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emf" ContentType="image/x-emf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87" r:id="rId5"/>
    <p:sldId id="256" r:id="rId6"/>
    <p:sldId id="258" r:id="rId7"/>
    <p:sldId id="262" r:id="rId8"/>
    <p:sldId id="263" r:id="rId9"/>
    <p:sldId id="264" r:id="rId10"/>
    <p:sldId id="265" r:id="rId11"/>
    <p:sldId id="266" r:id="rId12"/>
    <p:sldId id="259" r:id="rId13"/>
    <p:sldId id="268" r:id="rId14"/>
    <p:sldId id="269" r:id="rId15"/>
    <p:sldId id="270" r:id="rId16"/>
    <p:sldId id="271" r:id="rId17"/>
    <p:sldId id="272" r:id="rId18"/>
    <p:sldId id="260" r:id="rId19"/>
    <p:sldId id="273" r:id="rId20"/>
    <p:sldId id="274" r:id="rId21"/>
    <p:sldId id="276" r:id="rId22"/>
    <p:sldId id="275" r:id="rId23"/>
    <p:sldId id="261" r:id="rId24"/>
    <p:sldId id="277" r:id="rId25"/>
    <p:sldId id="278" r:id="rId26"/>
    <p:sldId id="279" r:id="rId27"/>
    <p:sldId id="280" r:id="rId28"/>
    <p:sldId id="285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20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0" d="100"/>
          <a:sy n="70" d="100"/>
        </p:scale>
        <p:origin x="38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110D4B-9148-4F64-BD62-2608527551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05A263-C7FE-4508-AFDF-22D341D4F10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5A263-C7FE-4508-AFDF-22D341D4F1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5A263-C7FE-4508-AFDF-22D341D4F1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/>
              <a:t>rosyhouse.Taobao.com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5A263-C7FE-4508-AFDF-22D341D4F1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5A263-C7FE-4508-AFDF-22D341D4F1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0C201-4A6D-4334-95D0-C5987C6198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0C201-4A6D-4334-95D0-C5987C6198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0C201-4A6D-4334-95D0-C5987C6198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0C201-4A6D-4334-95D0-C5987C6198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0C201-4A6D-4334-95D0-C5987C6198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5A263-C7FE-4508-AFDF-22D341D4F1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0C201-4A6D-4334-95D0-C5987C6198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0C201-4A6D-4334-95D0-C5987C6198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0C201-4A6D-4334-95D0-C5987C6198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0C201-4A6D-4334-95D0-C5987C6198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0C201-4A6D-4334-95D0-C5987C6198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5A263-C7FE-4508-AFDF-22D341D4F1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0C201-4A6D-4334-95D0-C5987C6198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0C201-4A6D-4334-95D0-C5987C6198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0C201-4A6D-4334-95D0-C5987C6198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0C201-4A6D-4334-95D0-C5987C6198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5A263-C7FE-4508-AFDF-22D341D4F1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0C201-4A6D-4334-95D0-C5987C6198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0C201-4A6D-4334-95D0-C5987C6198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0C201-4A6D-4334-95D0-C5987C6198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0C201-4A6D-4334-95D0-C5987C6198A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05A263-C7FE-4508-AFDF-22D341D4F1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B65FA-5D93-44E8-84F9-1EDF99B4D0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809D-72A9-4304-91CE-0D9272F5F9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B65FA-5D93-44E8-84F9-1EDF99B4D0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809D-72A9-4304-91CE-0D9272F5F9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B65FA-5D93-44E8-84F9-1EDF99B4D0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809D-72A9-4304-91CE-0D9272F5F9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B65FA-5D93-44E8-84F9-1EDF99B4D0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809D-72A9-4304-91CE-0D9272F5F9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B65FA-5D93-44E8-84F9-1EDF99B4D0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809D-72A9-4304-91CE-0D9272F5F9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B65FA-5D93-44E8-84F9-1EDF99B4D0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809D-72A9-4304-91CE-0D9272F5F9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B65FA-5D93-44E8-84F9-1EDF99B4D0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809D-72A9-4304-91CE-0D9272F5F9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B65FA-5D93-44E8-84F9-1EDF99B4D0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809D-72A9-4304-91CE-0D9272F5F9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B65FA-5D93-44E8-84F9-1EDF99B4D0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809D-72A9-4304-91CE-0D9272F5F9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B65FA-5D93-44E8-84F9-1EDF99B4D0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809D-72A9-4304-91CE-0D9272F5F9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B65FA-5D93-44E8-84F9-1EDF99B4D0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809D-72A9-4304-91CE-0D9272F5F9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DB65FA-5D93-44E8-84F9-1EDF99B4D0C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B809D-72A9-4304-91CE-0D9272F5F9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7.xml"/><Relationship Id="rId2" Type="http://schemas.microsoft.com/office/2007/relationships/hdphoto" Target="../media/hdphoto1.wdp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emf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emf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jpeg"/><Relationship Id="rId1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601800" y="-4389120"/>
            <a:ext cx="8453960" cy="994007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375031" y="1748896"/>
            <a:ext cx="4257040" cy="31534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9900" b="1" dirty="0">
                <a:solidFill>
                  <a:srgbClr val="23202F"/>
                </a:solidFill>
                <a:latin typeface="Agency FB" panose="020B0503020202020204" pitchFamily="34" charset="0"/>
                <a:ea typeface="锐字逼格青春粗黑体简2.0" panose="02010604000000000000" pitchFamily="2" charset="-122"/>
              </a:rPr>
              <a:t>2018</a:t>
            </a:r>
            <a:endParaRPr lang="zh-CN" altLang="en-US" sz="19900" b="1" dirty="0">
              <a:solidFill>
                <a:srgbClr val="23202F"/>
              </a:solidFill>
              <a:latin typeface="Agency FB" panose="020B0503020202020204" pitchFamily="34" charset="0"/>
              <a:ea typeface="锐字逼格青春粗黑体简2.0" panose="02010604000000000000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79902" y="4623764"/>
            <a:ext cx="610936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dirty="0">
                <a:solidFill>
                  <a:srgbClr val="23202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项目商业计划书</a:t>
            </a:r>
            <a:endParaRPr lang="zh-CN" altLang="en-US" sz="6600" dirty="0">
              <a:solidFill>
                <a:srgbClr val="23202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33506" y="5746286"/>
            <a:ext cx="61413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>
                <a:solidFill>
                  <a:srgbClr val="1B2F4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We have many PowerPoint </a:t>
            </a:r>
            <a:r>
              <a:rPr lang="zh-CN" altLang="en-US" sz="1400" dirty="0">
                <a:solidFill>
                  <a:srgbClr val="1B2F4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templates</a:t>
            </a:r>
            <a:r>
              <a:rPr lang="en-US" altLang="zh-CN" sz="1400" dirty="0">
                <a:solidFill>
                  <a:srgbClr val="1B2F4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 that has been specifically designed to help anyone </a:t>
            </a:r>
            <a:r>
              <a:rPr lang="en-US" altLang="zh-CN" sz="1400" dirty="0" err="1">
                <a:solidFill>
                  <a:srgbClr val="1B2F4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hatt</a:t>
            </a:r>
            <a:r>
              <a:rPr lang="en-US" altLang="zh-CN" sz="1400" dirty="0">
                <a:solidFill>
                  <a:srgbClr val="1B2F4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 is stepping into the world of PowerPoint for the very first time.</a:t>
            </a:r>
            <a:endParaRPr lang="zh-CN" altLang="en-US" sz="1400" dirty="0">
              <a:solidFill>
                <a:srgbClr val="1B2F47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</p:txBody>
      </p:sp>
      <p:pic>
        <p:nvPicPr>
          <p:cNvPr id="8" name="MitiS - Endeavor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797685" y="478155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" accel="2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3" dur="17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4" dur="17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6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8" dur="8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9" dur="8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0" dur="8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98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25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</p:childTnLst>
            </p:cTn>
          </p:par>
        </p:tnLst>
        <p:bldLst>
          <p:bldP spid="3" grpId="0" bldLvl="0" animBg="1"/>
          <p:bldP spid="4" grpId="0"/>
          <p:bldP spid="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7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7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6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8" dur="8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9" dur="8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0" dur="8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98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25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</p:childTnLst>
            </p:cTn>
          </p:par>
        </p:tnLst>
        <p:bldLst>
          <p:bldP spid="3" grpId="0" bldLvl="0" animBg="1"/>
          <p:bldP spid="4" grpId="0"/>
          <p:bldP spid="5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601800" y="-4389120"/>
            <a:ext cx="8453960" cy="994007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375031" y="1748896"/>
            <a:ext cx="4277133" cy="31547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9900" b="1" dirty="0">
                <a:solidFill>
                  <a:srgbClr val="23202F"/>
                </a:solidFill>
                <a:latin typeface="Agency FB" panose="020B0503020202020204" pitchFamily="34" charset="0"/>
                <a:ea typeface="锐字逼格青春粗黑体简2.0" panose="02010604000000000000" pitchFamily="2" charset="-122"/>
              </a:rPr>
              <a:t>2019</a:t>
            </a:r>
            <a:endParaRPr lang="zh-CN" altLang="en-US" sz="19900" b="1" dirty="0">
              <a:solidFill>
                <a:srgbClr val="23202F"/>
              </a:solidFill>
              <a:latin typeface="Agency FB" panose="020B0503020202020204" pitchFamily="34" charset="0"/>
              <a:ea typeface="锐字逼格青春粗黑体简2.0" panose="02010604000000000000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79902" y="4623764"/>
            <a:ext cx="610936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dirty="0">
                <a:solidFill>
                  <a:srgbClr val="23202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项目商业计划书</a:t>
            </a:r>
            <a:endParaRPr lang="zh-CN" altLang="en-US" sz="6600" dirty="0">
              <a:solidFill>
                <a:srgbClr val="23202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33506" y="5746286"/>
            <a:ext cx="61413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>
                <a:solidFill>
                  <a:srgbClr val="1B2F4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We have many PowerPoint </a:t>
            </a:r>
            <a:r>
              <a:rPr lang="zh-CN" altLang="en-US" sz="1400" dirty="0">
                <a:solidFill>
                  <a:srgbClr val="1B2F4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templates</a:t>
            </a:r>
            <a:r>
              <a:rPr lang="en-US" altLang="zh-CN" sz="1400" dirty="0">
                <a:solidFill>
                  <a:srgbClr val="1B2F4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 that has been specifically designed to help anyone </a:t>
            </a:r>
            <a:r>
              <a:rPr lang="en-US" altLang="zh-CN" sz="1400" dirty="0" err="1">
                <a:solidFill>
                  <a:srgbClr val="1B2F4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hatt</a:t>
            </a:r>
            <a:r>
              <a:rPr lang="en-US" altLang="zh-CN" sz="1400" dirty="0">
                <a:solidFill>
                  <a:srgbClr val="1B2F4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 is stepping into the world of PowerPoint for the very first time.</a:t>
            </a:r>
            <a:endParaRPr lang="zh-CN" altLang="en-US" sz="1400" dirty="0">
              <a:solidFill>
                <a:srgbClr val="1B2F47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</p:txBody>
      </p:sp>
      <p:pic>
        <p:nvPicPr>
          <p:cNvPr id="8" name="MitiS - Endeavor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797685" y="478155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" accel="2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3" dur="17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4" dur="17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6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8" dur="8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9" dur="8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0" dur="8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98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25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</p:childTnLst>
            </p:cTn>
          </p:par>
        </p:tnLst>
        <p:bldLst>
          <p:bldP spid="3" grpId="0"/>
          <p:bldP spid="4" grpId="0"/>
          <p:bldP spid="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7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7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6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8" dur="8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9" dur="8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0" dur="8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98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25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8"/>
                    </p:tgtEl>
                  </p:cMediaNode>
                </p:audio>
              </p:childTnLst>
            </p:cTn>
          </p:par>
        </p:tnLst>
        <p:bldLst>
          <p:bldP spid="3" grpId="0"/>
          <p:bldP spid="4" grpId="0"/>
          <p:bldP spid="5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1548" y="-3446284"/>
            <a:ext cx="11634491" cy="9858571"/>
          </a:xfrm>
          <a:prstGeom prst="rect">
            <a:avLst/>
          </a:prstGeom>
        </p:spPr>
      </p:pic>
      <p:sp>
        <p:nvSpPr>
          <p:cNvPr id="4" name="MH_Others_1"/>
          <p:cNvSpPr txBox="1"/>
          <p:nvPr>
            <p:custDataLst>
              <p:tags r:id="rId2"/>
            </p:custDataLst>
          </p:nvPr>
        </p:nvSpPr>
        <p:spPr>
          <a:xfrm>
            <a:off x="8687599" y="1226918"/>
            <a:ext cx="2160290" cy="12833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/>
            <a:r>
              <a:rPr lang="zh-CN" altLang="en-US" sz="8340" dirty="0">
                <a:solidFill>
                  <a:schemeClr val="bg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sym typeface="Arial" panose="020B0604020202020204" pitchFamily="34" charset="0"/>
              </a:rPr>
              <a:t>目录</a:t>
            </a:r>
            <a:endParaRPr lang="zh-CN" altLang="en-US" sz="8340" dirty="0">
              <a:solidFill>
                <a:schemeClr val="bg1"/>
              </a:solidFill>
              <a:latin typeface="方正尚酷简体" panose="03000509000000000000" pitchFamily="65" charset="-122"/>
              <a:ea typeface="方正尚酷简体" panose="03000509000000000000" pitchFamily="65" charset="-122"/>
              <a:sym typeface="Arial" panose="020B0604020202020204" pitchFamily="34" charset="0"/>
            </a:endParaRPr>
          </a:p>
        </p:txBody>
      </p:sp>
      <p:sp>
        <p:nvSpPr>
          <p:cNvPr id="5" name="MH_Others_2"/>
          <p:cNvSpPr txBox="1"/>
          <p:nvPr>
            <p:custDataLst>
              <p:tags r:id="rId3"/>
            </p:custDataLst>
          </p:nvPr>
        </p:nvSpPr>
        <p:spPr>
          <a:xfrm>
            <a:off x="8471349" y="2510218"/>
            <a:ext cx="2592790" cy="430887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/>
          <a:p>
            <a:pPr algn="ctr">
              <a:defRPr/>
            </a:pPr>
            <a:r>
              <a:rPr lang="en-US" altLang="zh-CN" sz="2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Arial" panose="020B0604020202020204" pitchFamily="34" charset="0"/>
              </a:rPr>
              <a:t>CONTENTS</a:t>
            </a:r>
            <a:endParaRPr lang="zh-CN" altLang="en-US" sz="2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sym typeface="Arial" panose="020B0604020202020204" pitchFamily="34" charset="0"/>
            </a:endParaRPr>
          </a:p>
        </p:txBody>
      </p:sp>
      <p:sp>
        <p:nvSpPr>
          <p:cNvPr id="6" name="平行四边形 5"/>
          <p:cNvSpPr/>
          <p:nvPr/>
        </p:nvSpPr>
        <p:spPr>
          <a:xfrm>
            <a:off x="538473" y="2510218"/>
            <a:ext cx="1351174" cy="619355"/>
          </a:xfrm>
          <a:prstGeom prst="parallelogram">
            <a:avLst>
              <a:gd name="adj" fmla="val 48207"/>
            </a:avLst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altLang="zh-CN" sz="2800" spc="300" dirty="0">
                <a:solidFill>
                  <a:schemeClr val="bg1"/>
                </a:solidFill>
                <a:latin typeface="Agency FB" panose="020B0503020202020204" pitchFamily="34" charset="0"/>
                <a:ea typeface="宋体" panose="02010600030101010101" pitchFamily="2" charset="-122"/>
              </a:rPr>
              <a:t>01</a:t>
            </a:r>
            <a:endParaRPr lang="zh-CN" altLang="en-US" sz="2800" spc="300" dirty="0">
              <a:solidFill>
                <a:schemeClr val="bg1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平行四边形 6"/>
          <p:cNvSpPr/>
          <p:nvPr/>
        </p:nvSpPr>
        <p:spPr>
          <a:xfrm>
            <a:off x="1823912" y="2493588"/>
            <a:ext cx="5005674" cy="619355"/>
          </a:xfrm>
          <a:prstGeom prst="parallelogram">
            <a:avLst>
              <a:gd name="adj" fmla="val 48207"/>
            </a:avLst>
          </a:prstGeom>
          <a:noFill/>
          <a:ln w="15875">
            <a:solidFill>
              <a:srgbClr val="2320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>
              <a:defRPr/>
            </a:pPr>
            <a:r>
              <a:rPr lang="zh-CN" altLang="en-US" sz="3200" dirty="0">
                <a:solidFill>
                  <a:srgbClr val="23202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项目介绍</a:t>
            </a:r>
            <a:endParaRPr lang="zh-CN" altLang="en-US" sz="3200" dirty="0">
              <a:solidFill>
                <a:srgbClr val="23202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8" name="平行四边形 7"/>
          <p:cNvSpPr/>
          <p:nvPr/>
        </p:nvSpPr>
        <p:spPr>
          <a:xfrm>
            <a:off x="538473" y="3550091"/>
            <a:ext cx="1351174" cy="619355"/>
          </a:xfrm>
          <a:prstGeom prst="parallelogram">
            <a:avLst>
              <a:gd name="adj" fmla="val 48207"/>
            </a:avLst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altLang="zh-CN" sz="2800" dirty="0">
                <a:solidFill>
                  <a:schemeClr val="bg1"/>
                </a:solidFill>
                <a:latin typeface="Agency FB" panose="020B0503020202020204" pitchFamily="34" charset="0"/>
                <a:ea typeface="宋体" panose="02010600030101010101" pitchFamily="2" charset="-122"/>
              </a:rPr>
              <a:t>02</a:t>
            </a:r>
            <a:endParaRPr lang="zh-CN" altLang="en-US" sz="2800" dirty="0">
              <a:solidFill>
                <a:schemeClr val="bg1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平行四边形 8"/>
          <p:cNvSpPr/>
          <p:nvPr/>
        </p:nvSpPr>
        <p:spPr>
          <a:xfrm>
            <a:off x="1823912" y="3533461"/>
            <a:ext cx="5005674" cy="619355"/>
          </a:xfrm>
          <a:prstGeom prst="parallelogram">
            <a:avLst>
              <a:gd name="adj" fmla="val 48207"/>
            </a:avLst>
          </a:prstGeom>
          <a:noFill/>
          <a:ln w="15875">
            <a:solidFill>
              <a:srgbClr val="2320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>
              <a:defRPr/>
            </a:pPr>
            <a:r>
              <a:rPr lang="zh-CN" altLang="en-US" sz="3200" dirty="0">
                <a:solidFill>
                  <a:srgbClr val="23202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产品运行</a:t>
            </a:r>
            <a:endParaRPr lang="zh-CN" altLang="en-US" sz="3200" dirty="0">
              <a:solidFill>
                <a:srgbClr val="23202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10" name="平行四边形 9"/>
          <p:cNvSpPr/>
          <p:nvPr/>
        </p:nvSpPr>
        <p:spPr>
          <a:xfrm>
            <a:off x="538473" y="4589964"/>
            <a:ext cx="1351174" cy="619355"/>
          </a:xfrm>
          <a:prstGeom prst="parallelogram">
            <a:avLst>
              <a:gd name="adj" fmla="val 48207"/>
            </a:avLst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altLang="zh-CN" sz="2800" dirty="0">
                <a:solidFill>
                  <a:schemeClr val="bg1"/>
                </a:solidFill>
                <a:latin typeface="Agency FB" panose="020B0503020202020204" pitchFamily="34" charset="0"/>
                <a:ea typeface="宋体" panose="02010600030101010101" pitchFamily="2" charset="-122"/>
              </a:rPr>
              <a:t>03</a:t>
            </a:r>
            <a:endParaRPr lang="zh-CN" altLang="en-US" sz="2800" dirty="0">
              <a:solidFill>
                <a:schemeClr val="bg1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平行四边形 10"/>
          <p:cNvSpPr/>
          <p:nvPr/>
        </p:nvSpPr>
        <p:spPr>
          <a:xfrm>
            <a:off x="1823912" y="4573334"/>
            <a:ext cx="5005674" cy="619355"/>
          </a:xfrm>
          <a:prstGeom prst="parallelogram">
            <a:avLst>
              <a:gd name="adj" fmla="val 48207"/>
            </a:avLst>
          </a:prstGeom>
          <a:noFill/>
          <a:ln w="15875">
            <a:solidFill>
              <a:srgbClr val="2320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>
              <a:defRPr/>
            </a:pPr>
            <a:r>
              <a:rPr lang="zh-CN" altLang="en-US" sz="3200" dirty="0">
                <a:solidFill>
                  <a:srgbClr val="23202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市场分析</a:t>
            </a:r>
            <a:endParaRPr lang="zh-CN" altLang="en-US" sz="3200" dirty="0">
              <a:solidFill>
                <a:srgbClr val="23202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538473" y="5629837"/>
            <a:ext cx="1351174" cy="619355"/>
          </a:xfrm>
          <a:prstGeom prst="parallelogram">
            <a:avLst>
              <a:gd name="adj" fmla="val 48207"/>
            </a:avLst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altLang="zh-CN" sz="2800" dirty="0">
                <a:solidFill>
                  <a:schemeClr val="bg1"/>
                </a:solidFill>
                <a:latin typeface="Agency FB" panose="020B0503020202020204" pitchFamily="34" charset="0"/>
                <a:ea typeface="宋体" panose="02010600030101010101" pitchFamily="2" charset="-122"/>
              </a:rPr>
              <a:t>04</a:t>
            </a:r>
            <a:endParaRPr lang="zh-CN" altLang="en-US" sz="2800" dirty="0">
              <a:solidFill>
                <a:schemeClr val="bg1"/>
              </a:solidFill>
              <a:latin typeface="Agency FB" panose="020B0503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平行四边形 12"/>
          <p:cNvSpPr/>
          <p:nvPr/>
        </p:nvSpPr>
        <p:spPr>
          <a:xfrm>
            <a:off x="1823912" y="5613207"/>
            <a:ext cx="5005674" cy="619355"/>
          </a:xfrm>
          <a:prstGeom prst="parallelogram">
            <a:avLst>
              <a:gd name="adj" fmla="val 48207"/>
            </a:avLst>
          </a:prstGeom>
          <a:noFill/>
          <a:ln w="15875">
            <a:solidFill>
              <a:srgbClr val="2320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>
              <a:defRPr/>
            </a:pPr>
            <a:r>
              <a:rPr lang="zh-CN" altLang="en-US" sz="3200" dirty="0">
                <a:solidFill>
                  <a:srgbClr val="23202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财务与融资</a:t>
            </a:r>
            <a:endParaRPr lang="zh-CN" altLang="en-US" sz="3200" dirty="0">
              <a:solidFill>
                <a:srgbClr val="23202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600"/>
                            </p:stCondLst>
                            <p:childTnLst>
                              <p:par>
                                <p:cTn id="3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600"/>
                            </p:stCondLst>
                            <p:childTnLst>
                              <p:par>
                                <p:cTn id="3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600"/>
                            </p:stCondLst>
                            <p:childTnLst>
                              <p:par>
                                <p:cTn id="48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1091" y="-929640"/>
            <a:ext cx="11089898" cy="8717280"/>
          </a:xfrm>
          <a:prstGeom prst="rect">
            <a:avLst/>
          </a:prstGeom>
        </p:spPr>
      </p:pic>
      <p:sp>
        <p:nvSpPr>
          <p:cNvPr id="3" name="矩形 259"/>
          <p:cNvSpPr>
            <a:spLocks noChangeArrowheads="1"/>
          </p:cNvSpPr>
          <p:nvPr/>
        </p:nvSpPr>
        <p:spPr bwMode="auto">
          <a:xfrm>
            <a:off x="3462786" y="3418660"/>
            <a:ext cx="524327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4000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尚酷简体" panose="03000509000000000000" pitchFamily="65" charset="-122"/>
                <a:ea typeface="方正尚酷简体" panose="03000509000000000000" pitchFamily="65" charset="-122"/>
              </a:rPr>
              <a:t>项目介绍</a:t>
            </a:r>
            <a:endParaRPr lang="zh-CN" altLang="en-US" sz="4000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3139404" y="4189882"/>
            <a:ext cx="589004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We have many PowerPoint 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templates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 that has been specifically designed to help anyone that is stepping into the world of PowerPoint for the very first time.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619660" y="1124363"/>
            <a:ext cx="2929530" cy="2646878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6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gency FB" panose="020B0503020202020204" pitchFamily="34" charset="0"/>
                <a:ea typeface="腾祥澜黑简" panose="01010104010101010101" pitchFamily="2" charset="-122"/>
                <a:cs typeface="Arial" panose="020B0604020202020204" pitchFamily="34" charset="0"/>
              </a:rPr>
              <a:t>01</a:t>
            </a:r>
            <a:endParaRPr lang="zh-CN" altLang="en-US" sz="166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gency FB" panose="020B0503020202020204" pitchFamily="34" charset="0"/>
              <a:ea typeface="腾祥澜黑简" panose="0101010401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49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1016000" y="1147186"/>
            <a:ext cx="10334171" cy="0"/>
          </a:xfrm>
          <a:prstGeom prst="line">
            <a:avLst/>
          </a:prstGeom>
          <a:ln w="12700">
            <a:solidFill>
              <a:srgbClr val="2320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659843" y="580571"/>
            <a:ext cx="638629" cy="638629"/>
          </a:xfrm>
          <a:prstGeom prst="rect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5400" b="1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30162" y="412261"/>
            <a:ext cx="336620" cy="336620"/>
          </a:xfrm>
          <a:prstGeom prst="rect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5400" b="1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" name="文本占位符 9"/>
          <p:cNvSpPr txBox="1"/>
          <p:nvPr/>
        </p:nvSpPr>
        <p:spPr>
          <a:xfrm>
            <a:off x="1572980" y="483186"/>
            <a:ext cx="4665260" cy="646666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rgbClr val="23202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一、项目介绍</a:t>
            </a:r>
            <a:endParaRPr lang="zh-CN" altLang="en-US" sz="3200" dirty="0">
              <a:solidFill>
                <a:srgbClr val="23202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69336" y="2404942"/>
            <a:ext cx="4579105" cy="2850510"/>
          </a:xfrm>
          <a:prstGeom prst="rect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5400" b="1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69337" y="5403552"/>
            <a:ext cx="500156" cy="500156"/>
          </a:xfrm>
          <a:prstGeom prst="rect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5400" b="1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pic>
        <p:nvPicPr>
          <p:cNvPr id="8" name="图片占位符 15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04" r="1204"/>
          <a:stretch>
            <a:fillRect/>
          </a:stretch>
        </p:blipFill>
        <p:spPr>
          <a:xfrm>
            <a:off x="1223879" y="2567795"/>
            <a:ext cx="4877950" cy="3124384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7393157" y="2693368"/>
            <a:ext cx="3689804" cy="838460"/>
            <a:chOff x="1136195" y="2091953"/>
            <a:chExt cx="3689804" cy="838460"/>
          </a:xfrm>
        </p:grpSpPr>
        <p:sp>
          <p:nvSpPr>
            <p:cNvPr id="10" name="文本框 9"/>
            <p:cNvSpPr txBox="1"/>
            <p:nvPr/>
          </p:nvSpPr>
          <p:spPr>
            <a:xfrm>
              <a:off x="1136195" y="2091953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dirty="0">
                  <a:solidFill>
                    <a:srgbClr val="23202F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项目背景</a:t>
              </a:r>
              <a:endParaRPr lang="zh-CN" altLang="en-US" sz="2000" dirty="0">
                <a:solidFill>
                  <a:srgbClr val="23202F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136195" y="2407193"/>
              <a:ext cx="36898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393157" y="3769752"/>
            <a:ext cx="3689804" cy="838460"/>
            <a:chOff x="1136195" y="2091953"/>
            <a:chExt cx="3689804" cy="838460"/>
          </a:xfrm>
        </p:grpSpPr>
        <p:sp>
          <p:nvSpPr>
            <p:cNvPr id="13" name="文本框 12"/>
            <p:cNvSpPr txBox="1"/>
            <p:nvPr/>
          </p:nvSpPr>
          <p:spPr>
            <a:xfrm>
              <a:off x="1136195" y="2091953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dirty="0">
                  <a:solidFill>
                    <a:srgbClr val="23202F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项目背景</a:t>
              </a:r>
              <a:endParaRPr lang="zh-CN" altLang="en-US" sz="2000" dirty="0">
                <a:solidFill>
                  <a:srgbClr val="23202F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136195" y="2407193"/>
              <a:ext cx="36898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393157" y="4853719"/>
            <a:ext cx="3689804" cy="838460"/>
            <a:chOff x="1136195" y="2091953"/>
            <a:chExt cx="3689804" cy="838460"/>
          </a:xfrm>
        </p:grpSpPr>
        <p:sp>
          <p:nvSpPr>
            <p:cNvPr id="16" name="文本框 15"/>
            <p:cNvSpPr txBox="1"/>
            <p:nvPr/>
          </p:nvSpPr>
          <p:spPr>
            <a:xfrm>
              <a:off x="1136195" y="2091953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dirty="0">
                  <a:solidFill>
                    <a:srgbClr val="23202F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项目背景</a:t>
              </a:r>
              <a:endParaRPr lang="zh-CN" altLang="en-US" sz="2000" dirty="0">
                <a:solidFill>
                  <a:srgbClr val="23202F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136195" y="2407193"/>
              <a:ext cx="36898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sp>
        <p:nvSpPr>
          <p:cNvPr id="18" name="椭圆 22"/>
          <p:cNvSpPr/>
          <p:nvPr/>
        </p:nvSpPr>
        <p:spPr>
          <a:xfrm>
            <a:off x="6675692" y="2809569"/>
            <a:ext cx="487689" cy="467081"/>
          </a:xfrm>
          <a:custGeom>
            <a:avLst/>
            <a:gdLst>
              <a:gd name="connsiteX0" fmla="*/ 26988 w 338138"/>
              <a:gd name="connsiteY0" fmla="*/ 204787 h 323850"/>
              <a:gd name="connsiteX1" fmla="*/ 114301 w 338138"/>
              <a:gd name="connsiteY1" fmla="*/ 295275 h 323850"/>
              <a:gd name="connsiteX2" fmla="*/ 85197 w 338138"/>
              <a:gd name="connsiteY2" fmla="*/ 230071 h 323850"/>
              <a:gd name="connsiteX3" fmla="*/ 50801 w 338138"/>
              <a:gd name="connsiteY3" fmla="*/ 218094 h 323850"/>
              <a:gd name="connsiteX4" fmla="*/ 26988 w 338138"/>
              <a:gd name="connsiteY4" fmla="*/ 204787 h 323850"/>
              <a:gd name="connsiteX5" fmla="*/ 258763 w 338138"/>
              <a:gd name="connsiteY5" fmla="*/ 173037 h 323850"/>
              <a:gd name="connsiteX6" fmla="*/ 264055 w 338138"/>
              <a:gd name="connsiteY6" fmla="*/ 176971 h 323850"/>
              <a:gd name="connsiteX7" fmla="*/ 285221 w 338138"/>
              <a:gd name="connsiteY7" fmla="*/ 218937 h 323850"/>
              <a:gd name="connsiteX8" fmla="*/ 332846 w 338138"/>
              <a:gd name="connsiteY8" fmla="*/ 226805 h 323850"/>
              <a:gd name="connsiteX9" fmla="*/ 338138 w 338138"/>
              <a:gd name="connsiteY9" fmla="*/ 230739 h 323850"/>
              <a:gd name="connsiteX10" fmla="*/ 336815 w 338138"/>
              <a:gd name="connsiteY10" fmla="*/ 237297 h 323850"/>
              <a:gd name="connsiteX11" fmla="*/ 302419 w 338138"/>
              <a:gd name="connsiteY11" fmla="*/ 270082 h 323850"/>
              <a:gd name="connsiteX12" fmla="*/ 310357 w 338138"/>
              <a:gd name="connsiteY12" fmla="*/ 317293 h 323850"/>
              <a:gd name="connsiteX13" fmla="*/ 307711 w 338138"/>
              <a:gd name="connsiteY13" fmla="*/ 322539 h 323850"/>
              <a:gd name="connsiteX14" fmla="*/ 303742 w 338138"/>
              <a:gd name="connsiteY14" fmla="*/ 323850 h 323850"/>
              <a:gd name="connsiteX15" fmla="*/ 301096 w 338138"/>
              <a:gd name="connsiteY15" fmla="*/ 323850 h 323850"/>
              <a:gd name="connsiteX16" fmla="*/ 258763 w 338138"/>
              <a:gd name="connsiteY16" fmla="*/ 301556 h 323850"/>
              <a:gd name="connsiteX17" fmla="*/ 216430 w 338138"/>
              <a:gd name="connsiteY17" fmla="*/ 323850 h 323850"/>
              <a:gd name="connsiteX18" fmla="*/ 209815 w 338138"/>
              <a:gd name="connsiteY18" fmla="*/ 322539 h 323850"/>
              <a:gd name="connsiteX19" fmla="*/ 207169 w 338138"/>
              <a:gd name="connsiteY19" fmla="*/ 317293 h 323850"/>
              <a:gd name="connsiteX20" fmla="*/ 215107 w 338138"/>
              <a:gd name="connsiteY20" fmla="*/ 270082 h 323850"/>
              <a:gd name="connsiteX21" fmla="*/ 180711 w 338138"/>
              <a:gd name="connsiteY21" fmla="*/ 237297 h 323850"/>
              <a:gd name="connsiteX22" fmla="*/ 179388 w 338138"/>
              <a:gd name="connsiteY22" fmla="*/ 230739 h 323850"/>
              <a:gd name="connsiteX23" fmla="*/ 184680 w 338138"/>
              <a:gd name="connsiteY23" fmla="*/ 226805 h 323850"/>
              <a:gd name="connsiteX24" fmla="*/ 232305 w 338138"/>
              <a:gd name="connsiteY24" fmla="*/ 218937 h 323850"/>
              <a:gd name="connsiteX25" fmla="*/ 253471 w 338138"/>
              <a:gd name="connsiteY25" fmla="*/ 176971 h 323850"/>
              <a:gd name="connsiteX26" fmla="*/ 258763 w 338138"/>
              <a:gd name="connsiteY26" fmla="*/ 173037 h 323850"/>
              <a:gd name="connsiteX27" fmla="*/ 79376 w 338138"/>
              <a:gd name="connsiteY27" fmla="*/ 115887 h 323850"/>
              <a:gd name="connsiteX28" fmla="*/ 58491 w 338138"/>
              <a:gd name="connsiteY28" fmla="*/ 123779 h 323850"/>
              <a:gd name="connsiteX29" fmla="*/ 20638 w 338138"/>
              <a:gd name="connsiteY29" fmla="*/ 161924 h 323850"/>
              <a:gd name="connsiteX30" fmla="*/ 58491 w 338138"/>
              <a:gd name="connsiteY30" fmla="*/ 200070 h 323850"/>
              <a:gd name="connsiteX31" fmla="*/ 79376 w 338138"/>
              <a:gd name="connsiteY31" fmla="*/ 207962 h 323850"/>
              <a:gd name="connsiteX32" fmla="*/ 76765 w 338138"/>
              <a:gd name="connsiteY32" fmla="*/ 161924 h 323850"/>
              <a:gd name="connsiteX33" fmla="*/ 79376 w 338138"/>
              <a:gd name="connsiteY33" fmla="*/ 115887 h 323850"/>
              <a:gd name="connsiteX34" fmla="*/ 212725 w 338138"/>
              <a:gd name="connsiteY34" fmla="*/ 28575 h 323850"/>
              <a:gd name="connsiteX35" fmla="*/ 241740 w 338138"/>
              <a:gd name="connsiteY35" fmla="*/ 93779 h 323850"/>
              <a:gd name="connsiteX36" fmla="*/ 274711 w 338138"/>
              <a:gd name="connsiteY36" fmla="*/ 105756 h 323850"/>
              <a:gd name="connsiteX37" fmla="*/ 298450 w 338138"/>
              <a:gd name="connsiteY37" fmla="*/ 119063 h 323850"/>
              <a:gd name="connsiteX38" fmla="*/ 212725 w 338138"/>
              <a:gd name="connsiteY38" fmla="*/ 28575 h 323850"/>
              <a:gd name="connsiteX39" fmla="*/ 114301 w 338138"/>
              <a:gd name="connsiteY39" fmla="*/ 28575 h 323850"/>
              <a:gd name="connsiteX40" fmla="*/ 26988 w 338138"/>
              <a:gd name="connsiteY40" fmla="*/ 119063 h 323850"/>
              <a:gd name="connsiteX41" fmla="*/ 50801 w 338138"/>
              <a:gd name="connsiteY41" fmla="*/ 105756 h 323850"/>
              <a:gd name="connsiteX42" fmla="*/ 85197 w 338138"/>
              <a:gd name="connsiteY42" fmla="*/ 93779 h 323850"/>
              <a:gd name="connsiteX43" fmla="*/ 114301 w 338138"/>
              <a:gd name="connsiteY43" fmla="*/ 28575 h 323850"/>
              <a:gd name="connsiteX44" fmla="*/ 162719 w 338138"/>
              <a:gd name="connsiteY44" fmla="*/ 19050 h 323850"/>
              <a:gd name="connsiteX45" fmla="*/ 118158 w 338138"/>
              <a:gd name="connsiteY45" fmla="*/ 58588 h 323850"/>
              <a:gd name="connsiteX46" fmla="*/ 106363 w 338138"/>
              <a:gd name="connsiteY46" fmla="*/ 88900 h 323850"/>
              <a:gd name="connsiteX47" fmla="*/ 162719 w 338138"/>
              <a:gd name="connsiteY47" fmla="*/ 83628 h 323850"/>
              <a:gd name="connsiteX48" fmla="*/ 219076 w 338138"/>
              <a:gd name="connsiteY48" fmla="*/ 88900 h 323850"/>
              <a:gd name="connsiteX49" fmla="*/ 207281 w 338138"/>
              <a:gd name="connsiteY49" fmla="*/ 58588 h 323850"/>
              <a:gd name="connsiteX50" fmla="*/ 162719 w 338138"/>
              <a:gd name="connsiteY50" fmla="*/ 19050 h 323850"/>
              <a:gd name="connsiteX51" fmla="*/ 162719 w 338138"/>
              <a:gd name="connsiteY51" fmla="*/ 0 h 323850"/>
              <a:gd name="connsiteX52" fmla="*/ 325438 w 338138"/>
              <a:gd name="connsiteY52" fmla="*/ 161925 h 323850"/>
              <a:gd name="connsiteX53" fmla="*/ 318823 w 338138"/>
              <a:gd name="connsiteY53" fmla="*/ 206685 h 323850"/>
              <a:gd name="connsiteX54" fmla="*/ 298980 w 338138"/>
              <a:gd name="connsiteY54" fmla="*/ 204052 h 323850"/>
              <a:gd name="connsiteX55" fmla="*/ 289719 w 338138"/>
              <a:gd name="connsiteY55" fmla="*/ 186938 h 323850"/>
              <a:gd name="connsiteX56" fmla="*/ 305594 w 338138"/>
              <a:gd name="connsiteY56" fmla="*/ 161925 h 323850"/>
              <a:gd name="connsiteX57" fmla="*/ 267230 w 338138"/>
              <a:gd name="connsiteY57" fmla="*/ 123747 h 323850"/>
              <a:gd name="connsiteX58" fmla="*/ 246063 w 338138"/>
              <a:gd name="connsiteY58" fmla="*/ 115849 h 323850"/>
              <a:gd name="connsiteX59" fmla="*/ 248709 w 338138"/>
              <a:gd name="connsiteY59" fmla="*/ 160608 h 323850"/>
              <a:gd name="connsiteX60" fmla="*/ 240771 w 338138"/>
              <a:gd name="connsiteY60" fmla="*/ 169824 h 323850"/>
              <a:gd name="connsiteX61" fmla="*/ 227542 w 338138"/>
              <a:gd name="connsiteY61" fmla="*/ 196153 h 323850"/>
              <a:gd name="connsiteX62" fmla="*/ 228865 w 338138"/>
              <a:gd name="connsiteY62" fmla="*/ 161925 h 323850"/>
              <a:gd name="connsiteX63" fmla="*/ 224896 w 338138"/>
              <a:gd name="connsiteY63" fmla="*/ 110583 h 323850"/>
              <a:gd name="connsiteX64" fmla="*/ 162719 w 338138"/>
              <a:gd name="connsiteY64" fmla="*/ 104000 h 323850"/>
              <a:gd name="connsiteX65" fmla="*/ 100542 w 338138"/>
              <a:gd name="connsiteY65" fmla="*/ 110583 h 323850"/>
              <a:gd name="connsiteX66" fmla="*/ 96573 w 338138"/>
              <a:gd name="connsiteY66" fmla="*/ 161925 h 323850"/>
              <a:gd name="connsiteX67" fmla="*/ 100542 w 338138"/>
              <a:gd name="connsiteY67" fmla="*/ 213267 h 323850"/>
              <a:gd name="connsiteX68" fmla="*/ 162719 w 338138"/>
              <a:gd name="connsiteY68" fmla="*/ 219850 h 323850"/>
              <a:gd name="connsiteX69" fmla="*/ 169334 w 338138"/>
              <a:gd name="connsiteY69" fmla="*/ 219850 h 323850"/>
              <a:gd name="connsiteX70" fmla="*/ 166688 w 338138"/>
              <a:gd name="connsiteY70" fmla="*/ 225115 h 323850"/>
              <a:gd name="connsiteX71" fmla="*/ 166688 w 338138"/>
              <a:gd name="connsiteY71" fmla="*/ 239596 h 323850"/>
              <a:gd name="connsiteX72" fmla="*/ 162719 w 338138"/>
              <a:gd name="connsiteY72" fmla="*/ 239596 h 323850"/>
              <a:gd name="connsiteX73" fmla="*/ 105833 w 338138"/>
              <a:gd name="connsiteY73" fmla="*/ 234331 h 323850"/>
              <a:gd name="connsiteX74" fmla="*/ 117740 w 338138"/>
              <a:gd name="connsiteY74" fmla="*/ 264609 h 323850"/>
              <a:gd name="connsiteX75" fmla="*/ 162719 w 338138"/>
              <a:gd name="connsiteY75" fmla="*/ 304103 h 323850"/>
              <a:gd name="connsiteX76" fmla="*/ 199761 w 338138"/>
              <a:gd name="connsiteY76" fmla="*/ 279090 h 323850"/>
              <a:gd name="connsiteX77" fmla="*/ 193146 w 338138"/>
              <a:gd name="connsiteY77" fmla="*/ 314635 h 323850"/>
              <a:gd name="connsiteX78" fmla="*/ 193146 w 338138"/>
              <a:gd name="connsiteY78" fmla="*/ 321217 h 323850"/>
              <a:gd name="connsiteX79" fmla="*/ 162719 w 338138"/>
              <a:gd name="connsiteY79" fmla="*/ 323850 h 323850"/>
              <a:gd name="connsiteX80" fmla="*/ 0 w 338138"/>
              <a:gd name="connsiteY80" fmla="*/ 161925 h 323850"/>
              <a:gd name="connsiteX81" fmla="*/ 162719 w 338138"/>
              <a:gd name="connsiteY81" fmla="*/ 0 h 32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338138" h="323850">
                <a:moveTo>
                  <a:pt x="26988" y="204787"/>
                </a:moveTo>
                <a:cubicBezTo>
                  <a:pt x="40217" y="246039"/>
                  <a:pt x="73290" y="280637"/>
                  <a:pt x="114301" y="295275"/>
                </a:cubicBezTo>
                <a:cubicBezTo>
                  <a:pt x="101072" y="279307"/>
                  <a:pt x="90488" y="256685"/>
                  <a:pt x="85197" y="230071"/>
                </a:cubicBezTo>
                <a:cubicBezTo>
                  <a:pt x="73290" y="226078"/>
                  <a:pt x="61384" y="222086"/>
                  <a:pt x="50801" y="218094"/>
                </a:cubicBezTo>
                <a:cubicBezTo>
                  <a:pt x="41540" y="214102"/>
                  <a:pt x="33603" y="210110"/>
                  <a:pt x="26988" y="204787"/>
                </a:cubicBezTo>
                <a:close/>
                <a:moveTo>
                  <a:pt x="258763" y="173037"/>
                </a:moveTo>
                <a:cubicBezTo>
                  <a:pt x="261409" y="173037"/>
                  <a:pt x="262732" y="174349"/>
                  <a:pt x="264055" y="176971"/>
                </a:cubicBezTo>
                <a:cubicBezTo>
                  <a:pt x="264055" y="176971"/>
                  <a:pt x="264055" y="176971"/>
                  <a:pt x="285221" y="218937"/>
                </a:cubicBezTo>
                <a:cubicBezTo>
                  <a:pt x="285221" y="218937"/>
                  <a:pt x="285221" y="218937"/>
                  <a:pt x="332846" y="226805"/>
                </a:cubicBezTo>
                <a:cubicBezTo>
                  <a:pt x="335492" y="226805"/>
                  <a:pt x="336815" y="228117"/>
                  <a:pt x="338138" y="230739"/>
                </a:cubicBezTo>
                <a:cubicBezTo>
                  <a:pt x="338138" y="233362"/>
                  <a:pt x="338138" y="234674"/>
                  <a:pt x="336815" y="237297"/>
                </a:cubicBezTo>
                <a:cubicBezTo>
                  <a:pt x="336815" y="237297"/>
                  <a:pt x="336815" y="237297"/>
                  <a:pt x="302419" y="270082"/>
                </a:cubicBezTo>
                <a:cubicBezTo>
                  <a:pt x="302419" y="270082"/>
                  <a:pt x="302419" y="270082"/>
                  <a:pt x="310357" y="317293"/>
                </a:cubicBezTo>
                <a:cubicBezTo>
                  <a:pt x="310357" y="318604"/>
                  <a:pt x="309034" y="321227"/>
                  <a:pt x="307711" y="322539"/>
                </a:cubicBezTo>
                <a:cubicBezTo>
                  <a:pt x="306388" y="323850"/>
                  <a:pt x="305065" y="323850"/>
                  <a:pt x="303742" y="323850"/>
                </a:cubicBezTo>
                <a:cubicBezTo>
                  <a:pt x="302419" y="323850"/>
                  <a:pt x="302419" y="323850"/>
                  <a:pt x="301096" y="323850"/>
                </a:cubicBezTo>
                <a:cubicBezTo>
                  <a:pt x="301096" y="323850"/>
                  <a:pt x="301096" y="323850"/>
                  <a:pt x="258763" y="301556"/>
                </a:cubicBezTo>
                <a:cubicBezTo>
                  <a:pt x="258763" y="301556"/>
                  <a:pt x="258763" y="301556"/>
                  <a:pt x="216430" y="323850"/>
                </a:cubicBezTo>
                <a:cubicBezTo>
                  <a:pt x="213784" y="323850"/>
                  <a:pt x="211138" y="323850"/>
                  <a:pt x="209815" y="322539"/>
                </a:cubicBezTo>
                <a:cubicBezTo>
                  <a:pt x="207169" y="321227"/>
                  <a:pt x="207169" y="318604"/>
                  <a:pt x="207169" y="317293"/>
                </a:cubicBezTo>
                <a:cubicBezTo>
                  <a:pt x="207169" y="317293"/>
                  <a:pt x="207169" y="317293"/>
                  <a:pt x="215107" y="270082"/>
                </a:cubicBezTo>
                <a:cubicBezTo>
                  <a:pt x="215107" y="270082"/>
                  <a:pt x="215107" y="270082"/>
                  <a:pt x="180711" y="237297"/>
                </a:cubicBezTo>
                <a:cubicBezTo>
                  <a:pt x="179388" y="234674"/>
                  <a:pt x="179388" y="233362"/>
                  <a:pt x="179388" y="230739"/>
                </a:cubicBezTo>
                <a:cubicBezTo>
                  <a:pt x="180711" y="228117"/>
                  <a:pt x="182034" y="226805"/>
                  <a:pt x="184680" y="226805"/>
                </a:cubicBezTo>
                <a:cubicBezTo>
                  <a:pt x="184680" y="226805"/>
                  <a:pt x="184680" y="226805"/>
                  <a:pt x="232305" y="218937"/>
                </a:cubicBezTo>
                <a:cubicBezTo>
                  <a:pt x="232305" y="218937"/>
                  <a:pt x="232305" y="218937"/>
                  <a:pt x="253471" y="176971"/>
                </a:cubicBezTo>
                <a:cubicBezTo>
                  <a:pt x="253471" y="174349"/>
                  <a:pt x="256117" y="173037"/>
                  <a:pt x="258763" y="173037"/>
                </a:cubicBezTo>
                <a:close/>
                <a:moveTo>
                  <a:pt x="79376" y="115887"/>
                </a:moveTo>
                <a:cubicBezTo>
                  <a:pt x="72849" y="118518"/>
                  <a:pt x="65018" y="121148"/>
                  <a:pt x="58491" y="123779"/>
                </a:cubicBezTo>
                <a:cubicBezTo>
                  <a:pt x="34996" y="134302"/>
                  <a:pt x="20638" y="148771"/>
                  <a:pt x="20638" y="161924"/>
                </a:cubicBezTo>
                <a:cubicBezTo>
                  <a:pt x="20638" y="175078"/>
                  <a:pt x="34996" y="189547"/>
                  <a:pt x="58491" y="200070"/>
                </a:cubicBezTo>
                <a:cubicBezTo>
                  <a:pt x="65018" y="202701"/>
                  <a:pt x="72849" y="205331"/>
                  <a:pt x="79376" y="207962"/>
                </a:cubicBezTo>
                <a:cubicBezTo>
                  <a:pt x="78071" y="193493"/>
                  <a:pt x="76765" y="177709"/>
                  <a:pt x="76765" y="161924"/>
                </a:cubicBezTo>
                <a:cubicBezTo>
                  <a:pt x="76765" y="146140"/>
                  <a:pt x="78071" y="130356"/>
                  <a:pt x="79376" y="115887"/>
                </a:cubicBezTo>
                <a:close/>
                <a:moveTo>
                  <a:pt x="212725" y="28575"/>
                </a:moveTo>
                <a:cubicBezTo>
                  <a:pt x="224595" y="44543"/>
                  <a:pt x="235145" y="67165"/>
                  <a:pt x="241740" y="93779"/>
                </a:cubicBezTo>
                <a:cubicBezTo>
                  <a:pt x="253609" y="97772"/>
                  <a:pt x="264160" y="101764"/>
                  <a:pt x="274711" y="105756"/>
                </a:cubicBezTo>
                <a:cubicBezTo>
                  <a:pt x="283943" y="109748"/>
                  <a:pt x="291856" y="113740"/>
                  <a:pt x="298450" y="119063"/>
                </a:cubicBezTo>
                <a:cubicBezTo>
                  <a:pt x="285262" y="77811"/>
                  <a:pt x="253609" y="43213"/>
                  <a:pt x="212725" y="28575"/>
                </a:cubicBezTo>
                <a:close/>
                <a:moveTo>
                  <a:pt x="114301" y="28575"/>
                </a:moveTo>
                <a:cubicBezTo>
                  <a:pt x="73290" y="43213"/>
                  <a:pt x="40217" y="77811"/>
                  <a:pt x="26988" y="119063"/>
                </a:cubicBezTo>
                <a:cubicBezTo>
                  <a:pt x="33603" y="113740"/>
                  <a:pt x="41540" y="109748"/>
                  <a:pt x="50801" y="105756"/>
                </a:cubicBezTo>
                <a:cubicBezTo>
                  <a:pt x="61384" y="101764"/>
                  <a:pt x="73290" y="97772"/>
                  <a:pt x="85197" y="93779"/>
                </a:cubicBezTo>
                <a:cubicBezTo>
                  <a:pt x="90488" y="67165"/>
                  <a:pt x="101072" y="44543"/>
                  <a:pt x="114301" y="28575"/>
                </a:cubicBezTo>
                <a:close/>
                <a:moveTo>
                  <a:pt x="162719" y="19050"/>
                </a:moveTo>
                <a:cubicBezTo>
                  <a:pt x="146992" y="19050"/>
                  <a:pt x="129954" y="33547"/>
                  <a:pt x="118158" y="58588"/>
                </a:cubicBezTo>
                <a:cubicBezTo>
                  <a:pt x="112916" y="67813"/>
                  <a:pt x="108984" y="77039"/>
                  <a:pt x="106363" y="88900"/>
                </a:cubicBezTo>
                <a:cubicBezTo>
                  <a:pt x="124712" y="86264"/>
                  <a:pt x="143060" y="83628"/>
                  <a:pt x="162719" y="83628"/>
                </a:cubicBezTo>
                <a:cubicBezTo>
                  <a:pt x="182379" y="83628"/>
                  <a:pt x="202038" y="86264"/>
                  <a:pt x="219076" y="88900"/>
                </a:cubicBezTo>
                <a:cubicBezTo>
                  <a:pt x="216455" y="77039"/>
                  <a:pt x="212523" y="67813"/>
                  <a:pt x="207281" y="58588"/>
                </a:cubicBezTo>
                <a:cubicBezTo>
                  <a:pt x="195485" y="33547"/>
                  <a:pt x="178447" y="19050"/>
                  <a:pt x="162719" y="19050"/>
                </a:cubicBezTo>
                <a:close/>
                <a:moveTo>
                  <a:pt x="162719" y="0"/>
                </a:moveTo>
                <a:cubicBezTo>
                  <a:pt x="252678" y="0"/>
                  <a:pt x="325438" y="72405"/>
                  <a:pt x="325438" y="161925"/>
                </a:cubicBezTo>
                <a:cubicBezTo>
                  <a:pt x="325438" y="177723"/>
                  <a:pt x="324115" y="193520"/>
                  <a:pt x="318823" y="206685"/>
                </a:cubicBezTo>
                <a:cubicBezTo>
                  <a:pt x="318823" y="206685"/>
                  <a:pt x="318823" y="206685"/>
                  <a:pt x="298980" y="204052"/>
                </a:cubicBezTo>
                <a:cubicBezTo>
                  <a:pt x="298980" y="204052"/>
                  <a:pt x="298980" y="204052"/>
                  <a:pt x="289719" y="186938"/>
                </a:cubicBezTo>
                <a:cubicBezTo>
                  <a:pt x="300303" y="179039"/>
                  <a:pt x="305594" y="169824"/>
                  <a:pt x="305594" y="161925"/>
                </a:cubicBezTo>
                <a:cubicBezTo>
                  <a:pt x="305594" y="148760"/>
                  <a:pt x="292365" y="134279"/>
                  <a:pt x="267230" y="123747"/>
                </a:cubicBezTo>
                <a:cubicBezTo>
                  <a:pt x="260615" y="121115"/>
                  <a:pt x="254000" y="118482"/>
                  <a:pt x="246063" y="115849"/>
                </a:cubicBezTo>
                <a:cubicBezTo>
                  <a:pt x="247386" y="130330"/>
                  <a:pt x="248709" y="144811"/>
                  <a:pt x="248709" y="160608"/>
                </a:cubicBezTo>
                <a:cubicBezTo>
                  <a:pt x="246063" y="161925"/>
                  <a:pt x="243417" y="165874"/>
                  <a:pt x="240771" y="169824"/>
                </a:cubicBezTo>
                <a:cubicBezTo>
                  <a:pt x="240771" y="169824"/>
                  <a:pt x="240771" y="169824"/>
                  <a:pt x="227542" y="196153"/>
                </a:cubicBezTo>
                <a:cubicBezTo>
                  <a:pt x="228865" y="185621"/>
                  <a:pt x="228865" y="173773"/>
                  <a:pt x="228865" y="161925"/>
                </a:cubicBezTo>
                <a:cubicBezTo>
                  <a:pt x="228865" y="143494"/>
                  <a:pt x="227542" y="126380"/>
                  <a:pt x="224896" y="110583"/>
                </a:cubicBezTo>
                <a:cubicBezTo>
                  <a:pt x="205052" y="106633"/>
                  <a:pt x="185209" y="104000"/>
                  <a:pt x="162719" y="104000"/>
                </a:cubicBezTo>
                <a:cubicBezTo>
                  <a:pt x="141552" y="104000"/>
                  <a:pt x="120386" y="106633"/>
                  <a:pt x="100542" y="110583"/>
                </a:cubicBezTo>
                <a:cubicBezTo>
                  <a:pt x="97896" y="126380"/>
                  <a:pt x="96573" y="143494"/>
                  <a:pt x="96573" y="161925"/>
                </a:cubicBezTo>
                <a:cubicBezTo>
                  <a:pt x="96573" y="180356"/>
                  <a:pt x="97896" y="197470"/>
                  <a:pt x="100542" y="213267"/>
                </a:cubicBezTo>
                <a:cubicBezTo>
                  <a:pt x="120386" y="217217"/>
                  <a:pt x="141552" y="219850"/>
                  <a:pt x="162719" y="219850"/>
                </a:cubicBezTo>
                <a:cubicBezTo>
                  <a:pt x="165365" y="219850"/>
                  <a:pt x="166688" y="219850"/>
                  <a:pt x="169334" y="219850"/>
                </a:cubicBezTo>
                <a:cubicBezTo>
                  <a:pt x="168011" y="221166"/>
                  <a:pt x="166688" y="222482"/>
                  <a:pt x="166688" y="225115"/>
                </a:cubicBezTo>
                <a:cubicBezTo>
                  <a:pt x="165365" y="230381"/>
                  <a:pt x="165365" y="234331"/>
                  <a:pt x="166688" y="239596"/>
                </a:cubicBezTo>
                <a:cubicBezTo>
                  <a:pt x="165365" y="239596"/>
                  <a:pt x="164042" y="239596"/>
                  <a:pt x="162719" y="239596"/>
                </a:cubicBezTo>
                <a:cubicBezTo>
                  <a:pt x="142875" y="239596"/>
                  <a:pt x="124354" y="236964"/>
                  <a:pt x="105833" y="234331"/>
                </a:cubicBezTo>
                <a:cubicBezTo>
                  <a:pt x="108479" y="246179"/>
                  <a:pt x="112448" y="255394"/>
                  <a:pt x="117740" y="264609"/>
                </a:cubicBezTo>
                <a:cubicBezTo>
                  <a:pt x="129646" y="289622"/>
                  <a:pt x="146844" y="304103"/>
                  <a:pt x="162719" y="304103"/>
                </a:cubicBezTo>
                <a:cubicBezTo>
                  <a:pt x="175948" y="304103"/>
                  <a:pt x="187855" y="294888"/>
                  <a:pt x="199761" y="279090"/>
                </a:cubicBezTo>
                <a:cubicBezTo>
                  <a:pt x="199761" y="279090"/>
                  <a:pt x="199761" y="279090"/>
                  <a:pt x="193146" y="314635"/>
                </a:cubicBezTo>
                <a:cubicBezTo>
                  <a:pt x="193146" y="315951"/>
                  <a:pt x="193146" y="318584"/>
                  <a:pt x="193146" y="321217"/>
                </a:cubicBezTo>
                <a:cubicBezTo>
                  <a:pt x="183886" y="322534"/>
                  <a:pt x="173302" y="323850"/>
                  <a:pt x="162719" y="323850"/>
                </a:cubicBezTo>
                <a:cubicBezTo>
                  <a:pt x="72760" y="323850"/>
                  <a:pt x="0" y="251445"/>
                  <a:pt x="0" y="161925"/>
                </a:cubicBezTo>
                <a:cubicBezTo>
                  <a:pt x="0" y="72405"/>
                  <a:pt x="72760" y="0"/>
                  <a:pt x="162719" y="0"/>
                </a:cubicBezTo>
                <a:close/>
              </a:path>
            </a:pathLst>
          </a:custGeom>
          <a:solidFill>
            <a:srgbClr val="232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椭圆 23"/>
          <p:cNvSpPr/>
          <p:nvPr/>
        </p:nvSpPr>
        <p:spPr>
          <a:xfrm>
            <a:off x="6675692" y="3868207"/>
            <a:ext cx="487689" cy="487689"/>
          </a:xfrm>
          <a:custGeom>
            <a:avLst/>
            <a:gdLst>
              <a:gd name="connsiteX0" fmla="*/ 170002 w 331788"/>
              <a:gd name="connsiteY0" fmla="*/ 163513 h 331788"/>
              <a:gd name="connsiteX1" fmla="*/ 173895 w 331788"/>
              <a:gd name="connsiteY1" fmla="*/ 164811 h 331788"/>
              <a:gd name="connsiteX2" fmla="*/ 195956 w 331788"/>
              <a:gd name="connsiteY2" fmla="*/ 188170 h 331788"/>
              <a:gd name="connsiteX3" fmla="*/ 199849 w 331788"/>
              <a:gd name="connsiteY3" fmla="*/ 186872 h 331788"/>
              <a:gd name="connsiteX4" fmla="*/ 207636 w 331788"/>
              <a:gd name="connsiteY4" fmla="*/ 190765 h 331788"/>
              <a:gd name="connsiteX5" fmla="*/ 273820 w 331788"/>
              <a:gd name="connsiteY5" fmla="*/ 256949 h 331788"/>
              <a:gd name="connsiteX6" fmla="*/ 293285 w 331788"/>
              <a:gd name="connsiteY6" fmla="*/ 250460 h 331788"/>
              <a:gd name="connsiteX7" fmla="*/ 295881 w 331788"/>
              <a:gd name="connsiteY7" fmla="*/ 250460 h 331788"/>
              <a:gd name="connsiteX8" fmla="*/ 299774 w 331788"/>
              <a:gd name="connsiteY8" fmla="*/ 251758 h 331788"/>
              <a:gd name="connsiteX9" fmla="*/ 325729 w 331788"/>
              <a:gd name="connsiteY9" fmla="*/ 277713 h 331788"/>
              <a:gd name="connsiteX10" fmla="*/ 327026 w 331788"/>
              <a:gd name="connsiteY10" fmla="*/ 282903 h 331788"/>
              <a:gd name="connsiteX11" fmla="*/ 323133 w 331788"/>
              <a:gd name="connsiteY11" fmla="*/ 286797 h 331788"/>
              <a:gd name="connsiteX12" fmla="*/ 297179 w 331788"/>
              <a:gd name="connsiteY12" fmla="*/ 295881 h 331788"/>
              <a:gd name="connsiteX13" fmla="*/ 288095 w 331788"/>
              <a:gd name="connsiteY13" fmla="*/ 323133 h 331788"/>
              <a:gd name="connsiteX14" fmla="*/ 284201 w 331788"/>
              <a:gd name="connsiteY14" fmla="*/ 325728 h 331788"/>
              <a:gd name="connsiteX15" fmla="*/ 282904 w 331788"/>
              <a:gd name="connsiteY15" fmla="*/ 327026 h 331788"/>
              <a:gd name="connsiteX16" fmla="*/ 279011 w 331788"/>
              <a:gd name="connsiteY16" fmla="*/ 324431 h 331788"/>
              <a:gd name="connsiteX17" fmla="*/ 251758 w 331788"/>
              <a:gd name="connsiteY17" fmla="*/ 298476 h 331788"/>
              <a:gd name="connsiteX18" fmla="*/ 250461 w 331788"/>
              <a:gd name="connsiteY18" fmla="*/ 293285 h 331788"/>
              <a:gd name="connsiteX19" fmla="*/ 258247 w 331788"/>
              <a:gd name="connsiteY19" fmla="*/ 272522 h 331788"/>
              <a:gd name="connsiteX20" fmla="*/ 192063 w 331788"/>
              <a:gd name="connsiteY20" fmla="*/ 206338 h 331788"/>
              <a:gd name="connsiteX21" fmla="*/ 188170 w 331788"/>
              <a:gd name="connsiteY21" fmla="*/ 195956 h 331788"/>
              <a:gd name="connsiteX22" fmla="*/ 166109 w 331788"/>
              <a:gd name="connsiteY22" fmla="*/ 173895 h 331788"/>
              <a:gd name="connsiteX23" fmla="*/ 166109 w 331788"/>
              <a:gd name="connsiteY23" fmla="*/ 164811 h 331788"/>
              <a:gd name="connsiteX24" fmla="*/ 170002 w 331788"/>
              <a:gd name="connsiteY24" fmla="*/ 163513 h 331788"/>
              <a:gd name="connsiteX25" fmla="*/ 165894 w 331788"/>
              <a:gd name="connsiteY25" fmla="*/ 112713 h 331788"/>
              <a:gd name="connsiteX26" fmla="*/ 220663 w 331788"/>
              <a:gd name="connsiteY26" fmla="*/ 166688 h 331788"/>
              <a:gd name="connsiteX27" fmla="*/ 218055 w 331788"/>
              <a:gd name="connsiteY27" fmla="*/ 184680 h 331788"/>
              <a:gd name="connsiteX28" fmla="*/ 215447 w 331788"/>
              <a:gd name="connsiteY28" fmla="*/ 183395 h 331788"/>
              <a:gd name="connsiteX29" fmla="*/ 201103 w 331788"/>
              <a:gd name="connsiteY29" fmla="*/ 176969 h 331788"/>
              <a:gd name="connsiteX30" fmla="*/ 181543 w 331788"/>
              <a:gd name="connsiteY30" fmla="*/ 157692 h 331788"/>
              <a:gd name="connsiteX31" fmla="*/ 169806 w 331788"/>
              <a:gd name="connsiteY31" fmla="*/ 153837 h 331788"/>
              <a:gd name="connsiteX32" fmla="*/ 158070 w 331788"/>
              <a:gd name="connsiteY32" fmla="*/ 157692 h 331788"/>
              <a:gd name="connsiteX33" fmla="*/ 152854 w 331788"/>
              <a:gd name="connsiteY33" fmla="*/ 170543 h 331788"/>
              <a:gd name="connsiteX34" fmla="*/ 158070 w 331788"/>
              <a:gd name="connsiteY34" fmla="*/ 182109 h 331788"/>
              <a:gd name="connsiteX35" fmla="*/ 177630 w 331788"/>
              <a:gd name="connsiteY35" fmla="*/ 201386 h 331788"/>
              <a:gd name="connsiteX36" fmla="*/ 182847 w 331788"/>
              <a:gd name="connsiteY36" fmla="*/ 214237 h 331788"/>
              <a:gd name="connsiteX37" fmla="*/ 185455 w 331788"/>
              <a:gd name="connsiteY37" fmla="*/ 216808 h 331788"/>
              <a:gd name="connsiteX38" fmla="*/ 165894 w 331788"/>
              <a:gd name="connsiteY38" fmla="*/ 220663 h 331788"/>
              <a:gd name="connsiteX39" fmla="*/ 111125 w 331788"/>
              <a:gd name="connsiteY39" fmla="*/ 166688 h 331788"/>
              <a:gd name="connsiteX40" fmla="*/ 165894 w 331788"/>
              <a:gd name="connsiteY40" fmla="*/ 112713 h 331788"/>
              <a:gd name="connsiteX41" fmla="*/ 165894 w 331788"/>
              <a:gd name="connsiteY41" fmla="*/ 57150 h 331788"/>
              <a:gd name="connsiteX42" fmla="*/ 274638 w 331788"/>
              <a:gd name="connsiteY42" fmla="*/ 165894 h 331788"/>
              <a:gd name="connsiteX43" fmla="*/ 256514 w 331788"/>
              <a:gd name="connsiteY43" fmla="*/ 224150 h 331788"/>
              <a:gd name="connsiteX44" fmla="*/ 240979 w 331788"/>
              <a:gd name="connsiteY44" fmla="*/ 208615 h 331788"/>
              <a:gd name="connsiteX45" fmla="*/ 251336 w 331788"/>
              <a:gd name="connsiteY45" fmla="*/ 165894 h 331788"/>
              <a:gd name="connsiteX46" fmla="*/ 165894 w 331788"/>
              <a:gd name="connsiteY46" fmla="*/ 79158 h 331788"/>
              <a:gd name="connsiteX47" fmla="*/ 80452 w 331788"/>
              <a:gd name="connsiteY47" fmla="*/ 165894 h 331788"/>
              <a:gd name="connsiteX48" fmla="*/ 165894 w 331788"/>
              <a:gd name="connsiteY48" fmla="*/ 251336 h 331788"/>
              <a:gd name="connsiteX49" fmla="*/ 208615 w 331788"/>
              <a:gd name="connsiteY49" fmla="*/ 239685 h 331788"/>
              <a:gd name="connsiteX50" fmla="*/ 225445 w 331788"/>
              <a:gd name="connsiteY50" fmla="*/ 256514 h 331788"/>
              <a:gd name="connsiteX51" fmla="*/ 165894 w 331788"/>
              <a:gd name="connsiteY51" fmla="*/ 274638 h 331788"/>
              <a:gd name="connsiteX52" fmla="*/ 57150 w 331788"/>
              <a:gd name="connsiteY52" fmla="*/ 165894 h 331788"/>
              <a:gd name="connsiteX53" fmla="*/ 165894 w 331788"/>
              <a:gd name="connsiteY53" fmla="*/ 57150 h 331788"/>
              <a:gd name="connsiteX54" fmla="*/ 165894 w 331788"/>
              <a:gd name="connsiteY54" fmla="*/ 0 h 331788"/>
              <a:gd name="connsiteX55" fmla="*/ 331788 w 331788"/>
              <a:gd name="connsiteY55" fmla="*/ 165894 h 331788"/>
              <a:gd name="connsiteX56" fmla="*/ 309755 w 331788"/>
              <a:gd name="connsiteY56" fmla="*/ 247545 h 331788"/>
              <a:gd name="connsiteX57" fmla="*/ 307163 w 331788"/>
              <a:gd name="connsiteY57" fmla="*/ 243657 h 331788"/>
              <a:gd name="connsiteX58" fmla="*/ 295499 w 331788"/>
              <a:gd name="connsiteY58" fmla="*/ 238473 h 331788"/>
              <a:gd name="connsiteX59" fmla="*/ 289019 w 331788"/>
              <a:gd name="connsiteY59" fmla="*/ 239769 h 331788"/>
              <a:gd name="connsiteX60" fmla="*/ 309755 w 331788"/>
              <a:gd name="connsiteY60" fmla="*/ 165894 h 331788"/>
              <a:gd name="connsiteX61" fmla="*/ 165894 w 331788"/>
              <a:gd name="connsiteY61" fmla="*/ 22033 h 331788"/>
              <a:gd name="connsiteX62" fmla="*/ 22033 w 331788"/>
              <a:gd name="connsiteY62" fmla="*/ 165894 h 331788"/>
              <a:gd name="connsiteX63" fmla="*/ 165894 w 331788"/>
              <a:gd name="connsiteY63" fmla="*/ 309755 h 331788"/>
              <a:gd name="connsiteX64" fmla="*/ 239769 w 331788"/>
              <a:gd name="connsiteY64" fmla="*/ 287722 h 331788"/>
              <a:gd name="connsiteX65" fmla="*/ 239769 w 331788"/>
              <a:gd name="connsiteY65" fmla="*/ 289018 h 331788"/>
              <a:gd name="connsiteX66" fmla="*/ 243657 w 331788"/>
              <a:gd name="connsiteY66" fmla="*/ 305867 h 331788"/>
              <a:gd name="connsiteX67" fmla="*/ 247545 w 331788"/>
              <a:gd name="connsiteY67" fmla="*/ 309755 h 331788"/>
              <a:gd name="connsiteX68" fmla="*/ 165894 w 331788"/>
              <a:gd name="connsiteY68" fmla="*/ 331788 h 331788"/>
              <a:gd name="connsiteX69" fmla="*/ 0 w 331788"/>
              <a:gd name="connsiteY69" fmla="*/ 165894 h 331788"/>
              <a:gd name="connsiteX70" fmla="*/ 165894 w 331788"/>
              <a:gd name="connsiteY70" fmla="*/ 0 h 33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331788" h="331788">
                <a:moveTo>
                  <a:pt x="170002" y="163513"/>
                </a:moveTo>
                <a:cubicBezTo>
                  <a:pt x="171300" y="163513"/>
                  <a:pt x="172597" y="164811"/>
                  <a:pt x="173895" y="164811"/>
                </a:cubicBezTo>
                <a:cubicBezTo>
                  <a:pt x="173895" y="164811"/>
                  <a:pt x="173895" y="164811"/>
                  <a:pt x="195956" y="188170"/>
                </a:cubicBezTo>
                <a:cubicBezTo>
                  <a:pt x="197254" y="188170"/>
                  <a:pt x="198552" y="186872"/>
                  <a:pt x="199849" y="186872"/>
                </a:cubicBezTo>
                <a:cubicBezTo>
                  <a:pt x="202445" y="186872"/>
                  <a:pt x="205040" y="188170"/>
                  <a:pt x="207636" y="190765"/>
                </a:cubicBezTo>
                <a:cubicBezTo>
                  <a:pt x="207636" y="190765"/>
                  <a:pt x="207636" y="190765"/>
                  <a:pt x="273820" y="256949"/>
                </a:cubicBezTo>
                <a:cubicBezTo>
                  <a:pt x="273820" y="256949"/>
                  <a:pt x="273820" y="256949"/>
                  <a:pt x="293285" y="250460"/>
                </a:cubicBezTo>
                <a:cubicBezTo>
                  <a:pt x="294583" y="250460"/>
                  <a:pt x="294583" y="250460"/>
                  <a:pt x="295881" y="250460"/>
                </a:cubicBezTo>
                <a:cubicBezTo>
                  <a:pt x="297179" y="250460"/>
                  <a:pt x="298476" y="250460"/>
                  <a:pt x="299774" y="251758"/>
                </a:cubicBezTo>
                <a:lnTo>
                  <a:pt x="325729" y="277713"/>
                </a:lnTo>
                <a:cubicBezTo>
                  <a:pt x="327026" y="279010"/>
                  <a:pt x="327026" y="281606"/>
                  <a:pt x="327026" y="282903"/>
                </a:cubicBezTo>
                <a:cubicBezTo>
                  <a:pt x="327026" y="285499"/>
                  <a:pt x="325729" y="286797"/>
                  <a:pt x="323133" y="286797"/>
                </a:cubicBezTo>
                <a:cubicBezTo>
                  <a:pt x="323133" y="286797"/>
                  <a:pt x="323133" y="286797"/>
                  <a:pt x="297179" y="295881"/>
                </a:cubicBezTo>
                <a:cubicBezTo>
                  <a:pt x="297179" y="295881"/>
                  <a:pt x="297179" y="295881"/>
                  <a:pt x="288095" y="323133"/>
                </a:cubicBezTo>
                <a:cubicBezTo>
                  <a:pt x="286797" y="324431"/>
                  <a:pt x="285499" y="325728"/>
                  <a:pt x="284201" y="325728"/>
                </a:cubicBezTo>
                <a:cubicBezTo>
                  <a:pt x="282904" y="325728"/>
                  <a:pt x="282904" y="327026"/>
                  <a:pt x="282904" y="327026"/>
                </a:cubicBezTo>
                <a:cubicBezTo>
                  <a:pt x="281606" y="327026"/>
                  <a:pt x="279011" y="325728"/>
                  <a:pt x="279011" y="324431"/>
                </a:cubicBezTo>
                <a:cubicBezTo>
                  <a:pt x="279011" y="324431"/>
                  <a:pt x="279011" y="324431"/>
                  <a:pt x="251758" y="298476"/>
                </a:cubicBezTo>
                <a:cubicBezTo>
                  <a:pt x="250461" y="297178"/>
                  <a:pt x="250461" y="294583"/>
                  <a:pt x="250461" y="293285"/>
                </a:cubicBezTo>
                <a:cubicBezTo>
                  <a:pt x="250461" y="293285"/>
                  <a:pt x="250461" y="293285"/>
                  <a:pt x="258247" y="272522"/>
                </a:cubicBezTo>
                <a:cubicBezTo>
                  <a:pt x="258247" y="272522"/>
                  <a:pt x="258247" y="272522"/>
                  <a:pt x="192063" y="206338"/>
                </a:cubicBezTo>
                <a:cubicBezTo>
                  <a:pt x="188170" y="203742"/>
                  <a:pt x="188170" y="199849"/>
                  <a:pt x="188170" y="195956"/>
                </a:cubicBezTo>
                <a:cubicBezTo>
                  <a:pt x="188170" y="195956"/>
                  <a:pt x="188170" y="195956"/>
                  <a:pt x="166109" y="173895"/>
                </a:cubicBezTo>
                <a:cubicBezTo>
                  <a:pt x="163513" y="171299"/>
                  <a:pt x="163513" y="167406"/>
                  <a:pt x="166109" y="164811"/>
                </a:cubicBezTo>
                <a:cubicBezTo>
                  <a:pt x="167406" y="164811"/>
                  <a:pt x="168704" y="163513"/>
                  <a:pt x="170002" y="163513"/>
                </a:cubicBezTo>
                <a:close/>
                <a:moveTo>
                  <a:pt x="165894" y="112713"/>
                </a:moveTo>
                <a:cubicBezTo>
                  <a:pt x="195887" y="112713"/>
                  <a:pt x="220663" y="137130"/>
                  <a:pt x="220663" y="166688"/>
                </a:cubicBezTo>
                <a:cubicBezTo>
                  <a:pt x="220663" y="173114"/>
                  <a:pt x="219359" y="179539"/>
                  <a:pt x="218055" y="184680"/>
                </a:cubicBezTo>
                <a:cubicBezTo>
                  <a:pt x="218055" y="184680"/>
                  <a:pt x="218055" y="184680"/>
                  <a:pt x="215447" y="183395"/>
                </a:cubicBezTo>
                <a:cubicBezTo>
                  <a:pt x="211535" y="179539"/>
                  <a:pt x="206319" y="176969"/>
                  <a:pt x="201103" y="176969"/>
                </a:cubicBezTo>
                <a:cubicBezTo>
                  <a:pt x="201103" y="176969"/>
                  <a:pt x="201103" y="176969"/>
                  <a:pt x="181543" y="157692"/>
                </a:cubicBezTo>
                <a:cubicBezTo>
                  <a:pt x="178934" y="155122"/>
                  <a:pt x="173718" y="153837"/>
                  <a:pt x="169806" y="153837"/>
                </a:cubicBezTo>
                <a:cubicBezTo>
                  <a:pt x="164590" y="153837"/>
                  <a:pt x="160678" y="155122"/>
                  <a:pt x="158070" y="157692"/>
                </a:cubicBezTo>
                <a:cubicBezTo>
                  <a:pt x="154158" y="161547"/>
                  <a:pt x="152854" y="165403"/>
                  <a:pt x="152854" y="170543"/>
                </a:cubicBezTo>
                <a:cubicBezTo>
                  <a:pt x="152854" y="174399"/>
                  <a:pt x="154158" y="178254"/>
                  <a:pt x="158070" y="182109"/>
                </a:cubicBezTo>
                <a:cubicBezTo>
                  <a:pt x="158070" y="182109"/>
                  <a:pt x="158070" y="182109"/>
                  <a:pt x="177630" y="201386"/>
                </a:cubicBezTo>
                <a:cubicBezTo>
                  <a:pt x="177630" y="206527"/>
                  <a:pt x="180239" y="210382"/>
                  <a:pt x="182847" y="214237"/>
                </a:cubicBezTo>
                <a:cubicBezTo>
                  <a:pt x="182847" y="214237"/>
                  <a:pt x="182847" y="214237"/>
                  <a:pt x="185455" y="216808"/>
                </a:cubicBezTo>
                <a:cubicBezTo>
                  <a:pt x="180239" y="219378"/>
                  <a:pt x="172414" y="220663"/>
                  <a:pt x="165894" y="220663"/>
                </a:cubicBezTo>
                <a:cubicBezTo>
                  <a:pt x="135901" y="220663"/>
                  <a:pt x="111125" y="196246"/>
                  <a:pt x="111125" y="166688"/>
                </a:cubicBezTo>
                <a:cubicBezTo>
                  <a:pt x="111125" y="137130"/>
                  <a:pt x="135901" y="112713"/>
                  <a:pt x="165894" y="112713"/>
                </a:cubicBezTo>
                <a:close/>
                <a:moveTo>
                  <a:pt x="165894" y="57150"/>
                </a:moveTo>
                <a:cubicBezTo>
                  <a:pt x="225445" y="57150"/>
                  <a:pt x="274638" y="106344"/>
                  <a:pt x="274638" y="165894"/>
                </a:cubicBezTo>
                <a:cubicBezTo>
                  <a:pt x="274638" y="187902"/>
                  <a:pt x="268165" y="207320"/>
                  <a:pt x="256514" y="224150"/>
                </a:cubicBezTo>
                <a:lnTo>
                  <a:pt x="240979" y="208615"/>
                </a:lnTo>
                <a:cubicBezTo>
                  <a:pt x="247452" y="195669"/>
                  <a:pt x="251336" y="181429"/>
                  <a:pt x="251336" y="165894"/>
                </a:cubicBezTo>
                <a:cubicBezTo>
                  <a:pt x="251336" y="117995"/>
                  <a:pt x="213793" y="79158"/>
                  <a:pt x="165894" y="79158"/>
                </a:cubicBezTo>
                <a:cubicBezTo>
                  <a:pt x="117995" y="79158"/>
                  <a:pt x="80452" y="117995"/>
                  <a:pt x="80452" y="165894"/>
                </a:cubicBezTo>
                <a:cubicBezTo>
                  <a:pt x="80452" y="213793"/>
                  <a:pt x="117995" y="251336"/>
                  <a:pt x="165894" y="251336"/>
                </a:cubicBezTo>
                <a:cubicBezTo>
                  <a:pt x="181429" y="251336"/>
                  <a:pt x="196964" y="247452"/>
                  <a:pt x="208615" y="239685"/>
                </a:cubicBezTo>
                <a:cubicBezTo>
                  <a:pt x="208615" y="239685"/>
                  <a:pt x="208615" y="239685"/>
                  <a:pt x="225445" y="256514"/>
                </a:cubicBezTo>
                <a:cubicBezTo>
                  <a:pt x="208615" y="268165"/>
                  <a:pt x="187902" y="274638"/>
                  <a:pt x="165894" y="274638"/>
                </a:cubicBezTo>
                <a:cubicBezTo>
                  <a:pt x="106343" y="274638"/>
                  <a:pt x="57150" y="225444"/>
                  <a:pt x="57150" y="165894"/>
                </a:cubicBezTo>
                <a:cubicBezTo>
                  <a:pt x="57150" y="106344"/>
                  <a:pt x="106343" y="57150"/>
                  <a:pt x="165894" y="57150"/>
                </a:cubicBezTo>
                <a:close/>
                <a:moveTo>
                  <a:pt x="165894" y="0"/>
                </a:moveTo>
                <a:cubicBezTo>
                  <a:pt x="257914" y="0"/>
                  <a:pt x="331788" y="73875"/>
                  <a:pt x="331788" y="165894"/>
                </a:cubicBezTo>
                <a:cubicBezTo>
                  <a:pt x="331788" y="195703"/>
                  <a:pt x="324012" y="222920"/>
                  <a:pt x="309755" y="247545"/>
                </a:cubicBezTo>
                <a:cubicBezTo>
                  <a:pt x="309755" y="247545"/>
                  <a:pt x="309755" y="247545"/>
                  <a:pt x="307163" y="243657"/>
                </a:cubicBezTo>
                <a:cubicBezTo>
                  <a:pt x="303275" y="239769"/>
                  <a:pt x="299387" y="238473"/>
                  <a:pt x="295499" y="238473"/>
                </a:cubicBezTo>
                <a:cubicBezTo>
                  <a:pt x="292907" y="238473"/>
                  <a:pt x="291611" y="238473"/>
                  <a:pt x="289019" y="239769"/>
                </a:cubicBezTo>
                <a:cubicBezTo>
                  <a:pt x="301979" y="217736"/>
                  <a:pt x="309755" y="193111"/>
                  <a:pt x="309755" y="165894"/>
                </a:cubicBezTo>
                <a:cubicBezTo>
                  <a:pt x="309755" y="86835"/>
                  <a:pt x="244953" y="22033"/>
                  <a:pt x="165894" y="22033"/>
                </a:cubicBezTo>
                <a:cubicBezTo>
                  <a:pt x="86835" y="22033"/>
                  <a:pt x="22033" y="86835"/>
                  <a:pt x="22033" y="165894"/>
                </a:cubicBezTo>
                <a:cubicBezTo>
                  <a:pt x="22033" y="244953"/>
                  <a:pt x="86835" y="309755"/>
                  <a:pt x="165894" y="309755"/>
                </a:cubicBezTo>
                <a:cubicBezTo>
                  <a:pt x="193111" y="309755"/>
                  <a:pt x="219032" y="301979"/>
                  <a:pt x="239769" y="287722"/>
                </a:cubicBezTo>
                <a:cubicBezTo>
                  <a:pt x="239769" y="287722"/>
                  <a:pt x="239769" y="287722"/>
                  <a:pt x="239769" y="289018"/>
                </a:cubicBezTo>
                <a:cubicBezTo>
                  <a:pt x="238473" y="295499"/>
                  <a:pt x="239769" y="301979"/>
                  <a:pt x="243657" y="305867"/>
                </a:cubicBezTo>
                <a:cubicBezTo>
                  <a:pt x="243657" y="305867"/>
                  <a:pt x="243657" y="305867"/>
                  <a:pt x="247545" y="309755"/>
                </a:cubicBezTo>
                <a:cubicBezTo>
                  <a:pt x="224216" y="324012"/>
                  <a:pt x="195703" y="331788"/>
                  <a:pt x="165894" y="331788"/>
                </a:cubicBezTo>
                <a:cubicBezTo>
                  <a:pt x="73874" y="331788"/>
                  <a:pt x="0" y="257913"/>
                  <a:pt x="0" y="165894"/>
                </a:cubicBezTo>
                <a:cubicBezTo>
                  <a:pt x="0" y="73875"/>
                  <a:pt x="73874" y="0"/>
                  <a:pt x="165894" y="0"/>
                </a:cubicBezTo>
                <a:close/>
              </a:path>
            </a:pathLst>
          </a:custGeom>
          <a:solidFill>
            <a:srgbClr val="232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椭圆 24"/>
          <p:cNvSpPr/>
          <p:nvPr/>
        </p:nvSpPr>
        <p:spPr>
          <a:xfrm>
            <a:off x="6676570" y="4952174"/>
            <a:ext cx="485389" cy="487689"/>
          </a:xfrm>
          <a:custGeom>
            <a:avLst/>
            <a:gdLst>
              <a:gd name="connsiteX0" fmla="*/ 55033 w 334963"/>
              <a:gd name="connsiteY0" fmla="*/ 161925 h 336550"/>
              <a:gd name="connsiteX1" fmla="*/ 160867 w 334963"/>
              <a:gd name="connsiteY1" fmla="*/ 161925 h 336550"/>
              <a:gd name="connsiteX2" fmla="*/ 171450 w 334963"/>
              <a:gd name="connsiteY2" fmla="*/ 170815 h 336550"/>
              <a:gd name="connsiteX3" fmla="*/ 160867 w 334963"/>
              <a:gd name="connsiteY3" fmla="*/ 180975 h 336550"/>
              <a:gd name="connsiteX4" fmla="*/ 55033 w 334963"/>
              <a:gd name="connsiteY4" fmla="*/ 180975 h 336550"/>
              <a:gd name="connsiteX5" fmla="*/ 44450 w 334963"/>
              <a:gd name="connsiteY5" fmla="*/ 170815 h 336550"/>
              <a:gd name="connsiteX6" fmla="*/ 55033 w 334963"/>
              <a:gd name="connsiteY6" fmla="*/ 161925 h 336550"/>
              <a:gd name="connsiteX7" fmla="*/ 55033 w 334963"/>
              <a:gd name="connsiteY7" fmla="*/ 112713 h 336550"/>
              <a:gd name="connsiteX8" fmla="*/ 279930 w 334963"/>
              <a:gd name="connsiteY8" fmla="*/ 112713 h 336550"/>
              <a:gd name="connsiteX9" fmla="*/ 290513 w 334963"/>
              <a:gd name="connsiteY9" fmla="*/ 123032 h 336550"/>
              <a:gd name="connsiteX10" fmla="*/ 279930 w 334963"/>
              <a:gd name="connsiteY10" fmla="*/ 133351 h 336550"/>
              <a:gd name="connsiteX11" fmla="*/ 55033 w 334963"/>
              <a:gd name="connsiteY11" fmla="*/ 133351 h 336550"/>
              <a:gd name="connsiteX12" fmla="*/ 44450 w 334963"/>
              <a:gd name="connsiteY12" fmla="*/ 123032 h 336550"/>
              <a:gd name="connsiteX13" fmla="*/ 55033 w 334963"/>
              <a:gd name="connsiteY13" fmla="*/ 112713 h 336550"/>
              <a:gd name="connsiteX14" fmla="*/ 55033 w 334963"/>
              <a:gd name="connsiteY14" fmla="*/ 65088 h 336550"/>
              <a:gd name="connsiteX15" fmla="*/ 279930 w 334963"/>
              <a:gd name="connsiteY15" fmla="*/ 65088 h 336550"/>
              <a:gd name="connsiteX16" fmla="*/ 290513 w 334963"/>
              <a:gd name="connsiteY16" fmla="*/ 76095 h 336550"/>
              <a:gd name="connsiteX17" fmla="*/ 279930 w 334963"/>
              <a:gd name="connsiteY17" fmla="*/ 85726 h 336550"/>
              <a:gd name="connsiteX18" fmla="*/ 55033 w 334963"/>
              <a:gd name="connsiteY18" fmla="*/ 85726 h 336550"/>
              <a:gd name="connsiteX19" fmla="*/ 44450 w 334963"/>
              <a:gd name="connsiteY19" fmla="*/ 76095 h 336550"/>
              <a:gd name="connsiteX20" fmla="*/ 55033 w 334963"/>
              <a:gd name="connsiteY20" fmla="*/ 65088 h 336550"/>
              <a:gd name="connsiteX21" fmla="*/ 41728 w 334963"/>
              <a:gd name="connsiteY21" fmla="*/ 19050 h 336550"/>
              <a:gd name="connsiteX22" fmla="*/ 20637 w 334963"/>
              <a:gd name="connsiteY22" fmla="*/ 40157 h 336550"/>
              <a:gd name="connsiteX23" fmla="*/ 20637 w 334963"/>
              <a:gd name="connsiteY23" fmla="*/ 206375 h 336550"/>
              <a:gd name="connsiteX24" fmla="*/ 41728 w 334963"/>
              <a:gd name="connsiteY24" fmla="*/ 227483 h 336550"/>
              <a:gd name="connsiteX25" fmla="*/ 190684 w 334963"/>
              <a:gd name="connsiteY25" fmla="*/ 227483 h 336550"/>
              <a:gd name="connsiteX26" fmla="*/ 199911 w 334963"/>
              <a:gd name="connsiteY26" fmla="*/ 236717 h 336550"/>
              <a:gd name="connsiteX27" fmla="*/ 199911 w 334963"/>
              <a:gd name="connsiteY27" fmla="*/ 300038 h 336550"/>
              <a:gd name="connsiteX28" fmla="*/ 260548 w 334963"/>
              <a:gd name="connsiteY28" fmla="*/ 230121 h 336550"/>
              <a:gd name="connsiteX29" fmla="*/ 268457 w 334963"/>
              <a:gd name="connsiteY29" fmla="*/ 227483 h 336550"/>
              <a:gd name="connsiteX30" fmla="*/ 294821 w 334963"/>
              <a:gd name="connsiteY30" fmla="*/ 227483 h 336550"/>
              <a:gd name="connsiteX31" fmla="*/ 315912 w 334963"/>
              <a:gd name="connsiteY31" fmla="*/ 206375 h 336550"/>
              <a:gd name="connsiteX32" fmla="*/ 315912 w 334963"/>
              <a:gd name="connsiteY32" fmla="*/ 40157 h 336550"/>
              <a:gd name="connsiteX33" fmla="*/ 294821 w 334963"/>
              <a:gd name="connsiteY33" fmla="*/ 19050 h 336550"/>
              <a:gd name="connsiteX34" fmla="*/ 41728 w 334963"/>
              <a:gd name="connsiteY34" fmla="*/ 19050 h 336550"/>
              <a:gd name="connsiteX35" fmla="*/ 40881 w 334963"/>
              <a:gd name="connsiteY35" fmla="*/ 0 h 336550"/>
              <a:gd name="connsiteX36" fmla="*/ 294082 w 334963"/>
              <a:gd name="connsiteY36" fmla="*/ 0 h 336550"/>
              <a:gd name="connsiteX37" fmla="*/ 334963 w 334963"/>
              <a:gd name="connsiteY37" fmla="*/ 40754 h 336550"/>
              <a:gd name="connsiteX38" fmla="*/ 334963 w 334963"/>
              <a:gd name="connsiteY38" fmla="*/ 206400 h 336550"/>
              <a:gd name="connsiteX39" fmla="*/ 294082 w 334963"/>
              <a:gd name="connsiteY39" fmla="*/ 247154 h 336550"/>
              <a:gd name="connsiteX40" fmla="*/ 271663 w 334963"/>
              <a:gd name="connsiteY40" fmla="*/ 247154 h 336550"/>
              <a:gd name="connsiteX41" fmla="*/ 196494 w 334963"/>
              <a:gd name="connsiteY41" fmla="*/ 332606 h 336550"/>
              <a:gd name="connsiteX42" fmla="*/ 189900 w 334963"/>
              <a:gd name="connsiteY42" fmla="*/ 336550 h 336550"/>
              <a:gd name="connsiteX43" fmla="*/ 185944 w 334963"/>
              <a:gd name="connsiteY43" fmla="*/ 336550 h 336550"/>
              <a:gd name="connsiteX44" fmla="*/ 179350 w 334963"/>
              <a:gd name="connsiteY44" fmla="*/ 326033 h 336550"/>
              <a:gd name="connsiteX45" fmla="*/ 179350 w 334963"/>
              <a:gd name="connsiteY45" fmla="*/ 247154 h 336550"/>
              <a:gd name="connsiteX46" fmla="*/ 40881 w 334963"/>
              <a:gd name="connsiteY46" fmla="*/ 247154 h 336550"/>
              <a:gd name="connsiteX47" fmla="*/ 0 w 334963"/>
              <a:gd name="connsiteY47" fmla="*/ 206400 h 336550"/>
              <a:gd name="connsiteX48" fmla="*/ 0 w 334963"/>
              <a:gd name="connsiteY48" fmla="*/ 40754 h 336550"/>
              <a:gd name="connsiteX49" fmla="*/ 40881 w 334963"/>
              <a:gd name="connsiteY49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334963" h="336550">
                <a:moveTo>
                  <a:pt x="55033" y="161925"/>
                </a:moveTo>
                <a:cubicBezTo>
                  <a:pt x="55033" y="161925"/>
                  <a:pt x="55033" y="161925"/>
                  <a:pt x="160867" y="161925"/>
                </a:cubicBezTo>
                <a:cubicBezTo>
                  <a:pt x="167481" y="161925"/>
                  <a:pt x="171450" y="165735"/>
                  <a:pt x="171450" y="170815"/>
                </a:cubicBezTo>
                <a:cubicBezTo>
                  <a:pt x="171450" y="175895"/>
                  <a:pt x="167481" y="180975"/>
                  <a:pt x="160867" y="180975"/>
                </a:cubicBezTo>
                <a:cubicBezTo>
                  <a:pt x="160867" y="180975"/>
                  <a:pt x="160867" y="180975"/>
                  <a:pt x="55033" y="180975"/>
                </a:cubicBezTo>
                <a:cubicBezTo>
                  <a:pt x="49742" y="180975"/>
                  <a:pt x="44450" y="175895"/>
                  <a:pt x="44450" y="170815"/>
                </a:cubicBezTo>
                <a:cubicBezTo>
                  <a:pt x="44450" y="165735"/>
                  <a:pt x="49742" y="161925"/>
                  <a:pt x="55033" y="161925"/>
                </a:cubicBezTo>
                <a:close/>
                <a:moveTo>
                  <a:pt x="55033" y="112713"/>
                </a:moveTo>
                <a:cubicBezTo>
                  <a:pt x="55033" y="112713"/>
                  <a:pt x="55033" y="112713"/>
                  <a:pt x="279930" y="112713"/>
                </a:cubicBezTo>
                <a:cubicBezTo>
                  <a:pt x="285221" y="112713"/>
                  <a:pt x="290513" y="117872"/>
                  <a:pt x="290513" y="123032"/>
                </a:cubicBezTo>
                <a:cubicBezTo>
                  <a:pt x="290513" y="128191"/>
                  <a:pt x="285221" y="133351"/>
                  <a:pt x="279930" y="133351"/>
                </a:cubicBezTo>
                <a:cubicBezTo>
                  <a:pt x="279930" y="133351"/>
                  <a:pt x="279930" y="133351"/>
                  <a:pt x="55033" y="133351"/>
                </a:cubicBezTo>
                <a:cubicBezTo>
                  <a:pt x="49742" y="133351"/>
                  <a:pt x="44450" y="128191"/>
                  <a:pt x="44450" y="123032"/>
                </a:cubicBezTo>
                <a:cubicBezTo>
                  <a:pt x="44450" y="117872"/>
                  <a:pt x="49742" y="112713"/>
                  <a:pt x="55033" y="112713"/>
                </a:cubicBezTo>
                <a:close/>
                <a:moveTo>
                  <a:pt x="55033" y="65088"/>
                </a:moveTo>
                <a:cubicBezTo>
                  <a:pt x="55033" y="65088"/>
                  <a:pt x="55033" y="65088"/>
                  <a:pt x="279930" y="65088"/>
                </a:cubicBezTo>
                <a:cubicBezTo>
                  <a:pt x="285221" y="65088"/>
                  <a:pt x="290513" y="69215"/>
                  <a:pt x="290513" y="76095"/>
                </a:cubicBezTo>
                <a:cubicBezTo>
                  <a:pt x="290513" y="81598"/>
                  <a:pt x="285221" y="85726"/>
                  <a:pt x="279930" y="85726"/>
                </a:cubicBezTo>
                <a:cubicBezTo>
                  <a:pt x="279930" y="85726"/>
                  <a:pt x="279930" y="85726"/>
                  <a:pt x="55033" y="85726"/>
                </a:cubicBezTo>
                <a:cubicBezTo>
                  <a:pt x="49742" y="85726"/>
                  <a:pt x="44450" y="81598"/>
                  <a:pt x="44450" y="76095"/>
                </a:cubicBezTo>
                <a:cubicBezTo>
                  <a:pt x="44450" y="69215"/>
                  <a:pt x="49742" y="65088"/>
                  <a:pt x="55033" y="65088"/>
                </a:cubicBezTo>
                <a:close/>
                <a:moveTo>
                  <a:pt x="41728" y="19050"/>
                </a:moveTo>
                <a:cubicBezTo>
                  <a:pt x="29864" y="19050"/>
                  <a:pt x="20637" y="28284"/>
                  <a:pt x="20637" y="40157"/>
                </a:cubicBezTo>
                <a:cubicBezTo>
                  <a:pt x="20637" y="40157"/>
                  <a:pt x="20637" y="40157"/>
                  <a:pt x="20637" y="206375"/>
                </a:cubicBezTo>
                <a:cubicBezTo>
                  <a:pt x="20637" y="218248"/>
                  <a:pt x="29864" y="227483"/>
                  <a:pt x="41728" y="227483"/>
                </a:cubicBezTo>
                <a:cubicBezTo>
                  <a:pt x="41728" y="227483"/>
                  <a:pt x="41728" y="227483"/>
                  <a:pt x="190684" y="227483"/>
                </a:cubicBezTo>
                <a:cubicBezTo>
                  <a:pt x="195957" y="227483"/>
                  <a:pt x="199911" y="231440"/>
                  <a:pt x="199911" y="236717"/>
                </a:cubicBezTo>
                <a:cubicBezTo>
                  <a:pt x="199911" y="236717"/>
                  <a:pt x="199911" y="236717"/>
                  <a:pt x="199911" y="300038"/>
                </a:cubicBezTo>
                <a:cubicBezTo>
                  <a:pt x="199911" y="300038"/>
                  <a:pt x="199911" y="300038"/>
                  <a:pt x="260548" y="230121"/>
                </a:cubicBezTo>
                <a:cubicBezTo>
                  <a:pt x="263184" y="228802"/>
                  <a:pt x="265821" y="227483"/>
                  <a:pt x="268457" y="227483"/>
                </a:cubicBezTo>
                <a:cubicBezTo>
                  <a:pt x="268457" y="227483"/>
                  <a:pt x="294821" y="227483"/>
                  <a:pt x="294821" y="227483"/>
                </a:cubicBezTo>
                <a:cubicBezTo>
                  <a:pt x="306685" y="227483"/>
                  <a:pt x="315912" y="218248"/>
                  <a:pt x="315912" y="206375"/>
                </a:cubicBezTo>
                <a:cubicBezTo>
                  <a:pt x="315912" y="206375"/>
                  <a:pt x="315912" y="206375"/>
                  <a:pt x="315912" y="40157"/>
                </a:cubicBezTo>
                <a:cubicBezTo>
                  <a:pt x="315912" y="28284"/>
                  <a:pt x="306685" y="19050"/>
                  <a:pt x="294821" y="19050"/>
                </a:cubicBezTo>
                <a:cubicBezTo>
                  <a:pt x="294821" y="19050"/>
                  <a:pt x="294821" y="19050"/>
                  <a:pt x="41728" y="19050"/>
                </a:cubicBezTo>
                <a:close/>
                <a:moveTo>
                  <a:pt x="40881" y="0"/>
                </a:moveTo>
                <a:cubicBezTo>
                  <a:pt x="40881" y="0"/>
                  <a:pt x="40881" y="0"/>
                  <a:pt x="294082" y="0"/>
                </a:cubicBezTo>
                <a:cubicBezTo>
                  <a:pt x="316501" y="0"/>
                  <a:pt x="334963" y="18405"/>
                  <a:pt x="334963" y="40754"/>
                </a:cubicBezTo>
                <a:cubicBezTo>
                  <a:pt x="334963" y="40754"/>
                  <a:pt x="334963" y="40754"/>
                  <a:pt x="334963" y="206400"/>
                </a:cubicBezTo>
                <a:cubicBezTo>
                  <a:pt x="334963" y="228749"/>
                  <a:pt x="316501" y="247154"/>
                  <a:pt x="294082" y="247154"/>
                </a:cubicBezTo>
                <a:cubicBezTo>
                  <a:pt x="294082" y="247154"/>
                  <a:pt x="294082" y="247154"/>
                  <a:pt x="271663" y="247154"/>
                </a:cubicBezTo>
                <a:cubicBezTo>
                  <a:pt x="271663" y="247154"/>
                  <a:pt x="271663" y="247154"/>
                  <a:pt x="196494" y="332606"/>
                </a:cubicBezTo>
                <a:cubicBezTo>
                  <a:pt x="195175" y="335235"/>
                  <a:pt x="192538" y="336550"/>
                  <a:pt x="189900" y="336550"/>
                </a:cubicBezTo>
                <a:cubicBezTo>
                  <a:pt x="188582" y="336550"/>
                  <a:pt x="187263" y="336550"/>
                  <a:pt x="185944" y="336550"/>
                </a:cubicBezTo>
                <a:cubicBezTo>
                  <a:pt x="181988" y="333921"/>
                  <a:pt x="179350" y="331292"/>
                  <a:pt x="179350" y="326033"/>
                </a:cubicBezTo>
                <a:cubicBezTo>
                  <a:pt x="179350" y="326033"/>
                  <a:pt x="179350" y="326033"/>
                  <a:pt x="179350" y="247154"/>
                </a:cubicBezTo>
                <a:cubicBezTo>
                  <a:pt x="179350" y="247154"/>
                  <a:pt x="179350" y="247154"/>
                  <a:pt x="40881" y="247154"/>
                </a:cubicBezTo>
                <a:cubicBezTo>
                  <a:pt x="18462" y="247154"/>
                  <a:pt x="0" y="228749"/>
                  <a:pt x="0" y="206400"/>
                </a:cubicBezTo>
                <a:cubicBezTo>
                  <a:pt x="0" y="206400"/>
                  <a:pt x="0" y="206400"/>
                  <a:pt x="0" y="40754"/>
                </a:cubicBezTo>
                <a:cubicBezTo>
                  <a:pt x="0" y="18405"/>
                  <a:pt x="18462" y="0"/>
                  <a:pt x="40881" y="0"/>
                </a:cubicBezTo>
                <a:close/>
              </a:path>
            </a:pathLst>
          </a:custGeom>
          <a:solidFill>
            <a:srgbClr val="232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75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250"/>
                            </p:stCondLst>
                            <p:childTnLst>
                              <p:par>
                                <p:cTn id="5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750"/>
                            </p:stCondLst>
                            <p:childTnLst>
                              <p:par>
                                <p:cTn id="6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250"/>
                            </p:stCondLst>
                            <p:childTnLst>
                              <p:par>
                                <p:cTn id="6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 animBg="1"/>
      <p:bldP spid="7" grpId="0" animBg="1"/>
      <p:bldP spid="18" grpId="0" animBg="1"/>
      <p:bldP spid="19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1016000" y="1147186"/>
            <a:ext cx="10334171" cy="0"/>
          </a:xfrm>
          <a:prstGeom prst="line">
            <a:avLst/>
          </a:prstGeom>
          <a:ln w="12700">
            <a:solidFill>
              <a:srgbClr val="2320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659843" y="580571"/>
            <a:ext cx="638629" cy="638629"/>
          </a:xfrm>
          <a:prstGeom prst="rect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5400" b="1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30162" y="412261"/>
            <a:ext cx="336620" cy="336620"/>
          </a:xfrm>
          <a:prstGeom prst="rect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5400" b="1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" name="文本占位符 9"/>
          <p:cNvSpPr txBox="1"/>
          <p:nvPr/>
        </p:nvSpPr>
        <p:spPr>
          <a:xfrm>
            <a:off x="1572980" y="483186"/>
            <a:ext cx="4665260" cy="646666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rgbClr val="23202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一、项目介绍</a:t>
            </a:r>
            <a:endParaRPr lang="zh-CN" altLang="en-US" sz="3200" dirty="0">
              <a:solidFill>
                <a:srgbClr val="23202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6" name="菱形 5"/>
          <p:cNvSpPr/>
          <p:nvPr/>
        </p:nvSpPr>
        <p:spPr>
          <a:xfrm>
            <a:off x="3255010" y="3843020"/>
            <a:ext cx="2520315" cy="2520315"/>
          </a:xfrm>
          <a:prstGeom prst="diamond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sp>
        <p:nvSpPr>
          <p:cNvPr id="7" name="菱形 6"/>
          <p:cNvSpPr/>
          <p:nvPr/>
        </p:nvSpPr>
        <p:spPr>
          <a:xfrm>
            <a:off x="5937885" y="3843020"/>
            <a:ext cx="2519680" cy="2520315"/>
          </a:xfrm>
          <a:prstGeom prst="diamond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8" name="菱形 7"/>
          <p:cNvSpPr/>
          <p:nvPr/>
        </p:nvSpPr>
        <p:spPr>
          <a:xfrm>
            <a:off x="3499485" y="3856355"/>
            <a:ext cx="2520315" cy="2520315"/>
          </a:xfrm>
          <a:prstGeom prst="diamond">
            <a:avLst/>
          </a:prstGeom>
          <a:blipFill rotWithShape="1">
            <a:blip r:embed="rId1"/>
            <a:stretch>
              <a:fillRect/>
            </a:stretch>
          </a:blipFill>
          <a:ln>
            <a:solidFill>
              <a:srgbClr val="2320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sp>
        <p:nvSpPr>
          <p:cNvPr id="9" name="菱形 8"/>
          <p:cNvSpPr/>
          <p:nvPr/>
        </p:nvSpPr>
        <p:spPr>
          <a:xfrm>
            <a:off x="6182360" y="3856355"/>
            <a:ext cx="2519680" cy="2520315"/>
          </a:xfrm>
          <a:prstGeom prst="diamond">
            <a:avLst/>
          </a:prstGeom>
          <a:blipFill rotWithShape="1">
            <a:blip r:embed="rId2"/>
            <a:stretch>
              <a:fillRect/>
            </a:stretch>
          </a:blipFill>
          <a:ln>
            <a:solidFill>
              <a:srgbClr val="2320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268730" y="4247515"/>
            <a:ext cx="2520315" cy="2520315"/>
            <a:chOff x="1268730" y="4247515"/>
            <a:chExt cx="2520315" cy="2520315"/>
          </a:xfrm>
        </p:grpSpPr>
        <p:sp>
          <p:nvSpPr>
            <p:cNvPr id="11" name="菱形 10"/>
            <p:cNvSpPr/>
            <p:nvPr/>
          </p:nvSpPr>
          <p:spPr>
            <a:xfrm>
              <a:off x="1268730" y="4247515"/>
              <a:ext cx="2520315" cy="2520315"/>
            </a:xfrm>
            <a:prstGeom prst="diamond">
              <a:avLst/>
            </a:pr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2" name="文本框 20"/>
            <p:cNvSpPr txBox="1"/>
            <p:nvPr/>
          </p:nvSpPr>
          <p:spPr>
            <a:xfrm flipH="1">
              <a:off x="1817687" y="5274390"/>
              <a:ext cx="1464945" cy="400110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  <a:sym typeface="Arial" panose="020B0604020202020204" pitchFamily="34" charset="0"/>
                </a:rPr>
                <a:t>项目来源</a:t>
              </a:r>
              <a:endParaRPr lang="zh-CN" altLang="en-US" sz="2000" dirty="0">
                <a:solidFill>
                  <a:schemeClr val="bg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841240" y="2543175"/>
            <a:ext cx="2519680" cy="2520315"/>
            <a:chOff x="4841240" y="2543175"/>
            <a:chExt cx="2519680" cy="2520315"/>
          </a:xfrm>
        </p:grpSpPr>
        <p:sp>
          <p:nvSpPr>
            <p:cNvPr id="14" name="菱形 13"/>
            <p:cNvSpPr/>
            <p:nvPr/>
          </p:nvSpPr>
          <p:spPr>
            <a:xfrm>
              <a:off x="4841240" y="2543175"/>
              <a:ext cx="2519680" cy="2520315"/>
            </a:xfrm>
            <a:prstGeom prst="diamond">
              <a:avLst/>
            </a:pr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文本框 20"/>
            <p:cNvSpPr txBox="1"/>
            <p:nvPr/>
          </p:nvSpPr>
          <p:spPr>
            <a:xfrm flipH="1">
              <a:off x="5368608" y="3543265"/>
              <a:ext cx="1464945" cy="400110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  <a:sym typeface="Arial" panose="020B0604020202020204" pitchFamily="34" charset="0"/>
                </a:rPr>
                <a:t>项目来源</a:t>
              </a:r>
              <a:endParaRPr lang="zh-CN" altLang="en-US" sz="2000" dirty="0">
                <a:solidFill>
                  <a:schemeClr val="bg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403590" y="4247515"/>
            <a:ext cx="2520315" cy="2520315"/>
            <a:chOff x="8403590" y="4247515"/>
            <a:chExt cx="2520315" cy="2520315"/>
          </a:xfrm>
        </p:grpSpPr>
        <p:sp>
          <p:nvSpPr>
            <p:cNvPr id="17" name="菱形 16"/>
            <p:cNvSpPr/>
            <p:nvPr/>
          </p:nvSpPr>
          <p:spPr>
            <a:xfrm>
              <a:off x="8403590" y="4247515"/>
              <a:ext cx="2520315" cy="2520315"/>
            </a:xfrm>
            <a:prstGeom prst="diamond">
              <a:avLst/>
            </a:pr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8" name="文本框 20"/>
            <p:cNvSpPr txBox="1"/>
            <p:nvPr/>
          </p:nvSpPr>
          <p:spPr>
            <a:xfrm flipH="1">
              <a:off x="8953182" y="5326720"/>
              <a:ext cx="1464945" cy="400110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  <a:sym typeface="Arial" panose="020B0604020202020204" pitchFamily="34" charset="0"/>
                </a:rPr>
                <a:t>项目来源</a:t>
              </a:r>
              <a:endParaRPr lang="zh-CN" altLang="en-US" sz="2000" dirty="0">
                <a:solidFill>
                  <a:schemeClr val="bg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9" name="圆角箭头"/>
          <p:cNvSpPr/>
          <p:nvPr/>
        </p:nvSpPr>
        <p:spPr>
          <a:xfrm rot="16200000">
            <a:off x="2378075" y="3870325"/>
            <a:ext cx="344170" cy="268605"/>
          </a:xfrm>
          <a:custGeom>
            <a:avLst/>
            <a:gdLst>
              <a:gd name="connsiteX0" fmla="*/ 4710315 w 7544313"/>
              <a:gd name="connsiteY0" fmla="*/ 0 h 5784389"/>
              <a:gd name="connsiteX1" fmla="*/ 5164538 w 7544313"/>
              <a:gd name="connsiteY1" fmla="*/ 188144 h 5784389"/>
              <a:gd name="connsiteX2" fmla="*/ 7343753 w 7544313"/>
              <a:gd name="connsiteY2" fmla="*/ 2367358 h 5784389"/>
              <a:gd name="connsiteX3" fmla="*/ 7428050 w 7544313"/>
              <a:gd name="connsiteY3" fmla="*/ 2469120 h 5784389"/>
              <a:gd name="connsiteX4" fmla="*/ 7438311 w 7544313"/>
              <a:gd name="connsiteY4" fmla="*/ 2487626 h 5784389"/>
              <a:gd name="connsiteX5" fmla="*/ 7479289 w 7544313"/>
              <a:gd name="connsiteY5" fmla="*/ 2563973 h 5784389"/>
              <a:gd name="connsiteX6" fmla="*/ 7544313 w 7544313"/>
              <a:gd name="connsiteY6" fmla="*/ 2891210 h 5784389"/>
              <a:gd name="connsiteX7" fmla="*/ 7479289 w 7544313"/>
              <a:gd name="connsiteY7" fmla="*/ 3218447 h 5784389"/>
              <a:gd name="connsiteX8" fmla="*/ 7454433 w 7544313"/>
              <a:gd name="connsiteY8" fmla="*/ 3276193 h 5784389"/>
              <a:gd name="connsiteX9" fmla="*/ 7421357 w 7544313"/>
              <a:gd name="connsiteY9" fmla="*/ 3318247 h 5784389"/>
              <a:gd name="connsiteX10" fmla="*/ 7325947 w 7544313"/>
              <a:gd name="connsiteY10" fmla="*/ 3417030 h 5784389"/>
              <a:gd name="connsiteX11" fmla="*/ 5146732 w 7544313"/>
              <a:gd name="connsiteY11" fmla="*/ 5596244 h 5784389"/>
              <a:gd name="connsiteX12" fmla="*/ 4238287 w 7544313"/>
              <a:gd name="connsiteY12" fmla="*/ 5596244 h 5784389"/>
              <a:gd name="connsiteX13" fmla="*/ 4238287 w 7544313"/>
              <a:gd name="connsiteY13" fmla="*/ 4687801 h 5784389"/>
              <a:gd name="connsiteX14" fmla="*/ 5378425 w 7544313"/>
              <a:gd name="connsiteY14" fmla="*/ 3547663 h 5784389"/>
              <a:gd name="connsiteX15" fmla="*/ 642367 w 7544313"/>
              <a:gd name="connsiteY15" fmla="*/ 3547663 h 5784389"/>
              <a:gd name="connsiteX16" fmla="*/ 0 w 7544313"/>
              <a:gd name="connsiteY16" fmla="*/ 2905296 h 5784389"/>
              <a:gd name="connsiteX17" fmla="*/ 642367 w 7544313"/>
              <a:gd name="connsiteY17" fmla="*/ 2262930 h 5784389"/>
              <a:gd name="connsiteX18" fmla="*/ 5422435 w 7544313"/>
              <a:gd name="connsiteY18" fmla="*/ 2262930 h 5784389"/>
              <a:gd name="connsiteX19" fmla="*/ 4256093 w 7544313"/>
              <a:gd name="connsiteY19" fmla="*/ 1096587 h 5784389"/>
              <a:gd name="connsiteX20" fmla="*/ 4256093 w 7544313"/>
              <a:gd name="connsiteY20" fmla="*/ 188144 h 5784389"/>
              <a:gd name="connsiteX21" fmla="*/ 4710315 w 7544313"/>
              <a:gd name="connsiteY21" fmla="*/ 0 h 578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544313" h="5784389">
                <a:moveTo>
                  <a:pt x="4710315" y="0"/>
                </a:moveTo>
                <a:cubicBezTo>
                  <a:pt x="4874713" y="0"/>
                  <a:pt x="5039107" y="62713"/>
                  <a:pt x="5164538" y="188144"/>
                </a:cubicBezTo>
                <a:lnTo>
                  <a:pt x="7343753" y="2367358"/>
                </a:lnTo>
                <a:cubicBezTo>
                  <a:pt x="7375110" y="2398716"/>
                  <a:pt x="7403341" y="2432905"/>
                  <a:pt x="7428050" y="2469120"/>
                </a:cubicBezTo>
                <a:lnTo>
                  <a:pt x="7438311" y="2487626"/>
                </a:lnTo>
                <a:lnTo>
                  <a:pt x="7479289" y="2563973"/>
                </a:lnTo>
                <a:cubicBezTo>
                  <a:pt x="7520342" y="2657385"/>
                  <a:pt x="7544313" y="2769994"/>
                  <a:pt x="7544313" y="2891210"/>
                </a:cubicBezTo>
                <a:cubicBezTo>
                  <a:pt x="7544313" y="3012426"/>
                  <a:pt x="7520342" y="3125035"/>
                  <a:pt x="7479289" y="3218447"/>
                </a:cubicBezTo>
                <a:lnTo>
                  <a:pt x="7454433" y="3276193"/>
                </a:lnTo>
                <a:lnTo>
                  <a:pt x="7421357" y="3318247"/>
                </a:lnTo>
                <a:cubicBezTo>
                  <a:pt x="7391886" y="3351882"/>
                  <a:pt x="7357304" y="3385674"/>
                  <a:pt x="7325947" y="3417030"/>
                </a:cubicBezTo>
                <a:lnTo>
                  <a:pt x="5146732" y="5596244"/>
                </a:lnTo>
                <a:cubicBezTo>
                  <a:pt x="4895873" y="5847104"/>
                  <a:pt x="4489147" y="5847104"/>
                  <a:pt x="4238287" y="5596244"/>
                </a:cubicBezTo>
                <a:cubicBezTo>
                  <a:pt x="3987430" y="5345384"/>
                  <a:pt x="3987430" y="4938661"/>
                  <a:pt x="4238287" y="4687801"/>
                </a:cubicBezTo>
                <a:lnTo>
                  <a:pt x="5378425" y="3547663"/>
                </a:lnTo>
                <a:lnTo>
                  <a:pt x="642367" y="3547663"/>
                </a:lnTo>
                <a:cubicBezTo>
                  <a:pt x="287598" y="3547663"/>
                  <a:pt x="0" y="3260065"/>
                  <a:pt x="0" y="2905296"/>
                </a:cubicBezTo>
                <a:cubicBezTo>
                  <a:pt x="0" y="2550527"/>
                  <a:pt x="287598" y="2262930"/>
                  <a:pt x="642367" y="2262930"/>
                </a:cubicBezTo>
                <a:lnTo>
                  <a:pt x="5422435" y="2262930"/>
                </a:lnTo>
                <a:lnTo>
                  <a:pt x="4256093" y="1096587"/>
                </a:lnTo>
                <a:cubicBezTo>
                  <a:pt x="4005235" y="845727"/>
                  <a:pt x="4005235" y="439004"/>
                  <a:pt x="4256093" y="188144"/>
                </a:cubicBezTo>
                <a:cubicBezTo>
                  <a:pt x="4381524" y="62713"/>
                  <a:pt x="4545918" y="0"/>
                  <a:pt x="4710315" y="0"/>
                </a:cubicBezTo>
                <a:close/>
              </a:path>
            </a:pathLst>
          </a:cu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" name="文本框 22"/>
          <p:cNvSpPr txBox="1"/>
          <p:nvPr/>
        </p:nvSpPr>
        <p:spPr>
          <a:xfrm flipH="1">
            <a:off x="1104900" y="2896870"/>
            <a:ext cx="2847340" cy="84645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4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endParaRPr lang="en-US" altLang="zh-CN" sz="1400" dirty="0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1" name="圆角箭头"/>
          <p:cNvSpPr/>
          <p:nvPr/>
        </p:nvSpPr>
        <p:spPr>
          <a:xfrm rot="16200000">
            <a:off x="9513570" y="3870325"/>
            <a:ext cx="344170" cy="268605"/>
          </a:xfrm>
          <a:custGeom>
            <a:avLst/>
            <a:gdLst>
              <a:gd name="connsiteX0" fmla="*/ 4710315 w 7544313"/>
              <a:gd name="connsiteY0" fmla="*/ 0 h 5784389"/>
              <a:gd name="connsiteX1" fmla="*/ 5164538 w 7544313"/>
              <a:gd name="connsiteY1" fmla="*/ 188144 h 5784389"/>
              <a:gd name="connsiteX2" fmla="*/ 7343753 w 7544313"/>
              <a:gd name="connsiteY2" fmla="*/ 2367358 h 5784389"/>
              <a:gd name="connsiteX3" fmla="*/ 7428050 w 7544313"/>
              <a:gd name="connsiteY3" fmla="*/ 2469120 h 5784389"/>
              <a:gd name="connsiteX4" fmla="*/ 7438311 w 7544313"/>
              <a:gd name="connsiteY4" fmla="*/ 2487626 h 5784389"/>
              <a:gd name="connsiteX5" fmla="*/ 7479289 w 7544313"/>
              <a:gd name="connsiteY5" fmla="*/ 2563973 h 5784389"/>
              <a:gd name="connsiteX6" fmla="*/ 7544313 w 7544313"/>
              <a:gd name="connsiteY6" fmla="*/ 2891210 h 5784389"/>
              <a:gd name="connsiteX7" fmla="*/ 7479289 w 7544313"/>
              <a:gd name="connsiteY7" fmla="*/ 3218447 h 5784389"/>
              <a:gd name="connsiteX8" fmla="*/ 7454433 w 7544313"/>
              <a:gd name="connsiteY8" fmla="*/ 3276193 h 5784389"/>
              <a:gd name="connsiteX9" fmla="*/ 7421357 w 7544313"/>
              <a:gd name="connsiteY9" fmla="*/ 3318247 h 5784389"/>
              <a:gd name="connsiteX10" fmla="*/ 7325947 w 7544313"/>
              <a:gd name="connsiteY10" fmla="*/ 3417030 h 5784389"/>
              <a:gd name="connsiteX11" fmla="*/ 5146732 w 7544313"/>
              <a:gd name="connsiteY11" fmla="*/ 5596244 h 5784389"/>
              <a:gd name="connsiteX12" fmla="*/ 4238287 w 7544313"/>
              <a:gd name="connsiteY12" fmla="*/ 5596244 h 5784389"/>
              <a:gd name="connsiteX13" fmla="*/ 4238287 w 7544313"/>
              <a:gd name="connsiteY13" fmla="*/ 4687801 h 5784389"/>
              <a:gd name="connsiteX14" fmla="*/ 5378425 w 7544313"/>
              <a:gd name="connsiteY14" fmla="*/ 3547663 h 5784389"/>
              <a:gd name="connsiteX15" fmla="*/ 642367 w 7544313"/>
              <a:gd name="connsiteY15" fmla="*/ 3547663 h 5784389"/>
              <a:gd name="connsiteX16" fmla="*/ 0 w 7544313"/>
              <a:gd name="connsiteY16" fmla="*/ 2905296 h 5784389"/>
              <a:gd name="connsiteX17" fmla="*/ 642367 w 7544313"/>
              <a:gd name="connsiteY17" fmla="*/ 2262930 h 5784389"/>
              <a:gd name="connsiteX18" fmla="*/ 5422435 w 7544313"/>
              <a:gd name="connsiteY18" fmla="*/ 2262930 h 5784389"/>
              <a:gd name="connsiteX19" fmla="*/ 4256093 w 7544313"/>
              <a:gd name="connsiteY19" fmla="*/ 1096587 h 5784389"/>
              <a:gd name="connsiteX20" fmla="*/ 4256093 w 7544313"/>
              <a:gd name="connsiteY20" fmla="*/ 188144 h 5784389"/>
              <a:gd name="connsiteX21" fmla="*/ 4710315 w 7544313"/>
              <a:gd name="connsiteY21" fmla="*/ 0 h 578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544313" h="5784389">
                <a:moveTo>
                  <a:pt x="4710315" y="0"/>
                </a:moveTo>
                <a:cubicBezTo>
                  <a:pt x="4874713" y="0"/>
                  <a:pt x="5039107" y="62713"/>
                  <a:pt x="5164538" y="188144"/>
                </a:cubicBezTo>
                <a:lnTo>
                  <a:pt x="7343753" y="2367358"/>
                </a:lnTo>
                <a:cubicBezTo>
                  <a:pt x="7375110" y="2398716"/>
                  <a:pt x="7403341" y="2432905"/>
                  <a:pt x="7428050" y="2469120"/>
                </a:cubicBezTo>
                <a:lnTo>
                  <a:pt x="7438311" y="2487626"/>
                </a:lnTo>
                <a:lnTo>
                  <a:pt x="7479289" y="2563973"/>
                </a:lnTo>
                <a:cubicBezTo>
                  <a:pt x="7520342" y="2657385"/>
                  <a:pt x="7544313" y="2769994"/>
                  <a:pt x="7544313" y="2891210"/>
                </a:cubicBezTo>
                <a:cubicBezTo>
                  <a:pt x="7544313" y="3012426"/>
                  <a:pt x="7520342" y="3125035"/>
                  <a:pt x="7479289" y="3218447"/>
                </a:cubicBezTo>
                <a:lnTo>
                  <a:pt x="7454433" y="3276193"/>
                </a:lnTo>
                <a:lnTo>
                  <a:pt x="7421357" y="3318247"/>
                </a:lnTo>
                <a:cubicBezTo>
                  <a:pt x="7391886" y="3351882"/>
                  <a:pt x="7357304" y="3385674"/>
                  <a:pt x="7325947" y="3417030"/>
                </a:cubicBezTo>
                <a:lnTo>
                  <a:pt x="5146732" y="5596244"/>
                </a:lnTo>
                <a:cubicBezTo>
                  <a:pt x="4895873" y="5847104"/>
                  <a:pt x="4489147" y="5847104"/>
                  <a:pt x="4238287" y="5596244"/>
                </a:cubicBezTo>
                <a:cubicBezTo>
                  <a:pt x="3987430" y="5345384"/>
                  <a:pt x="3987430" y="4938661"/>
                  <a:pt x="4238287" y="4687801"/>
                </a:cubicBezTo>
                <a:lnTo>
                  <a:pt x="5378425" y="3547663"/>
                </a:lnTo>
                <a:lnTo>
                  <a:pt x="642367" y="3547663"/>
                </a:lnTo>
                <a:cubicBezTo>
                  <a:pt x="287598" y="3547663"/>
                  <a:pt x="0" y="3260065"/>
                  <a:pt x="0" y="2905296"/>
                </a:cubicBezTo>
                <a:cubicBezTo>
                  <a:pt x="0" y="2550527"/>
                  <a:pt x="287598" y="2262930"/>
                  <a:pt x="642367" y="2262930"/>
                </a:cubicBezTo>
                <a:lnTo>
                  <a:pt x="5422435" y="2262930"/>
                </a:lnTo>
                <a:lnTo>
                  <a:pt x="4256093" y="1096587"/>
                </a:lnTo>
                <a:cubicBezTo>
                  <a:pt x="4005235" y="845727"/>
                  <a:pt x="4005235" y="439004"/>
                  <a:pt x="4256093" y="188144"/>
                </a:cubicBezTo>
                <a:cubicBezTo>
                  <a:pt x="4381524" y="62713"/>
                  <a:pt x="4545918" y="0"/>
                  <a:pt x="4710315" y="0"/>
                </a:cubicBezTo>
                <a:close/>
              </a:path>
            </a:pathLst>
          </a:cu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文本框 22"/>
          <p:cNvSpPr txBox="1"/>
          <p:nvPr/>
        </p:nvSpPr>
        <p:spPr>
          <a:xfrm flipH="1">
            <a:off x="8240395" y="2896870"/>
            <a:ext cx="2847340" cy="84645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4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endParaRPr lang="en-US" altLang="zh-CN" sz="1400" dirty="0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23" name="圆角箭头"/>
          <p:cNvSpPr/>
          <p:nvPr/>
        </p:nvSpPr>
        <p:spPr>
          <a:xfrm rot="16200000">
            <a:off x="5945505" y="2217420"/>
            <a:ext cx="344170" cy="268605"/>
          </a:xfrm>
          <a:custGeom>
            <a:avLst/>
            <a:gdLst>
              <a:gd name="connsiteX0" fmla="*/ 4710315 w 7544313"/>
              <a:gd name="connsiteY0" fmla="*/ 0 h 5784389"/>
              <a:gd name="connsiteX1" fmla="*/ 5164538 w 7544313"/>
              <a:gd name="connsiteY1" fmla="*/ 188144 h 5784389"/>
              <a:gd name="connsiteX2" fmla="*/ 7343753 w 7544313"/>
              <a:gd name="connsiteY2" fmla="*/ 2367358 h 5784389"/>
              <a:gd name="connsiteX3" fmla="*/ 7428050 w 7544313"/>
              <a:gd name="connsiteY3" fmla="*/ 2469120 h 5784389"/>
              <a:gd name="connsiteX4" fmla="*/ 7438311 w 7544313"/>
              <a:gd name="connsiteY4" fmla="*/ 2487626 h 5784389"/>
              <a:gd name="connsiteX5" fmla="*/ 7479289 w 7544313"/>
              <a:gd name="connsiteY5" fmla="*/ 2563973 h 5784389"/>
              <a:gd name="connsiteX6" fmla="*/ 7544313 w 7544313"/>
              <a:gd name="connsiteY6" fmla="*/ 2891210 h 5784389"/>
              <a:gd name="connsiteX7" fmla="*/ 7479289 w 7544313"/>
              <a:gd name="connsiteY7" fmla="*/ 3218447 h 5784389"/>
              <a:gd name="connsiteX8" fmla="*/ 7454433 w 7544313"/>
              <a:gd name="connsiteY8" fmla="*/ 3276193 h 5784389"/>
              <a:gd name="connsiteX9" fmla="*/ 7421357 w 7544313"/>
              <a:gd name="connsiteY9" fmla="*/ 3318247 h 5784389"/>
              <a:gd name="connsiteX10" fmla="*/ 7325947 w 7544313"/>
              <a:gd name="connsiteY10" fmla="*/ 3417030 h 5784389"/>
              <a:gd name="connsiteX11" fmla="*/ 5146732 w 7544313"/>
              <a:gd name="connsiteY11" fmla="*/ 5596244 h 5784389"/>
              <a:gd name="connsiteX12" fmla="*/ 4238287 w 7544313"/>
              <a:gd name="connsiteY12" fmla="*/ 5596244 h 5784389"/>
              <a:gd name="connsiteX13" fmla="*/ 4238287 w 7544313"/>
              <a:gd name="connsiteY13" fmla="*/ 4687801 h 5784389"/>
              <a:gd name="connsiteX14" fmla="*/ 5378425 w 7544313"/>
              <a:gd name="connsiteY14" fmla="*/ 3547663 h 5784389"/>
              <a:gd name="connsiteX15" fmla="*/ 642367 w 7544313"/>
              <a:gd name="connsiteY15" fmla="*/ 3547663 h 5784389"/>
              <a:gd name="connsiteX16" fmla="*/ 0 w 7544313"/>
              <a:gd name="connsiteY16" fmla="*/ 2905296 h 5784389"/>
              <a:gd name="connsiteX17" fmla="*/ 642367 w 7544313"/>
              <a:gd name="connsiteY17" fmla="*/ 2262930 h 5784389"/>
              <a:gd name="connsiteX18" fmla="*/ 5422435 w 7544313"/>
              <a:gd name="connsiteY18" fmla="*/ 2262930 h 5784389"/>
              <a:gd name="connsiteX19" fmla="*/ 4256093 w 7544313"/>
              <a:gd name="connsiteY19" fmla="*/ 1096587 h 5784389"/>
              <a:gd name="connsiteX20" fmla="*/ 4256093 w 7544313"/>
              <a:gd name="connsiteY20" fmla="*/ 188144 h 5784389"/>
              <a:gd name="connsiteX21" fmla="*/ 4710315 w 7544313"/>
              <a:gd name="connsiteY21" fmla="*/ 0 h 578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544313" h="5784389">
                <a:moveTo>
                  <a:pt x="4710315" y="0"/>
                </a:moveTo>
                <a:cubicBezTo>
                  <a:pt x="4874713" y="0"/>
                  <a:pt x="5039107" y="62713"/>
                  <a:pt x="5164538" y="188144"/>
                </a:cubicBezTo>
                <a:lnTo>
                  <a:pt x="7343753" y="2367358"/>
                </a:lnTo>
                <a:cubicBezTo>
                  <a:pt x="7375110" y="2398716"/>
                  <a:pt x="7403341" y="2432905"/>
                  <a:pt x="7428050" y="2469120"/>
                </a:cubicBezTo>
                <a:lnTo>
                  <a:pt x="7438311" y="2487626"/>
                </a:lnTo>
                <a:lnTo>
                  <a:pt x="7479289" y="2563973"/>
                </a:lnTo>
                <a:cubicBezTo>
                  <a:pt x="7520342" y="2657385"/>
                  <a:pt x="7544313" y="2769994"/>
                  <a:pt x="7544313" y="2891210"/>
                </a:cubicBezTo>
                <a:cubicBezTo>
                  <a:pt x="7544313" y="3012426"/>
                  <a:pt x="7520342" y="3125035"/>
                  <a:pt x="7479289" y="3218447"/>
                </a:cubicBezTo>
                <a:lnTo>
                  <a:pt x="7454433" y="3276193"/>
                </a:lnTo>
                <a:lnTo>
                  <a:pt x="7421357" y="3318247"/>
                </a:lnTo>
                <a:cubicBezTo>
                  <a:pt x="7391886" y="3351882"/>
                  <a:pt x="7357304" y="3385674"/>
                  <a:pt x="7325947" y="3417030"/>
                </a:cubicBezTo>
                <a:lnTo>
                  <a:pt x="5146732" y="5596244"/>
                </a:lnTo>
                <a:cubicBezTo>
                  <a:pt x="4895873" y="5847104"/>
                  <a:pt x="4489147" y="5847104"/>
                  <a:pt x="4238287" y="5596244"/>
                </a:cubicBezTo>
                <a:cubicBezTo>
                  <a:pt x="3987430" y="5345384"/>
                  <a:pt x="3987430" y="4938661"/>
                  <a:pt x="4238287" y="4687801"/>
                </a:cubicBezTo>
                <a:lnTo>
                  <a:pt x="5378425" y="3547663"/>
                </a:lnTo>
                <a:lnTo>
                  <a:pt x="642367" y="3547663"/>
                </a:lnTo>
                <a:cubicBezTo>
                  <a:pt x="287598" y="3547663"/>
                  <a:pt x="0" y="3260065"/>
                  <a:pt x="0" y="2905296"/>
                </a:cubicBezTo>
                <a:cubicBezTo>
                  <a:pt x="0" y="2550527"/>
                  <a:pt x="287598" y="2262930"/>
                  <a:pt x="642367" y="2262930"/>
                </a:cubicBezTo>
                <a:lnTo>
                  <a:pt x="5422435" y="2262930"/>
                </a:lnTo>
                <a:lnTo>
                  <a:pt x="4256093" y="1096587"/>
                </a:lnTo>
                <a:cubicBezTo>
                  <a:pt x="4005235" y="845727"/>
                  <a:pt x="4005235" y="439004"/>
                  <a:pt x="4256093" y="188144"/>
                </a:cubicBezTo>
                <a:cubicBezTo>
                  <a:pt x="4381524" y="62713"/>
                  <a:pt x="4545918" y="0"/>
                  <a:pt x="4710315" y="0"/>
                </a:cubicBezTo>
                <a:close/>
              </a:path>
            </a:pathLst>
          </a:cu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文本框 22"/>
          <p:cNvSpPr txBox="1"/>
          <p:nvPr/>
        </p:nvSpPr>
        <p:spPr>
          <a:xfrm flipH="1">
            <a:off x="4672330" y="1243965"/>
            <a:ext cx="2847340" cy="8679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4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endParaRPr lang="en-US" altLang="zh-CN" sz="1400" dirty="0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75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25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750"/>
                            </p:stCondLst>
                            <p:childTnLst>
                              <p:par>
                                <p:cTn id="8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 animBg="1"/>
      <p:bldP spid="7" grpId="0" animBg="1"/>
      <p:bldP spid="8" grpId="0" animBg="1"/>
      <p:bldP spid="9" grpId="0" animBg="1"/>
      <p:bldP spid="19" grpId="0" animBg="1"/>
      <p:bldP spid="20" grpId="0"/>
      <p:bldP spid="21" grpId="0" animBg="1"/>
      <p:bldP spid="22" grpId="0"/>
      <p:bldP spid="23" grpId="0" animBg="1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1016000" y="1147186"/>
            <a:ext cx="10334171" cy="0"/>
          </a:xfrm>
          <a:prstGeom prst="line">
            <a:avLst/>
          </a:prstGeom>
          <a:ln w="12700">
            <a:solidFill>
              <a:srgbClr val="2320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659843" y="580571"/>
            <a:ext cx="638629" cy="638629"/>
          </a:xfrm>
          <a:prstGeom prst="rect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5400" b="1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30162" y="412261"/>
            <a:ext cx="336620" cy="336620"/>
          </a:xfrm>
          <a:prstGeom prst="rect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5400" b="1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" name="文本占位符 9"/>
          <p:cNvSpPr txBox="1"/>
          <p:nvPr/>
        </p:nvSpPr>
        <p:spPr>
          <a:xfrm>
            <a:off x="1572980" y="483186"/>
            <a:ext cx="4665260" cy="646666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rgbClr val="23202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一、项目介绍</a:t>
            </a:r>
            <a:endParaRPr lang="zh-CN" altLang="en-US" sz="3200" dirty="0">
              <a:solidFill>
                <a:srgbClr val="23202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6" name="矩形 2"/>
          <p:cNvSpPr/>
          <p:nvPr/>
        </p:nvSpPr>
        <p:spPr>
          <a:xfrm rot="20223496">
            <a:off x="4197010" y="2884348"/>
            <a:ext cx="1231087" cy="1170503"/>
          </a:xfrm>
          <a:custGeom>
            <a:avLst/>
            <a:gdLst>
              <a:gd name="connsiteX0" fmla="*/ 0 w 1206853"/>
              <a:gd name="connsiteY0" fmla="*/ 0 h 950438"/>
              <a:gd name="connsiteX1" fmla="*/ 1206853 w 1206853"/>
              <a:gd name="connsiteY1" fmla="*/ 0 h 950438"/>
              <a:gd name="connsiteX2" fmla="*/ 1206853 w 1206853"/>
              <a:gd name="connsiteY2" fmla="*/ 950438 h 950438"/>
              <a:gd name="connsiteX3" fmla="*/ 0 w 1206853"/>
              <a:gd name="connsiteY3" fmla="*/ 950438 h 950438"/>
              <a:gd name="connsiteX4" fmla="*/ 0 w 1206853"/>
              <a:gd name="connsiteY4" fmla="*/ 0 h 950438"/>
              <a:gd name="connsiteX0-1" fmla="*/ 0 w 1206853"/>
              <a:gd name="connsiteY0-2" fmla="*/ 0 h 950438"/>
              <a:gd name="connsiteX1-3" fmla="*/ 1206853 w 1206853"/>
              <a:gd name="connsiteY1-4" fmla="*/ 0 h 950438"/>
              <a:gd name="connsiteX2-5" fmla="*/ 1206853 w 1206853"/>
              <a:gd name="connsiteY2-6" fmla="*/ 950438 h 950438"/>
              <a:gd name="connsiteX3-7" fmla="*/ 0 w 1206853"/>
              <a:gd name="connsiteY3-8" fmla="*/ 950438 h 950438"/>
              <a:gd name="connsiteX4-9" fmla="*/ 0 w 1206853"/>
              <a:gd name="connsiteY4-10" fmla="*/ 0 h 950438"/>
              <a:gd name="connsiteX0-11" fmla="*/ 0 w 1206853"/>
              <a:gd name="connsiteY0-12" fmla="*/ 0 h 950438"/>
              <a:gd name="connsiteX1-13" fmla="*/ 1206853 w 1206853"/>
              <a:gd name="connsiteY1-14" fmla="*/ 0 h 950438"/>
              <a:gd name="connsiteX2-15" fmla="*/ 1206853 w 1206853"/>
              <a:gd name="connsiteY2-16" fmla="*/ 950438 h 950438"/>
              <a:gd name="connsiteX3-17" fmla="*/ 0 w 1206853"/>
              <a:gd name="connsiteY3-18" fmla="*/ 950438 h 950438"/>
              <a:gd name="connsiteX4-19" fmla="*/ 0 w 1206853"/>
              <a:gd name="connsiteY4-20" fmla="*/ 0 h 950438"/>
              <a:gd name="connsiteX0-21" fmla="*/ 0 w 1206853"/>
              <a:gd name="connsiteY0-22" fmla="*/ 0 h 950438"/>
              <a:gd name="connsiteX1-23" fmla="*/ 1206853 w 1206853"/>
              <a:gd name="connsiteY1-24" fmla="*/ 0 h 950438"/>
              <a:gd name="connsiteX2-25" fmla="*/ 1206853 w 1206853"/>
              <a:gd name="connsiteY2-26" fmla="*/ 950438 h 950438"/>
              <a:gd name="connsiteX3-27" fmla="*/ 0 w 1206853"/>
              <a:gd name="connsiteY3-28" fmla="*/ 950438 h 950438"/>
              <a:gd name="connsiteX4-29" fmla="*/ 0 w 1206853"/>
              <a:gd name="connsiteY4-30" fmla="*/ 0 h 950438"/>
              <a:gd name="connsiteX0-31" fmla="*/ 0 w 1206853"/>
              <a:gd name="connsiteY0-32" fmla="*/ 0 h 950438"/>
              <a:gd name="connsiteX1-33" fmla="*/ 1206853 w 1206853"/>
              <a:gd name="connsiteY1-34" fmla="*/ 0 h 950438"/>
              <a:gd name="connsiteX2-35" fmla="*/ 1206853 w 1206853"/>
              <a:gd name="connsiteY2-36" fmla="*/ 950438 h 950438"/>
              <a:gd name="connsiteX3-37" fmla="*/ 0 w 1206853"/>
              <a:gd name="connsiteY3-38" fmla="*/ 950438 h 950438"/>
              <a:gd name="connsiteX4-39" fmla="*/ 0 w 1206853"/>
              <a:gd name="connsiteY4-40" fmla="*/ 0 h 950438"/>
              <a:gd name="connsiteX0-41" fmla="*/ 0 w 1206853"/>
              <a:gd name="connsiteY0-42" fmla="*/ 0 h 1069402"/>
              <a:gd name="connsiteX1-43" fmla="*/ 1206853 w 1206853"/>
              <a:gd name="connsiteY1-44" fmla="*/ 0 h 1069402"/>
              <a:gd name="connsiteX2-45" fmla="*/ 1202898 w 1206853"/>
              <a:gd name="connsiteY2-46" fmla="*/ 1069402 h 1069402"/>
              <a:gd name="connsiteX3-47" fmla="*/ 0 w 1206853"/>
              <a:gd name="connsiteY3-48" fmla="*/ 950438 h 1069402"/>
              <a:gd name="connsiteX4-49" fmla="*/ 0 w 1206853"/>
              <a:gd name="connsiteY4-50" fmla="*/ 0 h 1069402"/>
              <a:gd name="connsiteX0-51" fmla="*/ 0 w 1206853"/>
              <a:gd name="connsiteY0-52" fmla="*/ 0 h 1069402"/>
              <a:gd name="connsiteX1-53" fmla="*/ 1206853 w 1206853"/>
              <a:gd name="connsiteY1-54" fmla="*/ 0 h 1069402"/>
              <a:gd name="connsiteX2-55" fmla="*/ 1202898 w 1206853"/>
              <a:gd name="connsiteY2-56" fmla="*/ 1069402 h 1069402"/>
              <a:gd name="connsiteX3-57" fmla="*/ 0 w 1206853"/>
              <a:gd name="connsiteY3-58" fmla="*/ 950438 h 1069402"/>
              <a:gd name="connsiteX4-59" fmla="*/ 0 w 1206853"/>
              <a:gd name="connsiteY4-60" fmla="*/ 0 h 1069402"/>
              <a:gd name="connsiteX0-61" fmla="*/ 0 w 1206853"/>
              <a:gd name="connsiteY0-62" fmla="*/ 0 h 1069402"/>
              <a:gd name="connsiteX1-63" fmla="*/ 1206853 w 1206853"/>
              <a:gd name="connsiteY1-64" fmla="*/ 0 h 1069402"/>
              <a:gd name="connsiteX2-65" fmla="*/ 1202898 w 1206853"/>
              <a:gd name="connsiteY2-66" fmla="*/ 1069402 h 1069402"/>
              <a:gd name="connsiteX3-67" fmla="*/ 0 w 1206853"/>
              <a:gd name="connsiteY3-68" fmla="*/ 950438 h 1069402"/>
              <a:gd name="connsiteX4-69" fmla="*/ 0 w 1206853"/>
              <a:gd name="connsiteY4-70" fmla="*/ 0 h 1069402"/>
              <a:gd name="connsiteX0-71" fmla="*/ 0 w 1231087"/>
              <a:gd name="connsiteY0-72" fmla="*/ 101100 h 1170502"/>
              <a:gd name="connsiteX1-73" fmla="*/ 1231087 w 1231087"/>
              <a:gd name="connsiteY1-74" fmla="*/ 0 h 1170502"/>
              <a:gd name="connsiteX2-75" fmla="*/ 1202898 w 1231087"/>
              <a:gd name="connsiteY2-76" fmla="*/ 1170502 h 1170502"/>
              <a:gd name="connsiteX3-77" fmla="*/ 0 w 1231087"/>
              <a:gd name="connsiteY3-78" fmla="*/ 1051538 h 1170502"/>
              <a:gd name="connsiteX4-79" fmla="*/ 0 w 1231087"/>
              <a:gd name="connsiteY4-80" fmla="*/ 101100 h 1170502"/>
              <a:gd name="connsiteX0-81" fmla="*/ 0 w 1231087"/>
              <a:gd name="connsiteY0-82" fmla="*/ 101100 h 1170502"/>
              <a:gd name="connsiteX1-83" fmla="*/ 1231087 w 1231087"/>
              <a:gd name="connsiteY1-84" fmla="*/ 0 h 1170502"/>
              <a:gd name="connsiteX2-85" fmla="*/ 1202898 w 1231087"/>
              <a:gd name="connsiteY2-86" fmla="*/ 1170502 h 1170502"/>
              <a:gd name="connsiteX3-87" fmla="*/ 0 w 1231087"/>
              <a:gd name="connsiteY3-88" fmla="*/ 1051538 h 1170502"/>
              <a:gd name="connsiteX4-89" fmla="*/ 0 w 1231087"/>
              <a:gd name="connsiteY4-90" fmla="*/ 101100 h 11705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31087" h="1170502">
                <a:moveTo>
                  <a:pt x="0" y="101100"/>
                </a:moveTo>
                <a:cubicBezTo>
                  <a:pt x="401328" y="388369"/>
                  <a:pt x="1007646" y="344814"/>
                  <a:pt x="1231087" y="0"/>
                </a:cubicBezTo>
                <a:cubicBezTo>
                  <a:pt x="1229769" y="356467"/>
                  <a:pt x="1204216" y="814035"/>
                  <a:pt x="1202898" y="1170502"/>
                </a:cubicBezTo>
                <a:cubicBezTo>
                  <a:pt x="932650" y="836637"/>
                  <a:pt x="434720" y="777593"/>
                  <a:pt x="0" y="1051538"/>
                </a:cubicBezTo>
                <a:lnTo>
                  <a:pt x="0" y="10110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3175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7" name="矩形 2"/>
          <p:cNvSpPr/>
          <p:nvPr/>
        </p:nvSpPr>
        <p:spPr>
          <a:xfrm rot="17512226">
            <a:off x="4951995" y="3676389"/>
            <a:ext cx="1231087" cy="1170503"/>
          </a:xfrm>
          <a:custGeom>
            <a:avLst/>
            <a:gdLst>
              <a:gd name="connsiteX0" fmla="*/ 0 w 1206853"/>
              <a:gd name="connsiteY0" fmla="*/ 0 h 950438"/>
              <a:gd name="connsiteX1" fmla="*/ 1206853 w 1206853"/>
              <a:gd name="connsiteY1" fmla="*/ 0 h 950438"/>
              <a:gd name="connsiteX2" fmla="*/ 1206853 w 1206853"/>
              <a:gd name="connsiteY2" fmla="*/ 950438 h 950438"/>
              <a:gd name="connsiteX3" fmla="*/ 0 w 1206853"/>
              <a:gd name="connsiteY3" fmla="*/ 950438 h 950438"/>
              <a:gd name="connsiteX4" fmla="*/ 0 w 1206853"/>
              <a:gd name="connsiteY4" fmla="*/ 0 h 950438"/>
              <a:gd name="connsiteX0-1" fmla="*/ 0 w 1206853"/>
              <a:gd name="connsiteY0-2" fmla="*/ 0 h 950438"/>
              <a:gd name="connsiteX1-3" fmla="*/ 1206853 w 1206853"/>
              <a:gd name="connsiteY1-4" fmla="*/ 0 h 950438"/>
              <a:gd name="connsiteX2-5" fmla="*/ 1206853 w 1206853"/>
              <a:gd name="connsiteY2-6" fmla="*/ 950438 h 950438"/>
              <a:gd name="connsiteX3-7" fmla="*/ 0 w 1206853"/>
              <a:gd name="connsiteY3-8" fmla="*/ 950438 h 950438"/>
              <a:gd name="connsiteX4-9" fmla="*/ 0 w 1206853"/>
              <a:gd name="connsiteY4-10" fmla="*/ 0 h 950438"/>
              <a:gd name="connsiteX0-11" fmla="*/ 0 w 1206853"/>
              <a:gd name="connsiteY0-12" fmla="*/ 0 h 950438"/>
              <a:gd name="connsiteX1-13" fmla="*/ 1206853 w 1206853"/>
              <a:gd name="connsiteY1-14" fmla="*/ 0 h 950438"/>
              <a:gd name="connsiteX2-15" fmla="*/ 1206853 w 1206853"/>
              <a:gd name="connsiteY2-16" fmla="*/ 950438 h 950438"/>
              <a:gd name="connsiteX3-17" fmla="*/ 0 w 1206853"/>
              <a:gd name="connsiteY3-18" fmla="*/ 950438 h 950438"/>
              <a:gd name="connsiteX4-19" fmla="*/ 0 w 1206853"/>
              <a:gd name="connsiteY4-20" fmla="*/ 0 h 950438"/>
              <a:gd name="connsiteX0-21" fmla="*/ 0 w 1206853"/>
              <a:gd name="connsiteY0-22" fmla="*/ 0 h 950438"/>
              <a:gd name="connsiteX1-23" fmla="*/ 1206853 w 1206853"/>
              <a:gd name="connsiteY1-24" fmla="*/ 0 h 950438"/>
              <a:gd name="connsiteX2-25" fmla="*/ 1206853 w 1206853"/>
              <a:gd name="connsiteY2-26" fmla="*/ 950438 h 950438"/>
              <a:gd name="connsiteX3-27" fmla="*/ 0 w 1206853"/>
              <a:gd name="connsiteY3-28" fmla="*/ 950438 h 950438"/>
              <a:gd name="connsiteX4-29" fmla="*/ 0 w 1206853"/>
              <a:gd name="connsiteY4-30" fmla="*/ 0 h 950438"/>
              <a:gd name="connsiteX0-31" fmla="*/ 0 w 1206853"/>
              <a:gd name="connsiteY0-32" fmla="*/ 0 h 950438"/>
              <a:gd name="connsiteX1-33" fmla="*/ 1206853 w 1206853"/>
              <a:gd name="connsiteY1-34" fmla="*/ 0 h 950438"/>
              <a:gd name="connsiteX2-35" fmla="*/ 1206853 w 1206853"/>
              <a:gd name="connsiteY2-36" fmla="*/ 950438 h 950438"/>
              <a:gd name="connsiteX3-37" fmla="*/ 0 w 1206853"/>
              <a:gd name="connsiteY3-38" fmla="*/ 950438 h 950438"/>
              <a:gd name="connsiteX4-39" fmla="*/ 0 w 1206853"/>
              <a:gd name="connsiteY4-40" fmla="*/ 0 h 950438"/>
              <a:gd name="connsiteX0-41" fmla="*/ 0 w 1206853"/>
              <a:gd name="connsiteY0-42" fmla="*/ 0 h 1069402"/>
              <a:gd name="connsiteX1-43" fmla="*/ 1206853 w 1206853"/>
              <a:gd name="connsiteY1-44" fmla="*/ 0 h 1069402"/>
              <a:gd name="connsiteX2-45" fmla="*/ 1202898 w 1206853"/>
              <a:gd name="connsiteY2-46" fmla="*/ 1069402 h 1069402"/>
              <a:gd name="connsiteX3-47" fmla="*/ 0 w 1206853"/>
              <a:gd name="connsiteY3-48" fmla="*/ 950438 h 1069402"/>
              <a:gd name="connsiteX4-49" fmla="*/ 0 w 1206853"/>
              <a:gd name="connsiteY4-50" fmla="*/ 0 h 1069402"/>
              <a:gd name="connsiteX0-51" fmla="*/ 0 w 1206853"/>
              <a:gd name="connsiteY0-52" fmla="*/ 0 h 1069402"/>
              <a:gd name="connsiteX1-53" fmla="*/ 1206853 w 1206853"/>
              <a:gd name="connsiteY1-54" fmla="*/ 0 h 1069402"/>
              <a:gd name="connsiteX2-55" fmla="*/ 1202898 w 1206853"/>
              <a:gd name="connsiteY2-56" fmla="*/ 1069402 h 1069402"/>
              <a:gd name="connsiteX3-57" fmla="*/ 0 w 1206853"/>
              <a:gd name="connsiteY3-58" fmla="*/ 950438 h 1069402"/>
              <a:gd name="connsiteX4-59" fmla="*/ 0 w 1206853"/>
              <a:gd name="connsiteY4-60" fmla="*/ 0 h 1069402"/>
              <a:gd name="connsiteX0-61" fmla="*/ 0 w 1206853"/>
              <a:gd name="connsiteY0-62" fmla="*/ 0 h 1069402"/>
              <a:gd name="connsiteX1-63" fmla="*/ 1206853 w 1206853"/>
              <a:gd name="connsiteY1-64" fmla="*/ 0 h 1069402"/>
              <a:gd name="connsiteX2-65" fmla="*/ 1202898 w 1206853"/>
              <a:gd name="connsiteY2-66" fmla="*/ 1069402 h 1069402"/>
              <a:gd name="connsiteX3-67" fmla="*/ 0 w 1206853"/>
              <a:gd name="connsiteY3-68" fmla="*/ 950438 h 1069402"/>
              <a:gd name="connsiteX4-69" fmla="*/ 0 w 1206853"/>
              <a:gd name="connsiteY4-70" fmla="*/ 0 h 1069402"/>
              <a:gd name="connsiteX0-71" fmla="*/ 0 w 1231087"/>
              <a:gd name="connsiteY0-72" fmla="*/ 101100 h 1170502"/>
              <a:gd name="connsiteX1-73" fmla="*/ 1231087 w 1231087"/>
              <a:gd name="connsiteY1-74" fmla="*/ 0 h 1170502"/>
              <a:gd name="connsiteX2-75" fmla="*/ 1202898 w 1231087"/>
              <a:gd name="connsiteY2-76" fmla="*/ 1170502 h 1170502"/>
              <a:gd name="connsiteX3-77" fmla="*/ 0 w 1231087"/>
              <a:gd name="connsiteY3-78" fmla="*/ 1051538 h 1170502"/>
              <a:gd name="connsiteX4-79" fmla="*/ 0 w 1231087"/>
              <a:gd name="connsiteY4-80" fmla="*/ 101100 h 1170502"/>
              <a:gd name="connsiteX0-81" fmla="*/ 0 w 1231087"/>
              <a:gd name="connsiteY0-82" fmla="*/ 101100 h 1170502"/>
              <a:gd name="connsiteX1-83" fmla="*/ 1231087 w 1231087"/>
              <a:gd name="connsiteY1-84" fmla="*/ 0 h 1170502"/>
              <a:gd name="connsiteX2-85" fmla="*/ 1202898 w 1231087"/>
              <a:gd name="connsiteY2-86" fmla="*/ 1170502 h 1170502"/>
              <a:gd name="connsiteX3-87" fmla="*/ 0 w 1231087"/>
              <a:gd name="connsiteY3-88" fmla="*/ 1051538 h 1170502"/>
              <a:gd name="connsiteX4-89" fmla="*/ 0 w 1231087"/>
              <a:gd name="connsiteY4-90" fmla="*/ 101100 h 11705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31087" h="1170502">
                <a:moveTo>
                  <a:pt x="0" y="101100"/>
                </a:moveTo>
                <a:cubicBezTo>
                  <a:pt x="401328" y="388369"/>
                  <a:pt x="1007646" y="344814"/>
                  <a:pt x="1231087" y="0"/>
                </a:cubicBezTo>
                <a:cubicBezTo>
                  <a:pt x="1229769" y="356467"/>
                  <a:pt x="1204216" y="814035"/>
                  <a:pt x="1202898" y="1170502"/>
                </a:cubicBezTo>
                <a:cubicBezTo>
                  <a:pt x="932650" y="836637"/>
                  <a:pt x="434720" y="777593"/>
                  <a:pt x="0" y="1051538"/>
                </a:cubicBezTo>
                <a:lnTo>
                  <a:pt x="0" y="10110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3175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8" name="矩形 2"/>
          <p:cNvSpPr/>
          <p:nvPr/>
        </p:nvSpPr>
        <p:spPr>
          <a:xfrm rot="4087774" flipH="1">
            <a:off x="6040849" y="3696361"/>
            <a:ext cx="1231087" cy="1170503"/>
          </a:xfrm>
          <a:custGeom>
            <a:avLst/>
            <a:gdLst>
              <a:gd name="connsiteX0" fmla="*/ 0 w 1206853"/>
              <a:gd name="connsiteY0" fmla="*/ 0 h 950438"/>
              <a:gd name="connsiteX1" fmla="*/ 1206853 w 1206853"/>
              <a:gd name="connsiteY1" fmla="*/ 0 h 950438"/>
              <a:gd name="connsiteX2" fmla="*/ 1206853 w 1206853"/>
              <a:gd name="connsiteY2" fmla="*/ 950438 h 950438"/>
              <a:gd name="connsiteX3" fmla="*/ 0 w 1206853"/>
              <a:gd name="connsiteY3" fmla="*/ 950438 h 950438"/>
              <a:gd name="connsiteX4" fmla="*/ 0 w 1206853"/>
              <a:gd name="connsiteY4" fmla="*/ 0 h 950438"/>
              <a:gd name="connsiteX0-1" fmla="*/ 0 w 1206853"/>
              <a:gd name="connsiteY0-2" fmla="*/ 0 h 950438"/>
              <a:gd name="connsiteX1-3" fmla="*/ 1206853 w 1206853"/>
              <a:gd name="connsiteY1-4" fmla="*/ 0 h 950438"/>
              <a:gd name="connsiteX2-5" fmla="*/ 1206853 w 1206853"/>
              <a:gd name="connsiteY2-6" fmla="*/ 950438 h 950438"/>
              <a:gd name="connsiteX3-7" fmla="*/ 0 w 1206853"/>
              <a:gd name="connsiteY3-8" fmla="*/ 950438 h 950438"/>
              <a:gd name="connsiteX4-9" fmla="*/ 0 w 1206853"/>
              <a:gd name="connsiteY4-10" fmla="*/ 0 h 950438"/>
              <a:gd name="connsiteX0-11" fmla="*/ 0 w 1206853"/>
              <a:gd name="connsiteY0-12" fmla="*/ 0 h 950438"/>
              <a:gd name="connsiteX1-13" fmla="*/ 1206853 w 1206853"/>
              <a:gd name="connsiteY1-14" fmla="*/ 0 h 950438"/>
              <a:gd name="connsiteX2-15" fmla="*/ 1206853 w 1206853"/>
              <a:gd name="connsiteY2-16" fmla="*/ 950438 h 950438"/>
              <a:gd name="connsiteX3-17" fmla="*/ 0 w 1206853"/>
              <a:gd name="connsiteY3-18" fmla="*/ 950438 h 950438"/>
              <a:gd name="connsiteX4-19" fmla="*/ 0 w 1206853"/>
              <a:gd name="connsiteY4-20" fmla="*/ 0 h 950438"/>
              <a:gd name="connsiteX0-21" fmla="*/ 0 w 1206853"/>
              <a:gd name="connsiteY0-22" fmla="*/ 0 h 950438"/>
              <a:gd name="connsiteX1-23" fmla="*/ 1206853 w 1206853"/>
              <a:gd name="connsiteY1-24" fmla="*/ 0 h 950438"/>
              <a:gd name="connsiteX2-25" fmla="*/ 1206853 w 1206853"/>
              <a:gd name="connsiteY2-26" fmla="*/ 950438 h 950438"/>
              <a:gd name="connsiteX3-27" fmla="*/ 0 w 1206853"/>
              <a:gd name="connsiteY3-28" fmla="*/ 950438 h 950438"/>
              <a:gd name="connsiteX4-29" fmla="*/ 0 w 1206853"/>
              <a:gd name="connsiteY4-30" fmla="*/ 0 h 950438"/>
              <a:gd name="connsiteX0-31" fmla="*/ 0 w 1206853"/>
              <a:gd name="connsiteY0-32" fmla="*/ 0 h 950438"/>
              <a:gd name="connsiteX1-33" fmla="*/ 1206853 w 1206853"/>
              <a:gd name="connsiteY1-34" fmla="*/ 0 h 950438"/>
              <a:gd name="connsiteX2-35" fmla="*/ 1206853 w 1206853"/>
              <a:gd name="connsiteY2-36" fmla="*/ 950438 h 950438"/>
              <a:gd name="connsiteX3-37" fmla="*/ 0 w 1206853"/>
              <a:gd name="connsiteY3-38" fmla="*/ 950438 h 950438"/>
              <a:gd name="connsiteX4-39" fmla="*/ 0 w 1206853"/>
              <a:gd name="connsiteY4-40" fmla="*/ 0 h 950438"/>
              <a:gd name="connsiteX0-41" fmla="*/ 0 w 1206853"/>
              <a:gd name="connsiteY0-42" fmla="*/ 0 h 1069402"/>
              <a:gd name="connsiteX1-43" fmla="*/ 1206853 w 1206853"/>
              <a:gd name="connsiteY1-44" fmla="*/ 0 h 1069402"/>
              <a:gd name="connsiteX2-45" fmla="*/ 1202898 w 1206853"/>
              <a:gd name="connsiteY2-46" fmla="*/ 1069402 h 1069402"/>
              <a:gd name="connsiteX3-47" fmla="*/ 0 w 1206853"/>
              <a:gd name="connsiteY3-48" fmla="*/ 950438 h 1069402"/>
              <a:gd name="connsiteX4-49" fmla="*/ 0 w 1206853"/>
              <a:gd name="connsiteY4-50" fmla="*/ 0 h 1069402"/>
              <a:gd name="connsiteX0-51" fmla="*/ 0 w 1206853"/>
              <a:gd name="connsiteY0-52" fmla="*/ 0 h 1069402"/>
              <a:gd name="connsiteX1-53" fmla="*/ 1206853 w 1206853"/>
              <a:gd name="connsiteY1-54" fmla="*/ 0 h 1069402"/>
              <a:gd name="connsiteX2-55" fmla="*/ 1202898 w 1206853"/>
              <a:gd name="connsiteY2-56" fmla="*/ 1069402 h 1069402"/>
              <a:gd name="connsiteX3-57" fmla="*/ 0 w 1206853"/>
              <a:gd name="connsiteY3-58" fmla="*/ 950438 h 1069402"/>
              <a:gd name="connsiteX4-59" fmla="*/ 0 w 1206853"/>
              <a:gd name="connsiteY4-60" fmla="*/ 0 h 1069402"/>
              <a:gd name="connsiteX0-61" fmla="*/ 0 w 1206853"/>
              <a:gd name="connsiteY0-62" fmla="*/ 0 h 1069402"/>
              <a:gd name="connsiteX1-63" fmla="*/ 1206853 w 1206853"/>
              <a:gd name="connsiteY1-64" fmla="*/ 0 h 1069402"/>
              <a:gd name="connsiteX2-65" fmla="*/ 1202898 w 1206853"/>
              <a:gd name="connsiteY2-66" fmla="*/ 1069402 h 1069402"/>
              <a:gd name="connsiteX3-67" fmla="*/ 0 w 1206853"/>
              <a:gd name="connsiteY3-68" fmla="*/ 950438 h 1069402"/>
              <a:gd name="connsiteX4-69" fmla="*/ 0 w 1206853"/>
              <a:gd name="connsiteY4-70" fmla="*/ 0 h 1069402"/>
              <a:gd name="connsiteX0-71" fmla="*/ 0 w 1231087"/>
              <a:gd name="connsiteY0-72" fmla="*/ 101100 h 1170502"/>
              <a:gd name="connsiteX1-73" fmla="*/ 1231087 w 1231087"/>
              <a:gd name="connsiteY1-74" fmla="*/ 0 h 1170502"/>
              <a:gd name="connsiteX2-75" fmla="*/ 1202898 w 1231087"/>
              <a:gd name="connsiteY2-76" fmla="*/ 1170502 h 1170502"/>
              <a:gd name="connsiteX3-77" fmla="*/ 0 w 1231087"/>
              <a:gd name="connsiteY3-78" fmla="*/ 1051538 h 1170502"/>
              <a:gd name="connsiteX4-79" fmla="*/ 0 w 1231087"/>
              <a:gd name="connsiteY4-80" fmla="*/ 101100 h 1170502"/>
              <a:gd name="connsiteX0-81" fmla="*/ 0 w 1231087"/>
              <a:gd name="connsiteY0-82" fmla="*/ 101100 h 1170502"/>
              <a:gd name="connsiteX1-83" fmla="*/ 1231087 w 1231087"/>
              <a:gd name="connsiteY1-84" fmla="*/ 0 h 1170502"/>
              <a:gd name="connsiteX2-85" fmla="*/ 1202898 w 1231087"/>
              <a:gd name="connsiteY2-86" fmla="*/ 1170502 h 1170502"/>
              <a:gd name="connsiteX3-87" fmla="*/ 0 w 1231087"/>
              <a:gd name="connsiteY3-88" fmla="*/ 1051538 h 1170502"/>
              <a:gd name="connsiteX4-89" fmla="*/ 0 w 1231087"/>
              <a:gd name="connsiteY4-90" fmla="*/ 101100 h 11705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31087" h="1170502">
                <a:moveTo>
                  <a:pt x="0" y="101100"/>
                </a:moveTo>
                <a:cubicBezTo>
                  <a:pt x="401328" y="388369"/>
                  <a:pt x="1007646" y="344814"/>
                  <a:pt x="1231087" y="0"/>
                </a:cubicBezTo>
                <a:cubicBezTo>
                  <a:pt x="1229769" y="356467"/>
                  <a:pt x="1204216" y="814035"/>
                  <a:pt x="1202898" y="1170502"/>
                </a:cubicBezTo>
                <a:cubicBezTo>
                  <a:pt x="932650" y="836637"/>
                  <a:pt x="434720" y="777593"/>
                  <a:pt x="0" y="1051538"/>
                </a:cubicBezTo>
                <a:lnTo>
                  <a:pt x="0" y="10110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3175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9" name="矩形 2"/>
          <p:cNvSpPr/>
          <p:nvPr/>
        </p:nvSpPr>
        <p:spPr>
          <a:xfrm rot="1376504" flipH="1">
            <a:off x="6764298" y="2883161"/>
            <a:ext cx="1231087" cy="1170503"/>
          </a:xfrm>
          <a:custGeom>
            <a:avLst/>
            <a:gdLst>
              <a:gd name="connsiteX0" fmla="*/ 0 w 1206853"/>
              <a:gd name="connsiteY0" fmla="*/ 0 h 950438"/>
              <a:gd name="connsiteX1" fmla="*/ 1206853 w 1206853"/>
              <a:gd name="connsiteY1" fmla="*/ 0 h 950438"/>
              <a:gd name="connsiteX2" fmla="*/ 1206853 w 1206853"/>
              <a:gd name="connsiteY2" fmla="*/ 950438 h 950438"/>
              <a:gd name="connsiteX3" fmla="*/ 0 w 1206853"/>
              <a:gd name="connsiteY3" fmla="*/ 950438 h 950438"/>
              <a:gd name="connsiteX4" fmla="*/ 0 w 1206853"/>
              <a:gd name="connsiteY4" fmla="*/ 0 h 950438"/>
              <a:gd name="connsiteX0-1" fmla="*/ 0 w 1206853"/>
              <a:gd name="connsiteY0-2" fmla="*/ 0 h 950438"/>
              <a:gd name="connsiteX1-3" fmla="*/ 1206853 w 1206853"/>
              <a:gd name="connsiteY1-4" fmla="*/ 0 h 950438"/>
              <a:gd name="connsiteX2-5" fmla="*/ 1206853 w 1206853"/>
              <a:gd name="connsiteY2-6" fmla="*/ 950438 h 950438"/>
              <a:gd name="connsiteX3-7" fmla="*/ 0 w 1206853"/>
              <a:gd name="connsiteY3-8" fmla="*/ 950438 h 950438"/>
              <a:gd name="connsiteX4-9" fmla="*/ 0 w 1206853"/>
              <a:gd name="connsiteY4-10" fmla="*/ 0 h 950438"/>
              <a:gd name="connsiteX0-11" fmla="*/ 0 w 1206853"/>
              <a:gd name="connsiteY0-12" fmla="*/ 0 h 950438"/>
              <a:gd name="connsiteX1-13" fmla="*/ 1206853 w 1206853"/>
              <a:gd name="connsiteY1-14" fmla="*/ 0 h 950438"/>
              <a:gd name="connsiteX2-15" fmla="*/ 1206853 w 1206853"/>
              <a:gd name="connsiteY2-16" fmla="*/ 950438 h 950438"/>
              <a:gd name="connsiteX3-17" fmla="*/ 0 w 1206853"/>
              <a:gd name="connsiteY3-18" fmla="*/ 950438 h 950438"/>
              <a:gd name="connsiteX4-19" fmla="*/ 0 w 1206853"/>
              <a:gd name="connsiteY4-20" fmla="*/ 0 h 950438"/>
              <a:gd name="connsiteX0-21" fmla="*/ 0 w 1206853"/>
              <a:gd name="connsiteY0-22" fmla="*/ 0 h 950438"/>
              <a:gd name="connsiteX1-23" fmla="*/ 1206853 w 1206853"/>
              <a:gd name="connsiteY1-24" fmla="*/ 0 h 950438"/>
              <a:gd name="connsiteX2-25" fmla="*/ 1206853 w 1206853"/>
              <a:gd name="connsiteY2-26" fmla="*/ 950438 h 950438"/>
              <a:gd name="connsiteX3-27" fmla="*/ 0 w 1206853"/>
              <a:gd name="connsiteY3-28" fmla="*/ 950438 h 950438"/>
              <a:gd name="connsiteX4-29" fmla="*/ 0 w 1206853"/>
              <a:gd name="connsiteY4-30" fmla="*/ 0 h 950438"/>
              <a:gd name="connsiteX0-31" fmla="*/ 0 w 1206853"/>
              <a:gd name="connsiteY0-32" fmla="*/ 0 h 950438"/>
              <a:gd name="connsiteX1-33" fmla="*/ 1206853 w 1206853"/>
              <a:gd name="connsiteY1-34" fmla="*/ 0 h 950438"/>
              <a:gd name="connsiteX2-35" fmla="*/ 1206853 w 1206853"/>
              <a:gd name="connsiteY2-36" fmla="*/ 950438 h 950438"/>
              <a:gd name="connsiteX3-37" fmla="*/ 0 w 1206853"/>
              <a:gd name="connsiteY3-38" fmla="*/ 950438 h 950438"/>
              <a:gd name="connsiteX4-39" fmla="*/ 0 w 1206853"/>
              <a:gd name="connsiteY4-40" fmla="*/ 0 h 950438"/>
              <a:gd name="connsiteX0-41" fmla="*/ 0 w 1206853"/>
              <a:gd name="connsiteY0-42" fmla="*/ 0 h 1069402"/>
              <a:gd name="connsiteX1-43" fmla="*/ 1206853 w 1206853"/>
              <a:gd name="connsiteY1-44" fmla="*/ 0 h 1069402"/>
              <a:gd name="connsiteX2-45" fmla="*/ 1202898 w 1206853"/>
              <a:gd name="connsiteY2-46" fmla="*/ 1069402 h 1069402"/>
              <a:gd name="connsiteX3-47" fmla="*/ 0 w 1206853"/>
              <a:gd name="connsiteY3-48" fmla="*/ 950438 h 1069402"/>
              <a:gd name="connsiteX4-49" fmla="*/ 0 w 1206853"/>
              <a:gd name="connsiteY4-50" fmla="*/ 0 h 1069402"/>
              <a:gd name="connsiteX0-51" fmla="*/ 0 w 1206853"/>
              <a:gd name="connsiteY0-52" fmla="*/ 0 h 1069402"/>
              <a:gd name="connsiteX1-53" fmla="*/ 1206853 w 1206853"/>
              <a:gd name="connsiteY1-54" fmla="*/ 0 h 1069402"/>
              <a:gd name="connsiteX2-55" fmla="*/ 1202898 w 1206853"/>
              <a:gd name="connsiteY2-56" fmla="*/ 1069402 h 1069402"/>
              <a:gd name="connsiteX3-57" fmla="*/ 0 w 1206853"/>
              <a:gd name="connsiteY3-58" fmla="*/ 950438 h 1069402"/>
              <a:gd name="connsiteX4-59" fmla="*/ 0 w 1206853"/>
              <a:gd name="connsiteY4-60" fmla="*/ 0 h 1069402"/>
              <a:gd name="connsiteX0-61" fmla="*/ 0 w 1206853"/>
              <a:gd name="connsiteY0-62" fmla="*/ 0 h 1069402"/>
              <a:gd name="connsiteX1-63" fmla="*/ 1206853 w 1206853"/>
              <a:gd name="connsiteY1-64" fmla="*/ 0 h 1069402"/>
              <a:gd name="connsiteX2-65" fmla="*/ 1202898 w 1206853"/>
              <a:gd name="connsiteY2-66" fmla="*/ 1069402 h 1069402"/>
              <a:gd name="connsiteX3-67" fmla="*/ 0 w 1206853"/>
              <a:gd name="connsiteY3-68" fmla="*/ 950438 h 1069402"/>
              <a:gd name="connsiteX4-69" fmla="*/ 0 w 1206853"/>
              <a:gd name="connsiteY4-70" fmla="*/ 0 h 1069402"/>
              <a:gd name="connsiteX0-71" fmla="*/ 0 w 1231087"/>
              <a:gd name="connsiteY0-72" fmla="*/ 101100 h 1170502"/>
              <a:gd name="connsiteX1-73" fmla="*/ 1231087 w 1231087"/>
              <a:gd name="connsiteY1-74" fmla="*/ 0 h 1170502"/>
              <a:gd name="connsiteX2-75" fmla="*/ 1202898 w 1231087"/>
              <a:gd name="connsiteY2-76" fmla="*/ 1170502 h 1170502"/>
              <a:gd name="connsiteX3-77" fmla="*/ 0 w 1231087"/>
              <a:gd name="connsiteY3-78" fmla="*/ 1051538 h 1170502"/>
              <a:gd name="connsiteX4-79" fmla="*/ 0 w 1231087"/>
              <a:gd name="connsiteY4-80" fmla="*/ 101100 h 1170502"/>
              <a:gd name="connsiteX0-81" fmla="*/ 0 w 1231087"/>
              <a:gd name="connsiteY0-82" fmla="*/ 101100 h 1170502"/>
              <a:gd name="connsiteX1-83" fmla="*/ 1231087 w 1231087"/>
              <a:gd name="connsiteY1-84" fmla="*/ 0 h 1170502"/>
              <a:gd name="connsiteX2-85" fmla="*/ 1202898 w 1231087"/>
              <a:gd name="connsiteY2-86" fmla="*/ 1170502 h 1170502"/>
              <a:gd name="connsiteX3-87" fmla="*/ 0 w 1231087"/>
              <a:gd name="connsiteY3-88" fmla="*/ 1051538 h 1170502"/>
              <a:gd name="connsiteX4-89" fmla="*/ 0 w 1231087"/>
              <a:gd name="connsiteY4-90" fmla="*/ 101100 h 11705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31087" h="1170502">
                <a:moveTo>
                  <a:pt x="0" y="101100"/>
                </a:moveTo>
                <a:cubicBezTo>
                  <a:pt x="401328" y="388369"/>
                  <a:pt x="1007646" y="344814"/>
                  <a:pt x="1231087" y="0"/>
                </a:cubicBezTo>
                <a:cubicBezTo>
                  <a:pt x="1229769" y="356467"/>
                  <a:pt x="1204216" y="814035"/>
                  <a:pt x="1202898" y="1170502"/>
                </a:cubicBezTo>
                <a:cubicBezTo>
                  <a:pt x="932650" y="836637"/>
                  <a:pt x="434720" y="777593"/>
                  <a:pt x="0" y="1051538"/>
                </a:cubicBezTo>
                <a:lnTo>
                  <a:pt x="0" y="10110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3175"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grpSp>
        <p:nvGrpSpPr>
          <p:cNvPr id="10" name="组合 9"/>
          <p:cNvGrpSpPr/>
          <p:nvPr/>
        </p:nvGrpSpPr>
        <p:grpSpPr>
          <a:xfrm>
            <a:off x="8936445" y="2009569"/>
            <a:ext cx="2486420" cy="1441117"/>
            <a:chOff x="8548025" y="1341210"/>
            <a:chExt cx="2486420" cy="1441116"/>
          </a:xfrm>
        </p:grpSpPr>
        <p:sp>
          <p:nvSpPr>
            <p:cNvPr id="11" name="矩形 10"/>
            <p:cNvSpPr/>
            <p:nvPr/>
          </p:nvSpPr>
          <p:spPr>
            <a:xfrm>
              <a:off x="8548025" y="1766855"/>
              <a:ext cx="2486420" cy="10154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33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您的内容打在这里，或者通过复制您的文本后，在此框中选择粘贴，并选择只保留文字；</a:t>
              </a:r>
              <a:endParaRPr lang="zh-CN" altLang="en-US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8548025" y="1341210"/>
              <a:ext cx="1519900" cy="4592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218565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zh-CN" altLang="en-US" dirty="0">
                  <a:solidFill>
                    <a:srgbClr val="23202F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项目内容</a:t>
              </a:r>
              <a:endParaRPr lang="zh-CN" altLang="en-US" dirty="0">
                <a:solidFill>
                  <a:srgbClr val="23202F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299783" y="4734977"/>
            <a:ext cx="2486420" cy="1513273"/>
            <a:chOff x="8548025" y="1269053"/>
            <a:chExt cx="2486420" cy="1513272"/>
          </a:xfrm>
        </p:grpSpPr>
        <p:sp>
          <p:nvSpPr>
            <p:cNvPr id="14" name="矩形 13"/>
            <p:cNvSpPr/>
            <p:nvPr/>
          </p:nvSpPr>
          <p:spPr>
            <a:xfrm>
              <a:off x="8548025" y="1766855"/>
              <a:ext cx="2486420" cy="10154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33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您的内容打在这里，或者通过复制您的文本后，在此框中选择粘贴，并选择只保留文字；</a:t>
              </a:r>
              <a:endParaRPr lang="zh-CN" altLang="en-US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8564940" y="1269053"/>
              <a:ext cx="1665179" cy="4592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218565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zh-CN" altLang="en-US" dirty="0">
                  <a:solidFill>
                    <a:srgbClr val="23202F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项目内容</a:t>
              </a:r>
              <a:endParaRPr lang="zh-CN" altLang="en-US" dirty="0">
                <a:solidFill>
                  <a:srgbClr val="23202F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986133" y="2017016"/>
            <a:ext cx="2486420" cy="1433670"/>
            <a:chOff x="8548024" y="1348657"/>
            <a:chExt cx="2486420" cy="1433668"/>
          </a:xfrm>
        </p:grpSpPr>
        <p:sp>
          <p:nvSpPr>
            <p:cNvPr id="17" name="矩形 16"/>
            <p:cNvSpPr/>
            <p:nvPr/>
          </p:nvSpPr>
          <p:spPr>
            <a:xfrm>
              <a:off x="8548024" y="1766855"/>
              <a:ext cx="2486420" cy="10154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33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您的内容打在这里，或者通过复制您的文本后，在此框中选择粘贴，并选择只保留文字；</a:t>
              </a:r>
              <a:endParaRPr lang="zh-CN" altLang="en-US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9529433" y="1348657"/>
              <a:ext cx="1502245" cy="4592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1218565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zh-CN" altLang="en-US" dirty="0">
                  <a:solidFill>
                    <a:srgbClr val="23202F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项目内容</a:t>
              </a:r>
              <a:endParaRPr lang="zh-CN" altLang="en-US" dirty="0">
                <a:solidFill>
                  <a:srgbClr val="23202F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567595" y="4785931"/>
            <a:ext cx="2486420" cy="1459785"/>
            <a:chOff x="8548025" y="1322542"/>
            <a:chExt cx="2486419" cy="1459784"/>
          </a:xfrm>
        </p:grpSpPr>
        <p:sp>
          <p:nvSpPr>
            <p:cNvPr id="20" name="矩形 19"/>
            <p:cNvSpPr/>
            <p:nvPr/>
          </p:nvSpPr>
          <p:spPr>
            <a:xfrm>
              <a:off x="8548025" y="1766855"/>
              <a:ext cx="2486419" cy="10154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33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您的内容打在这里，或者通过复制您的文本后，在此框中选择粘贴，并选择只保留文字；</a:t>
              </a:r>
              <a:endParaRPr lang="zh-CN" altLang="en-US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9446882" y="1322542"/>
              <a:ext cx="1587559" cy="4592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1218565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zh-CN" altLang="en-US" dirty="0">
                  <a:solidFill>
                    <a:srgbClr val="23202F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项目内容</a:t>
              </a:r>
              <a:endParaRPr lang="zh-CN" altLang="en-US" dirty="0">
                <a:solidFill>
                  <a:srgbClr val="23202F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255948" y="3227763"/>
            <a:ext cx="1273323" cy="1273323"/>
            <a:chOff x="3255947" y="3145017"/>
            <a:chExt cx="1273323" cy="1273323"/>
          </a:xfrm>
          <a:effectLst>
            <a:outerShdw blurRad="127000" dist="63500" dir="18900000" algn="bl" rotWithShape="0">
              <a:prstClr val="black">
                <a:alpha val="40000"/>
              </a:prstClr>
            </a:outerShdw>
          </a:effectLst>
        </p:grpSpPr>
        <p:sp>
          <p:nvSpPr>
            <p:cNvPr id="23" name="椭圆 22"/>
            <p:cNvSpPr/>
            <p:nvPr/>
          </p:nvSpPr>
          <p:spPr>
            <a:xfrm>
              <a:off x="3255947" y="3145017"/>
              <a:ext cx="1273323" cy="1273323"/>
            </a:xfrm>
            <a:prstGeom prst="ellipse">
              <a:avLst/>
            </a:pr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3576595" y="3466731"/>
              <a:ext cx="623829" cy="627522"/>
              <a:chOff x="1725613" y="5727700"/>
              <a:chExt cx="268287" cy="269875"/>
            </a:xfrm>
            <a:solidFill>
              <a:srgbClr val="00516C"/>
            </a:solidFill>
          </p:grpSpPr>
          <p:sp>
            <p:nvSpPr>
              <p:cNvPr id="25" name="Freeform 10"/>
              <p:cNvSpPr/>
              <p:nvPr/>
            </p:nvSpPr>
            <p:spPr bwMode="auto">
              <a:xfrm>
                <a:off x="1766888" y="5757863"/>
                <a:ext cx="31750" cy="31750"/>
              </a:xfrm>
              <a:custGeom>
                <a:avLst/>
                <a:gdLst>
                  <a:gd name="T0" fmla="*/ 10 w 12"/>
                  <a:gd name="T1" fmla="*/ 6 h 12"/>
                  <a:gd name="T2" fmla="*/ 6 w 12"/>
                  <a:gd name="T3" fmla="*/ 2 h 12"/>
                  <a:gd name="T4" fmla="*/ 2 w 12"/>
                  <a:gd name="T5" fmla="*/ 2 h 12"/>
                  <a:gd name="T6" fmla="*/ 2 w 12"/>
                  <a:gd name="T7" fmla="*/ 6 h 12"/>
                  <a:gd name="T8" fmla="*/ 6 w 12"/>
                  <a:gd name="T9" fmla="*/ 10 h 12"/>
                  <a:gd name="T10" fmla="*/ 10 w 12"/>
                  <a:gd name="T11" fmla="*/ 10 h 12"/>
                  <a:gd name="T12" fmla="*/ 10 w 12"/>
                  <a:gd name="T13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2">
                    <a:moveTo>
                      <a:pt x="10" y="6"/>
                    </a:moveTo>
                    <a:cubicBezTo>
                      <a:pt x="6" y="2"/>
                      <a:pt x="6" y="2"/>
                      <a:pt x="6" y="2"/>
                    </a:cubicBezTo>
                    <a:cubicBezTo>
                      <a:pt x="5" y="0"/>
                      <a:pt x="3" y="0"/>
                      <a:pt x="2" y="2"/>
                    </a:cubicBezTo>
                    <a:cubicBezTo>
                      <a:pt x="0" y="3"/>
                      <a:pt x="0" y="5"/>
                      <a:pt x="2" y="6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7" y="12"/>
                      <a:pt x="9" y="12"/>
                      <a:pt x="10" y="10"/>
                    </a:cubicBezTo>
                    <a:cubicBezTo>
                      <a:pt x="12" y="9"/>
                      <a:pt x="12" y="7"/>
                      <a:pt x="10" y="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Freeform 11"/>
              <p:cNvSpPr/>
              <p:nvPr/>
            </p:nvSpPr>
            <p:spPr bwMode="auto">
              <a:xfrm>
                <a:off x="1725613" y="5846763"/>
                <a:ext cx="33337" cy="15875"/>
              </a:xfrm>
              <a:custGeom>
                <a:avLst/>
                <a:gdLst>
                  <a:gd name="T0" fmla="*/ 9 w 12"/>
                  <a:gd name="T1" fmla="*/ 0 h 6"/>
                  <a:gd name="T2" fmla="*/ 3 w 12"/>
                  <a:gd name="T3" fmla="*/ 0 h 6"/>
                  <a:gd name="T4" fmla="*/ 0 w 12"/>
                  <a:gd name="T5" fmla="*/ 3 h 6"/>
                  <a:gd name="T6" fmla="*/ 3 w 12"/>
                  <a:gd name="T7" fmla="*/ 6 h 6"/>
                  <a:gd name="T8" fmla="*/ 9 w 12"/>
                  <a:gd name="T9" fmla="*/ 6 h 6"/>
                  <a:gd name="T10" fmla="*/ 12 w 12"/>
                  <a:gd name="T11" fmla="*/ 3 h 6"/>
                  <a:gd name="T12" fmla="*/ 9 w 12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6">
                    <a:moveTo>
                      <a:pt x="9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5"/>
                      <a:pt x="1" y="6"/>
                      <a:pt x="3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1" y="6"/>
                      <a:pt x="12" y="5"/>
                      <a:pt x="12" y="3"/>
                    </a:cubicBezTo>
                    <a:cubicBezTo>
                      <a:pt x="12" y="1"/>
                      <a:pt x="11" y="0"/>
                      <a:pt x="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Freeform 12"/>
              <p:cNvSpPr/>
              <p:nvPr/>
            </p:nvSpPr>
            <p:spPr bwMode="auto">
              <a:xfrm>
                <a:off x="1960563" y="5862638"/>
                <a:ext cx="33337" cy="15875"/>
              </a:xfrm>
              <a:custGeom>
                <a:avLst/>
                <a:gdLst>
                  <a:gd name="T0" fmla="*/ 9 w 12"/>
                  <a:gd name="T1" fmla="*/ 0 h 6"/>
                  <a:gd name="T2" fmla="*/ 3 w 12"/>
                  <a:gd name="T3" fmla="*/ 0 h 6"/>
                  <a:gd name="T4" fmla="*/ 0 w 12"/>
                  <a:gd name="T5" fmla="*/ 3 h 6"/>
                  <a:gd name="T6" fmla="*/ 3 w 12"/>
                  <a:gd name="T7" fmla="*/ 6 h 6"/>
                  <a:gd name="T8" fmla="*/ 9 w 12"/>
                  <a:gd name="T9" fmla="*/ 6 h 6"/>
                  <a:gd name="T10" fmla="*/ 12 w 12"/>
                  <a:gd name="T11" fmla="*/ 3 h 6"/>
                  <a:gd name="T12" fmla="*/ 9 w 12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6">
                    <a:moveTo>
                      <a:pt x="9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5"/>
                      <a:pt x="1" y="6"/>
                      <a:pt x="3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1" y="6"/>
                      <a:pt x="12" y="5"/>
                      <a:pt x="12" y="3"/>
                    </a:cubicBezTo>
                    <a:cubicBezTo>
                      <a:pt x="12" y="1"/>
                      <a:pt x="11" y="0"/>
                      <a:pt x="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 13"/>
              <p:cNvSpPr/>
              <p:nvPr/>
            </p:nvSpPr>
            <p:spPr bwMode="auto">
              <a:xfrm>
                <a:off x="1933575" y="5770563"/>
                <a:ext cx="30162" cy="30162"/>
              </a:xfrm>
              <a:custGeom>
                <a:avLst/>
                <a:gdLst>
                  <a:gd name="T0" fmla="*/ 10 w 11"/>
                  <a:gd name="T1" fmla="*/ 1 h 11"/>
                  <a:gd name="T2" fmla="*/ 5 w 11"/>
                  <a:gd name="T3" fmla="*/ 1 h 11"/>
                  <a:gd name="T4" fmla="*/ 1 w 11"/>
                  <a:gd name="T5" fmla="*/ 5 h 11"/>
                  <a:gd name="T6" fmla="*/ 1 w 11"/>
                  <a:gd name="T7" fmla="*/ 10 h 11"/>
                  <a:gd name="T8" fmla="*/ 5 w 11"/>
                  <a:gd name="T9" fmla="*/ 10 h 11"/>
                  <a:gd name="T10" fmla="*/ 10 w 11"/>
                  <a:gd name="T11" fmla="*/ 5 h 11"/>
                  <a:gd name="T12" fmla="*/ 10 w 11"/>
                  <a:gd name="T13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11">
                    <a:moveTo>
                      <a:pt x="10" y="1"/>
                    </a:moveTo>
                    <a:cubicBezTo>
                      <a:pt x="9" y="0"/>
                      <a:pt x="7" y="0"/>
                      <a:pt x="5" y="1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7"/>
                      <a:pt x="0" y="9"/>
                      <a:pt x="1" y="10"/>
                    </a:cubicBezTo>
                    <a:cubicBezTo>
                      <a:pt x="2" y="11"/>
                      <a:pt x="4" y="11"/>
                      <a:pt x="5" y="1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1" y="4"/>
                      <a:pt x="11" y="2"/>
                      <a:pt x="10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 14"/>
              <p:cNvSpPr/>
              <p:nvPr/>
            </p:nvSpPr>
            <p:spPr bwMode="auto">
              <a:xfrm>
                <a:off x="1860550" y="5727700"/>
                <a:ext cx="17462" cy="34925"/>
              </a:xfrm>
              <a:custGeom>
                <a:avLst/>
                <a:gdLst>
                  <a:gd name="T0" fmla="*/ 3 w 6"/>
                  <a:gd name="T1" fmla="*/ 13 h 13"/>
                  <a:gd name="T2" fmla="*/ 5 w 6"/>
                  <a:gd name="T3" fmla="*/ 12 h 13"/>
                  <a:gd name="T4" fmla="*/ 6 w 6"/>
                  <a:gd name="T5" fmla="*/ 10 h 13"/>
                  <a:gd name="T6" fmla="*/ 6 w 6"/>
                  <a:gd name="T7" fmla="*/ 3 h 13"/>
                  <a:gd name="T8" fmla="*/ 3 w 6"/>
                  <a:gd name="T9" fmla="*/ 0 h 13"/>
                  <a:gd name="T10" fmla="*/ 0 w 6"/>
                  <a:gd name="T11" fmla="*/ 2 h 13"/>
                  <a:gd name="T12" fmla="*/ 0 w 6"/>
                  <a:gd name="T13" fmla="*/ 3 h 13"/>
                  <a:gd name="T14" fmla="*/ 0 w 6"/>
                  <a:gd name="T15" fmla="*/ 10 h 13"/>
                  <a:gd name="T16" fmla="*/ 3 w 6"/>
                  <a:gd name="T1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3">
                    <a:moveTo>
                      <a:pt x="3" y="13"/>
                    </a:moveTo>
                    <a:cubicBezTo>
                      <a:pt x="3" y="13"/>
                      <a:pt x="4" y="12"/>
                      <a:pt x="5" y="12"/>
                    </a:cubicBezTo>
                    <a:cubicBezTo>
                      <a:pt x="5" y="11"/>
                      <a:pt x="6" y="11"/>
                      <a:pt x="6" y="10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2"/>
                      <a:pt x="4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1" y="13"/>
                      <a:pt x="3" y="1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Freeform 15"/>
              <p:cNvSpPr/>
              <p:nvPr/>
            </p:nvSpPr>
            <p:spPr bwMode="auto">
              <a:xfrm>
                <a:off x="1793875" y="5794375"/>
                <a:ext cx="131762" cy="152400"/>
              </a:xfrm>
              <a:custGeom>
                <a:avLst/>
                <a:gdLst>
                  <a:gd name="T0" fmla="*/ 25 w 49"/>
                  <a:gd name="T1" fmla="*/ 0 h 56"/>
                  <a:gd name="T2" fmla="*/ 0 w 49"/>
                  <a:gd name="T3" fmla="*/ 25 h 56"/>
                  <a:gd name="T4" fmla="*/ 12 w 49"/>
                  <a:gd name="T5" fmla="*/ 46 h 56"/>
                  <a:gd name="T6" fmla="*/ 12 w 49"/>
                  <a:gd name="T7" fmla="*/ 56 h 56"/>
                  <a:gd name="T8" fmla="*/ 37 w 49"/>
                  <a:gd name="T9" fmla="*/ 56 h 56"/>
                  <a:gd name="T10" fmla="*/ 37 w 49"/>
                  <a:gd name="T11" fmla="*/ 46 h 56"/>
                  <a:gd name="T12" fmla="*/ 49 w 49"/>
                  <a:gd name="T13" fmla="*/ 25 h 56"/>
                  <a:gd name="T14" fmla="*/ 25 w 49"/>
                  <a:gd name="T1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56">
                    <a:moveTo>
                      <a:pt x="25" y="0"/>
                    </a:moveTo>
                    <a:cubicBezTo>
                      <a:pt x="11" y="0"/>
                      <a:pt x="0" y="11"/>
                      <a:pt x="0" y="25"/>
                    </a:cubicBezTo>
                    <a:cubicBezTo>
                      <a:pt x="0" y="34"/>
                      <a:pt x="5" y="42"/>
                      <a:pt x="12" y="46"/>
                    </a:cubicBezTo>
                    <a:cubicBezTo>
                      <a:pt x="12" y="56"/>
                      <a:pt x="12" y="56"/>
                      <a:pt x="12" y="56"/>
                    </a:cubicBezTo>
                    <a:cubicBezTo>
                      <a:pt x="37" y="56"/>
                      <a:pt x="37" y="56"/>
                      <a:pt x="37" y="56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44" y="42"/>
                      <a:pt x="49" y="34"/>
                      <a:pt x="49" y="25"/>
                    </a:cubicBezTo>
                    <a:cubicBezTo>
                      <a:pt x="49" y="11"/>
                      <a:pt x="38" y="0"/>
                      <a:pt x="2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Freeform 16"/>
              <p:cNvSpPr/>
              <p:nvPr/>
            </p:nvSpPr>
            <p:spPr bwMode="auto">
              <a:xfrm>
                <a:off x="1825625" y="5962650"/>
                <a:ext cx="68262" cy="34925"/>
              </a:xfrm>
              <a:custGeom>
                <a:avLst/>
                <a:gdLst>
                  <a:gd name="T0" fmla="*/ 0 w 25"/>
                  <a:gd name="T1" fmla="*/ 6 h 13"/>
                  <a:gd name="T2" fmla="*/ 7 w 25"/>
                  <a:gd name="T3" fmla="*/ 6 h 13"/>
                  <a:gd name="T4" fmla="*/ 6 w 25"/>
                  <a:gd name="T5" fmla="*/ 7 h 13"/>
                  <a:gd name="T6" fmla="*/ 13 w 25"/>
                  <a:gd name="T7" fmla="*/ 13 h 13"/>
                  <a:gd name="T8" fmla="*/ 19 w 25"/>
                  <a:gd name="T9" fmla="*/ 7 h 13"/>
                  <a:gd name="T10" fmla="*/ 19 w 25"/>
                  <a:gd name="T11" fmla="*/ 6 h 13"/>
                  <a:gd name="T12" fmla="*/ 25 w 25"/>
                  <a:gd name="T13" fmla="*/ 6 h 13"/>
                  <a:gd name="T14" fmla="*/ 25 w 25"/>
                  <a:gd name="T15" fmla="*/ 0 h 13"/>
                  <a:gd name="T16" fmla="*/ 0 w 25"/>
                  <a:gd name="T17" fmla="*/ 0 h 13"/>
                  <a:gd name="T18" fmla="*/ 0 w 25"/>
                  <a:gd name="T19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" h="13">
                    <a:moveTo>
                      <a:pt x="0" y="6"/>
                    </a:moveTo>
                    <a:cubicBezTo>
                      <a:pt x="7" y="6"/>
                      <a:pt x="7" y="6"/>
                      <a:pt x="7" y="6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10"/>
                      <a:pt x="9" y="13"/>
                      <a:pt x="13" y="13"/>
                    </a:cubicBezTo>
                    <a:cubicBezTo>
                      <a:pt x="16" y="13"/>
                      <a:pt x="19" y="10"/>
                      <a:pt x="19" y="7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5050561" y="1877527"/>
            <a:ext cx="2093723" cy="2093723"/>
            <a:chOff x="5050562" y="1794782"/>
            <a:chExt cx="2093722" cy="2093722"/>
          </a:xfrm>
          <a:effectLst>
            <a:outerShdw blurRad="127000" dist="635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3" name="椭圆 32"/>
            <p:cNvSpPr/>
            <p:nvPr/>
          </p:nvSpPr>
          <p:spPr>
            <a:xfrm>
              <a:off x="5050562" y="1794782"/>
              <a:ext cx="2093722" cy="2093722"/>
            </a:xfrm>
            <a:prstGeom prst="ellipse">
              <a:avLst/>
            </a:pr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5240467" y="2902468"/>
              <a:ext cx="174132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cs typeface="Segoe UI Semilight" panose="020B0402040204020203" pitchFamily="34" charset="0"/>
                </a:rPr>
                <a:t>此处添加标题</a:t>
              </a:r>
              <a:endParaRPr lang="zh-CN" altLang="en-US" sz="2000" dirty="0">
                <a:solidFill>
                  <a:schemeClr val="bg1"/>
                </a:solidFill>
                <a:latin typeface="迷你简菱心" panose="02010609000101010101" pitchFamily="49" charset="-122"/>
                <a:ea typeface="迷你简菱心" panose="02010609000101010101" pitchFamily="49" charset="-122"/>
                <a:cs typeface="Segoe UI Semilight" panose="020B0402040204020203" pitchFamily="34" charset="0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5782605" y="2129109"/>
              <a:ext cx="541605" cy="541623"/>
              <a:chOff x="5153025" y="5637421"/>
              <a:chExt cx="231775" cy="231782"/>
            </a:xfrm>
            <a:solidFill>
              <a:srgbClr val="00516C"/>
            </a:solidFill>
          </p:grpSpPr>
          <p:sp>
            <p:nvSpPr>
              <p:cNvPr id="36" name="Freeform 22"/>
              <p:cNvSpPr>
                <a:spLocks noEditPoints="1"/>
              </p:cNvSpPr>
              <p:nvPr/>
            </p:nvSpPr>
            <p:spPr bwMode="auto">
              <a:xfrm>
                <a:off x="5214938" y="5637421"/>
                <a:ext cx="169862" cy="169862"/>
              </a:xfrm>
              <a:custGeom>
                <a:avLst/>
                <a:gdLst>
                  <a:gd name="T0" fmla="*/ 44 w 63"/>
                  <a:gd name="T1" fmla="*/ 7 h 63"/>
                  <a:gd name="T2" fmla="*/ 26 w 63"/>
                  <a:gd name="T3" fmla="*/ 18 h 63"/>
                  <a:gd name="T4" fmla="*/ 2 w 63"/>
                  <a:gd name="T5" fmla="*/ 41 h 63"/>
                  <a:gd name="T6" fmla="*/ 2 w 63"/>
                  <a:gd name="T7" fmla="*/ 49 h 63"/>
                  <a:gd name="T8" fmla="*/ 14 w 63"/>
                  <a:gd name="T9" fmla="*/ 61 h 63"/>
                  <a:gd name="T10" fmla="*/ 22 w 63"/>
                  <a:gd name="T11" fmla="*/ 61 h 63"/>
                  <a:gd name="T12" fmla="*/ 45 w 63"/>
                  <a:gd name="T13" fmla="*/ 37 h 63"/>
                  <a:gd name="T14" fmla="*/ 56 w 63"/>
                  <a:gd name="T15" fmla="*/ 19 h 63"/>
                  <a:gd name="T16" fmla="*/ 63 w 63"/>
                  <a:gd name="T17" fmla="*/ 0 h 63"/>
                  <a:gd name="T18" fmla="*/ 44 w 63"/>
                  <a:gd name="T19" fmla="*/ 7 h 63"/>
                  <a:gd name="T20" fmla="*/ 43 w 63"/>
                  <a:gd name="T21" fmla="*/ 31 h 63"/>
                  <a:gd name="T22" fmla="*/ 32 w 63"/>
                  <a:gd name="T23" fmla="*/ 31 h 63"/>
                  <a:gd name="T24" fmla="*/ 32 w 63"/>
                  <a:gd name="T25" fmla="*/ 20 h 63"/>
                  <a:gd name="T26" fmla="*/ 43 w 63"/>
                  <a:gd name="T27" fmla="*/ 20 h 63"/>
                  <a:gd name="T28" fmla="*/ 43 w 63"/>
                  <a:gd name="T29" fmla="*/ 3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3" h="63">
                    <a:moveTo>
                      <a:pt x="44" y="7"/>
                    </a:moveTo>
                    <a:cubicBezTo>
                      <a:pt x="38" y="9"/>
                      <a:pt x="30" y="14"/>
                      <a:pt x="26" y="18"/>
                    </a:cubicBezTo>
                    <a:cubicBezTo>
                      <a:pt x="2" y="41"/>
                      <a:pt x="2" y="41"/>
                      <a:pt x="2" y="41"/>
                    </a:cubicBezTo>
                    <a:cubicBezTo>
                      <a:pt x="0" y="43"/>
                      <a:pt x="0" y="47"/>
                      <a:pt x="2" y="49"/>
                    </a:cubicBezTo>
                    <a:cubicBezTo>
                      <a:pt x="14" y="61"/>
                      <a:pt x="14" y="61"/>
                      <a:pt x="14" y="61"/>
                    </a:cubicBezTo>
                    <a:cubicBezTo>
                      <a:pt x="16" y="63"/>
                      <a:pt x="20" y="63"/>
                      <a:pt x="22" y="61"/>
                    </a:cubicBezTo>
                    <a:cubicBezTo>
                      <a:pt x="45" y="37"/>
                      <a:pt x="45" y="37"/>
                      <a:pt x="45" y="37"/>
                    </a:cubicBezTo>
                    <a:cubicBezTo>
                      <a:pt x="49" y="33"/>
                      <a:pt x="55" y="25"/>
                      <a:pt x="56" y="19"/>
                    </a:cubicBezTo>
                    <a:cubicBezTo>
                      <a:pt x="63" y="0"/>
                      <a:pt x="63" y="0"/>
                      <a:pt x="63" y="0"/>
                    </a:cubicBezTo>
                    <a:lnTo>
                      <a:pt x="44" y="7"/>
                    </a:lnTo>
                    <a:close/>
                    <a:moveTo>
                      <a:pt x="43" y="31"/>
                    </a:moveTo>
                    <a:cubicBezTo>
                      <a:pt x="40" y="35"/>
                      <a:pt x="35" y="35"/>
                      <a:pt x="32" y="31"/>
                    </a:cubicBezTo>
                    <a:cubicBezTo>
                      <a:pt x="28" y="28"/>
                      <a:pt x="28" y="23"/>
                      <a:pt x="32" y="20"/>
                    </a:cubicBezTo>
                    <a:cubicBezTo>
                      <a:pt x="35" y="17"/>
                      <a:pt x="40" y="17"/>
                      <a:pt x="43" y="20"/>
                    </a:cubicBezTo>
                    <a:cubicBezTo>
                      <a:pt x="47" y="23"/>
                      <a:pt x="47" y="28"/>
                      <a:pt x="43" y="3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Freeform 23"/>
              <p:cNvSpPr/>
              <p:nvPr/>
            </p:nvSpPr>
            <p:spPr bwMode="auto">
              <a:xfrm>
                <a:off x="5153025" y="5704112"/>
                <a:ext cx="77787" cy="69850"/>
              </a:xfrm>
              <a:custGeom>
                <a:avLst/>
                <a:gdLst>
                  <a:gd name="T0" fmla="*/ 10 w 29"/>
                  <a:gd name="T1" fmla="*/ 24 h 26"/>
                  <a:gd name="T2" fmla="*/ 29 w 29"/>
                  <a:gd name="T3" fmla="*/ 5 h 26"/>
                  <a:gd name="T4" fmla="*/ 14 w 29"/>
                  <a:gd name="T5" fmla="*/ 5 h 26"/>
                  <a:gd name="T6" fmla="*/ 2 w 29"/>
                  <a:gd name="T7" fmla="*/ 16 h 26"/>
                  <a:gd name="T8" fmla="*/ 2 w 29"/>
                  <a:gd name="T9" fmla="*/ 24 h 26"/>
                  <a:gd name="T10" fmla="*/ 10 w 29"/>
                  <a:gd name="T11" fmla="*/ 2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26">
                    <a:moveTo>
                      <a:pt x="10" y="24"/>
                    </a:moveTo>
                    <a:cubicBezTo>
                      <a:pt x="29" y="5"/>
                      <a:pt x="29" y="5"/>
                      <a:pt x="29" y="5"/>
                    </a:cubicBezTo>
                    <a:cubicBezTo>
                      <a:pt x="25" y="0"/>
                      <a:pt x="18" y="0"/>
                      <a:pt x="14" y="5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0" y="18"/>
                      <a:pt x="0" y="22"/>
                      <a:pt x="2" y="24"/>
                    </a:cubicBezTo>
                    <a:cubicBezTo>
                      <a:pt x="4" y="26"/>
                      <a:pt x="8" y="26"/>
                      <a:pt x="10" y="2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Freeform 24"/>
              <p:cNvSpPr/>
              <p:nvPr/>
            </p:nvSpPr>
            <p:spPr bwMode="auto">
              <a:xfrm>
                <a:off x="5246688" y="5791416"/>
                <a:ext cx="71437" cy="77787"/>
              </a:xfrm>
              <a:custGeom>
                <a:avLst/>
                <a:gdLst>
                  <a:gd name="T0" fmla="*/ 2 w 26"/>
                  <a:gd name="T1" fmla="*/ 19 h 29"/>
                  <a:gd name="T2" fmla="*/ 2 w 26"/>
                  <a:gd name="T3" fmla="*/ 27 h 29"/>
                  <a:gd name="T4" fmla="*/ 10 w 26"/>
                  <a:gd name="T5" fmla="*/ 27 h 29"/>
                  <a:gd name="T6" fmla="*/ 22 w 26"/>
                  <a:gd name="T7" fmla="*/ 15 h 29"/>
                  <a:gd name="T8" fmla="*/ 22 w 26"/>
                  <a:gd name="T9" fmla="*/ 0 h 29"/>
                  <a:gd name="T10" fmla="*/ 2 w 26"/>
                  <a:gd name="T11" fmla="*/ 1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9">
                    <a:moveTo>
                      <a:pt x="2" y="19"/>
                    </a:moveTo>
                    <a:cubicBezTo>
                      <a:pt x="0" y="21"/>
                      <a:pt x="0" y="25"/>
                      <a:pt x="2" y="27"/>
                    </a:cubicBezTo>
                    <a:cubicBezTo>
                      <a:pt x="4" y="29"/>
                      <a:pt x="8" y="29"/>
                      <a:pt x="10" y="27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6" y="11"/>
                      <a:pt x="26" y="4"/>
                      <a:pt x="22" y="0"/>
                    </a:cubicBezTo>
                    <a:lnTo>
                      <a:pt x="2" y="1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 25"/>
              <p:cNvSpPr/>
              <p:nvPr/>
            </p:nvSpPr>
            <p:spPr bwMode="auto">
              <a:xfrm>
                <a:off x="5214938" y="5769201"/>
                <a:ext cx="38100" cy="38100"/>
              </a:xfrm>
              <a:custGeom>
                <a:avLst/>
                <a:gdLst>
                  <a:gd name="T0" fmla="*/ 1 w 14"/>
                  <a:gd name="T1" fmla="*/ 2 h 14"/>
                  <a:gd name="T2" fmla="*/ 1 w 14"/>
                  <a:gd name="T3" fmla="*/ 6 h 14"/>
                  <a:gd name="T4" fmla="*/ 9 w 14"/>
                  <a:gd name="T5" fmla="*/ 13 h 14"/>
                  <a:gd name="T6" fmla="*/ 12 w 14"/>
                  <a:gd name="T7" fmla="*/ 13 h 14"/>
                  <a:gd name="T8" fmla="*/ 14 w 14"/>
                  <a:gd name="T9" fmla="*/ 11 h 14"/>
                  <a:gd name="T10" fmla="*/ 3 w 14"/>
                  <a:gd name="T11" fmla="*/ 0 h 14"/>
                  <a:gd name="T12" fmla="*/ 1 w 14"/>
                  <a:gd name="T13" fmla="*/ 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4">
                    <a:moveTo>
                      <a:pt x="1" y="2"/>
                    </a:moveTo>
                    <a:cubicBezTo>
                      <a:pt x="0" y="3"/>
                      <a:pt x="0" y="4"/>
                      <a:pt x="1" y="6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10" y="14"/>
                      <a:pt x="11" y="14"/>
                      <a:pt x="12" y="13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3" y="0"/>
                      <a:pt x="3" y="0"/>
                      <a:pt x="3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Freeform 26"/>
              <p:cNvSpPr/>
              <p:nvPr/>
            </p:nvSpPr>
            <p:spPr bwMode="auto">
              <a:xfrm>
                <a:off x="5160963" y="5791419"/>
                <a:ext cx="76200" cy="74612"/>
              </a:xfrm>
              <a:custGeom>
                <a:avLst/>
                <a:gdLst>
                  <a:gd name="T0" fmla="*/ 0 w 28"/>
                  <a:gd name="T1" fmla="*/ 28 h 28"/>
                  <a:gd name="T2" fmla="*/ 22 w 28"/>
                  <a:gd name="T3" fmla="*/ 6 h 28"/>
                  <a:gd name="T4" fmla="*/ 0 w 28"/>
                  <a:gd name="T5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28">
                    <a:moveTo>
                      <a:pt x="0" y="28"/>
                    </a:moveTo>
                    <a:cubicBezTo>
                      <a:pt x="11" y="22"/>
                      <a:pt x="28" y="11"/>
                      <a:pt x="22" y="6"/>
                    </a:cubicBezTo>
                    <a:cubicBezTo>
                      <a:pt x="17" y="0"/>
                      <a:pt x="6" y="17"/>
                      <a:pt x="0" y="2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7663121" y="3226578"/>
            <a:ext cx="1273323" cy="1273323"/>
            <a:chOff x="7663121" y="3143831"/>
            <a:chExt cx="1273323" cy="1273323"/>
          </a:xfrm>
          <a:effectLst>
            <a:outerShdw blurRad="127000" dist="63500" dir="13500000" algn="br" rotWithShape="0">
              <a:prstClr val="black">
                <a:alpha val="40000"/>
              </a:prstClr>
            </a:outerShdw>
          </a:effectLst>
        </p:grpSpPr>
        <p:sp>
          <p:nvSpPr>
            <p:cNvPr id="42" name="椭圆 41"/>
            <p:cNvSpPr/>
            <p:nvPr/>
          </p:nvSpPr>
          <p:spPr>
            <a:xfrm flipH="1">
              <a:off x="7663121" y="3143831"/>
              <a:ext cx="1273323" cy="1273323"/>
            </a:xfrm>
            <a:prstGeom prst="ellipse">
              <a:avLst/>
            </a:pr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8038570" y="3526684"/>
              <a:ext cx="509455" cy="507616"/>
              <a:chOff x="5287964" y="2994026"/>
              <a:chExt cx="879475" cy="876300"/>
            </a:xfrm>
            <a:solidFill>
              <a:srgbClr val="00516C"/>
            </a:solidFill>
          </p:grpSpPr>
          <p:sp>
            <p:nvSpPr>
              <p:cNvPr id="44" name="Freeform 75"/>
              <p:cNvSpPr>
                <a:spLocks noEditPoints="1"/>
              </p:cNvSpPr>
              <p:nvPr/>
            </p:nvSpPr>
            <p:spPr bwMode="auto">
              <a:xfrm>
                <a:off x="5287964" y="3076576"/>
                <a:ext cx="796925" cy="793750"/>
              </a:xfrm>
              <a:custGeom>
                <a:avLst/>
                <a:gdLst>
                  <a:gd name="T0" fmla="*/ 105 w 211"/>
                  <a:gd name="T1" fmla="*/ 211 h 211"/>
                  <a:gd name="T2" fmla="*/ 211 w 211"/>
                  <a:gd name="T3" fmla="*/ 106 h 211"/>
                  <a:gd name="T4" fmla="*/ 198 w 211"/>
                  <a:gd name="T5" fmla="*/ 56 h 211"/>
                  <a:gd name="T6" fmla="*/ 196 w 211"/>
                  <a:gd name="T7" fmla="*/ 56 h 211"/>
                  <a:gd name="T8" fmla="*/ 194 w 211"/>
                  <a:gd name="T9" fmla="*/ 56 h 211"/>
                  <a:gd name="T10" fmla="*/ 181 w 211"/>
                  <a:gd name="T11" fmla="*/ 55 h 211"/>
                  <a:gd name="T12" fmla="*/ 171 w 211"/>
                  <a:gd name="T13" fmla="*/ 65 h 211"/>
                  <a:gd name="T14" fmla="*/ 183 w 211"/>
                  <a:gd name="T15" fmla="*/ 106 h 211"/>
                  <a:gd name="T16" fmla="*/ 105 w 211"/>
                  <a:gd name="T17" fmla="*/ 183 h 211"/>
                  <a:gd name="T18" fmla="*/ 28 w 211"/>
                  <a:gd name="T19" fmla="*/ 106 h 211"/>
                  <a:gd name="T20" fmla="*/ 105 w 211"/>
                  <a:gd name="T21" fmla="*/ 28 h 211"/>
                  <a:gd name="T22" fmla="*/ 146 w 211"/>
                  <a:gd name="T23" fmla="*/ 40 h 211"/>
                  <a:gd name="T24" fmla="*/ 155 w 211"/>
                  <a:gd name="T25" fmla="*/ 31 h 211"/>
                  <a:gd name="T26" fmla="*/ 154 w 211"/>
                  <a:gd name="T27" fmla="*/ 16 h 211"/>
                  <a:gd name="T28" fmla="*/ 154 w 211"/>
                  <a:gd name="T29" fmla="*/ 12 h 211"/>
                  <a:gd name="T30" fmla="*/ 105 w 211"/>
                  <a:gd name="T31" fmla="*/ 0 h 211"/>
                  <a:gd name="T32" fmla="*/ 0 w 211"/>
                  <a:gd name="T33" fmla="*/ 106 h 211"/>
                  <a:gd name="T34" fmla="*/ 105 w 211"/>
                  <a:gd name="T35" fmla="*/ 211 h 211"/>
                  <a:gd name="T36" fmla="*/ 105 w 211"/>
                  <a:gd name="T37" fmla="*/ 211 h 211"/>
                  <a:gd name="T38" fmla="*/ 105 w 211"/>
                  <a:gd name="T39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1" h="211">
                    <a:moveTo>
                      <a:pt x="105" y="211"/>
                    </a:moveTo>
                    <a:cubicBezTo>
                      <a:pt x="164" y="211"/>
                      <a:pt x="211" y="164"/>
                      <a:pt x="211" y="106"/>
                    </a:cubicBezTo>
                    <a:cubicBezTo>
                      <a:pt x="211" y="88"/>
                      <a:pt x="206" y="71"/>
                      <a:pt x="198" y="56"/>
                    </a:cubicBezTo>
                    <a:cubicBezTo>
                      <a:pt x="198" y="56"/>
                      <a:pt x="197" y="56"/>
                      <a:pt x="196" y="56"/>
                    </a:cubicBezTo>
                    <a:cubicBezTo>
                      <a:pt x="195" y="56"/>
                      <a:pt x="195" y="56"/>
                      <a:pt x="194" y="56"/>
                    </a:cubicBezTo>
                    <a:cubicBezTo>
                      <a:pt x="181" y="55"/>
                      <a:pt x="181" y="55"/>
                      <a:pt x="181" y="55"/>
                    </a:cubicBezTo>
                    <a:cubicBezTo>
                      <a:pt x="171" y="65"/>
                      <a:pt x="171" y="65"/>
                      <a:pt x="171" y="65"/>
                    </a:cubicBezTo>
                    <a:cubicBezTo>
                      <a:pt x="179" y="77"/>
                      <a:pt x="183" y="91"/>
                      <a:pt x="183" y="106"/>
                    </a:cubicBezTo>
                    <a:cubicBezTo>
                      <a:pt x="183" y="149"/>
                      <a:pt x="148" y="183"/>
                      <a:pt x="105" y="183"/>
                    </a:cubicBezTo>
                    <a:cubicBezTo>
                      <a:pt x="62" y="183"/>
                      <a:pt x="28" y="149"/>
                      <a:pt x="28" y="106"/>
                    </a:cubicBezTo>
                    <a:cubicBezTo>
                      <a:pt x="28" y="63"/>
                      <a:pt x="62" y="28"/>
                      <a:pt x="105" y="28"/>
                    </a:cubicBezTo>
                    <a:cubicBezTo>
                      <a:pt x="120" y="28"/>
                      <a:pt x="134" y="32"/>
                      <a:pt x="146" y="40"/>
                    </a:cubicBezTo>
                    <a:cubicBezTo>
                      <a:pt x="155" y="31"/>
                      <a:pt x="155" y="31"/>
                      <a:pt x="155" y="31"/>
                    </a:cubicBezTo>
                    <a:cubicBezTo>
                      <a:pt x="154" y="16"/>
                      <a:pt x="154" y="16"/>
                      <a:pt x="154" y="16"/>
                    </a:cubicBezTo>
                    <a:cubicBezTo>
                      <a:pt x="154" y="14"/>
                      <a:pt x="154" y="13"/>
                      <a:pt x="154" y="12"/>
                    </a:cubicBezTo>
                    <a:cubicBezTo>
                      <a:pt x="139" y="5"/>
                      <a:pt x="123" y="0"/>
                      <a:pt x="105" y="0"/>
                    </a:cubicBezTo>
                    <a:cubicBezTo>
                      <a:pt x="47" y="0"/>
                      <a:pt x="0" y="48"/>
                      <a:pt x="0" y="106"/>
                    </a:cubicBezTo>
                    <a:cubicBezTo>
                      <a:pt x="0" y="164"/>
                      <a:pt x="47" y="211"/>
                      <a:pt x="105" y="211"/>
                    </a:cubicBezTo>
                    <a:close/>
                    <a:moveTo>
                      <a:pt x="105" y="211"/>
                    </a:moveTo>
                    <a:cubicBezTo>
                      <a:pt x="105" y="211"/>
                      <a:pt x="105" y="211"/>
                      <a:pt x="105" y="211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5" name="Freeform 76"/>
              <p:cNvSpPr>
                <a:spLocks noEditPoints="1"/>
              </p:cNvSpPr>
              <p:nvPr/>
            </p:nvSpPr>
            <p:spPr bwMode="auto">
              <a:xfrm>
                <a:off x="5487989" y="3279776"/>
                <a:ext cx="392113" cy="392113"/>
              </a:xfrm>
              <a:custGeom>
                <a:avLst/>
                <a:gdLst>
                  <a:gd name="T0" fmla="*/ 52 w 104"/>
                  <a:gd name="T1" fmla="*/ 25 h 104"/>
                  <a:gd name="T2" fmla="*/ 54 w 104"/>
                  <a:gd name="T3" fmla="*/ 25 h 104"/>
                  <a:gd name="T4" fmla="*/ 74 w 104"/>
                  <a:gd name="T5" fmla="*/ 5 h 104"/>
                  <a:gd name="T6" fmla="*/ 74 w 104"/>
                  <a:gd name="T7" fmla="*/ 5 h 104"/>
                  <a:gd name="T8" fmla="*/ 52 w 104"/>
                  <a:gd name="T9" fmla="*/ 0 h 104"/>
                  <a:gd name="T10" fmla="*/ 0 w 104"/>
                  <a:gd name="T11" fmla="*/ 52 h 104"/>
                  <a:gd name="T12" fmla="*/ 52 w 104"/>
                  <a:gd name="T13" fmla="*/ 104 h 104"/>
                  <a:gd name="T14" fmla="*/ 104 w 104"/>
                  <a:gd name="T15" fmla="*/ 52 h 104"/>
                  <a:gd name="T16" fmla="*/ 99 w 104"/>
                  <a:gd name="T17" fmla="*/ 30 h 104"/>
                  <a:gd name="T18" fmla="*/ 99 w 104"/>
                  <a:gd name="T19" fmla="*/ 30 h 104"/>
                  <a:gd name="T20" fmla="*/ 79 w 104"/>
                  <a:gd name="T21" fmla="*/ 50 h 104"/>
                  <a:gd name="T22" fmla="*/ 79 w 104"/>
                  <a:gd name="T23" fmla="*/ 52 h 104"/>
                  <a:gd name="T24" fmla="*/ 52 w 104"/>
                  <a:gd name="T25" fmla="*/ 79 h 104"/>
                  <a:gd name="T26" fmla="*/ 25 w 104"/>
                  <a:gd name="T27" fmla="*/ 52 h 104"/>
                  <a:gd name="T28" fmla="*/ 52 w 104"/>
                  <a:gd name="T29" fmla="*/ 25 h 104"/>
                  <a:gd name="T30" fmla="*/ 52 w 104"/>
                  <a:gd name="T31" fmla="*/ 25 h 104"/>
                  <a:gd name="T32" fmla="*/ 52 w 104"/>
                  <a:gd name="T33" fmla="*/ 2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4" h="104">
                    <a:moveTo>
                      <a:pt x="52" y="25"/>
                    </a:moveTo>
                    <a:cubicBezTo>
                      <a:pt x="53" y="25"/>
                      <a:pt x="54" y="25"/>
                      <a:pt x="54" y="25"/>
                    </a:cubicBezTo>
                    <a:cubicBezTo>
                      <a:pt x="74" y="5"/>
                      <a:pt x="74" y="5"/>
                      <a:pt x="74" y="5"/>
                    </a:cubicBezTo>
                    <a:cubicBezTo>
                      <a:pt x="74" y="5"/>
                      <a:pt x="74" y="5"/>
                      <a:pt x="74" y="5"/>
                    </a:cubicBezTo>
                    <a:cubicBezTo>
                      <a:pt x="68" y="2"/>
                      <a:pt x="60" y="0"/>
                      <a:pt x="52" y="0"/>
                    </a:cubicBezTo>
                    <a:cubicBezTo>
                      <a:pt x="24" y="0"/>
                      <a:pt x="0" y="23"/>
                      <a:pt x="0" y="52"/>
                    </a:cubicBezTo>
                    <a:cubicBezTo>
                      <a:pt x="0" y="81"/>
                      <a:pt x="24" y="104"/>
                      <a:pt x="52" y="104"/>
                    </a:cubicBezTo>
                    <a:cubicBezTo>
                      <a:pt x="81" y="104"/>
                      <a:pt x="104" y="81"/>
                      <a:pt x="104" y="52"/>
                    </a:cubicBezTo>
                    <a:cubicBezTo>
                      <a:pt x="104" y="44"/>
                      <a:pt x="102" y="37"/>
                      <a:pt x="99" y="30"/>
                    </a:cubicBezTo>
                    <a:cubicBezTo>
                      <a:pt x="99" y="30"/>
                      <a:pt x="99" y="30"/>
                      <a:pt x="99" y="30"/>
                    </a:cubicBezTo>
                    <a:cubicBezTo>
                      <a:pt x="79" y="50"/>
                      <a:pt x="79" y="50"/>
                      <a:pt x="79" y="50"/>
                    </a:cubicBezTo>
                    <a:cubicBezTo>
                      <a:pt x="79" y="50"/>
                      <a:pt x="79" y="51"/>
                      <a:pt x="79" y="52"/>
                    </a:cubicBezTo>
                    <a:cubicBezTo>
                      <a:pt x="79" y="67"/>
                      <a:pt x="67" y="79"/>
                      <a:pt x="52" y="79"/>
                    </a:cubicBezTo>
                    <a:cubicBezTo>
                      <a:pt x="37" y="79"/>
                      <a:pt x="25" y="67"/>
                      <a:pt x="25" y="52"/>
                    </a:cubicBezTo>
                    <a:cubicBezTo>
                      <a:pt x="25" y="37"/>
                      <a:pt x="37" y="25"/>
                      <a:pt x="52" y="25"/>
                    </a:cubicBezTo>
                    <a:close/>
                    <a:moveTo>
                      <a:pt x="52" y="25"/>
                    </a:moveTo>
                    <a:cubicBezTo>
                      <a:pt x="52" y="25"/>
                      <a:pt x="52" y="25"/>
                      <a:pt x="52" y="2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Freeform 77"/>
              <p:cNvSpPr>
                <a:spLocks noEditPoints="1"/>
              </p:cNvSpPr>
              <p:nvPr/>
            </p:nvSpPr>
            <p:spPr bwMode="auto">
              <a:xfrm>
                <a:off x="5722939" y="2994026"/>
                <a:ext cx="444500" cy="441325"/>
              </a:xfrm>
              <a:custGeom>
                <a:avLst/>
                <a:gdLst>
                  <a:gd name="T0" fmla="*/ 99 w 118"/>
                  <a:gd name="T1" fmla="*/ 32 h 117"/>
                  <a:gd name="T2" fmla="*/ 105 w 118"/>
                  <a:gd name="T3" fmla="*/ 26 h 117"/>
                  <a:gd name="T4" fmla="*/ 105 w 118"/>
                  <a:gd name="T5" fmla="*/ 17 h 117"/>
                  <a:gd name="T6" fmla="*/ 101 w 118"/>
                  <a:gd name="T7" fmla="*/ 13 h 117"/>
                  <a:gd name="T8" fmla="*/ 96 w 118"/>
                  <a:gd name="T9" fmla="*/ 11 h 117"/>
                  <a:gd name="T10" fmla="*/ 92 w 118"/>
                  <a:gd name="T11" fmla="*/ 13 h 117"/>
                  <a:gd name="T12" fmla="*/ 85 w 118"/>
                  <a:gd name="T13" fmla="*/ 19 h 117"/>
                  <a:gd name="T14" fmla="*/ 84 w 118"/>
                  <a:gd name="T15" fmla="*/ 2 h 117"/>
                  <a:gd name="T16" fmla="*/ 82 w 118"/>
                  <a:gd name="T17" fmla="*/ 0 h 117"/>
                  <a:gd name="T18" fmla="*/ 80 w 118"/>
                  <a:gd name="T19" fmla="*/ 1 h 117"/>
                  <a:gd name="T20" fmla="*/ 54 w 118"/>
                  <a:gd name="T21" fmla="*/ 26 h 117"/>
                  <a:gd name="T22" fmla="*/ 51 w 118"/>
                  <a:gd name="T23" fmla="*/ 35 h 117"/>
                  <a:gd name="T24" fmla="*/ 51 w 118"/>
                  <a:gd name="T25" fmla="*/ 36 h 117"/>
                  <a:gd name="T26" fmla="*/ 52 w 118"/>
                  <a:gd name="T27" fmla="*/ 52 h 117"/>
                  <a:gd name="T28" fmla="*/ 43 w 118"/>
                  <a:gd name="T29" fmla="*/ 62 h 117"/>
                  <a:gd name="T30" fmla="*/ 26 w 118"/>
                  <a:gd name="T31" fmla="*/ 78 h 117"/>
                  <a:gd name="T32" fmla="*/ 26 w 118"/>
                  <a:gd name="T33" fmla="*/ 79 h 117"/>
                  <a:gd name="T34" fmla="*/ 10 w 118"/>
                  <a:gd name="T35" fmla="*/ 95 h 117"/>
                  <a:gd name="T36" fmla="*/ 2 w 118"/>
                  <a:gd name="T37" fmla="*/ 102 h 117"/>
                  <a:gd name="T38" fmla="*/ 1 w 118"/>
                  <a:gd name="T39" fmla="*/ 106 h 117"/>
                  <a:gd name="T40" fmla="*/ 0 w 118"/>
                  <a:gd name="T41" fmla="*/ 111 h 117"/>
                  <a:gd name="T42" fmla="*/ 6 w 118"/>
                  <a:gd name="T43" fmla="*/ 117 h 117"/>
                  <a:gd name="T44" fmla="*/ 6 w 118"/>
                  <a:gd name="T45" fmla="*/ 117 h 117"/>
                  <a:gd name="T46" fmla="*/ 12 w 118"/>
                  <a:gd name="T47" fmla="*/ 117 h 117"/>
                  <a:gd name="T48" fmla="*/ 16 w 118"/>
                  <a:gd name="T49" fmla="*/ 115 h 117"/>
                  <a:gd name="T50" fmla="*/ 66 w 118"/>
                  <a:gd name="T51" fmla="*/ 65 h 117"/>
                  <a:gd name="T52" fmla="*/ 81 w 118"/>
                  <a:gd name="T53" fmla="*/ 66 h 117"/>
                  <a:gd name="T54" fmla="*/ 82 w 118"/>
                  <a:gd name="T55" fmla="*/ 66 h 117"/>
                  <a:gd name="T56" fmla="*/ 83 w 118"/>
                  <a:gd name="T57" fmla="*/ 66 h 117"/>
                  <a:gd name="T58" fmla="*/ 91 w 118"/>
                  <a:gd name="T59" fmla="*/ 63 h 117"/>
                  <a:gd name="T60" fmla="*/ 116 w 118"/>
                  <a:gd name="T61" fmla="*/ 37 h 117"/>
                  <a:gd name="T62" fmla="*/ 115 w 118"/>
                  <a:gd name="T63" fmla="*/ 33 h 117"/>
                  <a:gd name="T64" fmla="*/ 99 w 118"/>
                  <a:gd name="T65" fmla="*/ 32 h 117"/>
                  <a:gd name="T66" fmla="*/ 99 w 118"/>
                  <a:gd name="T67" fmla="*/ 32 h 117"/>
                  <a:gd name="T68" fmla="*/ 99 w 118"/>
                  <a:gd name="T69" fmla="*/ 32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8" h="117">
                    <a:moveTo>
                      <a:pt x="99" y="32"/>
                    </a:moveTo>
                    <a:cubicBezTo>
                      <a:pt x="105" y="26"/>
                      <a:pt x="105" y="26"/>
                      <a:pt x="105" y="26"/>
                    </a:cubicBezTo>
                    <a:cubicBezTo>
                      <a:pt x="108" y="24"/>
                      <a:pt x="108" y="20"/>
                      <a:pt x="105" y="17"/>
                    </a:cubicBezTo>
                    <a:cubicBezTo>
                      <a:pt x="101" y="13"/>
                      <a:pt x="101" y="13"/>
                      <a:pt x="101" y="13"/>
                    </a:cubicBezTo>
                    <a:cubicBezTo>
                      <a:pt x="100" y="12"/>
                      <a:pt x="98" y="11"/>
                      <a:pt x="96" y="11"/>
                    </a:cubicBezTo>
                    <a:cubicBezTo>
                      <a:pt x="95" y="11"/>
                      <a:pt x="93" y="12"/>
                      <a:pt x="92" y="13"/>
                    </a:cubicBezTo>
                    <a:cubicBezTo>
                      <a:pt x="85" y="19"/>
                      <a:pt x="85" y="19"/>
                      <a:pt x="85" y="19"/>
                    </a:cubicBezTo>
                    <a:cubicBezTo>
                      <a:pt x="84" y="2"/>
                      <a:pt x="84" y="2"/>
                      <a:pt x="84" y="2"/>
                    </a:cubicBezTo>
                    <a:cubicBezTo>
                      <a:pt x="84" y="1"/>
                      <a:pt x="83" y="0"/>
                      <a:pt x="82" y="0"/>
                    </a:cubicBezTo>
                    <a:cubicBezTo>
                      <a:pt x="81" y="0"/>
                      <a:pt x="80" y="0"/>
                      <a:pt x="80" y="1"/>
                    </a:cubicBezTo>
                    <a:cubicBezTo>
                      <a:pt x="54" y="26"/>
                      <a:pt x="54" y="26"/>
                      <a:pt x="54" y="26"/>
                    </a:cubicBezTo>
                    <a:cubicBezTo>
                      <a:pt x="52" y="29"/>
                      <a:pt x="51" y="32"/>
                      <a:pt x="51" y="35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2" y="52"/>
                      <a:pt x="52" y="52"/>
                      <a:pt x="52" y="52"/>
                    </a:cubicBezTo>
                    <a:cubicBezTo>
                      <a:pt x="43" y="62"/>
                      <a:pt x="43" y="62"/>
                      <a:pt x="43" y="62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26" y="79"/>
                      <a:pt x="26" y="79"/>
                      <a:pt x="26" y="79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2" y="102"/>
                      <a:pt x="2" y="102"/>
                      <a:pt x="2" y="102"/>
                    </a:cubicBezTo>
                    <a:cubicBezTo>
                      <a:pt x="1" y="103"/>
                      <a:pt x="1" y="104"/>
                      <a:pt x="1" y="106"/>
                    </a:cubicBezTo>
                    <a:cubicBezTo>
                      <a:pt x="0" y="111"/>
                      <a:pt x="0" y="111"/>
                      <a:pt x="0" y="111"/>
                    </a:cubicBezTo>
                    <a:cubicBezTo>
                      <a:pt x="0" y="115"/>
                      <a:pt x="3" y="117"/>
                      <a:pt x="6" y="117"/>
                    </a:cubicBezTo>
                    <a:cubicBezTo>
                      <a:pt x="6" y="117"/>
                      <a:pt x="6" y="117"/>
                      <a:pt x="6" y="117"/>
                    </a:cubicBezTo>
                    <a:cubicBezTo>
                      <a:pt x="12" y="117"/>
                      <a:pt x="12" y="117"/>
                      <a:pt x="12" y="117"/>
                    </a:cubicBezTo>
                    <a:cubicBezTo>
                      <a:pt x="14" y="117"/>
                      <a:pt x="15" y="116"/>
                      <a:pt x="16" y="115"/>
                    </a:cubicBezTo>
                    <a:cubicBezTo>
                      <a:pt x="66" y="65"/>
                      <a:pt x="66" y="65"/>
                      <a:pt x="66" y="65"/>
                    </a:cubicBezTo>
                    <a:cubicBezTo>
                      <a:pt x="81" y="66"/>
                      <a:pt x="81" y="66"/>
                      <a:pt x="81" y="66"/>
                    </a:cubicBezTo>
                    <a:cubicBezTo>
                      <a:pt x="82" y="66"/>
                      <a:pt x="82" y="66"/>
                      <a:pt x="82" y="66"/>
                    </a:cubicBezTo>
                    <a:cubicBezTo>
                      <a:pt x="82" y="66"/>
                      <a:pt x="82" y="66"/>
                      <a:pt x="83" y="66"/>
                    </a:cubicBezTo>
                    <a:cubicBezTo>
                      <a:pt x="86" y="66"/>
                      <a:pt x="89" y="65"/>
                      <a:pt x="91" y="63"/>
                    </a:cubicBezTo>
                    <a:cubicBezTo>
                      <a:pt x="116" y="37"/>
                      <a:pt x="116" y="37"/>
                      <a:pt x="116" y="37"/>
                    </a:cubicBezTo>
                    <a:cubicBezTo>
                      <a:pt x="118" y="36"/>
                      <a:pt x="117" y="33"/>
                      <a:pt x="115" y="33"/>
                    </a:cubicBezTo>
                    <a:lnTo>
                      <a:pt x="99" y="32"/>
                    </a:lnTo>
                    <a:close/>
                    <a:moveTo>
                      <a:pt x="99" y="32"/>
                    </a:moveTo>
                    <a:cubicBezTo>
                      <a:pt x="99" y="32"/>
                      <a:pt x="99" y="32"/>
                      <a:pt x="99" y="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6387993" y="4575846"/>
            <a:ext cx="1273323" cy="1273323"/>
            <a:chOff x="6387992" y="4493099"/>
            <a:chExt cx="1273323" cy="1273323"/>
          </a:xfrm>
          <a:effectLst>
            <a:outerShdw blurRad="127000" dist="63500" dir="16200000" rotWithShape="0">
              <a:prstClr val="black">
                <a:alpha val="40000"/>
              </a:prstClr>
            </a:outerShdw>
          </a:effectLst>
        </p:grpSpPr>
        <p:sp>
          <p:nvSpPr>
            <p:cNvPr id="48" name="椭圆 47"/>
            <p:cNvSpPr/>
            <p:nvPr/>
          </p:nvSpPr>
          <p:spPr>
            <a:xfrm rot="2711270" flipH="1">
              <a:off x="6387992" y="4493099"/>
              <a:ext cx="1273323" cy="1273323"/>
            </a:xfrm>
            <a:prstGeom prst="ellipse">
              <a:avLst/>
            </a:pr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6731635" y="4845110"/>
              <a:ext cx="589201" cy="560529"/>
              <a:chOff x="6323014" y="4870451"/>
              <a:chExt cx="652463" cy="620713"/>
            </a:xfrm>
            <a:solidFill>
              <a:srgbClr val="00516C"/>
            </a:solidFill>
          </p:grpSpPr>
          <p:sp>
            <p:nvSpPr>
              <p:cNvPr id="50" name="Freeform 81"/>
              <p:cNvSpPr/>
              <p:nvPr/>
            </p:nvSpPr>
            <p:spPr bwMode="auto">
              <a:xfrm>
                <a:off x="6789739" y="4870451"/>
                <a:ext cx="185738" cy="185738"/>
              </a:xfrm>
              <a:custGeom>
                <a:avLst/>
                <a:gdLst>
                  <a:gd name="T0" fmla="*/ 38 w 49"/>
                  <a:gd name="T1" fmla="*/ 11 h 49"/>
                  <a:gd name="T2" fmla="*/ 3 w 49"/>
                  <a:gd name="T3" fmla="*/ 7 h 49"/>
                  <a:gd name="T4" fmla="*/ 2 w 49"/>
                  <a:gd name="T5" fmla="*/ 15 h 49"/>
                  <a:gd name="T6" fmla="*/ 34 w 49"/>
                  <a:gd name="T7" fmla="*/ 47 h 49"/>
                  <a:gd name="T8" fmla="*/ 42 w 49"/>
                  <a:gd name="T9" fmla="*/ 46 h 49"/>
                  <a:gd name="T10" fmla="*/ 38 w 49"/>
                  <a:gd name="T11" fmla="*/ 1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49">
                    <a:moveTo>
                      <a:pt x="38" y="11"/>
                    </a:moveTo>
                    <a:cubicBezTo>
                      <a:pt x="28" y="2"/>
                      <a:pt x="14" y="0"/>
                      <a:pt x="3" y="7"/>
                    </a:cubicBezTo>
                    <a:cubicBezTo>
                      <a:pt x="0" y="9"/>
                      <a:pt x="0" y="13"/>
                      <a:pt x="2" y="15"/>
                    </a:cubicBezTo>
                    <a:cubicBezTo>
                      <a:pt x="34" y="47"/>
                      <a:pt x="34" y="47"/>
                      <a:pt x="34" y="47"/>
                    </a:cubicBezTo>
                    <a:cubicBezTo>
                      <a:pt x="36" y="49"/>
                      <a:pt x="40" y="49"/>
                      <a:pt x="42" y="46"/>
                    </a:cubicBezTo>
                    <a:cubicBezTo>
                      <a:pt x="49" y="35"/>
                      <a:pt x="47" y="21"/>
                      <a:pt x="38" y="1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1" name="Freeform 82"/>
              <p:cNvSpPr>
                <a:spLocks noEditPoints="1"/>
              </p:cNvSpPr>
              <p:nvPr/>
            </p:nvSpPr>
            <p:spPr bwMode="auto">
              <a:xfrm>
                <a:off x="6364289" y="4924426"/>
                <a:ext cx="554038" cy="566738"/>
              </a:xfrm>
              <a:custGeom>
                <a:avLst/>
                <a:gdLst>
                  <a:gd name="T0" fmla="*/ 134 w 147"/>
                  <a:gd name="T1" fmla="*/ 115 h 151"/>
                  <a:gd name="T2" fmla="*/ 147 w 147"/>
                  <a:gd name="T3" fmla="*/ 72 h 151"/>
                  <a:gd name="T4" fmla="*/ 75 w 147"/>
                  <a:gd name="T5" fmla="*/ 0 h 151"/>
                  <a:gd name="T6" fmla="*/ 74 w 147"/>
                  <a:gd name="T7" fmla="*/ 0 h 151"/>
                  <a:gd name="T8" fmla="*/ 3 w 147"/>
                  <a:gd name="T9" fmla="*/ 72 h 151"/>
                  <a:gd name="T10" fmla="*/ 15 w 147"/>
                  <a:gd name="T11" fmla="*/ 112 h 151"/>
                  <a:gd name="T12" fmla="*/ 2 w 147"/>
                  <a:gd name="T13" fmla="*/ 137 h 151"/>
                  <a:gd name="T14" fmla="*/ 6 w 147"/>
                  <a:gd name="T15" fmla="*/ 150 h 151"/>
                  <a:gd name="T16" fmla="*/ 11 w 147"/>
                  <a:gd name="T17" fmla="*/ 151 h 151"/>
                  <a:gd name="T18" fmla="*/ 20 w 147"/>
                  <a:gd name="T19" fmla="*/ 146 h 151"/>
                  <a:gd name="T20" fmla="*/ 29 w 147"/>
                  <a:gd name="T21" fmla="*/ 128 h 151"/>
                  <a:gd name="T22" fmla="*/ 74 w 147"/>
                  <a:gd name="T23" fmla="*/ 145 h 151"/>
                  <a:gd name="T24" fmla="*/ 75 w 147"/>
                  <a:gd name="T25" fmla="*/ 145 h 151"/>
                  <a:gd name="T26" fmla="*/ 119 w 147"/>
                  <a:gd name="T27" fmla="*/ 129 h 151"/>
                  <a:gd name="T28" fmla="*/ 127 w 147"/>
                  <a:gd name="T29" fmla="*/ 146 h 151"/>
                  <a:gd name="T30" fmla="*/ 136 w 147"/>
                  <a:gd name="T31" fmla="*/ 151 h 151"/>
                  <a:gd name="T32" fmla="*/ 141 w 147"/>
                  <a:gd name="T33" fmla="*/ 150 h 151"/>
                  <a:gd name="T34" fmla="*/ 145 w 147"/>
                  <a:gd name="T35" fmla="*/ 137 h 151"/>
                  <a:gd name="T36" fmla="*/ 134 w 147"/>
                  <a:gd name="T37" fmla="*/ 115 h 151"/>
                  <a:gd name="T38" fmla="*/ 75 w 147"/>
                  <a:gd name="T39" fmla="*/ 125 h 151"/>
                  <a:gd name="T40" fmla="*/ 74 w 147"/>
                  <a:gd name="T41" fmla="*/ 125 h 151"/>
                  <a:gd name="T42" fmla="*/ 22 w 147"/>
                  <a:gd name="T43" fmla="*/ 72 h 151"/>
                  <a:gd name="T44" fmla="*/ 74 w 147"/>
                  <a:gd name="T45" fmla="*/ 20 h 151"/>
                  <a:gd name="T46" fmla="*/ 75 w 147"/>
                  <a:gd name="T47" fmla="*/ 19 h 151"/>
                  <a:gd name="T48" fmla="*/ 128 w 147"/>
                  <a:gd name="T49" fmla="*/ 72 h 151"/>
                  <a:gd name="T50" fmla="*/ 75 w 147"/>
                  <a:gd name="T51" fmla="*/ 12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7" h="151">
                    <a:moveTo>
                      <a:pt x="134" y="115"/>
                    </a:moveTo>
                    <a:cubicBezTo>
                      <a:pt x="142" y="103"/>
                      <a:pt x="147" y="88"/>
                      <a:pt x="147" y="72"/>
                    </a:cubicBezTo>
                    <a:cubicBezTo>
                      <a:pt x="147" y="32"/>
                      <a:pt x="115" y="0"/>
                      <a:pt x="75" y="0"/>
                    </a:cubicBezTo>
                    <a:cubicBezTo>
                      <a:pt x="75" y="0"/>
                      <a:pt x="74" y="0"/>
                      <a:pt x="74" y="0"/>
                    </a:cubicBezTo>
                    <a:cubicBezTo>
                      <a:pt x="35" y="0"/>
                      <a:pt x="3" y="33"/>
                      <a:pt x="3" y="72"/>
                    </a:cubicBezTo>
                    <a:cubicBezTo>
                      <a:pt x="3" y="87"/>
                      <a:pt x="7" y="101"/>
                      <a:pt x="15" y="112"/>
                    </a:cubicBezTo>
                    <a:cubicBezTo>
                      <a:pt x="2" y="137"/>
                      <a:pt x="2" y="137"/>
                      <a:pt x="2" y="137"/>
                    </a:cubicBezTo>
                    <a:cubicBezTo>
                      <a:pt x="0" y="142"/>
                      <a:pt x="2" y="148"/>
                      <a:pt x="6" y="150"/>
                    </a:cubicBezTo>
                    <a:cubicBezTo>
                      <a:pt x="8" y="151"/>
                      <a:pt x="9" y="151"/>
                      <a:pt x="11" y="151"/>
                    </a:cubicBezTo>
                    <a:cubicBezTo>
                      <a:pt x="14" y="151"/>
                      <a:pt x="18" y="149"/>
                      <a:pt x="20" y="146"/>
                    </a:cubicBezTo>
                    <a:cubicBezTo>
                      <a:pt x="29" y="128"/>
                      <a:pt x="29" y="128"/>
                      <a:pt x="29" y="128"/>
                    </a:cubicBezTo>
                    <a:cubicBezTo>
                      <a:pt x="41" y="138"/>
                      <a:pt x="57" y="145"/>
                      <a:pt x="74" y="145"/>
                    </a:cubicBezTo>
                    <a:cubicBezTo>
                      <a:pt x="74" y="145"/>
                      <a:pt x="75" y="145"/>
                      <a:pt x="75" y="145"/>
                    </a:cubicBezTo>
                    <a:cubicBezTo>
                      <a:pt x="92" y="145"/>
                      <a:pt x="107" y="139"/>
                      <a:pt x="119" y="129"/>
                    </a:cubicBezTo>
                    <a:cubicBezTo>
                      <a:pt x="127" y="146"/>
                      <a:pt x="127" y="146"/>
                      <a:pt x="127" y="146"/>
                    </a:cubicBezTo>
                    <a:cubicBezTo>
                      <a:pt x="129" y="149"/>
                      <a:pt x="133" y="151"/>
                      <a:pt x="136" y="151"/>
                    </a:cubicBezTo>
                    <a:cubicBezTo>
                      <a:pt x="138" y="151"/>
                      <a:pt x="139" y="151"/>
                      <a:pt x="141" y="150"/>
                    </a:cubicBezTo>
                    <a:cubicBezTo>
                      <a:pt x="145" y="148"/>
                      <a:pt x="147" y="142"/>
                      <a:pt x="145" y="137"/>
                    </a:cubicBezTo>
                    <a:lnTo>
                      <a:pt x="134" y="115"/>
                    </a:lnTo>
                    <a:close/>
                    <a:moveTo>
                      <a:pt x="75" y="125"/>
                    </a:moveTo>
                    <a:cubicBezTo>
                      <a:pt x="75" y="125"/>
                      <a:pt x="74" y="125"/>
                      <a:pt x="74" y="125"/>
                    </a:cubicBezTo>
                    <a:cubicBezTo>
                      <a:pt x="45" y="125"/>
                      <a:pt x="22" y="101"/>
                      <a:pt x="22" y="72"/>
                    </a:cubicBezTo>
                    <a:cubicBezTo>
                      <a:pt x="22" y="43"/>
                      <a:pt x="45" y="20"/>
                      <a:pt x="74" y="20"/>
                    </a:cubicBezTo>
                    <a:cubicBezTo>
                      <a:pt x="74" y="20"/>
                      <a:pt x="75" y="19"/>
                      <a:pt x="75" y="19"/>
                    </a:cubicBezTo>
                    <a:cubicBezTo>
                      <a:pt x="104" y="19"/>
                      <a:pt x="128" y="43"/>
                      <a:pt x="128" y="72"/>
                    </a:cubicBezTo>
                    <a:cubicBezTo>
                      <a:pt x="128" y="102"/>
                      <a:pt x="104" y="125"/>
                      <a:pt x="75" y="12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2" name="Freeform 83"/>
              <p:cNvSpPr/>
              <p:nvPr/>
            </p:nvSpPr>
            <p:spPr bwMode="auto">
              <a:xfrm>
                <a:off x="6534151" y="5092701"/>
                <a:ext cx="131763" cy="236538"/>
              </a:xfrm>
              <a:custGeom>
                <a:avLst/>
                <a:gdLst>
                  <a:gd name="T0" fmla="*/ 30 w 35"/>
                  <a:gd name="T1" fmla="*/ 0 h 63"/>
                  <a:gd name="T2" fmla="*/ 29 w 35"/>
                  <a:gd name="T3" fmla="*/ 0 h 63"/>
                  <a:gd name="T4" fmla="*/ 24 w 35"/>
                  <a:gd name="T5" fmla="*/ 6 h 63"/>
                  <a:gd name="T6" fmla="*/ 24 w 35"/>
                  <a:gd name="T7" fmla="*/ 27 h 63"/>
                  <a:gd name="T8" fmla="*/ 2 w 35"/>
                  <a:gd name="T9" fmla="*/ 54 h 63"/>
                  <a:gd name="T10" fmla="*/ 3 w 35"/>
                  <a:gd name="T11" fmla="*/ 61 h 63"/>
                  <a:gd name="T12" fmla="*/ 6 w 35"/>
                  <a:gd name="T13" fmla="*/ 63 h 63"/>
                  <a:gd name="T14" fmla="*/ 10 w 35"/>
                  <a:gd name="T15" fmla="*/ 61 h 63"/>
                  <a:gd name="T16" fmla="*/ 29 w 35"/>
                  <a:gd name="T17" fmla="*/ 39 h 63"/>
                  <a:gd name="T18" fmla="*/ 33 w 35"/>
                  <a:gd name="T19" fmla="*/ 34 h 63"/>
                  <a:gd name="T20" fmla="*/ 35 w 35"/>
                  <a:gd name="T21" fmla="*/ 29 h 63"/>
                  <a:gd name="T22" fmla="*/ 35 w 35"/>
                  <a:gd name="T23" fmla="*/ 6 h 63"/>
                  <a:gd name="T24" fmla="*/ 30 w 35"/>
                  <a:gd name="T25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5" h="63">
                    <a:moveTo>
                      <a:pt x="30" y="0"/>
                    </a:moveTo>
                    <a:cubicBezTo>
                      <a:pt x="30" y="0"/>
                      <a:pt x="29" y="0"/>
                      <a:pt x="29" y="0"/>
                    </a:cubicBezTo>
                    <a:cubicBezTo>
                      <a:pt x="26" y="1"/>
                      <a:pt x="24" y="3"/>
                      <a:pt x="24" y="6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0" y="56"/>
                      <a:pt x="0" y="59"/>
                      <a:pt x="3" y="61"/>
                    </a:cubicBezTo>
                    <a:cubicBezTo>
                      <a:pt x="4" y="62"/>
                      <a:pt x="5" y="63"/>
                      <a:pt x="6" y="63"/>
                    </a:cubicBezTo>
                    <a:cubicBezTo>
                      <a:pt x="8" y="63"/>
                      <a:pt x="9" y="62"/>
                      <a:pt x="10" y="61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5" y="33"/>
                      <a:pt x="35" y="31"/>
                      <a:pt x="35" y="29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5" y="3"/>
                      <a:pt x="33" y="0"/>
                      <a:pt x="3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3" name="Freeform 84"/>
              <p:cNvSpPr/>
              <p:nvPr/>
            </p:nvSpPr>
            <p:spPr bwMode="auto">
              <a:xfrm>
                <a:off x="6323014" y="4870451"/>
                <a:ext cx="184150" cy="185738"/>
              </a:xfrm>
              <a:custGeom>
                <a:avLst/>
                <a:gdLst>
                  <a:gd name="T0" fmla="*/ 11 w 49"/>
                  <a:gd name="T1" fmla="*/ 11 h 49"/>
                  <a:gd name="T2" fmla="*/ 7 w 49"/>
                  <a:gd name="T3" fmla="*/ 46 h 49"/>
                  <a:gd name="T4" fmla="*/ 14 w 49"/>
                  <a:gd name="T5" fmla="*/ 47 h 49"/>
                  <a:gd name="T6" fmla="*/ 46 w 49"/>
                  <a:gd name="T7" fmla="*/ 15 h 49"/>
                  <a:gd name="T8" fmla="*/ 45 w 49"/>
                  <a:gd name="T9" fmla="*/ 7 h 49"/>
                  <a:gd name="T10" fmla="*/ 11 w 49"/>
                  <a:gd name="T11" fmla="*/ 1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49">
                    <a:moveTo>
                      <a:pt x="11" y="11"/>
                    </a:moveTo>
                    <a:cubicBezTo>
                      <a:pt x="1" y="21"/>
                      <a:pt x="0" y="35"/>
                      <a:pt x="7" y="46"/>
                    </a:cubicBezTo>
                    <a:cubicBezTo>
                      <a:pt x="9" y="49"/>
                      <a:pt x="12" y="49"/>
                      <a:pt x="14" y="47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9" y="13"/>
                      <a:pt x="48" y="9"/>
                      <a:pt x="45" y="7"/>
                    </a:cubicBezTo>
                    <a:cubicBezTo>
                      <a:pt x="35" y="0"/>
                      <a:pt x="20" y="2"/>
                      <a:pt x="11" y="1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4562613" y="4555874"/>
            <a:ext cx="1273323" cy="1273323"/>
            <a:chOff x="4562613" y="4473127"/>
            <a:chExt cx="1273323" cy="1273323"/>
          </a:xfrm>
          <a:effectLst>
            <a:outerShdw blurRad="127000" dist="63500" dir="16200000" rotWithShape="0">
              <a:prstClr val="black">
                <a:alpha val="40000"/>
              </a:prstClr>
            </a:outerShdw>
          </a:effectLst>
        </p:grpSpPr>
        <p:sp>
          <p:nvSpPr>
            <p:cNvPr id="55" name="椭圆 54"/>
            <p:cNvSpPr/>
            <p:nvPr/>
          </p:nvSpPr>
          <p:spPr>
            <a:xfrm rot="18888730">
              <a:off x="4562613" y="4473127"/>
              <a:ext cx="1273323" cy="1273323"/>
            </a:xfrm>
            <a:prstGeom prst="ellipse">
              <a:avLst/>
            </a:pr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56" name="Group 4"/>
            <p:cNvGrpSpPr>
              <a:grpSpLocks noChangeAspect="1"/>
            </p:cNvGrpSpPr>
            <p:nvPr/>
          </p:nvGrpSpPr>
          <p:grpSpPr bwMode="auto">
            <a:xfrm>
              <a:off x="4906230" y="4848677"/>
              <a:ext cx="518937" cy="510141"/>
              <a:chOff x="3722" y="2043"/>
              <a:chExt cx="236" cy="232"/>
            </a:xfrm>
            <a:solidFill>
              <a:srgbClr val="00516C"/>
            </a:solidFill>
          </p:grpSpPr>
          <p:sp>
            <p:nvSpPr>
              <p:cNvPr id="57" name="Freeform 5"/>
              <p:cNvSpPr>
                <a:spLocks noEditPoints="1"/>
              </p:cNvSpPr>
              <p:nvPr/>
            </p:nvSpPr>
            <p:spPr bwMode="auto">
              <a:xfrm>
                <a:off x="3810" y="2089"/>
                <a:ext cx="14" cy="32"/>
              </a:xfrm>
              <a:custGeom>
                <a:avLst/>
                <a:gdLst>
                  <a:gd name="T0" fmla="*/ 4 w 6"/>
                  <a:gd name="T1" fmla="*/ 0 h 13"/>
                  <a:gd name="T2" fmla="*/ 2 w 6"/>
                  <a:gd name="T3" fmla="*/ 0 h 13"/>
                  <a:gd name="T4" fmla="*/ 0 w 6"/>
                  <a:gd name="T5" fmla="*/ 2 h 13"/>
                  <a:gd name="T6" fmla="*/ 0 w 6"/>
                  <a:gd name="T7" fmla="*/ 13 h 13"/>
                  <a:gd name="T8" fmla="*/ 6 w 6"/>
                  <a:gd name="T9" fmla="*/ 13 h 13"/>
                  <a:gd name="T10" fmla="*/ 6 w 6"/>
                  <a:gd name="T11" fmla="*/ 2 h 13"/>
                  <a:gd name="T12" fmla="*/ 4 w 6"/>
                  <a:gd name="T13" fmla="*/ 0 h 13"/>
                  <a:gd name="T14" fmla="*/ 4 w 6"/>
                  <a:gd name="T15" fmla="*/ 0 h 13"/>
                  <a:gd name="T16" fmla="*/ 4 w 6"/>
                  <a:gd name="T1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3">
                    <a:moveTo>
                      <a:pt x="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5" y="0"/>
                      <a:pt x="4" y="0"/>
                    </a:cubicBezTo>
                    <a:close/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8" name="Freeform 6"/>
              <p:cNvSpPr>
                <a:spLocks noEditPoints="1"/>
              </p:cNvSpPr>
              <p:nvPr/>
            </p:nvSpPr>
            <p:spPr bwMode="auto">
              <a:xfrm>
                <a:off x="3853" y="2089"/>
                <a:ext cx="17" cy="32"/>
              </a:xfrm>
              <a:custGeom>
                <a:avLst/>
                <a:gdLst>
                  <a:gd name="T0" fmla="*/ 4 w 7"/>
                  <a:gd name="T1" fmla="*/ 0 h 13"/>
                  <a:gd name="T2" fmla="*/ 3 w 7"/>
                  <a:gd name="T3" fmla="*/ 0 h 13"/>
                  <a:gd name="T4" fmla="*/ 0 w 7"/>
                  <a:gd name="T5" fmla="*/ 2 h 13"/>
                  <a:gd name="T6" fmla="*/ 0 w 7"/>
                  <a:gd name="T7" fmla="*/ 13 h 13"/>
                  <a:gd name="T8" fmla="*/ 7 w 7"/>
                  <a:gd name="T9" fmla="*/ 13 h 13"/>
                  <a:gd name="T10" fmla="*/ 7 w 7"/>
                  <a:gd name="T11" fmla="*/ 2 h 13"/>
                  <a:gd name="T12" fmla="*/ 4 w 7"/>
                  <a:gd name="T13" fmla="*/ 0 h 13"/>
                  <a:gd name="T14" fmla="*/ 4 w 7"/>
                  <a:gd name="T15" fmla="*/ 0 h 13"/>
                  <a:gd name="T16" fmla="*/ 4 w 7"/>
                  <a:gd name="T1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13">
                    <a:moveTo>
                      <a:pt x="4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1"/>
                      <a:pt x="6" y="0"/>
                      <a:pt x="4" y="0"/>
                    </a:cubicBezTo>
                    <a:close/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9" name="Freeform 7"/>
              <p:cNvSpPr>
                <a:spLocks noEditPoints="1"/>
              </p:cNvSpPr>
              <p:nvPr/>
            </p:nvSpPr>
            <p:spPr bwMode="auto">
              <a:xfrm>
                <a:off x="3722" y="2043"/>
                <a:ext cx="236" cy="232"/>
              </a:xfrm>
              <a:custGeom>
                <a:avLst/>
                <a:gdLst>
                  <a:gd name="T0" fmla="*/ 48 w 97"/>
                  <a:gd name="T1" fmla="*/ 0 h 95"/>
                  <a:gd name="T2" fmla="*/ 0 w 97"/>
                  <a:gd name="T3" fmla="*/ 49 h 95"/>
                  <a:gd name="T4" fmla="*/ 14 w 97"/>
                  <a:gd name="T5" fmla="*/ 83 h 95"/>
                  <a:gd name="T6" fmla="*/ 33 w 97"/>
                  <a:gd name="T7" fmla="*/ 95 h 95"/>
                  <a:gd name="T8" fmla="*/ 35 w 97"/>
                  <a:gd name="T9" fmla="*/ 95 h 95"/>
                  <a:gd name="T10" fmla="*/ 39 w 97"/>
                  <a:gd name="T11" fmla="*/ 92 h 95"/>
                  <a:gd name="T12" fmla="*/ 36 w 97"/>
                  <a:gd name="T13" fmla="*/ 86 h 95"/>
                  <a:gd name="T14" fmla="*/ 20 w 97"/>
                  <a:gd name="T15" fmla="*/ 76 h 95"/>
                  <a:gd name="T16" fmla="*/ 9 w 97"/>
                  <a:gd name="T17" fmla="*/ 49 h 95"/>
                  <a:gd name="T18" fmla="*/ 48 w 97"/>
                  <a:gd name="T19" fmla="*/ 9 h 95"/>
                  <a:gd name="T20" fmla="*/ 87 w 97"/>
                  <a:gd name="T21" fmla="*/ 49 h 95"/>
                  <a:gd name="T22" fmla="*/ 76 w 97"/>
                  <a:gd name="T23" fmla="*/ 76 h 95"/>
                  <a:gd name="T24" fmla="*/ 62 w 97"/>
                  <a:gd name="T25" fmla="*/ 84 h 95"/>
                  <a:gd name="T26" fmla="*/ 57 w 97"/>
                  <a:gd name="T27" fmla="*/ 82 h 95"/>
                  <a:gd name="T28" fmla="*/ 53 w 97"/>
                  <a:gd name="T29" fmla="*/ 65 h 95"/>
                  <a:gd name="T30" fmla="*/ 67 w 97"/>
                  <a:gd name="T31" fmla="*/ 50 h 95"/>
                  <a:gd name="T32" fmla="*/ 67 w 97"/>
                  <a:gd name="T33" fmla="*/ 35 h 95"/>
                  <a:gd name="T34" fmla="*/ 29 w 97"/>
                  <a:gd name="T35" fmla="*/ 35 h 95"/>
                  <a:gd name="T36" fmla="*/ 29 w 97"/>
                  <a:gd name="T37" fmla="*/ 50 h 95"/>
                  <a:gd name="T38" fmla="*/ 43 w 97"/>
                  <a:gd name="T39" fmla="*/ 65 h 95"/>
                  <a:gd name="T40" fmla="*/ 50 w 97"/>
                  <a:gd name="T41" fmla="*/ 88 h 95"/>
                  <a:gd name="T42" fmla="*/ 62 w 97"/>
                  <a:gd name="T43" fmla="*/ 93 h 95"/>
                  <a:gd name="T44" fmla="*/ 82 w 97"/>
                  <a:gd name="T45" fmla="*/ 83 h 95"/>
                  <a:gd name="T46" fmla="*/ 83 w 97"/>
                  <a:gd name="T47" fmla="*/ 83 h 95"/>
                  <a:gd name="T48" fmla="*/ 97 w 97"/>
                  <a:gd name="T49" fmla="*/ 49 h 95"/>
                  <a:gd name="T50" fmla="*/ 48 w 97"/>
                  <a:gd name="T51" fmla="*/ 0 h 95"/>
                  <a:gd name="T52" fmla="*/ 48 w 97"/>
                  <a:gd name="T53" fmla="*/ 0 h 95"/>
                  <a:gd name="T54" fmla="*/ 48 w 97"/>
                  <a:gd name="T55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97" h="95">
                    <a:moveTo>
                      <a:pt x="48" y="0"/>
                    </a:moveTo>
                    <a:cubicBezTo>
                      <a:pt x="21" y="0"/>
                      <a:pt x="0" y="22"/>
                      <a:pt x="0" y="49"/>
                    </a:cubicBezTo>
                    <a:cubicBezTo>
                      <a:pt x="0" y="61"/>
                      <a:pt x="5" y="74"/>
                      <a:pt x="14" y="83"/>
                    </a:cubicBezTo>
                    <a:cubicBezTo>
                      <a:pt x="19" y="88"/>
                      <a:pt x="26" y="92"/>
                      <a:pt x="33" y="95"/>
                    </a:cubicBezTo>
                    <a:cubicBezTo>
                      <a:pt x="34" y="95"/>
                      <a:pt x="34" y="95"/>
                      <a:pt x="35" y="95"/>
                    </a:cubicBezTo>
                    <a:cubicBezTo>
                      <a:pt x="37" y="95"/>
                      <a:pt x="38" y="94"/>
                      <a:pt x="39" y="92"/>
                    </a:cubicBezTo>
                    <a:cubicBezTo>
                      <a:pt x="40" y="89"/>
                      <a:pt x="39" y="87"/>
                      <a:pt x="36" y="86"/>
                    </a:cubicBezTo>
                    <a:cubicBezTo>
                      <a:pt x="30" y="84"/>
                      <a:pt x="25" y="81"/>
                      <a:pt x="20" y="76"/>
                    </a:cubicBezTo>
                    <a:cubicBezTo>
                      <a:pt x="13" y="69"/>
                      <a:pt x="9" y="59"/>
                      <a:pt x="9" y="49"/>
                    </a:cubicBezTo>
                    <a:cubicBezTo>
                      <a:pt x="9" y="27"/>
                      <a:pt x="27" y="9"/>
                      <a:pt x="48" y="9"/>
                    </a:cubicBezTo>
                    <a:cubicBezTo>
                      <a:pt x="70" y="9"/>
                      <a:pt x="87" y="27"/>
                      <a:pt x="87" y="49"/>
                    </a:cubicBezTo>
                    <a:cubicBezTo>
                      <a:pt x="87" y="59"/>
                      <a:pt x="83" y="69"/>
                      <a:pt x="76" y="76"/>
                    </a:cubicBezTo>
                    <a:cubicBezTo>
                      <a:pt x="73" y="79"/>
                      <a:pt x="66" y="84"/>
                      <a:pt x="62" y="84"/>
                    </a:cubicBezTo>
                    <a:cubicBezTo>
                      <a:pt x="60" y="84"/>
                      <a:pt x="58" y="83"/>
                      <a:pt x="57" y="82"/>
                    </a:cubicBezTo>
                    <a:cubicBezTo>
                      <a:pt x="53" y="78"/>
                      <a:pt x="53" y="70"/>
                      <a:pt x="53" y="65"/>
                    </a:cubicBezTo>
                    <a:cubicBezTo>
                      <a:pt x="61" y="65"/>
                      <a:pt x="67" y="58"/>
                      <a:pt x="67" y="50"/>
                    </a:cubicBezTo>
                    <a:cubicBezTo>
                      <a:pt x="67" y="35"/>
                      <a:pt x="67" y="35"/>
                      <a:pt x="67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9" y="58"/>
                      <a:pt x="35" y="65"/>
                      <a:pt x="43" y="65"/>
                    </a:cubicBezTo>
                    <a:cubicBezTo>
                      <a:pt x="43" y="71"/>
                      <a:pt x="44" y="82"/>
                      <a:pt x="50" y="88"/>
                    </a:cubicBezTo>
                    <a:cubicBezTo>
                      <a:pt x="53" y="91"/>
                      <a:pt x="57" y="93"/>
                      <a:pt x="62" y="93"/>
                    </a:cubicBezTo>
                    <a:cubicBezTo>
                      <a:pt x="71" y="93"/>
                      <a:pt x="81" y="84"/>
                      <a:pt x="82" y="83"/>
                    </a:cubicBezTo>
                    <a:cubicBezTo>
                      <a:pt x="83" y="83"/>
                      <a:pt x="83" y="83"/>
                      <a:pt x="83" y="83"/>
                    </a:cubicBezTo>
                    <a:cubicBezTo>
                      <a:pt x="92" y="74"/>
                      <a:pt x="97" y="62"/>
                      <a:pt x="97" y="49"/>
                    </a:cubicBezTo>
                    <a:cubicBezTo>
                      <a:pt x="97" y="22"/>
                      <a:pt x="75" y="0"/>
                      <a:pt x="48" y="0"/>
                    </a:cubicBezTo>
                    <a:close/>
                    <a:moveTo>
                      <a:pt x="48" y="0"/>
                    </a:moveTo>
                    <a:cubicBezTo>
                      <a:pt x="48" y="0"/>
                      <a:pt x="48" y="0"/>
                      <a:pt x="48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mph" presetSubtype="0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33" dur="15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mph" presetSubtype="0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40" dur="15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mph" presetSubtype="0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47" dur="15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mph" presetSubtype="0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54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mph" presetSubtype="0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61" dur="15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 animBg="1"/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1016000" y="1147186"/>
            <a:ext cx="10334171" cy="0"/>
          </a:xfrm>
          <a:prstGeom prst="line">
            <a:avLst/>
          </a:prstGeom>
          <a:ln w="12700">
            <a:solidFill>
              <a:srgbClr val="2320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659843" y="580571"/>
            <a:ext cx="638629" cy="638629"/>
          </a:xfrm>
          <a:prstGeom prst="rect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5400" b="1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30162" y="412261"/>
            <a:ext cx="336620" cy="336620"/>
          </a:xfrm>
          <a:prstGeom prst="rect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5400" b="1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" name="文本占位符 9"/>
          <p:cNvSpPr txBox="1"/>
          <p:nvPr/>
        </p:nvSpPr>
        <p:spPr>
          <a:xfrm>
            <a:off x="1572980" y="483186"/>
            <a:ext cx="4665260" cy="646666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rgbClr val="23202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一、项目介绍</a:t>
            </a:r>
            <a:endParaRPr lang="zh-CN" altLang="en-US" sz="3200" dirty="0">
              <a:solidFill>
                <a:srgbClr val="23202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130870" y="2176061"/>
            <a:ext cx="3738563" cy="3565526"/>
            <a:chOff x="1454962" y="2106613"/>
            <a:chExt cx="3738563" cy="3565526"/>
          </a:xfrm>
        </p:grpSpPr>
        <p:grpSp>
          <p:nvGrpSpPr>
            <p:cNvPr id="7" name="Group 5"/>
            <p:cNvGrpSpPr/>
            <p:nvPr/>
          </p:nvGrpSpPr>
          <p:grpSpPr>
            <a:xfrm>
              <a:off x="1454962" y="2930526"/>
              <a:ext cx="1211263" cy="1352550"/>
              <a:chOff x="1454962" y="2930526"/>
              <a:chExt cx="1211263" cy="1352550"/>
            </a:xfrm>
            <a:solidFill>
              <a:srgbClr val="C61F1D"/>
            </a:solidFill>
          </p:grpSpPr>
          <p:sp>
            <p:nvSpPr>
              <p:cNvPr id="17" name="Freeform 5"/>
              <p:cNvSpPr>
                <a:spLocks noEditPoints="1"/>
              </p:cNvSpPr>
              <p:nvPr/>
            </p:nvSpPr>
            <p:spPr bwMode="auto">
              <a:xfrm>
                <a:off x="1855012" y="3243263"/>
                <a:ext cx="811213" cy="635000"/>
              </a:xfrm>
              <a:custGeom>
                <a:avLst/>
                <a:gdLst>
                  <a:gd name="T0" fmla="*/ 536 w 543"/>
                  <a:gd name="T1" fmla="*/ 423 h 425"/>
                  <a:gd name="T2" fmla="*/ 9 w 543"/>
                  <a:gd name="T3" fmla="*/ 425 h 425"/>
                  <a:gd name="T4" fmla="*/ 2 w 543"/>
                  <a:gd name="T5" fmla="*/ 418 h 425"/>
                  <a:gd name="T6" fmla="*/ 0 w 543"/>
                  <a:gd name="T7" fmla="*/ 10 h 425"/>
                  <a:gd name="T8" fmla="*/ 7 w 543"/>
                  <a:gd name="T9" fmla="*/ 3 h 425"/>
                  <a:gd name="T10" fmla="*/ 534 w 543"/>
                  <a:gd name="T11" fmla="*/ 0 h 425"/>
                  <a:gd name="T12" fmla="*/ 541 w 543"/>
                  <a:gd name="T13" fmla="*/ 7 h 425"/>
                  <a:gd name="T14" fmla="*/ 543 w 543"/>
                  <a:gd name="T15" fmla="*/ 415 h 425"/>
                  <a:gd name="T16" fmla="*/ 536 w 543"/>
                  <a:gd name="T17" fmla="*/ 423 h 425"/>
                  <a:gd name="T18" fmla="*/ 17 w 543"/>
                  <a:gd name="T19" fmla="*/ 411 h 425"/>
                  <a:gd name="T20" fmla="*/ 528 w 543"/>
                  <a:gd name="T21" fmla="*/ 408 h 425"/>
                  <a:gd name="T22" fmla="*/ 527 w 543"/>
                  <a:gd name="T23" fmla="*/ 15 h 425"/>
                  <a:gd name="T24" fmla="*/ 15 w 543"/>
                  <a:gd name="T25" fmla="*/ 17 h 425"/>
                  <a:gd name="T26" fmla="*/ 17 w 543"/>
                  <a:gd name="T27" fmla="*/ 411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3" h="425">
                    <a:moveTo>
                      <a:pt x="536" y="423"/>
                    </a:moveTo>
                    <a:cubicBezTo>
                      <a:pt x="9" y="425"/>
                      <a:pt x="9" y="425"/>
                      <a:pt x="9" y="425"/>
                    </a:cubicBezTo>
                    <a:cubicBezTo>
                      <a:pt x="5" y="425"/>
                      <a:pt x="2" y="422"/>
                      <a:pt x="2" y="418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6"/>
                      <a:pt x="3" y="3"/>
                      <a:pt x="7" y="3"/>
                    </a:cubicBezTo>
                    <a:cubicBezTo>
                      <a:pt x="534" y="0"/>
                      <a:pt x="534" y="0"/>
                      <a:pt x="534" y="0"/>
                    </a:cubicBezTo>
                    <a:cubicBezTo>
                      <a:pt x="538" y="0"/>
                      <a:pt x="541" y="3"/>
                      <a:pt x="541" y="7"/>
                    </a:cubicBezTo>
                    <a:cubicBezTo>
                      <a:pt x="543" y="415"/>
                      <a:pt x="543" y="415"/>
                      <a:pt x="543" y="415"/>
                    </a:cubicBezTo>
                    <a:cubicBezTo>
                      <a:pt x="543" y="419"/>
                      <a:pt x="540" y="423"/>
                      <a:pt x="536" y="423"/>
                    </a:cubicBezTo>
                    <a:close/>
                    <a:moveTo>
                      <a:pt x="17" y="411"/>
                    </a:moveTo>
                    <a:cubicBezTo>
                      <a:pt x="528" y="408"/>
                      <a:pt x="528" y="408"/>
                      <a:pt x="528" y="408"/>
                    </a:cubicBezTo>
                    <a:cubicBezTo>
                      <a:pt x="527" y="15"/>
                      <a:pt x="527" y="15"/>
                      <a:pt x="527" y="15"/>
                    </a:cubicBezTo>
                    <a:cubicBezTo>
                      <a:pt x="15" y="17"/>
                      <a:pt x="15" y="17"/>
                      <a:pt x="15" y="17"/>
                    </a:cubicBezTo>
                    <a:lnTo>
                      <a:pt x="17" y="411"/>
                    </a:lnTo>
                    <a:close/>
                  </a:path>
                </a:pathLst>
              </a:custGeom>
              <a:solidFill>
                <a:srgbClr val="23202F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Calibri" panose="020F0502020204030204" pitchFamily="34" charset="0"/>
                </a:endParaRPr>
              </a:p>
            </p:txBody>
          </p:sp>
          <p:sp>
            <p:nvSpPr>
              <p:cNvPr id="18" name="Freeform 6"/>
              <p:cNvSpPr/>
              <p:nvPr/>
            </p:nvSpPr>
            <p:spPr bwMode="auto">
              <a:xfrm>
                <a:off x="1454962" y="2930526"/>
                <a:ext cx="1174750" cy="1066800"/>
              </a:xfrm>
              <a:custGeom>
                <a:avLst/>
                <a:gdLst>
                  <a:gd name="T0" fmla="*/ 763 w 785"/>
                  <a:gd name="T1" fmla="*/ 666 h 713"/>
                  <a:gd name="T2" fmla="*/ 201 w 785"/>
                  <a:gd name="T3" fmla="*/ 669 h 713"/>
                  <a:gd name="T4" fmla="*/ 237 w 785"/>
                  <a:gd name="T5" fmla="*/ 631 h 713"/>
                  <a:gd name="T6" fmla="*/ 244 w 785"/>
                  <a:gd name="T7" fmla="*/ 616 h 713"/>
                  <a:gd name="T8" fmla="*/ 242 w 785"/>
                  <a:gd name="T9" fmla="*/ 217 h 713"/>
                  <a:gd name="T10" fmla="*/ 235 w 785"/>
                  <a:gd name="T11" fmla="*/ 202 h 713"/>
                  <a:gd name="T12" fmla="*/ 40 w 785"/>
                  <a:gd name="T13" fmla="*/ 8 h 713"/>
                  <a:gd name="T14" fmla="*/ 9 w 785"/>
                  <a:gd name="T15" fmla="*/ 8 h 713"/>
                  <a:gd name="T16" fmla="*/ 9 w 785"/>
                  <a:gd name="T17" fmla="*/ 40 h 713"/>
                  <a:gd name="T18" fmla="*/ 198 w 785"/>
                  <a:gd name="T19" fmla="*/ 227 h 713"/>
                  <a:gd name="T20" fmla="*/ 200 w 785"/>
                  <a:gd name="T21" fmla="*/ 607 h 713"/>
                  <a:gd name="T22" fmla="*/ 132 w 785"/>
                  <a:gd name="T23" fmla="*/ 675 h 713"/>
                  <a:gd name="T24" fmla="*/ 127 w 785"/>
                  <a:gd name="T25" fmla="*/ 700 h 713"/>
                  <a:gd name="T26" fmla="*/ 147 w 785"/>
                  <a:gd name="T27" fmla="*/ 713 h 713"/>
                  <a:gd name="T28" fmla="*/ 215 w 785"/>
                  <a:gd name="T29" fmla="*/ 713 h 713"/>
                  <a:gd name="T30" fmla="*/ 290 w 785"/>
                  <a:gd name="T31" fmla="*/ 681 h 713"/>
                  <a:gd name="T32" fmla="*/ 365 w 785"/>
                  <a:gd name="T33" fmla="*/ 712 h 713"/>
                  <a:gd name="T34" fmla="*/ 592 w 785"/>
                  <a:gd name="T35" fmla="*/ 711 h 713"/>
                  <a:gd name="T36" fmla="*/ 667 w 785"/>
                  <a:gd name="T37" fmla="*/ 679 h 713"/>
                  <a:gd name="T38" fmla="*/ 742 w 785"/>
                  <a:gd name="T39" fmla="*/ 710 h 713"/>
                  <a:gd name="T40" fmla="*/ 763 w 785"/>
                  <a:gd name="T41" fmla="*/ 710 h 713"/>
                  <a:gd name="T42" fmla="*/ 785 w 785"/>
                  <a:gd name="T43" fmla="*/ 688 h 713"/>
                  <a:gd name="T44" fmla="*/ 763 w 785"/>
                  <a:gd name="T45" fmla="*/ 666 h 7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85" h="713">
                    <a:moveTo>
                      <a:pt x="763" y="666"/>
                    </a:moveTo>
                    <a:cubicBezTo>
                      <a:pt x="201" y="669"/>
                      <a:pt x="201" y="669"/>
                      <a:pt x="201" y="669"/>
                    </a:cubicBezTo>
                    <a:cubicBezTo>
                      <a:pt x="237" y="631"/>
                      <a:pt x="237" y="631"/>
                      <a:pt x="237" y="631"/>
                    </a:cubicBezTo>
                    <a:cubicBezTo>
                      <a:pt x="242" y="627"/>
                      <a:pt x="244" y="622"/>
                      <a:pt x="244" y="616"/>
                    </a:cubicBezTo>
                    <a:cubicBezTo>
                      <a:pt x="242" y="217"/>
                      <a:pt x="242" y="217"/>
                      <a:pt x="242" y="217"/>
                    </a:cubicBezTo>
                    <a:cubicBezTo>
                      <a:pt x="242" y="211"/>
                      <a:pt x="240" y="206"/>
                      <a:pt x="235" y="202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31" y="0"/>
                      <a:pt x="17" y="0"/>
                      <a:pt x="9" y="8"/>
                    </a:cubicBezTo>
                    <a:cubicBezTo>
                      <a:pt x="0" y="17"/>
                      <a:pt x="0" y="31"/>
                      <a:pt x="9" y="40"/>
                    </a:cubicBezTo>
                    <a:cubicBezTo>
                      <a:pt x="198" y="227"/>
                      <a:pt x="198" y="227"/>
                      <a:pt x="198" y="227"/>
                    </a:cubicBezTo>
                    <a:cubicBezTo>
                      <a:pt x="200" y="607"/>
                      <a:pt x="200" y="607"/>
                      <a:pt x="200" y="607"/>
                    </a:cubicBezTo>
                    <a:cubicBezTo>
                      <a:pt x="132" y="675"/>
                      <a:pt x="132" y="675"/>
                      <a:pt x="132" y="675"/>
                    </a:cubicBezTo>
                    <a:cubicBezTo>
                      <a:pt x="125" y="682"/>
                      <a:pt x="123" y="691"/>
                      <a:pt x="127" y="700"/>
                    </a:cubicBezTo>
                    <a:cubicBezTo>
                      <a:pt x="130" y="708"/>
                      <a:pt x="139" y="713"/>
                      <a:pt x="147" y="713"/>
                    </a:cubicBezTo>
                    <a:cubicBezTo>
                      <a:pt x="215" y="713"/>
                      <a:pt x="215" y="713"/>
                      <a:pt x="215" y="713"/>
                    </a:cubicBezTo>
                    <a:cubicBezTo>
                      <a:pt x="234" y="693"/>
                      <a:pt x="260" y="681"/>
                      <a:pt x="290" y="681"/>
                    </a:cubicBezTo>
                    <a:cubicBezTo>
                      <a:pt x="319" y="681"/>
                      <a:pt x="346" y="693"/>
                      <a:pt x="365" y="712"/>
                    </a:cubicBezTo>
                    <a:cubicBezTo>
                      <a:pt x="592" y="711"/>
                      <a:pt x="592" y="711"/>
                      <a:pt x="592" y="711"/>
                    </a:cubicBezTo>
                    <a:cubicBezTo>
                      <a:pt x="611" y="691"/>
                      <a:pt x="638" y="679"/>
                      <a:pt x="667" y="679"/>
                    </a:cubicBezTo>
                    <a:cubicBezTo>
                      <a:pt x="697" y="679"/>
                      <a:pt x="723" y="691"/>
                      <a:pt x="742" y="710"/>
                    </a:cubicBezTo>
                    <a:cubicBezTo>
                      <a:pt x="763" y="710"/>
                      <a:pt x="763" y="710"/>
                      <a:pt x="763" y="710"/>
                    </a:cubicBezTo>
                    <a:cubicBezTo>
                      <a:pt x="775" y="710"/>
                      <a:pt x="785" y="700"/>
                      <a:pt x="785" y="688"/>
                    </a:cubicBezTo>
                    <a:cubicBezTo>
                      <a:pt x="785" y="676"/>
                      <a:pt x="775" y="666"/>
                      <a:pt x="763" y="666"/>
                    </a:cubicBezTo>
                    <a:close/>
                  </a:path>
                </a:pathLst>
              </a:custGeom>
              <a:solidFill>
                <a:srgbClr val="23202F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Calibri" panose="020F0502020204030204" pitchFamily="34" charset="0"/>
                </a:endParaRPr>
              </a:p>
            </p:txBody>
          </p:sp>
          <p:sp>
            <p:nvSpPr>
              <p:cNvPr id="19" name="Freeform 7"/>
              <p:cNvSpPr>
                <a:spLocks noEditPoints="1"/>
              </p:cNvSpPr>
              <p:nvPr/>
            </p:nvSpPr>
            <p:spPr bwMode="auto">
              <a:xfrm>
                <a:off x="2297925" y="3963988"/>
                <a:ext cx="314325" cy="315913"/>
              </a:xfrm>
              <a:custGeom>
                <a:avLst/>
                <a:gdLst>
                  <a:gd name="T0" fmla="*/ 106 w 211"/>
                  <a:gd name="T1" fmla="*/ 211 h 211"/>
                  <a:gd name="T2" fmla="*/ 0 w 211"/>
                  <a:gd name="T3" fmla="*/ 106 h 211"/>
                  <a:gd name="T4" fmla="*/ 105 w 211"/>
                  <a:gd name="T5" fmla="*/ 0 h 211"/>
                  <a:gd name="T6" fmla="*/ 211 w 211"/>
                  <a:gd name="T7" fmla="*/ 105 h 211"/>
                  <a:gd name="T8" fmla="*/ 106 w 211"/>
                  <a:gd name="T9" fmla="*/ 211 h 211"/>
                  <a:gd name="T10" fmla="*/ 105 w 211"/>
                  <a:gd name="T11" fmla="*/ 64 h 211"/>
                  <a:gd name="T12" fmla="*/ 64 w 211"/>
                  <a:gd name="T13" fmla="*/ 105 h 211"/>
                  <a:gd name="T14" fmla="*/ 106 w 211"/>
                  <a:gd name="T15" fmla="*/ 147 h 211"/>
                  <a:gd name="T16" fmla="*/ 147 w 211"/>
                  <a:gd name="T17" fmla="*/ 105 h 211"/>
                  <a:gd name="T18" fmla="*/ 105 w 211"/>
                  <a:gd name="T19" fmla="*/ 64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1" h="211">
                    <a:moveTo>
                      <a:pt x="106" y="211"/>
                    </a:moveTo>
                    <a:cubicBezTo>
                      <a:pt x="48" y="211"/>
                      <a:pt x="0" y="164"/>
                      <a:pt x="0" y="106"/>
                    </a:cubicBezTo>
                    <a:cubicBezTo>
                      <a:pt x="0" y="48"/>
                      <a:pt x="47" y="0"/>
                      <a:pt x="105" y="0"/>
                    </a:cubicBezTo>
                    <a:cubicBezTo>
                      <a:pt x="163" y="0"/>
                      <a:pt x="211" y="47"/>
                      <a:pt x="211" y="105"/>
                    </a:cubicBezTo>
                    <a:cubicBezTo>
                      <a:pt x="211" y="163"/>
                      <a:pt x="164" y="210"/>
                      <a:pt x="106" y="211"/>
                    </a:cubicBezTo>
                    <a:close/>
                    <a:moveTo>
                      <a:pt x="105" y="64"/>
                    </a:moveTo>
                    <a:cubicBezTo>
                      <a:pt x="82" y="64"/>
                      <a:pt x="64" y="82"/>
                      <a:pt x="64" y="105"/>
                    </a:cubicBezTo>
                    <a:cubicBezTo>
                      <a:pt x="64" y="128"/>
                      <a:pt x="83" y="147"/>
                      <a:pt x="106" y="147"/>
                    </a:cubicBezTo>
                    <a:cubicBezTo>
                      <a:pt x="129" y="147"/>
                      <a:pt x="147" y="128"/>
                      <a:pt x="147" y="105"/>
                    </a:cubicBezTo>
                    <a:cubicBezTo>
                      <a:pt x="147" y="82"/>
                      <a:pt x="128" y="63"/>
                      <a:pt x="105" y="64"/>
                    </a:cubicBezTo>
                    <a:close/>
                  </a:path>
                </a:pathLst>
              </a:custGeom>
              <a:solidFill>
                <a:srgbClr val="23202F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Calibri" panose="020F0502020204030204" pitchFamily="34" charset="0"/>
                </a:endParaRPr>
              </a:p>
            </p:txBody>
          </p:sp>
          <p:sp>
            <p:nvSpPr>
              <p:cNvPr id="20" name="Freeform 8"/>
              <p:cNvSpPr>
                <a:spLocks noEditPoints="1"/>
              </p:cNvSpPr>
              <p:nvPr/>
            </p:nvSpPr>
            <p:spPr bwMode="auto">
              <a:xfrm>
                <a:off x="1731187" y="3965576"/>
                <a:ext cx="315913" cy="317500"/>
              </a:xfrm>
              <a:custGeom>
                <a:avLst/>
                <a:gdLst>
                  <a:gd name="T0" fmla="*/ 106 w 211"/>
                  <a:gd name="T1" fmla="*/ 211 h 212"/>
                  <a:gd name="T2" fmla="*/ 0 w 211"/>
                  <a:gd name="T3" fmla="*/ 107 h 212"/>
                  <a:gd name="T4" fmla="*/ 105 w 211"/>
                  <a:gd name="T5" fmla="*/ 1 h 212"/>
                  <a:gd name="T6" fmla="*/ 211 w 211"/>
                  <a:gd name="T7" fmla="*/ 106 h 212"/>
                  <a:gd name="T8" fmla="*/ 106 w 211"/>
                  <a:gd name="T9" fmla="*/ 211 h 212"/>
                  <a:gd name="T10" fmla="*/ 105 w 211"/>
                  <a:gd name="T11" fmla="*/ 64 h 212"/>
                  <a:gd name="T12" fmla="*/ 64 w 211"/>
                  <a:gd name="T13" fmla="*/ 106 h 212"/>
                  <a:gd name="T14" fmla="*/ 106 w 211"/>
                  <a:gd name="T15" fmla="*/ 148 h 212"/>
                  <a:gd name="T16" fmla="*/ 147 w 211"/>
                  <a:gd name="T17" fmla="*/ 106 h 212"/>
                  <a:gd name="T18" fmla="*/ 105 w 211"/>
                  <a:gd name="T19" fmla="*/ 64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1" h="212">
                    <a:moveTo>
                      <a:pt x="106" y="211"/>
                    </a:moveTo>
                    <a:cubicBezTo>
                      <a:pt x="48" y="212"/>
                      <a:pt x="0" y="165"/>
                      <a:pt x="0" y="107"/>
                    </a:cubicBezTo>
                    <a:cubicBezTo>
                      <a:pt x="0" y="48"/>
                      <a:pt x="47" y="1"/>
                      <a:pt x="105" y="1"/>
                    </a:cubicBezTo>
                    <a:cubicBezTo>
                      <a:pt x="163" y="0"/>
                      <a:pt x="210" y="47"/>
                      <a:pt x="211" y="106"/>
                    </a:cubicBezTo>
                    <a:cubicBezTo>
                      <a:pt x="211" y="164"/>
                      <a:pt x="164" y="211"/>
                      <a:pt x="106" y="211"/>
                    </a:cubicBezTo>
                    <a:close/>
                    <a:moveTo>
                      <a:pt x="105" y="64"/>
                    </a:moveTo>
                    <a:cubicBezTo>
                      <a:pt x="82" y="65"/>
                      <a:pt x="64" y="83"/>
                      <a:pt x="64" y="106"/>
                    </a:cubicBezTo>
                    <a:cubicBezTo>
                      <a:pt x="64" y="129"/>
                      <a:pt x="83" y="148"/>
                      <a:pt x="106" y="148"/>
                    </a:cubicBezTo>
                    <a:cubicBezTo>
                      <a:pt x="128" y="148"/>
                      <a:pt x="147" y="129"/>
                      <a:pt x="147" y="106"/>
                    </a:cubicBezTo>
                    <a:cubicBezTo>
                      <a:pt x="147" y="83"/>
                      <a:pt x="128" y="64"/>
                      <a:pt x="105" y="64"/>
                    </a:cubicBezTo>
                    <a:close/>
                  </a:path>
                </a:pathLst>
              </a:custGeom>
              <a:solidFill>
                <a:srgbClr val="23202F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Calibri" panose="020F0502020204030204" pitchFamily="34" charset="0"/>
                </a:endParaRPr>
              </a:p>
            </p:txBody>
          </p:sp>
          <p:sp>
            <p:nvSpPr>
              <p:cNvPr id="21" name="Freeform 9"/>
              <p:cNvSpPr/>
              <p:nvPr/>
            </p:nvSpPr>
            <p:spPr bwMode="auto">
              <a:xfrm>
                <a:off x="1986775" y="3268663"/>
                <a:ext cx="11113" cy="587375"/>
              </a:xfrm>
              <a:custGeom>
                <a:avLst/>
                <a:gdLst>
                  <a:gd name="T0" fmla="*/ 7 w 7"/>
                  <a:gd name="T1" fmla="*/ 370 h 370"/>
                  <a:gd name="T2" fmla="*/ 2 w 7"/>
                  <a:gd name="T3" fmla="*/ 370 h 370"/>
                  <a:gd name="T4" fmla="*/ 0 w 7"/>
                  <a:gd name="T5" fmla="*/ 0 h 370"/>
                  <a:gd name="T6" fmla="*/ 6 w 7"/>
                  <a:gd name="T7" fmla="*/ 0 h 370"/>
                  <a:gd name="T8" fmla="*/ 7 w 7"/>
                  <a:gd name="T9" fmla="*/ 370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370">
                    <a:moveTo>
                      <a:pt x="7" y="370"/>
                    </a:moveTo>
                    <a:lnTo>
                      <a:pt x="2" y="37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7" y="370"/>
                    </a:lnTo>
                    <a:close/>
                  </a:path>
                </a:pathLst>
              </a:custGeom>
              <a:solidFill>
                <a:srgbClr val="23202F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Calibri" panose="020F0502020204030204" pitchFamily="34" charset="0"/>
                </a:endParaRPr>
              </a:p>
            </p:txBody>
          </p:sp>
          <p:sp>
            <p:nvSpPr>
              <p:cNvPr id="22" name="Freeform 10"/>
              <p:cNvSpPr/>
              <p:nvPr/>
            </p:nvSpPr>
            <p:spPr bwMode="auto">
              <a:xfrm>
                <a:off x="2124887" y="3268663"/>
                <a:ext cx="12700" cy="587375"/>
              </a:xfrm>
              <a:custGeom>
                <a:avLst/>
                <a:gdLst>
                  <a:gd name="T0" fmla="*/ 8 w 8"/>
                  <a:gd name="T1" fmla="*/ 370 h 370"/>
                  <a:gd name="T2" fmla="*/ 2 w 8"/>
                  <a:gd name="T3" fmla="*/ 370 h 370"/>
                  <a:gd name="T4" fmla="*/ 0 w 8"/>
                  <a:gd name="T5" fmla="*/ 0 h 370"/>
                  <a:gd name="T6" fmla="*/ 6 w 8"/>
                  <a:gd name="T7" fmla="*/ 0 h 370"/>
                  <a:gd name="T8" fmla="*/ 8 w 8"/>
                  <a:gd name="T9" fmla="*/ 370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370">
                    <a:moveTo>
                      <a:pt x="8" y="370"/>
                    </a:moveTo>
                    <a:lnTo>
                      <a:pt x="2" y="37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8" y="370"/>
                    </a:lnTo>
                    <a:close/>
                  </a:path>
                </a:pathLst>
              </a:custGeom>
              <a:solidFill>
                <a:srgbClr val="23202F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Calibri" panose="020F0502020204030204" pitchFamily="34" charset="0"/>
                </a:endParaRPr>
              </a:p>
            </p:txBody>
          </p:sp>
          <p:sp>
            <p:nvSpPr>
              <p:cNvPr id="23" name="Freeform 11"/>
              <p:cNvSpPr/>
              <p:nvPr/>
            </p:nvSpPr>
            <p:spPr bwMode="auto">
              <a:xfrm>
                <a:off x="2255062" y="3267076"/>
                <a:ext cx="12700" cy="587375"/>
              </a:xfrm>
              <a:custGeom>
                <a:avLst/>
                <a:gdLst>
                  <a:gd name="T0" fmla="*/ 8 w 8"/>
                  <a:gd name="T1" fmla="*/ 370 h 370"/>
                  <a:gd name="T2" fmla="*/ 1 w 8"/>
                  <a:gd name="T3" fmla="*/ 370 h 370"/>
                  <a:gd name="T4" fmla="*/ 0 w 8"/>
                  <a:gd name="T5" fmla="*/ 0 h 370"/>
                  <a:gd name="T6" fmla="*/ 6 w 8"/>
                  <a:gd name="T7" fmla="*/ 0 h 370"/>
                  <a:gd name="T8" fmla="*/ 8 w 8"/>
                  <a:gd name="T9" fmla="*/ 370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370">
                    <a:moveTo>
                      <a:pt x="8" y="370"/>
                    </a:moveTo>
                    <a:lnTo>
                      <a:pt x="1" y="37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8" y="370"/>
                    </a:lnTo>
                    <a:close/>
                  </a:path>
                </a:pathLst>
              </a:custGeom>
              <a:solidFill>
                <a:srgbClr val="23202F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Calibri" panose="020F0502020204030204" pitchFamily="34" charset="0"/>
                </a:endParaRPr>
              </a:p>
            </p:txBody>
          </p:sp>
          <p:sp>
            <p:nvSpPr>
              <p:cNvPr id="24" name="Freeform 12"/>
              <p:cNvSpPr/>
              <p:nvPr/>
            </p:nvSpPr>
            <p:spPr bwMode="auto">
              <a:xfrm>
                <a:off x="2383650" y="3267076"/>
                <a:ext cx="12700" cy="587375"/>
              </a:xfrm>
              <a:custGeom>
                <a:avLst/>
                <a:gdLst>
                  <a:gd name="T0" fmla="*/ 8 w 8"/>
                  <a:gd name="T1" fmla="*/ 370 h 370"/>
                  <a:gd name="T2" fmla="*/ 2 w 8"/>
                  <a:gd name="T3" fmla="*/ 370 h 370"/>
                  <a:gd name="T4" fmla="*/ 0 w 8"/>
                  <a:gd name="T5" fmla="*/ 0 h 370"/>
                  <a:gd name="T6" fmla="*/ 6 w 8"/>
                  <a:gd name="T7" fmla="*/ 0 h 370"/>
                  <a:gd name="T8" fmla="*/ 8 w 8"/>
                  <a:gd name="T9" fmla="*/ 370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370">
                    <a:moveTo>
                      <a:pt x="8" y="370"/>
                    </a:moveTo>
                    <a:lnTo>
                      <a:pt x="2" y="37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8" y="370"/>
                    </a:lnTo>
                    <a:close/>
                  </a:path>
                </a:pathLst>
              </a:custGeom>
              <a:solidFill>
                <a:srgbClr val="23202F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Calibri" panose="020F0502020204030204" pitchFamily="34" charset="0"/>
                </a:endParaRPr>
              </a:p>
            </p:txBody>
          </p:sp>
          <p:sp>
            <p:nvSpPr>
              <p:cNvPr id="25" name="Freeform 13"/>
              <p:cNvSpPr/>
              <p:nvPr/>
            </p:nvSpPr>
            <p:spPr bwMode="auto">
              <a:xfrm>
                <a:off x="2510650" y="3265488"/>
                <a:ext cx="12700" cy="587375"/>
              </a:xfrm>
              <a:custGeom>
                <a:avLst/>
                <a:gdLst>
                  <a:gd name="T0" fmla="*/ 8 w 8"/>
                  <a:gd name="T1" fmla="*/ 370 h 370"/>
                  <a:gd name="T2" fmla="*/ 1 w 8"/>
                  <a:gd name="T3" fmla="*/ 370 h 370"/>
                  <a:gd name="T4" fmla="*/ 0 w 8"/>
                  <a:gd name="T5" fmla="*/ 0 h 370"/>
                  <a:gd name="T6" fmla="*/ 6 w 8"/>
                  <a:gd name="T7" fmla="*/ 0 h 370"/>
                  <a:gd name="T8" fmla="*/ 8 w 8"/>
                  <a:gd name="T9" fmla="*/ 370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370">
                    <a:moveTo>
                      <a:pt x="8" y="370"/>
                    </a:moveTo>
                    <a:lnTo>
                      <a:pt x="1" y="37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8" y="370"/>
                    </a:lnTo>
                    <a:close/>
                  </a:path>
                </a:pathLst>
              </a:custGeom>
              <a:solidFill>
                <a:srgbClr val="23202F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Calibri" panose="020F0502020204030204" pitchFamily="34" charset="0"/>
                </a:endParaRPr>
              </a:p>
            </p:txBody>
          </p:sp>
        </p:grpSp>
        <p:grpSp>
          <p:nvGrpSpPr>
            <p:cNvPr id="8" name="Group 6"/>
            <p:cNvGrpSpPr/>
            <p:nvPr/>
          </p:nvGrpSpPr>
          <p:grpSpPr>
            <a:xfrm>
              <a:off x="1683562" y="4337051"/>
              <a:ext cx="1509713" cy="1209675"/>
              <a:chOff x="1683562" y="4337051"/>
              <a:chExt cx="1509713" cy="1209675"/>
            </a:xfrm>
          </p:grpSpPr>
          <p:sp>
            <p:nvSpPr>
              <p:cNvPr id="15" name="Freeform 16"/>
              <p:cNvSpPr/>
              <p:nvPr/>
            </p:nvSpPr>
            <p:spPr bwMode="auto">
              <a:xfrm>
                <a:off x="1683562" y="4337051"/>
                <a:ext cx="1509713" cy="1209675"/>
              </a:xfrm>
              <a:custGeom>
                <a:avLst/>
                <a:gdLst>
                  <a:gd name="T0" fmla="*/ 643 w 1009"/>
                  <a:gd name="T1" fmla="*/ 0 h 809"/>
                  <a:gd name="T2" fmla="*/ 0 w 1009"/>
                  <a:gd name="T3" fmla="*/ 0 h 809"/>
                  <a:gd name="T4" fmla="*/ 56 w 1009"/>
                  <a:gd name="T5" fmla="*/ 165 h 809"/>
                  <a:gd name="T6" fmla="*/ 311 w 1009"/>
                  <a:gd name="T7" fmla="*/ 544 h 809"/>
                  <a:gd name="T8" fmla="*/ 690 w 1009"/>
                  <a:gd name="T9" fmla="*/ 799 h 809"/>
                  <a:gd name="T10" fmla="*/ 713 w 1009"/>
                  <a:gd name="T11" fmla="*/ 809 h 809"/>
                  <a:gd name="T12" fmla="*/ 1009 w 1009"/>
                  <a:gd name="T13" fmla="*/ 275 h 809"/>
                  <a:gd name="T14" fmla="*/ 643 w 1009"/>
                  <a:gd name="T15" fmla="*/ 0 h 8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9" h="809">
                    <a:moveTo>
                      <a:pt x="64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4" y="56"/>
                      <a:pt x="33" y="111"/>
                      <a:pt x="56" y="165"/>
                    </a:cubicBezTo>
                    <a:cubicBezTo>
                      <a:pt x="116" y="307"/>
                      <a:pt x="202" y="435"/>
                      <a:pt x="311" y="544"/>
                    </a:cubicBezTo>
                    <a:cubicBezTo>
                      <a:pt x="420" y="653"/>
                      <a:pt x="548" y="739"/>
                      <a:pt x="690" y="799"/>
                    </a:cubicBezTo>
                    <a:cubicBezTo>
                      <a:pt x="698" y="803"/>
                      <a:pt x="705" y="806"/>
                      <a:pt x="713" y="809"/>
                    </a:cubicBezTo>
                    <a:cubicBezTo>
                      <a:pt x="1009" y="275"/>
                      <a:pt x="1009" y="275"/>
                      <a:pt x="1009" y="275"/>
                    </a:cubicBezTo>
                    <a:cubicBezTo>
                      <a:pt x="854" y="236"/>
                      <a:pt x="722" y="135"/>
                      <a:pt x="643" y="0"/>
                    </a:cubicBezTo>
                    <a:close/>
                  </a:path>
                </a:pathLst>
              </a:custGeom>
              <a:solidFill>
                <a:srgbClr val="23202F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solidFill>
                    <a:schemeClr val="lt1"/>
                  </a:solidFill>
                  <a:sym typeface="Calibri" panose="020F0502020204030204" pitchFamily="34" charset="0"/>
                </a:endParaRPr>
              </a:p>
            </p:txBody>
          </p:sp>
          <p:sp>
            <p:nvSpPr>
              <p:cNvPr id="16" name="TextBox 1"/>
              <p:cNvSpPr txBox="1"/>
              <p:nvPr/>
            </p:nvSpPr>
            <p:spPr>
              <a:xfrm rot="2487979">
                <a:off x="1908812" y="4652312"/>
                <a:ext cx="10570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cs typeface="+mn-ea"/>
                    <a:sym typeface="Calibri" panose="020F0502020204030204" pitchFamily="34" charset="0"/>
                  </a:rPr>
                  <a:t>Step One</a:t>
                </a:r>
                <a:endParaRPr lang="en-US" b="1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Calibri" panose="020F0502020204030204" pitchFamily="34" charset="0"/>
                </a:endParaRPr>
              </a:p>
            </p:txBody>
          </p:sp>
        </p:grpSp>
        <p:grpSp>
          <p:nvGrpSpPr>
            <p:cNvPr id="9" name="Group 19"/>
            <p:cNvGrpSpPr/>
            <p:nvPr/>
          </p:nvGrpSpPr>
          <p:grpSpPr>
            <a:xfrm>
              <a:off x="2840850" y="3924301"/>
              <a:ext cx="2338388" cy="1747838"/>
              <a:chOff x="2840850" y="3924301"/>
              <a:chExt cx="2338388" cy="1747838"/>
            </a:xfrm>
          </p:grpSpPr>
          <p:sp>
            <p:nvSpPr>
              <p:cNvPr id="13" name="Freeform 15"/>
              <p:cNvSpPr/>
              <p:nvPr/>
            </p:nvSpPr>
            <p:spPr bwMode="auto">
              <a:xfrm>
                <a:off x="2840850" y="3924301"/>
                <a:ext cx="2338388" cy="1747838"/>
              </a:xfrm>
              <a:custGeom>
                <a:avLst/>
                <a:gdLst>
                  <a:gd name="T0" fmla="*/ 381 w 1564"/>
                  <a:gd name="T1" fmla="*/ 569 h 1169"/>
                  <a:gd name="T2" fmla="*/ 301 w 1564"/>
                  <a:gd name="T3" fmla="*/ 564 h 1169"/>
                  <a:gd name="T4" fmla="*/ 0 w 1564"/>
                  <a:gd name="T5" fmla="*/ 1107 h 1169"/>
                  <a:gd name="T6" fmla="*/ 381 w 1564"/>
                  <a:gd name="T7" fmla="*/ 1169 h 1169"/>
                  <a:gd name="T8" fmla="*/ 845 w 1564"/>
                  <a:gd name="T9" fmla="*/ 1075 h 1169"/>
                  <a:gd name="T10" fmla="*/ 1224 w 1564"/>
                  <a:gd name="T11" fmla="*/ 820 h 1169"/>
                  <a:gd name="T12" fmla="*/ 1479 w 1564"/>
                  <a:gd name="T13" fmla="*/ 441 h 1169"/>
                  <a:gd name="T14" fmla="*/ 1564 w 1564"/>
                  <a:gd name="T15" fmla="*/ 120 h 1169"/>
                  <a:gd name="T16" fmla="*/ 972 w 1564"/>
                  <a:gd name="T17" fmla="*/ 0 h 1169"/>
                  <a:gd name="T18" fmla="*/ 381 w 1564"/>
                  <a:gd name="T19" fmla="*/ 569 h 1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64" h="1169">
                    <a:moveTo>
                      <a:pt x="381" y="569"/>
                    </a:moveTo>
                    <a:cubicBezTo>
                      <a:pt x="354" y="569"/>
                      <a:pt x="327" y="567"/>
                      <a:pt x="301" y="564"/>
                    </a:cubicBezTo>
                    <a:cubicBezTo>
                      <a:pt x="0" y="1107"/>
                      <a:pt x="0" y="1107"/>
                      <a:pt x="0" y="1107"/>
                    </a:cubicBezTo>
                    <a:cubicBezTo>
                      <a:pt x="122" y="1148"/>
                      <a:pt x="250" y="1169"/>
                      <a:pt x="381" y="1169"/>
                    </a:cubicBezTo>
                    <a:cubicBezTo>
                      <a:pt x="542" y="1169"/>
                      <a:pt x="698" y="1138"/>
                      <a:pt x="845" y="1075"/>
                    </a:cubicBezTo>
                    <a:cubicBezTo>
                      <a:pt x="987" y="1015"/>
                      <a:pt x="1114" y="929"/>
                      <a:pt x="1224" y="820"/>
                    </a:cubicBezTo>
                    <a:cubicBezTo>
                      <a:pt x="1333" y="711"/>
                      <a:pt x="1419" y="583"/>
                      <a:pt x="1479" y="441"/>
                    </a:cubicBezTo>
                    <a:cubicBezTo>
                      <a:pt x="1523" y="338"/>
                      <a:pt x="1551" y="231"/>
                      <a:pt x="1564" y="120"/>
                    </a:cubicBezTo>
                    <a:cubicBezTo>
                      <a:pt x="972" y="0"/>
                      <a:pt x="972" y="0"/>
                      <a:pt x="972" y="0"/>
                    </a:cubicBezTo>
                    <a:cubicBezTo>
                      <a:pt x="960" y="316"/>
                      <a:pt x="700" y="569"/>
                      <a:pt x="381" y="569"/>
                    </a:cubicBezTo>
                    <a:close/>
                  </a:path>
                </a:pathLst>
              </a:custGeom>
              <a:solidFill>
                <a:srgbClr val="23202F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solidFill>
                    <a:schemeClr val="lt1"/>
                  </a:solidFill>
                  <a:sym typeface="Calibri" panose="020F0502020204030204" pitchFamily="34" charset="0"/>
                </a:endParaRPr>
              </a:p>
            </p:txBody>
          </p:sp>
          <p:sp>
            <p:nvSpPr>
              <p:cNvPr id="14" name="TextBox 33"/>
              <p:cNvSpPr txBox="1"/>
              <p:nvPr/>
            </p:nvSpPr>
            <p:spPr>
              <a:xfrm rot="19338120">
                <a:off x="3642093" y="4757221"/>
                <a:ext cx="10628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cs typeface="+mn-ea"/>
                    <a:sym typeface="Calibri" panose="020F0502020204030204" pitchFamily="34" charset="0"/>
                  </a:rPr>
                  <a:t>Step Two</a:t>
                </a:r>
                <a:endParaRPr lang="en-US" b="1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Calibri" panose="020F0502020204030204" pitchFamily="34" charset="0"/>
                </a:endParaRPr>
              </a:p>
            </p:txBody>
          </p:sp>
        </p:grpSp>
        <p:grpSp>
          <p:nvGrpSpPr>
            <p:cNvPr id="10" name="Group 24"/>
            <p:cNvGrpSpPr/>
            <p:nvPr/>
          </p:nvGrpSpPr>
          <p:grpSpPr>
            <a:xfrm>
              <a:off x="3325037" y="2106613"/>
              <a:ext cx="1868488" cy="1901825"/>
              <a:chOff x="3325037" y="2106613"/>
              <a:chExt cx="1868488" cy="1901825"/>
            </a:xfrm>
          </p:grpSpPr>
          <p:sp>
            <p:nvSpPr>
              <p:cNvPr id="11" name="Freeform 14"/>
              <p:cNvSpPr/>
              <p:nvPr/>
            </p:nvSpPr>
            <p:spPr bwMode="auto">
              <a:xfrm>
                <a:off x="3325037" y="2106613"/>
                <a:ext cx="1868488" cy="1901825"/>
              </a:xfrm>
              <a:custGeom>
                <a:avLst/>
                <a:gdLst>
                  <a:gd name="T0" fmla="*/ 1249 w 1249"/>
                  <a:gd name="T1" fmla="*/ 1192 h 1272"/>
                  <a:gd name="T2" fmla="*/ 1155 w 1249"/>
                  <a:gd name="T3" fmla="*/ 728 h 1272"/>
                  <a:gd name="T4" fmla="*/ 900 w 1249"/>
                  <a:gd name="T5" fmla="*/ 349 h 1272"/>
                  <a:gd name="T6" fmla="*/ 521 w 1249"/>
                  <a:gd name="T7" fmla="*/ 94 h 1272"/>
                  <a:gd name="T8" fmla="*/ 57 w 1249"/>
                  <a:gd name="T9" fmla="*/ 0 h 1272"/>
                  <a:gd name="T10" fmla="*/ 0 w 1249"/>
                  <a:gd name="T11" fmla="*/ 1 h 1272"/>
                  <a:gd name="T12" fmla="*/ 0 w 1249"/>
                  <a:gd name="T13" fmla="*/ 603 h 1272"/>
                  <a:gd name="T14" fmla="*/ 57 w 1249"/>
                  <a:gd name="T15" fmla="*/ 600 h 1272"/>
                  <a:gd name="T16" fmla="*/ 648 w 1249"/>
                  <a:gd name="T17" fmla="*/ 1151 h 1272"/>
                  <a:gd name="T18" fmla="*/ 1246 w 1249"/>
                  <a:gd name="T19" fmla="*/ 1272 h 1272"/>
                  <a:gd name="T20" fmla="*/ 1249 w 1249"/>
                  <a:gd name="T21" fmla="*/ 1192 h 1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49" h="1272">
                    <a:moveTo>
                      <a:pt x="1249" y="1192"/>
                    </a:moveTo>
                    <a:cubicBezTo>
                      <a:pt x="1249" y="1031"/>
                      <a:pt x="1217" y="875"/>
                      <a:pt x="1155" y="728"/>
                    </a:cubicBezTo>
                    <a:cubicBezTo>
                      <a:pt x="1095" y="586"/>
                      <a:pt x="1009" y="458"/>
                      <a:pt x="900" y="349"/>
                    </a:cubicBezTo>
                    <a:cubicBezTo>
                      <a:pt x="790" y="240"/>
                      <a:pt x="663" y="154"/>
                      <a:pt x="521" y="94"/>
                    </a:cubicBezTo>
                    <a:cubicBezTo>
                      <a:pt x="374" y="31"/>
                      <a:pt x="218" y="0"/>
                      <a:pt x="57" y="0"/>
                    </a:cubicBezTo>
                    <a:cubicBezTo>
                      <a:pt x="38" y="0"/>
                      <a:pt x="19" y="0"/>
                      <a:pt x="0" y="1"/>
                    </a:cubicBezTo>
                    <a:cubicBezTo>
                      <a:pt x="0" y="603"/>
                      <a:pt x="0" y="603"/>
                      <a:pt x="0" y="603"/>
                    </a:cubicBezTo>
                    <a:cubicBezTo>
                      <a:pt x="18" y="601"/>
                      <a:pt x="38" y="600"/>
                      <a:pt x="57" y="600"/>
                    </a:cubicBezTo>
                    <a:cubicBezTo>
                      <a:pt x="370" y="600"/>
                      <a:pt x="626" y="844"/>
                      <a:pt x="648" y="1151"/>
                    </a:cubicBezTo>
                    <a:cubicBezTo>
                      <a:pt x="1246" y="1272"/>
                      <a:pt x="1246" y="1272"/>
                      <a:pt x="1246" y="1272"/>
                    </a:cubicBezTo>
                    <a:cubicBezTo>
                      <a:pt x="1248" y="1246"/>
                      <a:pt x="1249" y="1219"/>
                      <a:pt x="1249" y="1192"/>
                    </a:cubicBezTo>
                    <a:close/>
                  </a:path>
                </a:pathLst>
              </a:custGeom>
              <a:solidFill>
                <a:srgbClr val="23202F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solidFill>
                    <a:schemeClr val="lt1"/>
                  </a:solidFill>
                  <a:sym typeface="Calibri" panose="020F0502020204030204" pitchFamily="34" charset="0"/>
                </a:endParaRPr>
              </a:p>
            </p:txBody>
          </p:sp>
          <p:sp>
            <p:nvSpPr>
              <p:cNvPr id="12" name="TextBox 34"/>
              <p:cNvSpPr txBox="1"/>
              <p:nvPr/>
            </p:nvSpPr>
            <p:spPr>
              <a:xfrm rot="2710182">
                <a:off x="3776180" y="2871967"/>
                <a:ext cx="12100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cs typeface="+mn-ea"/>
                    <a:sym typeface="Calibri" panose="020F0502020204030204" pitchFamily="34" charset="0"/>
                  </a:rPr>
                  <a:t>Step Three</a:t>
                </a:r>
                <a:endParaRPr lang="en-US" b="1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+mn-ea"/>
                  <a:sym typeface="Calibri" panose="020F0502020204030204" pitchFamily="34" charset="0"/>
                </a:endParaRPr>
              </a:p>
            </p:txBody>
          </p:sp>
        </p:grpSp>
      </p:grpSp>
      <p:grpSp>
        <p:nvGrpSpPr>
          <p:cNvPr id="26" name="Group 35"/>
          <p:cNvGrpSpPr/>
          <p:nvPr/>
        </p:nvGrpSpPr>
        <p:grpSpPr>
          <a:xfrm>
            <a:off x="6396197" y="3684776"/>
            <a:ext cx="584199" cy="584199"/>
            <a:chOff x="8216107" y="2577307"/>
            <a:chExt cx="464344" cy="464344"/>
          </a:xfrm>
          <a:solidFill>
            <a:srgbClr val="BC1C22"/>
          </a:solidFill>
        </p:grpSpPr>
        <p:sp>
          <p:nvSpPr>
            <p:cNvPr id="27" name="AutoShape 52"/>
            <p:cNvSpPr/>
            <p:nvPr/>
          </p:nvSpPr>
          <p:spPr bwMode="auto">
            <a:xfrm>
              <a:off x="8216107" y="2577307"/>
              <a:ext cx="464344" cy="464344"/>
            </a:xfrm>
            <a:custGeom>
              <a:avLst/>
              <a:gdLst>
                <a:gd name="T0" fmla="+- 0 10800 87"/>
                <a:gd name="T1" fmla="*/ T0 w 21426"/>
                <a:gd name="T2" fmla="+- 0 10799 73"/>
                <a:gd name="T3" fmla="*/ 10799 h 21453"/>
                <a:gd name="T4" fmla="+- 0 10800 87"/>
                <a:gd name="T5" fmla="*/ T4 w 21426"/>
                <a:gd name="T6" fmla="+- 0 10799 73"/>
                <a:gd name="T7" fmla="*/ 10799 h 21453"/>
                <a:gd name="T8" fmla="+- 0 10800 87"/>
                <a:gd name="T9" fmla="*/ T8 w 21426"/>
                <a:gd name="T10" fmla="+- 0 10799 73"/>
                <a:gd name="T11" fmla="*/ 10799 h 21453"/>
                <a:gd name="T12" fmla="+- 0 10800 87"/>
                <a:gd name="T13" fmla="*/ T12 w 21426"/>
                <a:gd name="T14" fmla="+- 0 10799 73"/>
                <a:gd name="T15" fmla="*/ 10799 h 2145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26" h="21453">
                  <a:moveTo>
                    <a:pt x="8034" y="20112"/>
                  </a:moveTo>
                  <a:cubicBezTo>
                    <a:pt x="5816" y="17892"/>
                    <a:pt x="3556" y="15628"/>
                    <a:pt x="1338" y="13408"/>
                  </a:cubicBezTo>
                  <a:cubicBezTo>
                    <a:pt x="3241" y="7240"/>
                    <a:pt x="11488" y="7509"/>
                    <a:pt x="13391" y="1341"/>
                  </a:cubicBezTo>
                  <a:cubicBezTo>
                    <a:pt x="15609" y="3560"/>
                    <a:pt x="17869" y="5825"/>
                    <a:pt x="20087" y="8045"/>
                  </a:cubicBezTo>
                  <a:cubicBezTo>
                    <a:pt x="18184" y="14212"/>
                    <a:pt x="9937" y="13944"/>
                    <a:pt x="8034" y="20112"/>
                  </a:cubicBezTo>
                  <a:moveTo>
                    <a:pt x="21034" y="7097"/>
                  </a:moveTo>
                  <a:lnTo>
                    <a:pt x="14338" y="393"/>
                  </a:lnTo>
                  <a:cubicBezTo>
                    <a:pt x="14006" y="60"/>
                    <a:pt x="13525" y="-73"/>
                    <a:pt x="13069" y="39"/>
                  </a:cubicBezTo>
                  <a:cubicBezTo>
                    <a:pt x="12828" y="98"/>
                    <a:pt x="12614" y="222"/>
                    <a:pt x="12444" y="393"/>
                  </a:cubicBezTo>
                  <a:cubicBezTo>
                    <a:pt x="12292" y="545"/>
                    <a:pt x="12177" y="733"/>
                    <a:pt x="12112" y="944"/>
                  </a:cubicBezTo>
                  <a:cubicBezTo>
                    <a:pt x="11808" y="1929"/>
                    <a:pt x="11283" y="2785"/>
                    <a:pt x="10507" y="3562"/>
                  </a:cubicBezTo>
                  <a:cubicBezTo>
                    <a:pt x="9471" y="4598"/>
                    <a:pt x="8121" y="5384"/>
                    <a:pt x="6693" y="6214"/>
                  </a:cubicBezTo>
                  <a:cubicBezTo>
                    <a:pt x="5177" y="7094"/>
                    <a:pt x="3611" y="8006"/>
                    <a:pt x="2328" y="9290"/>
                  </a:cubicBezTo>
                  <a:cubicBezTo>
                    <a:pt x="1237" y="10383"/>
                    <a:pt x="493" y="11600"/>
                    <a:pt x="59" y="13011"/>
                  </a:cubicBezTo>
                  <a:cubicBezTo>
                    <a:pt x="-87" y="13488"/>
                    <a:pt x="40" y="14004"/>
                    <a:pt x="391" y="14356"/>
                  </a:cubicBezTo>
                  <a:lnTo>
                    <a:pt x="7087" y="21060"/>
                  </a:lnTo>
                  <a:cubicBezTo>
                    <a:pt x="7419" y="21393"/>
                    <a:pt x="7900" y="21526"/>
                    <a:pt x="8356" y="21414"/>
                  </a:cubicBezTo>
                  <a:cubicBezTo>
                    <a:pt x="8597" y="21354"/>
                    <a:pt x="8811" y="21231"/>
                    <a:pt x="8981" y="21060"/>
                  </a:cubicBezTo>
                  <a:cubicBezTo>
                    <a:pt x="9133" y="20908"/>
                    <a:pt x="9248" y="20720"/>
                    <a:pt x="9314" y="20508"/>
                  </a:cubicBezTo>
                  <a:cubicBezTo>
                    <a:pt x="9617" y="19523"/>
                    <a:pt x="10142" y="18667"/>
                    <a:pt x="10918" y="17890"/>
                  </a:cubicBezTo>
                  <a:cubicBezTo>
                    <a:pt x="11954" y="16853"/>
                    <a:pt x="13304" y="16069"/>
                    <a:pt x="14733" y="15239"/>
                  </a:cubicBezTo>
                  <a:cubicBezTo>
                    <a:pt x="16248" y="14357"/>
                    <a:pt x="17814" y="13446"/>
                    <a:pt x="19097" y="12162"/>
                  </a:cubicBezTo>
                  <a:cubicBezTo>
                    <a:pt x="20188" y="11070"/>
                    <a:pt x="20932" y="9852"/>
                    <a:pt x="21366" y="8440"/>
                  </a:cubicBezTo>
                  <a:cubicBezTo>
                    <a:pt x="21512" y="7965"/>
                    <a:pt x="21385" y="7448"/>
                    <a:pt x="21034" y="7097"/>
                  </a:cubicBezTo>
                </a:path>
              </a:pathLst>
            </a:cu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endParaRPr>
            </a:p>
          </p:txBody>
        </p:sp>
        <p:sp>
          <p:nvSpPr>
            <p:cNvPr id="28" name="AutoShape 53"/>
            <p:cNvSpPr/>
            <p:nvPr/>
          </p:nvSpPr>
          <p:spPr bwMode="auto">
            <a:xfrm>
              <a:off x="8390732" y="2736850"/>
              <a:ext cx="125413" cy="130175"/>
            </a:xfrm>
            <a:custGeom>
              <a:avLst/>
              <a:gdLst>
                <a:gd name="T0" fmla="+- 0 10801 59"/>
                <a:gd name="T1" fmla="*/ T0 w 21484"/>
                <a:gd name="T2" fmla="+- 0 10799 41"/>
                <a:gd name="T3" fmla="*/ 10799 h 21516"/>
                <a:gd name="T4" fmla="+- 0 10801 59"/>
                <a:gd name="T5" fmla="*/ T4 w 21484"/>
                <a:gd name="T6" fmla="+- 0 10799 41"/>
                <a:gd name="T7" fmla="*/ 10799 h 21516"/>
                <a:gd name="T8" fmla="+- 0 10801 59"/>
                <a:gd name="T9" fmla="*/ T8 w 21484"/>
                <a:gd name="T10" fmla="+- 0 10799 41"/>
                <a:gd name="T11" fmla="*/ 10799 h 21516"/>
                <a:gd name="T12" fmla="+- 0 10801 59"/>
                <a:gd name="T13" fmla="*/ T12 w 21484"/>
                <a:gd name="T14" fmla="+- 0 10799 41"/>
                <a:gd name="T15" fmla="*/ 10799 h 2151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84" h="21516">
                  <a:moveTo>
                    <a:pt x="17511" y="14987"/>
                  </a:moveTo>
                  <a:cubicBezTo>
                    <a:pt x="17287" y="15384"/>
                    <a:pt x="17032" y="15740"/>
                    <a:pt x="16731" y="16049"/>
                  </a:cubicBezTo>
                  <a:cubicBezTo>
                    <a:pt x="15340" y="14692"/>
                    <a:pt x="13947" y="13205"/>
                    <a:pt x="12559" y="11675"/>
                  </a:cubicBezTo>
                  <a:cubicBezTo>
                    <a:pt x="12912" y="11521"/>
                    <a:pt x="13287" y="11362"/>
                    <a:pt x="13689" y="11198"/>
                  </a:cubicBezTo>
                  <a:cubicBezTo>
                    <a:pt x="14092" y="11034"/>
                    <a:pt x="14494" y="10927"/>
                    <a:pt x="14895" y="10861"/>
                  </a:cubicBezTo>
                  <a:cubicBezTo>
                    <a:pt x="15308" y="10801"/>
                    <a:pt x="15715" y="10819"/>
                    <a:pt x="16122" y="10913"/>
                  </a:cubicBezTo>
                  <a:cubicBezTo>
                    <a:pt x="16527" y="11011"/>
                    <a:pt x="16909" y="11222"/>
                    <a:pt x="17262" y="11554"/>
                  </a:cubicBezTo>
                  <a:cubicBezTo>
                    <a:pt x="17612" y="11890"/>
                    <a:pt x="17835" y="12244"/>
                    <a:pt x="17923" y="12620"/>
                  </a:cubicBezTo>
                  <a:cubicBezTo>
                    <a:pt x="18020" y="13004"/>
                    <a:pt x="18025" y="13392"/>
                    <a:pt x="17958" y="13789"/>
                  </a:cubicBezTo>
                  <a:cubicBezTo>
                    <a:pt x="17883" y="14187"/>
                    <a:pt x="17738" y="14585"/>
                    <a:pt x="17511" y="14987"/>
                  </a:cubicBezTo>
                  <a:moveTo>
                    <a:pt x="5799" y="10193"/>
                  </a:moveTo>
                  <a:cubicBezTo>
                    <a:pt x="5096" y="10221"/>
                    <a:pt x="4482" y="9996"/>
                    <a:pt x="3946" y="9496"/>
                  </a:cubicBezTo>
                  <a:cubicBezTo>
                    <a:pt x="3717" y="9285"/>
                    <a:pt x="3558" y="9028"/>
                    <a:pt x="3461" y="8724"/>
                  </a:cubicBezTo>
                  <a:cubicBezTo>
                    <a:pt x="3359" y="8420"/>
                    <a:pt x="3326" y="8088"/>
                    <a:pt x="3366" y="7723"/>
                  </a:cubicBezTo>
                  <a:cubicBezTo>
                    <a:pt x="3397" y="7363"/>
                    <a:pt x="3509" y="6989"/>
                    <a:pt x="3703" y="6610"/>
                  </a:cubicBezTo>
                  <a:cubicBezTo>
                    <a:pt x="3889" y="6231"/>
                    <a:pt x="4160" y="5852"/>
                    <a:pt x="4510" y="5487"/>
                  </a:cubicBezTo>
                  <a:cubicBezTo>
                    <a:pt x="5768" y="6694"/>
                    <a:pt x="7022" y="8018"/>
                    <a:pt x="8282" y="9388"/>
                  </a:cubicBezTo>
                  <a:cubicBezTo>
                    <a:pt x="7330" y="9893"/>
                    <a:pt x="6501" y="10164"/>
                    <a:pt x="5799" y="10193"/>
                  </a:cubicBezTo>
                  <a:moveTo>
                    <a:pt x="19678" y="8570"/>
                  </a:moveTo>
                  <a:cubicBezTo>
                    <a:pt x="18868" y="7915"/>
                    <a:pt x="18055" y="7470"/>
                    <a:pt x="17235" y="7250"/>
                  </a:cubicBezTo>
                  <a:cubicBezTo>
                    <a:pt x="16421" y="7031"/>
                    <a:pt x="15603" y="6942"/>
                    <a:pt x="14779" y="6998"/>
                  </a:cubicBezTo>
                  <a:cubicBezTo>
                    <a:pt x="13964" y="7059"/>
                    <a:pt x="13130" y="7236"/>
                    <a:pt x="12296" y="7545"/>
                  </a:cubicBezTo>
                  <a:cubicBezTo>
                    <a:pt x="11462" y="7859"/>
                    <a:pt x="10625" y="8200"/>
                    <a:pt x="9782" y="8593"/>
                  </a:cubicBezTo>
                  <a:cubicBezTo>
                    <a:pt x="8448" y="7115"/>
                    <a:pt x="7114" y="5658"/>
                    <a:pt x="5778" y="4299"/>
                  </a:cubicBezTo>
                  <a:cubicBezTo>
                    <a:pt x="6382" y="3775"/>
                    <a:pt x="6963" y="3509"/>
                    <a:pt x="7526" y="3490"/>
                  </a:cubicBezTo>
                  <a:cubicBezTo>
                    <a:pt x="8088" y="3467"/>
                    <a:pt x="8631" y="3523"/>
                    <a:pt x="9145" y="3649"/>
                  </a:cubicBezTo>
                  <a:cubicBezTo>
                    <a:pt x="9669" y="3775"/>
                    <a:pt x="10149" y="3883"/>
                    <a:pt x="10590" y="3967"/>
                  </a:cubicBezTo>
                  <a:cubicBezTo>
                    <a:pt x="11038" y="4051"/>
                    <a:pt x="11424" y="3958"/>
                    <a:pt x="11765" y="3682"/>
                  </a:cubicBezTo>
                  <a:cubicBezTo>
                    <a:pt x="12123" y="3382"/>
                    <a:pt x="12321" y="2994"/>
                    <a:pt x="12351" y="2526"/>
                  </a:cubicBezTo>
                  <a:cubicBezTo>
                    <a:pt x="12376" y="2054"/>
                    <a:pt x="12189" y="1596"/>
                    <a:pt x="11782" y="1147"/>
                  </a:cubicBezTo>
                  <a:cubicBezTo>
                    <a:pt x="11258" y="569"/>
                    <a:pt x="10630" y="216"/>
                    <a:pt x="9872" y="85"/>
                  </a:cubicBezTo>
                  <a:cubicBezTo>
                    <a:pt x="9126" y="-41"/>
                    <a:pt x="8358" y="-30"/>
                    <a:pt x="7564" y="136"/>
                  </a:cubicBezTo>
                  <a:cubicBezTo>
                    <a:pt x="6780" y="309"/>
                    <a:pt x="6032" y="595"/>
                    <a:pt x="5324" y="997"/>
                  </a:cubicBezTo>
                  <a:cubicBezTo>
                    <a:pt x="4617" y="1399"/>
                    <a:pt x="4048" y="1811"/>
                    <a:pt x="3626" y="2213"/>
                  </a:cubicBezTo>
                  <a:cubicBezTo>
                    <a:pt x="3464" y="2066"/>
                    <a:pt x="3302" y="1918"/>
                    <a:pt x="3141" y="1773"/>
                  </a:cubicBezTo>
                  <a:cubicBezTo>
                    <a:pt x="2963" y="1614"/>
                    <a:pt x="2739" y="1530"/>
                    <a:pt x="2471" y="1535"/>
                  </a:cubicBezTo>
                  <a:cubicBezTo>
                    <a:pt x="2200" y="1535"/>
                    <a:pt x="1977" y="1647"/>
                    <a:pt x="1793" y="1853"/>
                  </a:cubicBezTo>
                  <a:cubicBezTo>
                    <a:pt x="1615" y="2054"/>
                    <a:pt x="1530" y="2288"/>
                    <a:pt x="1565" y="2536"/>
                  </a:cubicBezTo>
                  <a:cubicBezTo>
                    <a:pt x="1589" y="2793"/>
                    <a:pt x="1696" y="2989"/>
                    <a:pt x="1880" y="3139"/>
                  </a:cubicBezTo>
                  <a:cubicBezTo>
                    <a:pt x="2044" y="3270"/>
                    <a:pt x="2203" y="3401"/>
                    <a:pt x="2364" y="3537"/>
                  </a:cubicBezTo>
                  <a:cubicBezTo>
                    <a:pt x="1731" y="4276"/>
                    <a:pt x="1207" y="5094"/>
                    <a:pt x="795" y="5957"/>
                  </a:cubicBezTo>
                  <a:cubicBezTo>
                    <a:pt x="378" y="6820"/>
                    <a:pt x="130" y="7676"/>
                    <a:pt x="37" y="8509"/>
                  </a:cubicBezTo>
                  <a:cubicBezTo>
                    <a:pt x="-59" y="9346"/>
                    <a:pt x="33" y="10113"/>
                    <a:pt x="298" y="10824"/>
                  </a:cubicBezTo>
                  <a:cubicBezTo>
                    <a:pt x="566" y="11540"/>
                    <a:pt x="1056" y="12148"/>
                    <a:pt x="1774" y="12723"/>
                  </a:cubicBezTo>
                  <a:cubicBezTo>
                    <a:pt x="2942" y="13658"/>
                    <a:pt x="4321" y="14056"/>
                    <a:pt x="5915" y="13967"/>
                  </a:cubicBezTo>
                  <a:cubicBezTo>
                    <a:pt x="7507" y="13874"/>
                    <a:pt x="9223" y="13415"/>
                    <a:pt x="11064" y="12461"/>
                  </a:cubicBezTo>
                  <a:cubicBezTo>
                    <a:pt x="12532" y="14093"/>
                    <a:pt x="14002" y="15716"/>
                    <a:pt x="15470" y="17223"/>
                  </a:cubicBezTo>
                  <a:cubicBezTo>
                    <a:pt x="14849" y="17728"/>
                    <a:pt x="14305" y="18018"/>
                    <a:pt x="13826" y="18111"/>
                  </a:cubicBezTo>
                  <a:cubicBezTo>
                    <a:pt x="13344" y="18210"/>
                    <a:pt x="12917" y="18200"/>
                    <a:pt x="12530" y="18088"/>
                  </a:cubicBezTo>
                  <a:cubicBezTo>
                    <a:pt x="12142" y="17971"/>
                    <a:pt x="11782" y="17803"/>
                    <a:pt x="11455" y="17587"/>
                  </a:cubicBezTo>
                  <a:cubicBezTo>
                    <a:pt x="11125" y="17368"/>
                    <a:pt x="10799" y="17181"/>
                    <a:pt x="10474" y="17026"/>
                  </a:cubicBezTo>
                  <a:cubicBezTo>
                    <a:pt x="10154" y="16872"/>
                    <a:pt x="9823" y="16788"/>
                    <a:pt x="9486" y="16783"/>
                  </a:cubicBezTo>
                  <a:cubicBezTo>
                    <a:pt x="9145" y="16778"/>
                    <a:pt x="8785" y="16937"/>
                    <a:pt x="8388" y="17265"/>
                  </a:cubicBezTo>
                  <a:cubicBezTo>
                    <a:pt x="7981" y="17606"/>
                    <a:pt x="7777" y="18004"/>
                    <a:pt x="7777" y="18453"/>
                  </a:cubicBezTo>
                  <a:cubicBezTo>
                    <a:pt x="7777" y="18897"/>
                    <a:pt x="7991" y="19351"/>
                    <a:pt x="8408" y="19809"/>
                  </a:cubicBezTo>
                  <a:cubicBezTo>
                    <a:pt x="8830" y="20268"/>
                    <a:pt x="9379" y="20651"/>
                    <a:pt x="10042" y="20955"/>
                  </a:cubicBezTo>
                  <a:cubicBezTo>
                    <a:pt x="10708" y="21259"/>
                    <a:pt x="11455" y="21451"/>
                    <a:pt x="12279" y="21502"/>
                  </a:cubicBezTo>
                  <a:cubicBezTo>
                    <a:pt x="13103" y="21559"/>
                    <a:pt x="13970" y="21437"/>
                    <a:pt x="14886" y="21109"/>
                  </a:cubicBezTo>
                  <a:cubicBezTo>
                    <a:pt x="15807" y="20787"/>
                    <a:pt x="16721" y="20202"/>
                    <a:pt x="17617" y="19332"/>
                  </a:cubicBezTo>
                  <a:cubicBezTo>
                    <a:pt x="18051" y="19739"/>
                    <a:pt x="18489" y="20127"/>
                    <a:pt x="18921" y="20501"/>
                  </a:cubicBezTo>
                  <a:cubicBezTo>
                    <a:pt x="19107" y="20656"/>
                    <a:pt x="19328" y="20731"/>
                    <a:pt x="19601" y="20712"/>
                  </a:cubicBezTo>
                  <a:cubicBezTo>
                    <a:pt x="19861" y="20703"/>
                    <a:pt x="20090" y="20586"/>
                    <a:pt x="20269" y="20375"/>
                  </a:cubicBezTo>
                  <a:cubicBezTo>
                    <a:pt x="20455" y="20160"/>
                    <a:pt x="20532" y="19921"/>
                    <a:pt x="20503" y="19674"/>
                  </a:cubicBezTo>
                  <a:cubicBezTo>
                    <a:pt x="20477" y="19421"/>
                    <a:pt x="20371" y="19229"/>
                    <a:pt x="20192" y="19089"/>
                  </a:cubicBezTo>
                  <a:cubicBezTo>
                    <a:pt x="19755" y="18752"/>
                    <a:pt x="19321" y="18397"/>
                    <a:pt x="18884" y="18022"/>
                  </a:cubicBezTo>
                  <a:cubicBezTo>
                    <a:pt x="19626" y="17143"/>
                    <a:pt x="20221" y="16217"/>
                    <a:pt x="20664" y="15300"/>
                  </a:cubicBezTo>
                  <a:cubicBezTo>
                    <a:pt x="21103" y="14379"/>
                    <a:pt x="21367" y="13490"/>
                    <a:pt x="21453" y="12667"/>
                  </a:cubicBezTo>
                  <a:cubicBezTo>
                    <a:pt x="21540" y="11839"/>
                    <a:pt x="21439" y="11091"/>
                    <a:pt x="21159" y="10412"/>
                  </a:cubicBezTo>
                  <a:cubicBezTo>
                    <a:pt x="20880" y="9725"/>
                    <a:pt x="20386" y="9135"/>
                    <a:pt x="19678" y="8570"/>
                  </a:cubicBezTo>
                </a:path>
              </a:pathLst>
            </a:cu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endParaRPr>
            </a:p>
          </p:txBody>
        </p:sp>
        <p:sp>
          <p:nvSpPr>
            <p:cNvPr id="29" name="AutoShape 54"/>
            <p:cNvSpPr/>
            <p:nvPr/>
          </p:nvSpPr>
          <p:spPr bwMode="auto">
            <a:xfrm>
              <a:off x="8375650" y="2896394"/>
              <a:ext cx="70644" cy="73819"/>
            </a:xfrm>
            <a:custGeom>
              <a:avLst/>
              <a:gdLst>
                <a:gd name="T0" fmla="+- 0 10791 197"/>
                <a:gd name="T1" fmla="*/ T0 w 21188"/>
                <a:gd name="T2" fmla="+- 0 10794 193"/>
                <a:gd name="T3" fmla="*/ 10794 h 21203"/>
                <a:gd name="T4" fmla="+- 0 10791 197"/>
                <a:gd name="T5" fmla="*/ T4 w 21188"/>
                <a:gd name="T6" fmla="+- 0 10794 193"/>
                <a:gd name="T7" fmla="*/ 10794 h 21203"/>
                <a:gd name="T8" fmla="+- 0 10791 197"/>
                <a:gd name="T9" fmla="*/ T8 w 21188"/>
                <a:gd name="T10" fmla="+- 0 10794 193"/>
                <a:gd name="T11" fmla="*/ 10794 h 21203"/>
                <a:gd name="T12" fmla="+- 0 10791 197"/>
                <a:gd name="T13" fmla="*/ T12 w 21188"/>
                <a:gd name="T14" fmla="+- 0 10794 193"/>
                <a:gd name="T15" fmla="*/ 10794 h 2120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8" h="21203">
                  <a:moveTo>
                    <a:pt x="17615" y="468"/>
                  </a:moveTo>
                  <a:lnTo>
                    <a:pt x="17606" y="468"/>
                  </a:lnTo>
                  <a:cubicBezTo>
                    <a:pt x="14870" y="2476"/>
                    <a:pt x="12200" y="4590"/>
                    <a:pt x="9727" y="6958"/>
                  </a:cubicBezTo>
                  <a:cubicBezTo>
                    <a:pt x="7348" y="9227"/>
                    <a:pt x="5200" y="11619"/>
                    <a:pt x="3329" y="14060"/>
                  </a:cubicBezTo>
                  <a:lnTo>
                    <a:pt x="341" y="17962"/>
                  </a:lnTo>
                  <a:lnTo>
                    <a:pt x="350" y="17970"/>
                  </a:lnTo>
                  <a:cubicBezTo>
                    <a:pt x="-197" y="18786"/>
                    <a:pt x="-106" y="19880"/>
                    <a:pt x="638" y="20590"/>
                  </a:cubicBezTo>
                  <a:cubicBezTo>
                    <a:pt x="1491" y="21407"/>
                    <a:pt x="2889" y="21407"/>
                    <a:pt x="3746" y="20590"/>
                  </a:cubicBezTo>
                  <a:cubicBezTo>
                    <a:pt x="3877" y="20460"/>
                    <a:pt x="3984" y="20321"/>
                    <a:pt x="4069" y="20174"/>
                  </a:cubicBezTo>
                  <a:lnTo>
                    <a:pt x="6867" y="16517"/>
                  </a:lnTo>
                  <a:cubicBezTo>
                    <a:pt x="8601" y="14255"/>
                    <a:pt x="10606" y="12027"/>
                    <a:pt x="12824" y="9913"/>
                  </a:cubicBezTo>
                  <a:cubicBezTo>
                    <a:pt x="15281" y="7570"/>
                    <a:pt x="17557" y="5758"/>
                    <a:pt x="20329" y="3749"/>
                  </a:cubicBezTo>
                  <a:lnTo>
                    <a:pt x="20321" y="3741"/>
                  </a:lnTo>
                  <a:cubicBezTo>
                    <a:pt x="20400" y="3684"/>
                    <a:pt x="20473" y="3635"/>
                    <a:pt x="20543" y="3570"/>
                  </a:cubicBezTo>
                  <a:cubicBezTo>
                    <a:pt x="21402" y="2753"/>
                    <a:pt x="21402" y="1427"/>
                    <a:pt x="20543" y="606"/>
                  </a:cubicBezTo>
                  <a:cubicBezTo>
                    <a:pt x="19742" y="-161"/>
                    <a:pt x="18472" y="-193"/>
                    <a:pt x="17615" y="468"/>
                  </a:cubicBezTo>
                </a:path>
              </a:pathLst>
            </a:cu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endParaRPr>
            </a:p>
          </p:txBody>
        </p:sp>
        <p:sp>
          <p:nvSpPr>
            <p:cNvPr id="30" name="AutoShape 55"/>
            <p:cNvSpPr/>
            <p:nvPr/>
          </p:nvSpPr>
          <p:spPr bwMode="auto">
            <a:xfrm>
              <a:off x="8448675" y="2649538"/>
              <a:ext cx="71438" cy="74613"/>
            </a:xfrm>
            <a:custGeom>
              <a:avLst/>
              <a:gdLst>
                <a:gd name="T0" fmla="+- 0 10803 213"/>
                <a:gd name="T1" fmla="*/ T0 w 21180"/>
                <a:gd name="T2" fmla="+- 0 10801 203"/>
                <a:gd name="T3" fmla="*/ 10801 h 21196"/>
                <a:gd name="T4" fmla="+- 0 10803 213"/>
                <a:gd name="T5" fmla="*/ T4 w 21180"/>
                <a:gd name="T6" fmla="+- 0 10801 203"/>
                <a:gd name="T7" fmla="*/ 10801 h 21196"/>
                <a:gd name="T8" fmla="+- 0 10803 213"/>
                <a:gd name="T9" fmla="*/ T8 w 21180"/>
                <a:gd name="T10" fmla="+- 0 10801 203"/>
                <a:gd name="T11" fmla="*/ 10801 h 21196"/>
                <a:gd name="T12" fmla="+- 0 10803 213"/>
                <a:gd name="T13" fmla="*/ T12 w 21180"/>
                <a:gd name="T14" fmla="+- 0 10801 203"/>
                <a:gd name="T15" fmla="*/ 10801 h 2119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0" h="21196">
                  <a:moveTo>
                    <a:pt x="8372" y="11356"/>
                  </a:moveTo>
                  <a:cubicBezTo>
                    <a:pt x="6122" y="13508"/>
                    <a:pt x="3675" y="15444"/>
                    <a:pt x="1144" y="17292"/>
                  </a:cubicBezTo>
                  <a:cubicBezTo>
                    <a:pt x="963" y="17388"/>
                    <a:pt x="786" y="17493"/>
                    <a:pt x="637" y="17645"/>
                  </a:cubicBezTo>
                  <a:cubicBezTo>
                    <a:pt x="-213" y="18457"/>
                    <a:pt x="-213" y="19774"/>
                    <a:pt x="637" y="20585"/>
                  </a:cubicBezTo>
                  <a:cubicBezTo>
                    <a:pt x="1464" y="21380"/>
                    <a:pt x="2796" y="21397"/>
                    <a:pt x="3652" y="20641"/>
                  </a:cubicBezTo>
                  <a:lnTo>
                    <a:pt x="3665" y="20649"/>
                  </a:lnTo>
                  <a:cubicBezTo>
                    <a:pt x="6364" y="18673"/>
                    <a:pt x="8988" y="16581"/>
                    <a:pt x="11419" y="14263"/>
                  </a:cubicBezTo>
                  <a:cubicBezTo>
                    <a:pt x="13759" y="12030"/>
                    <a:pt x="15873" y="9685"/>
                    <a:pt x="17715" y="7283"/>
                  </a:cubicBezTo>
                  <a:lnTo>
                    <a:pt x="20663" y="3427"/>
                  </a:lnTo>
                  <a:lnTo>
                    <a:pt x="20654" y="3419"/>
                  </a:lnTo>
                  <a:cubicBezTo>
                    <a:pt x="21386" y="2600"/>
                    <a:pt x="21357" y="1379"/>
                    <a:pt x="20541" y="608"/>
                  </a:cubicBezTo>
                  <a:cubicBezTo>
                    <a:pt x="19697" y="-203"/>
                    <a:pt x="18323" y="-203"/>
                    <a:pt x="17468" y="608"/>
                  </a:cubicBezTo>
                  <a:cubicBezTo>
                    <a:pt x="17313" y="760"/>
                    <a:pt x="17197" y="937"/>
                    <a:pt x="17094" y="1114"/>
                  </a:cubicBezTo>
                  <a:lnTo>
                    <a:pt x="14228" y="4857"/>
                  </a:lnTo>
                  <a:cubicBezTo>
                    <a:pt x="12526" y="7090"/>
                    <a:pt x="10552" y="9275"/>
                    <a:pt x="8372" y="11356"/>
                  </a:cubicBezTo>
                </a:path>
              </a:pathLst>
            </a:cu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endParaRPr>
            </a:p>
          </p:txBody>
        </p:sp>
      </p:grpSp>
      <p:grpSp>
        <p:nvGrpSpPr>
          <p:cNvPr id="31" name="Group 40"/>
          <p:cNvGrpSpPr/>
          <p:nvPr/>
        </p:nvGrpSpPr>
        <p:grpSpPr>
          <a:xfrm>
            <a:off x="6432312" y="4858562"/>
            <a:ext cx="584199" cy="584199"/>
            <a:chOff x="8204317" y="2115665"/>
            <a:chExt cx="464344" cy="464344"/>
          </a:xfrm>
          <a:solidFill>
            <a:srgbClr val="BC1C22"/>
          </a:solidFill>
        </p:grpSpPr>
        <p:sp>
          <p:nvSpPr>
            <p:cNvPr id="32" name="AutoShape 81"/>
            <p:cNvSpPr/>
            <p:nvPr/>
          </p:nvSpPr>
          <p:spPr bwMode="auto">
            <a:xfrm>
              <a:off x="8204317" y="2115665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endParaRPr>
            </a:p>
          </p:txBody>
        </p:sp>
        <p:sp>
          <p:nvSpPr>
            <p:cNvPr id="33" name="AutoShape 82"/>
            <p:cNvSpPr/>
            <p:nvPr/>
          </p:nvSpPr>
          <p:spPr bwMode="auto">
            <a:xfrm>
              <a:off x="8247973" y="2492697"/>
              <a:ext cx="43657" cy="436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endParaRPr>
            </a:p>
          </p:txBody>
        </p:sp>
      </p:grpSp>
      <p:grpSp>
        <p:nvGrpSpPr>
          <p:cNvPr id="34" name="Group 43"/>
          <p:cNvGrpSpPr/>
          <p:nvPr/>
        </p:nvGrpSpPr>
        <p:grpSpPr>
          <a:xfrm>
            <a:off x="6396197" y="2600095"/>
            <a:ext cx="584199" cy="438398"/>
            <a:chOff x="712110" y="4037334"/>
            <a:chExt cx="464344" cy="348456"/>
          </a:xfrm>
          <a:solidFill>
            <a:srgbClr val="BC1C22"/>
          </a:solidFill>
        </p:grpSpPr>
        <p:sp>
          <p:nvSpPr>
            <p:cNvPr id="35" name="AutoShape 118"/>
            <p:cNvSpPr/>
            <p:nvPr/>
          </p:nvSpPr>
          <p:spPr bwMode="auto">
            <a:xfrm>
              <a:off x="712110" y="4037334"/>
              <a:ext cx="464344" cy="348456"/>
            </a:xfrm>
            <a:custGeom>
              <a:avLst/>
              <a:gdLst>
                <a:gd name="T0" fmla="*/ 10732 w 21464"/>
                <a:gd name="T1" fmla="*/ 10800 h 21600"/>
                <a:gd name="T2" fmla="*/ 10732 w 21464"/>
                <a:gd name="T3" fmla="*/ 10800 h 21600"/>
                <a:gd name="T4" fmla="*/ 10732 w 21464"/>
                <a:gd name="T5" fmla="*/ 10800 h 21600"/>
                <a:gd name="T6" fmla="*/ 10732 w 21464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464" h="21600">
                  <a:moveTo>
                    <a:pt x="19918" y="11754"/>
                  </a:moveTo>
                  <a:lnTo>
                    <a:pt x="16564" y="18954"/>
                  </a:lnTo>
                  <a:cubicBezTo>
                    <a:pt x="16317" y="19484"/>
                    <a:pt x="15892" y="19800"/>
                    <a:pt x="15427" y="19800"/>
                  </a:cubicBezTo>
                  <a:lnTo>
                    <a:pt x="2683" y="19800"/>
                  </a:lnTo>
                  <a:cubicBezTo>
                    <a:pt x="1943" y="19800"/>
                    <a:pt x="1341" y="18992"/>
                    <a:pt x="1341" y="18000"/>
                  </a:cubicBezTo>
                  <a:lnTo>
                    <a:pt x="1341" y="3600"/>
                  </a:lnTo>
                  <a:cubicBezTo>
                    <a:pt x="1341" y="2608"/>
                    <a:pt x="1943" y="1800"/>
                    <a:pt x="2683" y="1800"/>
                  </a:cubicBezTo>
                  <a:lnTo>
                    <a:pt x="15427" y="1800"/>
                  </a:lnTo>
                  <a:cubicBezTo>
                    <a:pt x="15892" y="1800"/>
                    <a:pt x="16317" y="2116"/>
                    <a:pt x="16564" y="2645"/>
                  </a:cubicBezTo>
                  <a:lnTo>
                    <a:pt x="19917" y="9845"/>
                  </a:lnTo>
                  <a:cubicBezTo>
                    <a:pt x="20188" y="10425"/>
                    <a:pt x="20188" y="11174"/>
                    <a:pt x="19918" y="11754"/>
                  </a:cubicBezTo>
                  <a:moveTo>
                    <a:pt x="21055" y="8891"/>
                  </a:moveTo>
                  <a:lnTo>
                    <a:pt x="17701" y="1691"/>
                  </a:lnTo>
                  <a:cubicBezTo>
                    <a:pt x="17211" y="639"/>
                    <a:pt x="16352" y="0"/>
                    <a:pt x="15427" y="0"/>
                  </a:cubicBezTo>
                  <a:lnTo>
                    <a:pt x="2683" y="0"/>
                  </a:lnTo>
                  <a:cubicBezTo>
                    <a:pt x="1201" y="0"/>
                    <a:pt x="0" y="1611"/>
                    <a:pt x="0" y="3600"/>
                  </a:cubicBezTo>
                  <a:lnTo>
                    <a:pt x="0" y="18000"/>
                  </a:lnTo>
                  <a:cubicBezTo>
                    <a:pt x="0" y="19988"/>
                    <a:pt x="1201" y="21599"/>
                    <a:pt x="2683" y="21599"/>
                  </a:cubicBezTo>
                  <a:lnTo>
                    <a:pt x="15427" y="21599"/>
                  </a:lnTo>
                  <a:cubicBezTo>
                    <a:pt x="16352" y="21599"/>
                    <a:pt x="17211" y="20960"/>
                    <a:pt x="17701" y="19908"/>
                  </a:cubicBezTo>
                  <a:lnTo>
                    <a:pt x="21055" y="12708"/>
                  </a:lnTo>
                  <a:cubicBezTo>
                    <a:pt x="21600" y="11541"/>
                    <a:pt x="21600" y="10059"/>
                    <a:pt x="21055" y="8891"/>
                  </a:cubicBezTo>
                </a:path>
              </a:pathLst>
            </a:cu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endParaRPr>
            </a:p>
          </p:txBody>
        </p:sp>
        <p:sp>
          <p:nvSpPr>
            <p:cNvPr id="36" name="AutoShape 119"/>
            <p:cNvSpPr/>
            <p:nvPr/>
          </p:nvSpPr>
          <p:spPr bwMode="auto">
            <a:xfrm>
              <a:off x="1001829" y="4167509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0"/>
                  </a:moveTo>
                  <a:cubicBezTo>
                    <a:pt x="6825" y="18000"/>
                    <a:pt x="3600" y="14774"/>
                    <a:pt x="3600" y="10800"/>
                  </a:cubicBezTo>
                  <a:cubicBezTo>
                    <a:pt x="3600" y="6825"/>
                    <a:pt x="6825" y="3600"/>
                    <a:pt x="10800" y="3600"/>
                  </a:cubicBezTo>
                  <a:cubicBezTo>
                    <a:pt x="14774" y="3600"/>
                    <a:pt x="17999" y="6825"/>
                    <a:pt x="17999" y="10800"/>
                  </a:cubicBezTo>
                  <a:cubicBezTo>
                    <a:pt x="17999" y="14774"/>
                    <a:pt x="14774" y="18000"/>
                    <a:pt x="10800" y="18000"/>
                  </a:cubicBezTo>
                  <a:moveTo>
                    <a:pt x="10800" y="0"/>
                  </a:moveTo>
                  <a:cubicBezTo>
                    <a:pt x="4833" y="0"/>
                    <a:pt x="0" y="4833"/>
                    <a:pt x="0" y="10800"/>
                  </a:cubicBezTo>
                  <a:cubicBezTo>
                    <a:pt x="0" y="16766"/>
                    <a:pt x="4833" y="21599"/>
                    <a:pt x="10800" y="21599"/>
                  </a:cubicBezTo>
                  <a:cubicBezTo>
                    <a:pt x="16766" y="21599"/>
                    <a:pt x="21600" y="16766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</a:path>
              </a:pathLst>
            </a:cu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7235047" y="2362811"/>
            <a:ext cx="3933140" cy="1021818"/>
            <a:chOff x="7963554" y="4477739"/>
            <a:chExt cx="3933140" cy="1021818"/>
          </a:xfrm>
        </p:grpSpPr>
        <p:sp>
          <p:nvSpPr>
            <p:cNvPr id="38" name="矩形 18"/>
            <p:cNvSpPr>
              <a:spLocks noChangeArrowheads="1"/>
            </p:cNvSpPr>
            <p:nvPr/>
          </p:nvSpPr>
          <p:spPr bwMode="auto">
            <a:xfrm>
              <a:off x="7963554" y="4477739"/>
              <a:ext cx="110799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1218565">
                <a:spcBef>
                  <a:spcPct val="0"/>
                </a:spcBef>
                <a:defRPr/>
              </a:pPr>
              <a:r>
                <a:rPr lang="zh-CN" altLang="en-US" dirty="0">
                  <a:solidFill>
                    <a:srgbClr val="23202F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发展趋势</a:t>
              </a:r>
              <a:endParaRPr lang="zh-CN" altLang="en-US" dirty="0">
                <a:solidFill>
                  <a:srgbClr val="23202F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  <p:sp>
          <p:nvSpPr>
            <p:cNvPr id="39" name="矩形 38"/>
            <p:cNvSpPr/>
            <p:nvPr/>
          </p:nvSpPr>
          <p:spPr bwMode="auto">
            <a:xfrm>
              <a:off x="7963554" y="4847071"/>
              <a:ext cx="3933140" cy="6524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235047" y="3529159"/>
            <a:ext cx="3933140" cy="1021818"/>
            <a:chOff x="7963554" y="4477739"/>
            <a:chExt cx="3933140" cy="1021818"/>
          </a:xfrm>
        </p:grpSpPr>
        <p:sp>
          <p:nvSpPr>
            <p:cNvPr id="41" name="矩形 18"/>
            <p:cNvSpPr>
              <a:spLocks noChangeArrowheads="1"/>
            </p:cNvSpPr>
            <p:nvPr/>
          </p:nvSpPr>
          <p:spPr bwMode="auto">
            <a:xfrm>
              <a:off x="7963554" y="4477739"/>
              <a:ext cx="110799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1218565">
                <a:spcBef>
                  <a:spcPct val="0"/>
                </a:spcBef>
                <a:defRPr/>
              </a:pPr>
              <a:r>
                <a:rPr lang="zh-CN" altLang="en-US" dirty="0">
                  <a:solidFill>
                    <a:srgbClr val="23202F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发展趋势</a:t>
              </a:r>
              <a:endParaRPr lang="zh-CN" altLang="en-US" dirty="0">
                <a:solidFill>
                  <a:srgbClr val="23202F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  <p:sp>
          <p:nvSpPr>
            <p:cNvPr id="42" name="矩形 41"/>
            <p:cNvSpPr/>
            <p:nvPr/>
          </p:nvSpPr>
          <p:spPr bwMode="auto">
            <a:xfrm>
              <a:off x="7963554" y="4847071"/>
              <a:ext cx="3933140" cy="6524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235047" y="4743264"/>
            <a:ext cx="3933140" cy="1021818"/>
            <a:chOff x="7963554" y="4477739"/>
            <a:chExt cx="3933140" cy="1021818"/>
          </a:xfrm>
        </p:grpSpPr>
        <p:sp>
          <p:nvSpPr>
            <p:cNvPr id="44" name="矩形 18"/>
            <p:cNvSpPr>
              <a:spLocks noChangeArrowheads="1"/>
            </p:cNvSpPr>
            <p:nvPr/>
          </p:nvSpPr>
          <p:spPr bwMode="auto">
            <a:xfrm>
              <a:off x="7963554" y="4477739"/>
              <a:ext cx="110799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defTabSz="1218565">
                <a:spcBef>
                  <a:spcPct val="0"/>
                </a:spcBef>
                <a:defRPr/>
              </a:pPr>
              <a:r>
                <a:rPr lang="zh-CN" altLang="en-US" dirty="0">
                  <a:solidFill>
                    <a:srgbClr val="23202F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发展趋势</a:t>
              </a:r>
              <a:endParaRPr lang="zh-CN" altLang="en-US" dirty="0">
                <a:solidFill>
                  <a:srgbClr val="23202F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  <p:sp>
          <p:nvSpPr>
            <p:cNvPr id="45" name="矩形 44"/>
            <p:cNvSpPr/>
            <p:nvPr/>
          </p:nvSpPr>
          <p:spPr bwMode="auto">
            <a:xfrm>
              <a:off x="7963554" y="4847071"/>
              <a:ext cx="3933140" cy="6524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50"/>
                            </p:stCondLst>
                            <p:childTnLst>
                              <p:par>
                                <p:cTn id="4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250"/>
                            </p:stCondLst>
                            <p:childTnLst>
                              <p:par>
                                <p:cTn id="5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1016000" y="1147186"/>
            <a:ext cx="10334171" cy="0"/>
          </a:xfrm>
          <a:prstGeom prst="line">
            <a:avLst/>
          </a:prstGeom>
          <a:ln w="12700">
            <a:solidFill>
              <a:srgbClr val="2320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659843" y="580571"/>
            <a:ext cx="638629" cy="638629"/>
          </a:xfrm>
          <a:prstGeom prst="rect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5400" b="1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30162" y="412261"/>
            <a:ext cx="336620" cy="336620"/>
          </a:xfrm>
          <a:prstGeom prst="rect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5400" b="1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" name="文本占位符 9"/>
          <p:cNvSpPr txBox="1"/>
          <p:nvPr/>
        </p:nvSpPr>
        <p:spPr>
          <a:xfrm>
            <a:off x="1572980" y="483186"/>
            <a:ext cx="4665260" cy="646666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rgbClr val="23202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一、项目介绍</a:t>
            </a:r>
            <a:endParaRPr lang="zh-CN" altLang="en-US" sz="3200" dirty="0">
              <a:solidFill>
                <a:srgbClr val="23202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grpSp>
        <p:nvGrpSpPr>
          <p:cNvPr id="6" name="Group 1"/>
          <p:cNvGrpSpPr/>
          <p:nvPr/>
        </p:nvGrpSpPr>
        <p:grpSpPr>
          <a:xfrm>
            <a:off x="2117710" y="1879149"/>
            <a:ext cx="3772959" cy="759888"/>
            <a:chOff x="1753998" y="1613796"/>
            <a:chExt cx="3772959" cy="759888"/>
          </a:xfrm>
        </p:grpSpPr>
        <p:sp>
          <p:nvSpPr>
            <p:cNvPr id="7" name="TextBox 18"/>
            <p:cNvSpPr txBox="1"/>
            <p:nvPr/>
          </p:nvSpPr>
          <p:spPr>
            <a:xfrm>
              <a:off x="1753998" y="1613796"/>
              <a:ext cx="1077218" cy="323165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algn="l" defTabSz="1218565">
                <a:spcBef>
                  <a:spcPct val="0"/>
                </a:spcBef>
                <a:defRPr/>
              </a:pPr>
              <a:r>
                <a:rPr lang="zh-CN" altLang="en-US" dirty="0">
                  <a:solidFill>
                    <a:srgbClr val="23202F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商业模式</a:t>
              </a:r>
              <a:endParaRPr lang="zh-CN" altLang="en-US" dirty="0">
                <a:solidFill>
                  <a:srgbClr val="23202F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  <p:sp>
          <p:nvSpPr>
            <p:cNvPr id="8" name="TextBox 19"/>
            <p:cNvSpPr txBox="1"/>
            <p:nvPr/>
          </p:nvSpPr>
          <p:spPr>
            <a:xfrm>
              <a:off x="1753998" y="1917725"/>
              <a:ext cx="3772959" cy="455959"/>
            </a:xfrm>
            <a:prstGeom prst="rect">
              <a:avLst/>
            </a:prstGeom>
          </p:spPr>
          <p:txBody>
            <a:bodyPr wrap="square" lIns="0" tIns="0" rIns="0" bIns="0" anchor="ctr" anchorCtr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sp>
        <p:nvSpPr>
          <p:cNvPr id="9" name="TextBox 20"/>
          <p:cNvSpPr txBox="1"/>
          <p:nvPr/>
        </p:nvSpPr>
        <p:spPr>
          <a:xfrm>
            <a:off x="1230966" y="1268793"/>
            <a:ext cx="753411" cy="1477328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/>
          <a:p>
            <a:pPr algn="ctr" defTabSz="1218565">
              <a:spcBef>
                <a:spcPct val="0"/>
              </a:spcBef>
              <a:defRPr/>
            </a:pPr>
            <a:r>
              <a:rPr lang="en-US" sz="6400" b="0" dirty="0">
                <a:solidFill>
                  <a:srgbClr val="23202F"/>
                </a:solidFill>
                <a:latin typeface="Agency FB" panose="020B0503020202020204" pitchFamily="34" charset="0"/>
              </a:rPr>
              <a:t>01</a:t>
            </a:r>
            <a:endParaRPr lang="en-US" sz="6400" b="0" dirty="0">
              <a:solidFill>
                <a:srgbClr val="23202F"/>
              </a:solidFill>
              <a:latin typeface="Agency FB" panose="020B0503020202020204" pitchFamily="34" charset="0"/>
            </a:endParaRPr>
          </a:p>
        </p:txBody>
      </p:sp>
      <p:grpSp>
        <p:nvGrpSpPr>
          <p:cNvPr id="10" name="Group 38"/>
          <p:cNvGrpSpPr/>
          <p:nvPr/>
        </p:nvGrpSpPr>
        <p:grpSpPr>
          <a:xfrm>
            <a:off x="2130038" y="3027032"/>
            <a:ext cx="3758100" cy="759888"/>
            <a:chOff x="1766326" y="2642949"/>
            <a:chExt cx="3758100" cy="759888"/>
          </a:xfrm>
        </p:grpSpPr>
        <p:sp>
          <p:nvSpPr>
            <p:cNvPr id="11" name="TextBox 22"/>
            <p:cNvSpPr txBox="1"/>
            <p:nvPr/>
          </p:nvSpPr>
          <p:spPr>
            <a:xfrm>
              <a:off x="1766326" y="2642949"/>
              <a:ext cx="1077218" cy="323165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defTabSz="1218565">
                <a:spcBef>
                  <a:spcPct val="0"/>
                </a:spcBef>
                <a:defRPr/>
              </a:pPr>
              <a:r>
                <a:rPr lang="zh-CN" altLang="en-US" dirty="0">
                  <a:solidFill>
                    <a:srgbClr val="23202F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商业模式</a:t>
              </a:r>
              <a:endParaRPr lang="zh-CN" altLang="en-US" dirty="0">
                <a:solidFill>
                  <a:srgbClr val="23202F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  <p:sp>
          <p:nvSpPr>
            <p:cNvPr id="12" name="TextBox 23"/>
            <p:cNvSpPr txBox="1"/>
            <p:nvPr/>
          </p:nvSpPr>
          <p:spPr>
            <a:xfrm>
              <a:off x="1766327" y="2946878"/>
              <a:ext cx="3758099" cy="455959"/>
            </a:xfrm>
            <a:prstGeom prst="rect">
              <a:avLst/>
            </a:prstGeom>
          </p:spPr>
          <p:txBody>
            <a:bodyPr wrap="square" lIns="0" tIns="0" rIns="0" bIns="0" anchor="ctr" anchorCtr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sp>
        <p:nvSpPr>
          <p:cNvPr id="13" name="TextBox 24"/>
          <p:cNvSpPr txBox="1"/>
          <p:nvPr/>
        </p:nvSpPr>
        <p:spPr>
          <a:xfrm>
            <a:off x="1193601" y="2416676"/>
            <a:ext cx="852798" cy="1477328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/>
          <a:p>
            <a:pPr algn="ctr" defTabSz="1218565">
              <a:spcBef>
                <a:spcPct val="0"/>
              </a:spcBef>
              <a:defRPr/>
            </a:pPr>
            <a:r>
              <a:rPr lang="en-US" sz="6400" b="0">
                <a:solidFill>
                  <a:srgbClr val="23202F"/>
                </a:solidFill>
                <a:latin typeface="Agency FB" panose="020B0503020202020204" pitchFamily="34" charset="0"/>
              </a:rPr>
              <a:t>02</a:t>
            </a:r>
            <a:endParaRPr lang="en-US" sz="6400" b="0">
              <a:solidFill>
                <a:srgbClr val="23202F"/>
              </a:solidFill>
              <a:latin typeface="Agency FB" panose="020B0503020202020204" pitchFamily="34" charset="0"/>
            </a:endParaRPr>
          </a:p>
        </p:txBody>
      </p:sp>
      <p:grpSp>
        <p:nvGrpSpPr>
          <p:cNvPr id="14" name="Group 39"/>
          <p:cNvGrpSpPr/>
          <p:nvPr/>
        </p:nvGrpSpPr>
        <p:grpSpPr>
          <a:xfrm>
            <a:off x="2115485" y="4174915"/>
            <a:ext cx="3747501" cy="759888"/>
            <a:chOff x="1751773" y="3764455"/>
            <a:chExt cx="3747501" cy="759888"/>
          </a:xfrm>
        </p:grpSpPr>
        <p:sp>
          <p:nvSpPr>
            <p:cNvPr id="15" name="TextBox 26"/>
            <p:cNvSpPr txBox="1"/>
            <p:nvPr/>
          </p:nvSpPr>
          <p:spPr>
            <a:xfrm>
              <a:off x="1751773" y="3764455"/>
              <a:ext cx="1077218" cy="323165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defTabSz="1218565">
                <a:spcBef>
                  <a:spcPct val="0"/>
                </a:spcBef>
                <a:defRPr/>
              </a:pPr>
              <a:r>
                <a:rPr lang="zh-CN" altLang="en-US" dirty="0">
                  <a:solidFill>
                    <a:srgbClr val="23202F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商业模式</a:t>
              </a:r>
              <a:endParaRPr lang="zh-CN" altLang="en-US" dirty="0">
                <a:solidFill>
                  <a:srgbClr val="23202F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  <p:sp>
          <p:nvSpPr>
            <p:cNvPr id="16" name="TextBox 27"/>
            <p:cNvSpPr txBox="1"/>
            <p:nvPr/>
          </p:nvSpPr>
          <p:spPr>
            <a:xfrm>
              <a:off x="1751774" y="4068384"/>
              <a:ext cx="3747500" cy="455959"/>
            </a:xfrm>
            <a:prstGeom prst="rect">
              <a:avLst/>
            </a:prstGeom>
          </p:spPr>
          <p:txBody>
            <a:bodyPr wrap="square" lIns="0" tIns="0" rIns="0" bIns="0" anchor="ctr" anchorCtr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sp>
        <p:nvSpPr>
          <p:cNvPr id="17" name="TextBox 28"/>
          <p:cNvSpPr txBox="1"/>
          <p:nvPr/>
        </p:nvSpPr>
        <p:spPr>
          <a:xfrm>
            <a:off x="1167025" y="3564559"/>
            <a:ext cx="876843" cy="1477328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/>
          <a:p>
            <a:pPr algn="ctr" defTabSz="1218565">
              <a:spcBef>
                <a:spcPct val="0"/>
              </a:spcBef>
              <a:defRPr/>
            </a:pPr>
            <a:r>
              <a:rPr lang="en-US" sz="6400" b="0" dirty="0">
                <a:solidFill>
                  <a:srgbClr val="23202F"/>
                </a:solidFill>
                <a:latin typeface="Agency FB" panose="020B0503020202020204" pitchFamily="34" charset="0"/>
              </a:rPr>
              <a:t>03</a:t>
            </a:r>
            <a:endParaRPr lang="en-US" sz="6400" b="0" dirty="0">
              <a:solidFill>
                <a:srgbClr val="23202F"/>
              </a:solidFill>
              <a:latin typeface="Agency FB" panose="020B0503020202020204" pitchFamily="34" charset="0"/>
            </a:endParaRPr>
          </a:p>
        </p:txBody>
      </p:sp>
      <p:grpSp>
        <p:nvGrpSpPr>
          <p:cNvPr id="18" name="Group 40"/>
          <p:cNvGrpSpPr/>
          <p:nvPr/>
        </p:nvGrpSpPr>
        <p:grpSpPr>
          <a:xfrm>
            <a:off x="2117710" y="5322798"/>
            <a:ext cx="3745276" cy="759888"/>
            <a:chOff x="1753998" y="4870416"/>
            <a:chExt cx="3745276" cy="759888"/>
          </a:xfrm>
        </p:grpSpPr>
        <p:sp>
          <p:nvSpPr>
            <p:cNvPr id="19" name="TextBox 30"/>
            <p:cNvSpPr txBox="1"/>
            <p:nvPr/>
          </p:nvSpPr>
          <p:spPr>
            <a:xfrm>
              <a:off x="1753998" y="4870416"/>
              <a:ext cx="1077218" cy="323165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defTabSz="1218565">
                <a:spcBef>
                  <a:spcPct val="0"/>
                </a:spcBef>
                <a:defRPr/>
              </a:pPr>
              <a:r>
                <a:rPr lang="zh-CN" altLang="en-US" dirty="0">
                  <a:solidFill>
                    <a:srgbClr val="23202F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商业模式</a:t>
              </a:r>
              <a:endParaRPr lang="zh-CN" altLang="en-US" dirty="0">
                <a:solidFill>
                  <a:srgbClr val="23202F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  <p:sp>
          <p:nvSpPr>
            <p:cNvPr id="20" name="TextBox 31"/>
            <p:cNvSpPr txBox="1"/>
            <p:nvPr/>
          </p:nvSpPr>
          <p:spPr>
            <a:xfrm>
              <a:off x="1753999" y="5174345"/>
              <a:ext cx="3745275" cy="455959"/>
            </a:xfrm>
            <a:prstGeom prst="rect">
              <a:avLst/>
            </a:prstGeom>
          </p:spPr>
          <p:txBody>
            <a:bodyPr wrap="square" lIns="0" tIns="0" rIns="0" bIns="0" anchor="ctr" anchorCtr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sp>
        <p:nvSpPr>
          <p:cNvPr id="21" name="TextBox 32"/>
          <p:cNvSpPr txBox="1"/>
          <p:nvPr/>
        </p:nvSpPr>
        <p:spPr>
          <a:xfrm>
            <a:off x="1182074" y="4712442"/>
            <a:ext cx="851195" cy="1477328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/>
          <a:p>
            <a:pPr algn="ctr" defTabSz="1218565">
              <a:spcBef>
                <a:spcPct val="0"/>
              </a:spcBef>
              <a:defRPr/>
            </a:pPr>
            <a:r>
              <a:rPr lang="en-US" sz="6400" b="0" dirty="0">
                <a:solidFill>
                  <a:srgbClr val="23202F"/>
                </a:solidFill>
                <a:latin typeface="Agency FB" panose="020B0503020202020204" pitchFamily="34" charset="0"/>
              </a:rPr>
              <a:t>04</a:t>
            </a:r>
            <a:endParaRPr lang="en-US" sz="6400" b="0" dirty="0">
              <a:solidFill>
                <a:srgbClr val="23202F"/>
              </a:solidFill>
              <a:latin typeface="Agency FB" panose="020B0503020202020204" pitchFamily="34" charset="0"/>
            </a:endParaRPr>
          </a:p>
        </p:txBody>
      </p:sp>
      <p:grpSp>
        <p:nvGrpSpPr>
          <p:cNvPr id="22" name="Group 2"/>
          <p:cNvGrpSpPr/>
          <p:nvPr/>
        </p:nvGrpSpPr>
        <p:grpSpPr>
          <a:xfrm>
            <a:off x="6171680" y="1890187"/>
            <a:ext cx="4446896" cy="4442405"/>
            <a:chOff x="6996112" y="1488143"/>
            <a:chExt cx="4446896" cy="4442405"/>
          </a:xfrm>
        </p:grpSpPr>
        <p:grpSp>
          <p:nvGrpSpPr>
            <p:cNvPr id="23" name="Group 3"/>
            <p:cNvGrpSpPr/>
            <p:nvPr/>
          </p:nvGrpSpPr>
          <p:grpSpPr>
            <a:xfrm>
              <a:off x="7248141" y="2100995"/>
              <a:ext cx="2426727" cy="2426723"/>
              <a:chOff x="953424" y="1486519"/>
              <a:chExt cx="2228412" cy="2228408"/>
            </a:xfrm>
          </p:grpSpPr>
          <p:sp>
            <p:nvSpPr>
              <p:cNvPr id="40" name="Freeform: Shape 4"/>
              <p:cNvSpPr/>
              <p:nvPr/>
            </p:nvSpPr>
            <p:spPr>
              <a:xfrm>
                <a:off x="953424" y="1486519"/>
                <a:ext cx="2228412" cy="2228408"/>
              </a:xfrm>
              <a:custGeom>
                <a:avLst/>
                <a:gdLst>
                  <a:gd name="connsiteX0" fmla="*/ 1124074 w 1583637"/>
                  <a:gd name="connsiteY0" fmla="*/ 252493 h 1583637"/>
                  <a:gd name="connsiteX1" fmla="*/ 1247256 w 1583637"/>
                  <a:gd name="connsiteY1" fmla="*/ 149126 h 1583637"/>
                  <a:gd name="connsiteX2" fmla="*/ 1345663 w 1583637"/>
                  <a:gd name="connsiteY2" fmla="*/ 231701 h 1583637"/>
                  <a:gd name="connsiteX3" fmla="*/ 1265256 w 1583637"/>
                  <a:gd name="connsiteY3" fmla="*/ 370961 h 1583637"/>
                  <a:gd name="connsiteX4" fmla="*/ 1393012 w 1583637"/>
                  <a:gd name="connsiteY4" fmla="*/ 592241 h 1583637"/>
                  <a:gd name="connsiteX5" fmla="*/ 1553818 w 1583637"/>
                  <a:gd name="connsiteY5" fmla="*/ 592237 h 1583637"/>
                  <a:gd name="connsiteX6" fmla="*/ 1576125 w 1583637"/>
                  <a:gd name="connsiteY6" fmla="*/ 718748 h 1583637"/>
                  <a:gd name="connsiteX7" fmla="*/ 1425015 w 1583637"/>
                  <a:gd name="connsiteY7" fmla="*/ 773743 h 1583637"/>
                  <a:gd name="connsiteX8" fmla="*/ 1380646 w 1583637"/>
                  <a:gd name="connsiteY8" fmla="*/ 1025372 h 1583637"/>
                  <a:gd name="connsiteX9" fmla="*/ 1503833 w 1583637"/>
                  <a:gd name="connsiteY9" fmla="*/ 1128733 h 1583637"/>
                  <a:gd name="connsiteX10" fmla="*/ 1439602 w 1583637"/>
                  <a:gd name="connsiteY10" fmla="*/ 1239984 h 1583637"/>
                  <a:gd name="connsiteX11" fmla="*/ 1288495 w 1583637"/>
                  <a:gd name="connsiteY11" fmla="*/ 1184982 h 1583637"/>
                  <a:gd name="connsiteX12" fmla="*/ 1092761 w 1583637"/>
                  <a:gd name="connsiteY12" fmla="*/ 1349222 h 1583637"/>
                  <a:gd name="connsiteX13" fmla="*/ 1120689 w 1583637"/>
                  <a:gd name="connsiteY13" fmla="*/ 1507584 h 1583637"/>
                  <a:gd name="connsiteX14" fmla="*/ 999974 w 1583637"/>
                  <a:gd name="connsiteY14" fmla="*/ 1551521 h 1583637"/>
                  <a:gd name="connsiteX15" fmla="*/ 919574 w 1583637"/>
                  <a:gd name="connsiteY15" fmla="*/ 1412257 h 1583637"/>
                  <a:gd name="connsiteX16" fmla="*/ 664062 w 1583637"/>
                  <a:gd name="connsiteY16" fmla="*/ 1412257 h 1583637"/>
                  <a:gd name="connsiteX17" fmla="*/ 583663 w 1583637"/>
                  <a:gd name="connsiteY17" fmla="*/ 1551521 h 1583637"/>
                  <a:gd name="connsiteX18" fmla="*/ 462948 w 1583637"/>
                  <a:gd name="connsiteY18" fmla="*/ 1507584 h 1583637"/>
                  <a:gd name="connsiteX19" fmla="*/ 490876 w 1583637"/>
                  <a:gd name="connsiteY19" fmla="*/ 1349222 h 1583637"/>
                  <a:gd name="connsiteX20" fmla="*/ 295142 w 1583637"/>
                  <a:gd name="connsiteY20" fmla="*/ 1184981 h 1583637"/>
                  <a:gd name="connsiteX21" fmla="*/ 144035 w 1583637"/>
                  <a:gd name="connsiteY21" fmla="*/ 1239984 h 1583637"/>
                  <a:gd name="connsiteX22" fmla="*/ 79804 w 1583637"/>
                  <a:gd name="connsiteY22" fmla="*/ 1128733 h 1583637"/>
                  <a:gd name="connsiteX23" fmla="*/ 202991 w 1583637"/>
                  <a:gd name="connsiteY23" fmla="*/ 1025372 h 1583637"/>
                  <a:gd name="connsiteX24" fmla="*/ 158622 w 1583637"/>
                  <a:gd name="connsiteY24" fmla="*/ 773743 h 1583637"/>
                  <a:gd name="connsiteX25" fmla="*/ 7512 w 1583637"/>
                  <a:gd name="connsiteY25" fmla="*/ 718748 h 1583637"/>
                  <a:gd name="connsiteX26" fmla="*/ 29819 w 1583637"/>
                  <a:gd name="connsiteY26" fmla="*/ 592237 h 1583637"/>
                  <a:gd name="connsiteX27" fmla="*/ 190625 w 1583637"/>
                  <a:gd name="connsiteY27" fmla="*/ 592241 h 1583637"/>
                  <a:gd name="connsiteX28" fmla="*/ 318381 w 1583637"/>
                  <a:gd name="connsiteY28" fmla="*/ 370961 h 1583637"/>
                  <a:gd name="connsiteX29" fmla="*/ 237974 w 1583637"/>
                  <a:gd name="connsiteY29" fmla="*/ 231701 h 1583637"/>
                  <a:gd name="connsiteX30" fmla="*/ 336381 w 1583637"/>
                  <a:gd name="connsiteY30" fmla="*/ 149126 h 1583637"/>
                  <a:gd name="connsiteX31" fmla="*/ 459563 w 1583637"/>
                  <a:gd name="connsiteY31" fmla="*/ 252493 h 1583637"/>
                  <a:gd name="connsiteX32" fmla="*/ 699666 w 1583637"/>
                  <a:gd name="connsiteY32" fmla="*/ 165103 h 1583637"/>
                  <a:gd name="connsiteX33" fmla="*/ 727586 w 1583637"/>
                  <a:gd name="connsiteY33" fmla="*/ 6739 h 1583637"/>
                  <a:gd name="connsiteX34" fmla="*/ 856051 w 1583637"/>
                  <a:gd name="connsiteY34" fmla="*/ 6739 h 1583637"/>
                  <a:gd name="connsiteX35" fmla="*/ 883970 w 1583637"/>
                  <a:gd name="connsiteY35" fmla="*/ 165102 h 1583637"/>
                  <a:gd name="connsiteX36" fmla="*/ 1124073 w 1583637"/>
                  <a:gd name="connsiteY36" fmla="*/ 252493 h 1583637"/>
                  <a:gd name="connsiteX37" fmla="*/ 1124074 w 1583637"/>
                  <a:gd name="connsiteY37" fmla="*/ 252493 h 1583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583637" h="1583637">
                    <a:moveTo>
                      <a:pt x="1124074" y="252493"/>
                    </a:moveTo>
                    <a:lnTo>
                      <a:pt x="1247256" y="149126"/>
                    </a:lnTo>
                    <a:lnTo>
                      <a:pt x="1345663" y="231701"/>
                    </a:lnTo>
                    <a:lnTo>
                      <a:pt x="1265256" y="370961"/>
                    </a:lnTo>
                    <a:cubicBezTo>
                      <a:pt x="1322430" y="435278"/>
                      <a:pt x="1365899" y="510569"/>
                      <a:pt x="1393012" y="592241"/>
                    </a:cubicBezTo>
                    <a:lnTo>
                      <a:pt x="1553818" y="592237"/>
                    </a:lnTo>
                    <a:lnTo>
                      <a:pt x="1576125" y="718748"/>
                    </a:lnTo>
                    <a:lnTo>
                      <a:pt x="1425015" y="773743"/>
                    </a:lnTo>
                    <a:cubicBezTo>
                      <a:pt x="1427471" y="859762"/>
                      <a:pt x="1412374" y="945380"/>
                      <a:pt x="1380646" y="1025372"/>
                    </a:cubicBezTo>
                    <a:lnTo>
                      <a:pt x="1503833" y="1128733"/>
                    </a:lnTo>
                    <a:lnTo>
                      <a:pt x="1439602" y="1239984"/>
                    </a:lnTo>
                    <a:lnTo>
                      <a:pt x="1288495" y="1184982"/>
                    </a:lnTo>
                    <a:cubicBezTo>
                      <a:pt x="1235084" y="1252456"/>
                      <a:pt x="1168484" y="1308339"/>
                      <a:pt x="1092761" y="1349222"/>
                    </a:cubicBezTo>
                    <a:lnTo>
                      <a:pt x="1120689" y="1507584"/>
                    </a:lnTo>
                    <a:lnTo>
                      <a:pt x="999974" y="1551521"/>
                    </a:lnTo>
                    <a:lnTo>
                      <a:pt x="919574" y="1412257"/>
                    </a:lnTo>
                    <a:cubicBezTo>
                      <a:pt x="835287" y="1429613"/>
                      <a:pt x="748348" y="1429613"/>
                      <a:pt x="664062" y="1412257"/>
                    </a:cubicBezTo>
                    <a:lnTo>
                      <a:pt x="583663" y="1551521"/>
                    </a:lnTo>
                    <a:lnTo>
                      <a:pt x="462948" y="1507584"/>
                    </a:lnTo>
                    <a:lnTo>
                      <a:pt x="490876" y="1349222"/>
                    </a:lnTo>
                    <a:cubicBezTo>
                      <a:pt x="415153" y="1308339"/>
                      <a:pt x="348553" y="1252455"/>
                      <a:pt x="295142" y="1184981"/>
                    </a:cubicBezTo>
                    <a:lnTo>
                      <a:pt x="144035" y="1239984"/>
                    </a:lnTo>
                    <a:lnTo>
                      <a:pt x="79804" y="1128733"/>
                    </a:lnTo>
                    <a:lnTo>
                      <a:pt x="202991" y="1025372"/>
                    </a:lnTo>
                    <a:cubicBezTo>
                      <a:pt x="171263" y="945380"/>
                      <a:pt x="156166" y="859762"/>
                      <a:pt x="158622" y="773743"/>
                    </a:cubicBezTo>
                    <a:lnTo>
                      <a:pt x="7512" y="718748"/>
                    </a:lnTo>
                    <a:lnTo>
                      <a:pt x="29819" y="592237"/>
                    </a:lnTo>
                    <a:lnTo>
                      <a:pt x="190625" y="592241"/>
                    </a:lnTo>
                    <a:cubicBezTo>
                      <a:pt x="217738" y="510569"/>
                      <a:pt x="261208" y="435277"/>
                      <a:pt x="318381" y="370961"/>
                    </a:cubicBezTo>
                    <a:lnTo>
                      <a:pt x="237974" y="231701"/>
                    </a:lnTo>
                    <a:lnTo>
                      <a:pt x="336381" y="149126"/>
                    </a:lnTo>
                    <a:lnTo>
                      <a:pt x="459563" y="252493"/>
                    </a:lnTo>
                    <a:cubicBezTo>
                      <a:pt x="532831" y="207356"/>
                      <a:pt x="614527" y="177621"/>
                      <a:pt x="699666" y="165103"/>
                    </a:cubicBezTo>
                    <a:lnTo>
                      <a:pt x="727586" y="6739"/>
                    </a:lnTo>
                    <a:lnTo>
                      <a:pt x="856051" y="6739"/>
                    </a:lnTo>
                    <a:lnTo>
                      <a:pt x="883970" y="165102"/>
                    </a:lnTo>
                    <a:cubicBezTo>
                      <a:pt x="969110" y="177621"/>
                      <a:pt x="1050806" y="207356"/>
                      <a:pt x="1124073" y="252493"/>
                    </a:cubicBezTo>
                    <a:lnTo>
                      <a:pt x="1124074" y="252493"/>
                    </a:lnTo>
                    <a:close/>
                  </a:path>
                </a:pathLst>
              </a:custGeom>
              <a:solidFill>
                <a:srgbClr val="23202F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Oval 5"/>
              <p:cNvSpPr/>
              <p:nvPr/>
            </p:nvSpPr>
            <p:spPr>
              <a:xfrm>
                <a:off x="1376346" y="1909439"/>
                <a:ext cx="1382568" cy="1382568"/>
              </a:xfrm>
              <a:prstGeom prst="ellipse">
                <a:avLst/>
              </a:prstGeom>
              <a:solidFill>
                <a:srgbClr val="23202F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4" name="Group 6"/>
            <p:cNvGrpSpPr/>
            <p:nvPr/>
          </p:nvGrpSpPr>
          <p:grpSpPr>
            <a:xfrm>
              <a:off x="9244320" y="3356910"/>
              <a:ext cx="2061905" cy="2061901"/>
              <a:chOff x="953424" y="1486519"/>
              <a:chExt cx="2228412" cy="2228408"/>
            </a:xfrm>
          </p:grpSpPr>
          <p:sp>
            <p:nvSpPr>
              <p:cNvPr id="38" name="Freeform: Shape 7"/>
              <p:cNvSpPr/>
              <p:nvPr/>
            </p:nvSpPr>
            <p:spPr>
              <a:xfrm>
                <a:off x="953424" y="1486519"/>
                <a:ext cx="2228412" cy="2228408"/>
              </a:xfrm>
              <a:custGeom>
                <a:avLst/>
                <a:gdLst>
                  <a:gd name="connsiteX0" fmla="*/ 1124074 w 1583637"/>
                  <a:gd name="connsiteY0" fmla="*/ 252493 h 1583637"/>
                  <a:gd name="connsiteX1" fmla="*/ 1247256 w 1583637"/>
                  <a:gd name="connsiteY1" fmla="*/ 149126 h 1583637"/>
                  <a:gd name="connsiteX2" fmla="*/ 1345663 w 1583637"/>
                  <a:gd name="connsiteY2" fmla="*/ 231701 h 1583637"/>
                  <a:gd name="connsiteX3" fmla="*/ 1265256 w 1583637"/>
                  <a:gd name="connsiteY3" fmla="*/ 370961 h 1583637"/>
                  <a:gd name="connsiteX4" fmla="*/ 1393012 w 1583637"/>
                  <a:gd name="connsiteY4" fmla="*/ 592241 h 1583637"/>
                  <a:gd name="connsiteX5" fmla="*/ 1553818 w 1583637"/>
                  <a:gd name="connsiteY5" fmla="*/ 592237 h 1583637"/>
                  <a:gd name="connsiteX6" fmla="*/ 1576125 w 1583637"/>
                  <a:gd name="connsiteY6" fmla="*/ 718748 h 1583637"/>
                  <a:gd name="connsiteX7" fmla="*/ 1425015 w 1583637"/>
                  <a:gd name="connsiteY7" fmla="*/ 773743 h 1583637"/>
                  <a:gd name="connsiteX8" fmla="*/ 1380646 w 1583637"/>
                  <a:gd name="connsiteY8" fmla="*/ 1025372 h 1583637"/>
                  <a:gd name="connsiteX9" fmla="*/ 1503833 w 1583637"/>
                  <a:gd name="connsiteY9" fmla="*/ 1128733 h 1583637"/>
                  <a:gd name="connsiteX10" fmla="*/ 1439602 w 1583637"/>
                  <a:gd name="connsiteY10" fmla="*/ 1239984 h 1583637"/>
                  <a:gd name="connsiteX11" fmla="*/ 1288495 w 1583637"/>
                  <a:gd name="connsiteY11" fmla="*/ 1184982 h 1583637"/>
                  <a:gd name="connsiteX12" fmla="*/ 1092761 w 1583637"/>
                  <a:gd name="connsiteY12" fmla="*/ 1349222 h 1583637"/>
                  <a:gd name="connsiteX13" fmla="*/ 1120689 w 1583637"/>
                  <a:gd name="connsiteY13" fmla="*/ 1507584 h 1583637"/>
                  <a:gd name="connsiteX14" fmla="*/ 999974 w 1583637"/>
                  <a:gd name="connsiteY14" fmla="*/ 1551521 h 1583637"/>
                  <a:gd name="connsiteX15" fmla="*/ 919574 w 1583637"/>
                  <a:gd name="connsiteY15" fmla="*/ 1412257 h 1583637"/>
                  <a:gd name="connsiteX16" fmla="*/ 664062 w 1583637"/>
                  <a:gd name="connsiteY16" fmla="*/ 1412257 h 1583637"/>
                  <a:gd name="connsiteX17" fmla="*/ 583663 w 1583637"/>
                  <a:gd name="connsiteY17" fmla="*/ 1551521 h 1583637"/>
                  <a:gd name="connsiteX18" fmla="*/ 462948 w 1583637"/>
                  <a:gd name="connsiteY18" fmla="*/ 1507584 h 1583637"/>
                  <a:gd name="connsiteX19" fmla="*/ 490876 w 1583637"/>
                  <a:gd name="connsiteY19" fmla="*/ 1349222 h 1583637"/>
                  <a:gd name="connsiteX20" fmla="*/ 295142 w 1583637"/>
                  <a:gd name="connsiteY20" fmla="*/ 1184981 h 1583637"/>
                  <a:gd name="connsiteX21" fmla="*/ 144035 w 1583637"/>
                  <a:gd name="connsiteY21" fmla="*/ 1239984 h 1583637"/>
                  <a:gd name="connsiteX22" fmla="*/ 79804 w 1583637"/>
                  <a:gd name="connsiteY22" fmla="*/ 1128733 h 1583637"/>
                  <a:gd name="connsiteX23" fmla="*/ 202991 w 1583637"/>
                  <a:gd name="connsiteY23" fmla="*/ 1025372 h 1583637"/>
                  <a:gd name="connsiteX24" fmla="*/ 158622 w 1583637"/>
                  <a:gd name="connsiteY24" fmla="*/ 773743 h 1583637"/>
                  <a:gd name="connsiteX25" fmla="*/ 7512 w 1583637"/>
                  <a:gd name="connsiteY25" fmla="*/ 718748 h 1583637"/>
                  <a:gd name="connsiteX26" fmla="*/ 29819 w 1583637"/>
                  <a:gd name="connsiteY26" fmla="*/ 592237 h 1583637"/>
                  <a:gd name="connsiteX27" fmla="*/ 190625 w 1583637"/>
                  <a:gd name="connsiteY27" fmla="*/ 592241 h 1583637"/>
                  <a:gd name="connsiteX28" fmla="*/ 318381 w 1583637"/>
                  <a:gd name="connsiteY28" fmla="*/ 370961 h 1583637"/>
                  <a:gd name="connsiteX29" fmla="*/ 237974 w 1583637"/>
                  <a:gd name="connsiteY29" fmla="*/ 231701 h 1583637"/>
                  <a:gd name="connsiteX30" fmla="*/ 336381 w 1583637"/>
                  <a:gd name="connsiteY30" fmla="*/ 149126 h 1583637"/>
                  <a:gd name="connsiteX31" fmla="*/ 459563 w 1583637"/>
                  <a:gd name="connsiteY31" fmla="*/ 252493 h 1583637"/>
                  <a:gd name="connsiteX32" fmla="*/ 699666 w 1583637"/>
                  <a:gd name="connsiteY32" fmla="*/ 165103 h 1583637"/>
                  <a:gd name="connsiteX33" fmla="*/ 727586 w 1583637"/>
                  <a:gd name="connsiteY33" fmla="*/ 6739 h 1583637"/>
                  <a:gd name="connsiteX34" fmla="*/ 856051 w 1583637"/>
                  <a:gd name="connsiteY34" fmla="*/ 6739 h 1583637"/>
                  <a:gd name="connsiteX35" fmla="*/ 883970 w 1583637"/>
                  <a:gd name="connsiteY35" fmla="*/ 165102 h 1583637"/>
                  <a:gd name="connsiteX36" fmla="*/ 1124073 w 1583637"/>
                  <a:gd name="connsiteY36" fmla="*/ 252493 h 1583637"/>
                  <a:gd name="connsiteX37" fmla="*/ 1124074 w 1583637"/>
                  <a:gd name="connsiteY37" fmla="*/ 252493 h 1583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583637" h="1583637">
                    <a:moveTo>
                      <a:pt x="1124074" y="252493"/>
                    </a:moveTo>
                    <a:lnTo>
                      <a:pt x="1247256" y="149126"/>
                    </a:lnTo>
                    <a:lnTo>
                      <a:pt x="1345663" y="231701"/>
                    </a:lnTo>
                    <a:lnTo>
                      <a:pt x="1265256" y="370961"/>
                    </a:lnTo>
                    <a:cubicBezTo>
                      <a:pt x="1322430" y="435278"/>
                      <a:pt x="1365899" y="510569"/>
                      <a:pt x="1393012" y="592241"/>
                    </a:cubicBezTo>
                    <a:lnTo>
                      <a:pt x="1553818" y="592237"/>
                    </a:lnTo>
                    <a:lnTo>
                      <a:pt x="1576125" y="718748"/>
                    </a:lnTo>
                    <a:lnTo>
                      <a:pt x="1425015" y="773743"/>
                    </a:lnTo>
                    <a:cubicBezTo>
                      <a:pt x="1427471" y="859762"/>
                      <a:pt x="1412374" y="945380"/>
                      <a:pt x="1380646" y="1025372"/>
                    </a:cubicBezTo>
                    <a:lnTo>
                      <a:pt x="1503833" y="1128733"/>
                    </a:lnTo>
                    <a:lnTo>
                      <a:pt x="1439602" y="1239984"/>
                    </a:lnTo>
                    <a:lnTo>
                      <a:pt x="1288495" y="1184982"/>
                    </a:lnTo>
                    <a:cubicBezTo>
                      <a:pt x="1235084" y="1252456"/>
                      <a:pt x="1168484" y="1308339"/>
                      <a:pt x="1092761" y="1349222"/>
                    </a:cubicBezTo>
                    <a:lnTo>
                      <a:pt x="1120689" y="1507584"/>
                    </a:lnTo>
                    <a:lnTo>
                      <a:pt x="999974" y="1551521"/>
                    </a:lnTo>
                    <a:lnTo>
                      <a:pt x="919574" y="1412257"/>
                    </a:lnTo>
                    <a:cubicBezTo>
                      <a:pt x="835287" y="1429613"/>
                      <a:pt x="748348" y="1429613"/>
                      <a:pt x="664062" y="1412257"/>
                    </a:cubicBezTo>
                    <a:lnTo>
                      <a:pt x="583663" y="1551521"/>
                    </a:lnTo>
                    <a:lnTo>
                      <a:pt x="462948" y="1507584"/>
                    </a:lnTo>
                    <a:lnTo>
                      <a:pt x="490876" y="1349222"/>
                    </a:lnTo>
                    <a:cubicBezTo>
                      <a:pt x="415153" y="1308339"/>
                      <a:pt x="348553" y="1252455"/>
                      <a:pt x="295142" y="1184981"/>
                    </a:cubicBezTo>
                    <a:lnTo>
                      <a:pt x="144035" y="1239984"/>
                    </a:lnTo>
                    <a:lnTo>
                      <a:pt x="79804" y="1128733"/>
                    </a:lnTo>
                    <a:lnTo>
                      <a:pt x="202991" y="1025372"/>
                    </a:lnTo>
                    <a:cubicBezTo>
                      <a:pt x="171263" y="945380"/>
                      <a:pt x="156166" y="859762"/>
                      <a:pt x="158622" y="773743"/>
                    </a:cubicBezTo>
                    <a:lnTo>
                      <a:pt x="7512" y="718748"/>
                    </a:lnTo>
                    <a:lnTo>
                      <a:pt x="29819" y="592237"/>
                    </a:lnTo>
                    <a:lnTo>
                      <a:pt x="190625" y="592241"/>
                    </a:lnTo>
                    <a:cubicBezTo>
                      <a:pt x="217738" y="510569"/>
                      <a:pt x="261208" y="435277"/>
                      <a:pt x="318381" y="370961"/>
                    </a:cubicBezTo>
                    <a:lnTo>
                      <a:pt x="237974" y="231701"/>
                    </a:lnTo>
                    <a:lnTo>
                      <a:pt x="336381" y="149126"/>
                    </a:lnTo>
                    <a:lnTo>
                      <a:pt x="459563" y="252493"/>
                    </a:lnTo>
                    <a:cubicBezTo>
                      <a:pt x="532831" y="207356"/>
                      <a:pt x="614527" y="177621"/>
                      <a:pt x="699666" y="165103"/>
                    </a:cubicBezTo>
                    <a:lnTo>
                      <a:pt x="727586" y="6739"/>
                    </a:lnTo>
                    <a:lnTo>
                      <a:pt x="856051" y="6739"/>
                    </a:lnTo>
                    <a:lnTo>
                      <a:pt x="883970" y="165102"/>
                    </a:lnTo>
                    <a:cubicBezTo>
                      <a:pt x="969110" y="177621"/>
                      <a:pt x="1050806" y="207356"/>
                      <a:pt x="1124073" y="252493"/>
                    </a:cubicBezTo>
                    <a:lnTo>
                      <a:pt x="1124074" y="252493"/>
                    </a:lnTo>
                    <a:close/>
                  </a:path>
                </a:pathLst>
              </a:custGeom>
              <a:solidFill>
                <a:srgbClr val="23202F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Oval 8"/>
              <p:cNvSpPr/>
              <p:nvPr/>
            </p:nvSpPr>
            <p:spPr>
              <a:xfrm>
                <a:off x="1335155" y="1868251"/>
                <a:ext cx="1464952" cy="1464946"/>
              </a:xfrm>
              <a:prstGeom prst="ellipse">
                <a:avLst/>
              </a:prstGeom>
              <a:solidFill>
                <a:srgbClr val="23202F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5" name="Group 9"/>
            <p:cNvGrpSpPr/>
            <p:nvPr/>
          </p:nvGrpSpPr>
          <p:grpSpPr>
            <a:xfrm>
              <a:off x="7689088" y="4356649"/>
              <a:ext cx="1573901" cy="1573899"/>
              <a:chOff x="953424" y="1486519"/>
              <a:chExt cx="2228412" cy="2228408"/>
            </a:xfrm>
            <a:solidFill>
              <a:srgbClr val="FF3F3F"/>
            </a:solidFill>
          </p:grpSpPr>
          <p:sp>
            <p:nvSpPr>
              <p:cNvPr id="36" name="Freeform: Shape 10"/>
              <p:cNvSpPr/>
              <p:nvPr/>
            </p:nvSpPr>
            <p:spPr>
              <a:xfrm>
                <a:off x="953424" y="1486519"/>
                <a:ext cx="2228412" cy="2228408"/>
              </a:xfrm>
              <a:custGeom>
                <a:avLst/>
                <a:gdLst>
                  <a:gd name="connsiteX0" fmla="*/ 1124074 w 1583637"/>
                  <a:gd name="connsiteY0" fmla="*/ 252493 h 1583637"/>
                  <a:gd name="connsiteX1" fmla="*/ 1247256 w 1583637"/>
                  <a:gd name="connsiteY1" fmla="*/ 149126 h 1583637"/>
                  <a:gd name="connsiteX2" fmla="*/ 1345663 w 1583637"/>
                  <a:gd name="connsiteY2" fmla="*/ 231701 h 1583637"/>
                  <a:gd name="connsiteX3" fmla="*/ 1265256 w 1583637"/>
                  <a:gd name="connsiteY3" fmla="*/ 370961 h 1583637"/>
                  <a:gd name="connsiteX4" fmla="*/ 1393012 w 1583637"/>
                  <a:gd name="connsiteY4" fmla="*/ 592241 h 1583637"/>
                  <a:gd name="connsiteX5" fmla="*/ 1553818 w 1583637"/>
                  <a:gd name="connsiteY5" fmla="*/ 592237 h 1583637"/>
                  <a:gd name="connsiteX6" fmla="*/ 1576125 w 1583637"/>
                  <a:gd name="connsiteY6" fmla="*/ 718748 h 1583637"/>
                  <a:gd name="connsiteX7" fmla="*/ 1425015 w 1583637"/>
                  <a:gd name="connsiteY7" fmla="*/ 773743 h 1583637"/>
                  <a:gd name="connsiteX8" fmla="*/ 1380646 w 1583637"/>
                  <a:gd name="connsiteY8" fmla="*/ 1025372 h 1583637"/>
                  <a:gd name="connsiteX9" fmla="*/ 1503833 w 1583637"/>
                  <a:gd name="connsiteY9" fmla="*/ 1128733 h 1583637"/>
                  <a:gd name="connsiteX10" fmla="*/ 1439602 w 1583637"/>
                  <a:gd name="connsiteY10" fmla="*/ 1239984 h 1583637"/>
                  <a:gd name="connsiteX11" fmla="*/ 1288495 w 1583637"/>
                  <a:gd name="connsiteY11" fmla="*/ 1184982 h 1583637"/>
                  <a:gd name="connsiteX12" fmla="*/ 1092761 w 1583637"/>
                  <a:gd name="connsiteY12" fmla="*/ 1349222 h 1583637"/>
                  <a:gd name="connsiteX13" fmla="*/ 1120689 w 1583637"/>
                  <a:gd name="connsiteY13" fmla="*/ 1507584 h 1583637"/>
                  <a:gd name="connsiteX14" fmla="*/ 999974 w 1583637"/>
                  <a:gd name="connsiteY14" fmla="*/ 1551521 h 1583637"/>
                  <a:gd name="connsiteX15" fmla="*/ 919574 w 1583637"/>
                  <a:gd name="connsiteY15" fmla="*/ 1412257 h 1583637"/>
                  <a:gd name="connsiteX16" fmla="*/ 664062 w 1583637"/>
                  <a:gd name="connsiteY16" fmla="*/ 1412257 h 1583637"/>
                  <a:gd name="connsiteX17" fmla="*/ 583663 w 1583637"/>
                  <a:gd name="connsiteY17" fmla="*/ 1551521 h 1583637"/>
                  <a:gd name="connsiteX18" fmla="*/ 462948 w 1583637"/>
                  <a:gd name="connsiteY18" fmla="*/ 1507584 h 1583637"/>
                  <a:gd name="connsiteX19" fmla="*/ 490876 w 1583637"/>
                  <a:gd name="connsiteY19" fmla="*/ 1349222 h 1583637"/>
                  <a:gd name="connsiteX20" fmla="*/ 295142 w 1583637"/>
                  <a:gd name="connsiteY20" fmla="*/ 1184981 h 1583637"/>
                  <a:gd name="connsiteX21" fmla="*/ 144035 w 1583637"/>
                  <a:gd name="connsiteY21" fmla="*/ 1239984 h 1583637"/>
                  <a:gd name="connsiteX22" fmla="*/ 79804 w 1583637"/>
                  <a:gd name="connsiteY22" fmla="*/ 1128733 h 1583637"/>
                  <a:gd name="connsiteX23" fmla="*/ 202991 w 1583637"/>
                  <a:gd name="connsiteY23" fmla="*/ 1025372 h 1583637"/>
                  <a:gd name="connsiteX24" fmla="*/ 158622 w 1583637"/>
                  <a:gd name="connsiteY24" fmla="*/ 773743 h 1583637"/>
                  <a:gd name="connsiteX25" fmla="*/ 7512 w 1583637"/>
                  <a:gd name="connsiteY25" fmla="*/ 718748 h 1583637"/>
                  <a:gd name="connsiteX26" fmla="*/ 29819 w 1583637"/>
                  <a:gd name="connsiteY26" fmla="*/ 592237 h 1583637"/>
                  <a:gd name="connsiteX27" fmla="*/ 190625 w 1583637"/>
                  <a:gd name="connsiteY27" fmla="*/ 592241 h 1583637"/>
                  <a:gd name="connsiteX28" fmla="*/ 318381 w 1583637"/>
                  <a:gd name="connsiteY28" fmla="*/ 370961 h 1583637"/>
                  <a:gd name="connsiteX29" fmla="*/ 237974 w 1583637"/>
                  <a:gd name="connsiteY29" fmla="*/ 231701 h 1583637"/>
                  <a:gd name="connsiteX30" fmla="*/ 336381 w 1583637"/>
                  <a:gd name="connsiteY30" fmla="*/ 149126 h 1583637"/>
                  <a:gd name="connsiteX31" fmla="*/ 459563 w 1583637"/>
                  <a:gd name="connsiteY31" fmla="*/ 252493 h 1583637"/>
                  <a:gd name="connsiteX32" fmla="*/ 699666 w 1583637"/>
                  <a:gd name="connsiteY32" fmla="*/ 165103 h 1583637"/>
                  <a:gd name="connsiteX33" fmla="*/ 727586 w 1583637"/>
                  <a:gd name="connsiteY33" fmla="*/ 6739 h 1583637"/>
                  <a:gd name="connsiteX34" fmla="*/ 856051 w 1583637"/>
                  <a:gd name="connsiteY34" fmla="*/ 6739 h 1583637"/>
                  <a:gd name="connsiteX35" fmla="*/ 883970 w 1583637"/>
                  <a:gd name="connsiteY35" fmla="*/ 165102 h 1583637"/>
                  <a:gd name="connsiteX36" fmla="*/ 1124073 w 1583637"/>
                  <a:gd name="connsiteY36" fmla="*/ 252493 h 1583637"/>
                  <a:gd name="connsiteX37" fmla="*/ 1124074 w 1583637"/>
                  <a:gd name="connsiteY37" fmla="*/ 252493 h 1583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583637" h="1583637">
                    <a:moveTo>
                      <a:pt x="1124074" y="252493"/>
                    </a:moveTo>
                    <a:lnTo>
                      <a:pt x="1247256" y="149126"/>
                    </a:lnTo>
                    <a:lnTo>
                      <a:pt x="1345663" y="231701"/>
                    </a:lnTo>
                    <a:lnTo>
                      <a:pt x="1265256" y="370961"/>
                    </a:lnTo>
                    <a:cubicBezTo>
                      <a:pt x="1322430" y="435278"/>
                      <a:pt x="1365899" y="510569"/>
                      <a:pt x="1393012" y="592241"/>
                    </a:cubicBezTo>
                    <a:lnTo>
                      <a:pt x="1553818" y="592237"/>
                    </a:lnTo>
                    <a:lnTo>
                      <a:pt x="1576125" y="718748"/>
                    </a:lnTo>
                    <a:lnTo>
                      <a:pt x="1425015" y="773743"/>
                    </a:lnTo>
                    <a:cubicBezTo>
                      <a:pt x="1427471" y="859762"/>
                      <a:pt x="1412374" y="945380"/>
                      <a:pt x="1380646" y="1025372"/>
                    </a:cubicBezTo>
                    <a:lnTo>
                      <a:pt x="1503833" y="1128733"/>
                    </a:lnTo>
                    <a:lnTo>
                      <a:pt x="1439602" y="1239984"/>
                    </a:lnTo>
                    <a:lnTo>
                      <a:pt x="1288495" y="1184982"/>
                    </a:lnTo>
                    <a:cubicBezTo>
                      <a:pt x="1235084" y="1252456"/>
                      <a:pt x="1168484" y="1308339"/>
                      <a:pt x="1092761" y="1349222"/>
                    </a:cubicBezTo>
                    <a:lnTo>
                      <a:pt x="1120689" y="1507584"/>
                    </a:lnTo>
                    <a:lnTo>
                      <a:pt x="999974" y="1551521"/>
                    </a:lnTo>
                    <a:lnTo>
                      <a:pt x="919574" y="1412257"/>
                    </a:lnTo>
                    <a:cubicBezTo>
                      <a:pt x="835287" y="1429613"/>
                      <a:pt x="748348" y="1429613"/>
                      <a:pt x="664062" y="1412257"/>
                    </a:cubicBezTo>
                    <a:lnTo>
                      <a:pt x="583663" y="1551521"/>
                    </a:lnTo>
                    <a:lnTo>
                      <a:pt x="462948" y="1507584"/>
                    </a:lnTo>
                    <a:lnTo>
                      <a:pt x="490876" y="1349222"/>
                    </a:lnTo>
                    <a:cubicBezTo>
                      <a:pt x="415153" y="1308339"/>
                      <a:pt x="348553" y="1252455"/>
                      <a:pt x="295142" y="1184981"/>
                    </a:cubicBezTo>
                    <a:lnTo>
                      <a:pt x="144035" y="1239984"/>
                    </a:lnTo>
                    <a:lnTo>
                      <a:pt x="79804" y="1128733"/>
                    </a:lnTo>
                    <a:lnTo>
                      <a:pt x="202991" y="1025372"/>
                    </a:lnTo>
                    <a:cubicBezTo>
                      <a:pt x="171263" y="945380"/>
                      <a:pt x="156166" y="859762"/>
                      <a:pt x="158622" y="773743"/>
                    </a:cubicBezTo>
                    <a:lnTo>
                      <a:pt x="7512" y="718748"/>
                    </a:lnTo>
                    <a:lnTo>
                      <a:pt x="29819" y="592237"/>
                    </a:lnTo>
                    <a:lnTo>
                      <a:pt x="190625" y="592241"/>
                    </a:lnTo>
                    <a:cubicBezTo>
                      <a:pt x="217738" y="510569"/>
                      <a:pt x="261208" y="435277"/>
                      <a:pt x="318381" y="370961"/>
                    </a:cubicBezTo>
                    <a:lnTo>
                      <a:pt x="237974" y="231701"/>
                    </a:lnTo>
                    <a:lnTo>
                      <a:pt x="336381" y="149126"/>
                    </a:lnTo>
                    <a:lnTo>
                      <a:pt x="459563" y="252493"/>
                    </a:lnTo>
                    <a:cubicBezTo>
                      <a:pt x="532831" y="207356"/>
                      <a:pt x="614527" y="177621"/>
                      <a:pt x="699666" y="165103"/>
                    </a:cubicBezTo>
                    <a:lnTo>
                      <a:pt x="727586" y="6739"/>
                    </a:lnTo>
                    <a:lnTo>
                      <a:pt x="856051" y="6739"/>
                    </a:lnTo>
                    <a:lnTo>
                      <a:pt x="883970" y="165102"/>
                    </a:lnTo>
                    <a:cubicBezTo>
                      <a:pt x="969110" y="177621"/>
                      <a:pt x="1050806" y="207356"/>
                      <a:pt x="1124073" y="252493"/>
                    </a:cubicBezTo>
                    <a:lnTo>
                      <a:pt x="1124074" y="252493"/>
                    </a:lnTo>
                    <a:close/>
                  </a:path>
                </a:pathLst>
              </a:custGeom>
              <a:solidFill>
                <a:srgbClr val="23202F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Oval 11"/>
              <p:cNvSpPr/>
              <p:nvPr/>
            </p:nvSpPr>
            <p:spPr>
              <a:xfrm>
                <a:off x="1376346" y="1909439"/>
                <a:ext cx="1382568" cy="1382568"/>
              </a:xfrm>
              <a:prstGeom prst="ellipse">
                <a:avLst/>
              </a:prstGeom>
              <a:solidFill>
                <a:srgbClr val="23202F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6" name="Group 12"/>
            <p:cNvGrpSpPr/>
            <p:nvPr/>
          </p:nvGrpSpPr>
          <p:grpSpPr>
            <a:xfrm>
              <a:off x="9271412" y="1642285"/>
              <a:ext cx="1539253" cy="1539251"/>
              <a:chOff x="953424" y="1486519"/>
              <a:chExt cx="2228412" cy="2228408"/>
            </a:xfrm>
            <a:solidFill>
              <a:srgbClr val="FFC000"/>
            </a:solidFill>
          </p:grpSpPr>
          <p:sp>
            <p:nvSpPr>
              <p:cNvPr id="34" name="Freeform: Shape 13"/>
              <p:cNvSpPr/>
              <p:nvPr/>
            </p:nvSpPr>
            <p:spPr>
              <a:xfrm>
                <a:off x="953424" y="1486519"/>
                <a:ext cx="2228412" cy="2228408"/>
              </a:xfrm>
              <a:custGeom>
                <a:avLst/>
                <a:gdLst>
                  <a:gd name="connsiteX0" fmla="*/ 1124074 w 1583637"/>
                  <a:gd name="connsiteY0" fmla="*/ 252493 h 1583637"/>
                  <a:gd name="connsiteX1" fmla="*/ 1247256 w 1583637"/>
                  <a:gd name="connsiteY1" fmla="*/ 149126 h 1583637"/>
                  <a:gd name="connsiteX2" fmla="*/ 1345663 w 1583637"/>
                  <a:gd name="connsiteY2" fmla="*/ 231701 h 1583637"/>
                  <a:gd name="connsiteX3" fmla="*/ 1265256 w 1583637"/>
                  <a:gd name="connsiteY3" fmla="*/ 370961 h 1583637"/>
                  <a:gd name="connsiteX4" fmla="*/ 1393012 w 1583637"/>
                  <a:gd name="connsiteY4" fmla="*/ 592241 h 1583637"/>
                  <a:gd name="connsiteX5" fmla="*/ 1553818 w 1583637"/>
                  <a:gd name="connsiteY5" fmla="*/ 592237 h 1583637"/>
                  <a:gd name="connsiteX6" fmla="*/ 1576125 w 1583637"/>
                  <a:gd name="connsiteY6" fmla="*/ 718748 h 1583637"/>
                  <a:gd name="connsiteX7" fmla="*/ 1425015 w 1583637"/>
                  <a:gd name="connsiteY7" fmla="*/ 773743 h 1583637"/>
                  <a:gd name="connsiteX8" fmla="*/ 1380646 w 1583637"/>
                  <a:gd name="connsiteY8" fmla="*/ 1025372 h 1583637"/>
                  <a:gd name="connsiteX9" fmla="*/ 1503833 w 1583637"/>
                  <a:gd name="connsiteY9" fmla="*/ 1128733 h 1583637"/>
                  <a:gd name="connsiteX10" fmla="*/ 1439602 w 1583637"/>
                  <a:gd name="connsiteY10" fmla="*/ 1239984 h 1583637"/>
                  <a:gd name="connsiteX11" fmla="*/ 1288495 w 1583637"/>
                  <a:gd name="connsiteY11" fmla="*/ 1184982 h 1583637"/>
                  <a:gd name="connsiteX12" fmla="*/ 1092761 w 1583637"/>
                  <a:gd name="connsiteY12" fmla="*/ 1349222 h 1583637"/>
                  <a:gd name="connsiteX13" fmla="*/ 1120689 w 1583637"/>
                  <a:gd name="connsiteY13" fmla="*/ 1507584 h 1583637"/>
                  <a:gd name="connsiteX14" fmla="*/ 999974 w 1583637"/>
                  <a:gd name="connsiteY14" fmla="*/ 1551521 h 1583637"/>
                  <a:gd name="connsiteX15" fmla="*/ 919574 w 1583637"/>
                  <a:gd name="connsiteY15" fmla="*/ 1412257 h 1583637"/>
                  <a:gd name="connsiteX16" fmla="*/ 664062 w 1583637"/>
                  <a:gd name="connsiteY16" fmla="*/ 1412257 h 1583637"/>
                  <a:gd name="connsiteX17" fmla="*/ 583663 w 1583637"/>
                  <a:gd name="connsiteY17" fmla="*/ 1551521 h 1583637"/>
                  <a:gd name="connsiteX18" fmla="*/ 462948 w 1583637"/>
                  <a:gd name="connsiteY18" fmla="*/ 1507584 h 1583637"/>
                  <a:gd name="connsiteX19" fmla="*/ 490876 w 1583637"/>
                  <a:gd name="connsiteY19" fmla="*/ 1349222 h 1583637"/>
                  <a:gd name="connsiteX20" fmla="*/ 295142 w 1583637"/>
                  <a:gd name="connsiteY20" fmla="*/ 1184981 h 1583637"/>
                  <a:gd name="connsiteX21" fmla="*/ 144035 w 1583637"/>
                  <a:gd name="connsiteY21" fmla="*/ 1239984 h 1583637"/>
                  <a:gd name="connsiteX22" fmla="*/ 79804 w 1583637"/>
                  <a:gd name="connsiteY22" fmla="*/ 1128733 h 1583637"/>
                  <a:gd name="connsiteX23" fmla="*/ 202991 w 1583637"/>
                  <a:gd name="connsiteY23" fmla="*/ 1025372 h 1583637"/>
                  <a:gd name="connsiteX24" fmla="*/ 158622 w 1583637"/>
                  <a:gd name="connsiteY24" fmla="*/ 773743 h 1583637"/>
                  <a:gd name="connsiteX25" fmla="*/ 7512 w 1583637"/>
                  <a:gd name="connsiteY25" fmla="*/ 718748 h 1583637"/>
                  <a:gd name="connsiteX26" fmla="*/ 29819 w 1583637"/>
                  <a:gd name="connsiteY26" fmla="*/ 592237 h 1583637"/>
                  <a:gd name="connsiteX27" fmla="*/ 190625 w 1583637"/>
                  <a:gd name="connsiteY27" fmla="*/ 592241 h 1583637"/>
                  <a:gd name="connsiteX28" fmla="*/ 318381 w 1583637"/>
                  <a:gd name="connsiteY28" fmla="*/ 370961 h 1583637"/>
                  <a:gd name="connsiteX29" fmla="*/ 237974 w 1583637"/>
                  <a:gd name="connsiteY29" fmla="*/ 231701 h 1583637"/>
                  <a:gd name="connsiteX30" fmla="*/ 336381 w 1583637"/>
                  <a:gd name="connsiteY30" fmla="*/ 149126 h 1583637"/>
                  <a:gd name="connsiteX31" fmla="*/ 459563 w 1583637"/>
                  <a:gd name="connsiteY31" fmla="*/ 252493 h 1583637"/>
                  <a:gd name="connsiteX32" fmla="*/ 699666 w 1583637"/>
                  <a:gd name="connsiteY32" fmla="*/ 165103 h 1583637"/>
                  <a:gd name="connsiteX33" fmla="*/ 727586 w 1583637"/>
                  <a:gd name="connsiteY33" fmla="*/ 6739 h 1583637"/>
                  <a:gd name="connsiteX34" fmla="*/ 856051 w 1583637"/>
                  <a:gd name="connsiteY34" fmla="*/ 6739 h 1583637"/>
                  <a:gd name="connsiteX35" fmla="*/ 883970 w 1583637"/>
                  <a:gd name="connsiteY35" fmla="*/ 165102 h 1583637"/>
                  <a:gd name="connsiteX36" fmla="*/ 1124073 w 1583637"/>
                  <a:gd name="connsiteY36" fmla="*/ 252493 h 1583637"/>
                  <a:gd name="connsiteX37" fmla="*/ 1124074 w 1583637"/>
                  <a:gd name="connsiteY37" fmla="*/ 252493 h 1583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583637" h="1583637">
                    <a:moveTo>
                      <a:pt x="1124074" y="252493"/>
                    </a:moveTo>
                    <a:lnTo>
                      <a:pt x="1247256" y="149126"/>
                    </a:lnTo>
                    <a:lnTo>
                      <a:pt x="1345663" y="231701"/>
                    </a:lnTo>
                    <a:lnTo>
                      <a:pt x="1265256" y="370961"/>
                    </a:lnTo>
                    <a:cubicBezTo>
                      <a:pt x="1322430" y="435278"/>
                      <a:pt x="1365899" y="510569"/>
                      <a:pt x="1393012" y="592241"/>
                    </a:cubicBezTo>
                    <a:lnTo>
                      <a:pt x="1553818" y="592237"/>
                    </a:lnTo>
                    <a:lnTo>
                      <a:pt x="1576125" y="718748"/>
                    </a:lnTo>
                    <a:lnTo>
                      <a:pt x="1425015" y="773743"/>
                    </a:lnTo>
                    <a:cubicBezTo>
                      <a:pt x="1427471" y="859762"/>
                      <a:pt x="1412374" y="945380"/>
                      <a:pt x="1380646" y="1025372"/>
                    </a:cubicBezTo>
                    <a:lnTo>
                      <a:pt x="1503833" y="1128733"/>
                    </a:lnTo>
                    <a:lnTo>
                      <a:pt x="1439602" y="1239984"/>
                    </a:lnTo>
                    <a:lnTo>
                      <a:pt x="1288495" y="1184982"/>
                    </a:lnTo>
                    <a:cubicBezTo>
                      <a:pt x="1235084" y="1252456"/>
                      <a:pt x="1168484" y="1308339"/>
                      <a:pt x="1092761" y="1349222"/>
                    </a:cubicBezTo>
                    <a:lnTo>
                      <a:pt x="1120689" y="1507584"/>
                    </a:lnTo>
                    <a:lnTo>
                      <a:pt x="999974" y="1551521"/>
                    </a:lnTo>
                    <a:lnTo>
                      <a:pt x="919574" y="1412257"/>
                    </a:lnTo>
                    <a:cubicBezTo>
                      <a:pt x="835287" y="1429613"/>
                      <a:pt x="748348" y="1429613"/>
                      <a:pt x="664062" y="1412257"/>
                    </a:cubicBezTo>
                    <a:lnTo>
                      <a:pt x="583663" y="1551521"/>
                    </a:lnTo>
                    <a:lnTo>
                      <a:pt x="462948" y="1507584"/>
                    </a:lnTo>
                    <a:lnTo>
                      <a:pt x="490876" y="1349222"/>
                    </a:lnTo>
                    <a:cubicBezTo>
                      <a:pt x="415153" y="1308339"/>
                      <a:pt x="348553" y="1252455"/>
                      <a:pt x="295142" y="1184981"/>
                    </a:cubicBezTo>
                    <a:lnTo>
                      <a:pt x="144035" y="1239984"/>
                    </a:lnTo>
                    <a:lnTo>
                      <a:pt x="79804" y="1128733"/>
                    </a:lnTo>
                    <a:lnTo>
                      <a:pt x="202991" y="1025372"/>
                    </a:lnTo>
                    <a:cubicBezTo>
                      <a:pt x="171263" y="945380"/>
                      <a:pt x="156166" y="859762"/>
                      <a:pt x="158622" y="773743"/>
                    </a:cubicBezTo>
                    <a:lnTo>
                      <a:pt x="7512" y="718748"/>
                    </a:lnTo>
                    <a:lnTo>
                      <a:pt x="29819" y="592237"/>
                    </a:lnTo>
                    <a:lnTo>
                      <a:pt x="190625" y="592241"/>
                    </a:lnTo>
                    <a:cubicBezTo>
                      <a:pt x="217738" y="510569"/>
                      <a:pt x="261208" y="435277"/>
                      <a:pt x="318381" y="370961"/>
                    </a:cubicBezTo>
                    <a:lnTo>
                      <a:pt x="237974" y="231701"/>
                    </a:lnTo>
                    <a:lnTo>
                      <a:pt x="336381" y="149126"/>
                    </a:lnTo>
                    <a:lnTo>
                      <a:pt x="459563" y="252493"/>
                    </a:lnTo>
                    <a:cubicBezTo>
                      <a:pt x="532831" y="207356"/>
                      <a:pt x="614527" y="177621"/>
                      <a:pt x="699666" y="165103"/>
                    </a:cubicBezTo>
                    <a:lnTo>
                      <a:pt x="727586" y="6739"/>
                    </a:lnTo>
                    <a:lnTo>
                      <a:pt x="856051" y="6739"/>
                    </a:lnTo>
                    <a:lnTo>
                      <a:pt x="883970" y="165102"/>
                    </a:lnTo>
                    <a:cubicBezTo>
                      <a:pt x="969110" y="177621"/>
                      <a:pt x="1050806" y="207356"/>
                      <a:pt x="1124073" y="252493"/>
                    </a:cubicBezTo>
                    <a:lnTo>
                      <a:pt x="1124074" y="252493"/>
                    </a:lnTo>
                    <a:close/>
                  </a:path>
                </a:pathLst>
              </a:custGeom>
              <a:solidFill>
                <a:srgbClr val="23202F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Oval 14"/>
              <p:cNvSpPr/>
              <p:nvPr/>
            </p:nvSpPr>
            <p:spPr>
              <a:xfrm>
                <a:off x="1376346" y="1909439"/>
                <a:ext cx="1382568" cy="1382568"/>
              </a:xfrm>
              <a:prstGeom prst="ellipse">
                <a:avLst/>
              </a:prstGeom>
              <a:solidFill>
                <a:srgbClr val="23202F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7" name="Arc 15"/>
            <p:cNvSpPr/>
            <p:nvPr/>
          </p:nvSpPr>
          <p:spPr>
            <a:xfrm rot="19051047">
              <a:off x="8935351" y="1488143"/>
              <a:ext cx="2181771" cy="2181771"/>
            </a:xfrm>
            <a:prstGeom prst="arc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sysDot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8" name="Arc 16"/>
            <p:cNvSpPr/>
            <p:nvPr/>
          </p:nvSpPr>
          <p:spPr>
            <a:xfrm rot="11931966">
              <a:off x="6996112" y="2327651"/>
              <a:ext cx="2181771" cy="2181771"/>
            </a:xfrm>
            <a:prstGeom prst="arc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sysDot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9" name="Arc 33"/>
            <p:cNvSpPr/>
            <p:nvPr/>
          </p:nvSpPr>
          <p:spPr>
            <a:xfrm rot="5691386">
              <a:off x="9261237" y="3412073"/>
              <a:ext cx="2181771" cy="2181771"/>
            </a:xfrm>
            <a:prstGeom prst="arc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sysDot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0" name="Freeform: Shape 34"/>
            <p:cNvSpPr/>
            <p:nvPr/>
          </p:nvSpPr>
          <p:spPr bwMode="auto">
            <a:xfrm>
              <a:off x="8072807" y="3008063"/>
              <a:ext cx="793791" cy="683263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Freeform: Shape 35"/>
            <p:cNvSpPr/>
            <p:nvPr/>
          </p:nvSpPr>
          <p:spPr bwMode="auto">
            <a:xfrm>
              <a:off x="9744919" y="2153722"/>
              <a:ext cx="585755" cy="541317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Freeform: Shape 36"/>
            <p:cNvSpPr/>
            <p:nvPr/>
          </p:nvSpPr>
          <p:spPr bwMode="auto">
            <a:xfrm>
              <a:off x="8201658" y="4878218"/>
              <a:ext cx="546325" cy="423753"/>
            </a:xfrm>
            <a:custGeom>
              <a:avLst/>
              <a:gdLst/>
              <a:ahLst/>
              <a:cxnLst>
                <a:cxn ang="0">
                  <a:pos x="67" y="55"/>
                </a:cxn>
                <a:cxn ang="0">
                  <a:pos x="65" y="56"/>
                </a:cxn>
                <a:cxn ang="0">
                  <a:pos x="8" y="56"/>
                </a:cxn>
                <a:cxn ang="0">
                  <a:pos x="6" y="55"/>
                </a:cxn>
                <a:cxn ang="0">
                  <a:pos x="0" y="36"/>
                </a:cxn>
                <a:cxn ang="0">
                  <a:pos x="36" y="0"/>
                </a:cxn>
                <a:cxn ang="0">
                  <a:pos x="72" y="36"/>
                </a:cxn>
                <a:cxn ang="0">
                  <a:pos x="67" y="55"/>
                </a:cxn>
                <a:cxn ang="0">
                  <a:pos x="11" y="30"/>
                </a:cxn>
                <a:cxn ang="0">
                  <a:pos x="6" y="36"/>
                </a:cxn>
                <a:cxn ang="0">
                  <a:pos x="11" y="41"/>
                </a:cxn>
                <a:cxn ang="0">
                  <a:pos x="16" y="36"/>
                </a:cxn>
                <a:cxn ang="0">
                  <a:pos x="11" y="30"/>
                </a:cxn>
                <a:cxn ang="0">
                  <a:pos x="18" y="12"/>
                </a:cxn>
                <a:cxn ang="0">
                  <a:pos x="13" y="18"/>
                </a:cxn>
                <a:cxn ang="0">
                  <a:pos x="18" y="23"/>
                </a:cxn>
                <a:cxn ang="0">
                  <a:pos x="24" y="18"/>
                </a:cxn>
                <a:cxn ang="0">
                  <a:pos x="18" y="12"/>
                </a:cxn>
                <a:cxn ang="0">
                  <a:pos x="45" y="22"/>
                </a:cxn>
                <a:cxn ang="0">
                  <a:pos x="43" y="18"/>
                </a:cxn>
                <a:cxn ang="0">
                  <a:pos x="40" y="20"/>
                </a:cxn>
                <a:cxn ang="0">
                  <a:pos x="36" y="36"/>
                </a:cxn>
                <a:cxn ang="0">
                  <a:pos x="29" y="41"/>
                </a:cxn>
                <a:cxn ang="0">
                  <a:pos x="34" y="51"/>
                </a:cxn>
                <a:cxn ang="0">
                  <a:pos x="44" y="45"/>
                </a:cxn>
                <a:cxn ang="0">
                  <a:pos x="41" y="37"/>
                </a:cxn>
                <a:cxn ang="0">
                  <a:pos x="45" y="22"/>
                </a:cxn>
                <a:cxn ang="0">
                  <a:pos x="36" y="5"/>
                </a:cxn>
                <a:cxn ang="0">
                  <a:pos x="31" y="10"/>
                </a:cxn>
                <a:cxn ang="0">
                  <a:pos x="36" y="15"/>
                </a:cxn>
                <a:cxn ang="0">
                  <a:pos x="42" y="10"/>
                </a:cxn>
                <a:cxn ang="0">
                  <a:pos x="36" y="5"/>
                </a:cxn>
                <a:cxn ang="0">
                  <a:pos x="54" y="12"/>
                </a:cxn>
                <a:cxn ang="0">
                  <a:pos x="49" y="18"/>
                </a:cxn>
                <a:cxn ang="0">
                  <a:pos x="54" y="23"/>
                </a:cxn>
                <a:cxn ang="0">
                  <a:pos x="60" y="18"/>
                </a:cxn>
                <a:cxn ang="0">
                  <a:pos x="54" y="12"/>
                </a:cxn>
                <a:cxn ang="0">
                  <a:pos x="62" y="30"/>
                </a:cxn>
                <a:cxn ang="0">
                  <a:pos x="57" y="36"/>
                </a:cxn>
                <a:cxn ang="0">
                  <a:pos x="62" y="41"/>
                </a:cxn>
                <a:cxn ang="0">
                  <a:pos x="67" y="36"/>
                </a:cxn>
                <a:cxn ang="0">
                  <a:pos x="62" y="30"/>
                </a:cxn>
              </a:cxnLst>
              <a:rect l="0" t="0" r="r" b="b"/>
              <a:pathLst>
                <a:path w="72" h="56">
                  <a:moveTo>
                    <a:pt x="67" y="55"/>
                  </a:moveTo>
                  <a:cubicBezTo>
                    <a:pt x="66" y="56"/>
                    <a:pt x="66" y="56"/>
                    <a:pt x="65" y="5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7" y="56"/>
                    <a:pt x="7" y="56"/>
                    <a:pt x="6" y="55"/>
                  </a:cubicBezTo>
                  <a:cubicBezTo>
                    <a:pt x="2" y="49"/>
                    <a:pt x="0" y="42"/>
                    <a:pt x="0" y="36"/>
                  </a:cubicBezTo>
                  <a:cubicBezTo>
                    <a:pt x="0" y="16"/>
                    <a:pt x="17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42"/>
                    <a:pt x="70" y="49"/>
                    <a:pt x="67" y="55"/>
                  </a:cubicBezTo>
                  <a:close/>
                  <a:moveTo>
                    <a:pt x="11" y="30"/>
                  </a:moveTo>
                  <a:cubicBezTo>
                    <a:pt x="8" y="30"/>
                    <a:pt x="6" y="33"/>
                    <a:pt x="6" y="36"/>
                  </a:cubicBezTo>
                  <a:cubicBezTo>
                    <a:pt x="6" y="38"/>
                    <a:pt x="8" y="41"/>
                    <a:pt x="11" y="41"/>
                  </a:cubicBezTo>
                  <a:cubicBezTo>
                    <a:pt x="14" y="41"/>
                    <a:pt x="16" y="38"/>
                    <a:pt x="16" y="36"/>
                  </a:cubicBezTo>
                  <a:cubicBezTo>
                    <a:pt x="16" y="33"/>
                    <a:pt x="14" y="30"/>
                    <a:pt x="11" y="30"/>
                  </a:cubicBezTo>
                  <a:close/>
                  <a:moveTo>
                    <a:pt x="18" y="12"/>
                  </a:moveTo>
                  <a:cubicBezTo>
                    <a:pt x="16" y="12"/>
                    <a:pt x="13" y="15"/>
                    <a:pt x="13" y="18"/>
                  </a:cubicBezTo>
                  <a:cubicBezTo>
                    <a:pt x="13" y="20"/>
                    <a:pt x="16" y="23"/>
                    <a:pt x="18" y="23"/>
                  </a:cubicBezTo>
                  <a:cubicBezTo>
                    <a:pt x="21" y="23"/>
                    <a:pt x="24" y="20"/>
                    <a:pt x="24" y="18"/>
                  </a:cubicBezTo>
                  <a:cubicBezTo>
                    <a:pt x="24" y="15"/>
                    <a:pt x="21" y="12"/>
                    <a:pt x="18" y="12"/>
                  </a:cubicBezTo>
                  <a:close/>
                  <a:moveTo>
                    <a:pt x="45" y="22"/>
                  </a:moveTo>
                  <a:cubicBezTo>
                    <a:pt x="45" y="20"/>
                    <a:pt x="44" y="19"/>
                    <a:pt x="43" y="18"/>
                  </a:cubicBezTo>
                  <a:cubicBezTo>
                    <a:pt x="42" y="18"/>
                    <a:pt x="40" y="19"/>
                    <a:pt x="40" y="20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3" y="36"/>
                    <a:pt x="30" y="38"/>
                    <a:pt x="29" y="41"/>
                  </a:cubicBezTo>
                  <a:cubicBezTo>
                    <a:pt x="28" y="45"/>
                    <a:pt x="30" y="50"/>
                    <a:pt x="34" y="51"/>
                  </a:cubicBezTo>
                  <a:cubicBezTo>
                    <a:pt x="39" y="52"/>
                    <a:pt x="43" y="49"/>
                    <a:pt x="44" y="45"/>
                  </a:cubicBezTo>
                  <a:cubicBezTo>
                    <a:pt x="45" y="42"/>
                    <a:pt x="43" y="39"/>
                    <a:pt x="41" y="37"/>
                  </a:cubicBezTo>
                  <a:lnTo>
                    <a:pt x="45" y="22"/>
                  </a:lnTo>
                  <a:close/>
                  <a:moveTo>
                    <a:pt x="36" y="5"/>
                  </a:moveTo>
                  <a:cubicBezTo>
                    <a:pt x="34" y="5"/>
                    <a:pt x="31" y="7"/>
                    <a:pt x="31" y="10"/>
                  </a:cubicBezTo>
                  <a:cubicBezTo>
                    <a:pt x="31" y="13"/>
                    <a:pt x="34" y="15"/>
                    <a:pt x="36" y="15"/>
                  </a:cubicBezTo>
                  <a:cubicBezTo>
                    <a:pt x="39" y="15"/>
                    <a:pt x="42" y="13"/>
                    <a:pt x="42" y="10"/>
                  </a:cubicBezTo>
                  <a:cubicBezTo>
                    <a:pt x="42" y="7"/>
                    <a:pt x="39" y="5"/>
                    <a:pt x="36" y="5"/>
                  </a:cubicBezTo>
                  <a:close/>
                  <a:moveTo>
                    <a:pt x="54" y="12"/>
                  </a:moveTo>
                  <a:cubicBezTo>
                    <a:pt x="52" y="12"/>
                    <a:pt x="49" y="15"/>
                    <a:pt x="49" y="18"/>
                  </a:cubicBezTo>
                  <a:cubicBezTo>
                    <a:pt x="49" y="20"/>
                    <a:pt x="52" y="23"/>
                    <a:pt x="54" y="23"/>
                  </a:cubicBezTo>
                  <a:cubicBezTo>
                    <a:pt x="57" y="23"/>
                    <a:pt x="60" y="20"/>
                    <a:pt x="60" y="18"/>
                  </a:cubicBezTo>
                  <a:cubicBezTo>
                    <a:pt x="60" y="15"/>
                    <a:pt x="57" y="12"/>
                    <a:pt x="54" y="12"/>
                  </a:cubicBezTo>
                  <a:close/>
                  <a:moveTo>
                    <a:pt x="62" y="30"/>
                  </a:moveTo>
                  <a:cubicBezTo>
                    <a:pt x="59" y="30"/>
                    <a:pt x="57" y="33"/>
                    <a:pt x="57" y="36"/>
                  </a:cubicBezTo>
                  <a:cubicBezTo>
                    <a:pt x="57" y="38"/>
                    <a:pt x="59" y="41"/>
                    <a:pt x="62" y="41"/>
                  </a:cubicBezTo>
                  <a:cubicBezTo>
                    <a:pt x="65" y="41"/>
                    <a:pt x="67" y="38"/>
                    <a:pt x="67" y="36"/>
                  </a:cubicBezTo>
                  <a:cubicBezTo>
                    <a:pt x="67" y="33"/>
                    <a:pt x="65" y="30"/>
                    <a:pt x="62" y="3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Freeform: Shape 37"/>
            <p:cNvSpPr/>
            <p:nvPr/>
          </p:nvSpPr>
          <p:spPr bwMode="auto">
            <a:xfrm>
              <a:off x="10002235" y="4113922"/>
              <a:ext cx="547288" cy="554735"/>
            </a:xfrm>
            <a:custGeom>
              <a:avLst/>
              <a:gdLst/>
              <a:ahLst/>
              <a:cxnLst>
                <a:cxn ang="0">
                  <a:pos x="66" y="25"/>
                </a:cxn>
                <a:cxn ang="0">
                  <a:pos x="51" y="40"/>
                </a:cxn>
                <a:cxn ang="0">
                  <a:pos x="57" y="46"/>
                </a:cxn>
                <a:cxn ang="0">
                  <a:pos x="51" y="52"/>
                </a:cxn>
                <a:cxn ang="0">
                  <a:pos x="20" y="55"/>
                </a:cxn>
                <a:cxn ang="0">
                  <a:pos x="7" y="69"/>
                </a:cxn>
                <a:cxn ang="0">
                  <a:pos x="0" y="69"/>
                </a:cxn>
                <a:cxn ang="0">
                  <a:pos x="0" y="62"/>
                </a:cxn>
                <a:cxn ang="0">
                  <a:pos x="14" y="48"/>
                </a:cxn>
                <a:cxn ang="0">
                  <a:pos x="17" y="18"/>
                </a:cxn>
                <a:cxn ang="0">
                  <a:pos x="23" y="12"/>
                </a:cxn>
                <a:cxn ang="0">
                  <a:pos x="29" y="17"/>
                </a:cxn>
                <a:cxn ang="0">
                  <a:pos x="44" y="2"/>
                </a:cxn>
                <a:cxn ang="0">
                  <a:pos x="51" y="2"/>
                </a:cxn>
                <a:cxn ang="0">
                  <a:pos x="51" y="9"/>
                </a:cxn>
                <a:cxn ang="0">
                  <a:pos x="35" y="24"/>
                </a:cxn>
                <a:cxn ang="0">
                  <a:pos x="44" y="33"/>
                </a:cxn>
                <a:cxn ang="0">
                  <a:pos x="60" y="18"/>
                </a:cxn>
                <a:cxn ang="0">
                  <a:pos x="66" y="18"/>
                </a:cxn>
                <a:cxn ang="0">
                  <a:pos x="66" y="25"/>
                </a:cxn>
              </a:cxnLst>
              <a:rect l="0" t="0" r="r" b="b"/>
              <a:pathLst>
                <a:path w="68" h="69">
                  <a:moveTo>
                    <a:pt x="66" y="25"/>
                  </a:moveTo>
                  <a:cubicBezTo>
                    <a:pt x="51" y="40"/>
                    <a:pt x="51" y="40"/>
                    <a:pt x="51" y="40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51" y="52"/>
                    <a:pt x="51" y="52"/>
                    <a:pt x="51" y="52"/>
                  </a:cubicBezTo>
                  <a:cubicBezTo>
                    <a:pt x="42" y="60"/>
                    <a:pt x="30" y="61"/>
                    <a:pt x="20" y="55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7" y="39"/>
                    <a:pt x="8" y="26"/>
                    <a:pt x="17" y="18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6" y="0"/>
                    <a:pt x="49" y="0"/>
                    <a:pt x="51" y="2"/>
                  </a:cubicBezTo>
                  <a:cubicBezTo>
                    <a:pt x="52" y="4"/>
                    <a:pt x="52" y="7"/>
                    <a:pt x="51" y="9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6"/>
                    <a:pt x="64" y="16"/>
                    <a:pt x="66" y="18"/>
                  </a:cubicBezTo>
                  <a:cubicBezTo>
                    <a:pt x="68" y="20"/>
                    <a:pt x="68" y="23"/>
                    <a:pt x="66" y="2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5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25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75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25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75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25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9" grpId="0"/>
      <p:bldP spid="13" grpId="0"/>
      <p:bldP spid="17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1091" y="-929640"/>
            <a:ext cx="11089898" cy="8717280"/>
          </a:xfrm>
          <a:prstGeom prst="rect">
            <a:avLst/>
          </a:prstGeom>
        </p:spPr>
      </p:pic>
      <p:sp>
        <p:nvSpPr>
          <p:cNvPr id="3" name="矩形 259"/>
          <p:cNvSpPr>
            <a:spLocks noChangeArrowheads="1"/>
          </p:cNvSpPr>
          <p:nvPr/>
        </p:nvSpPr>
        <p:spPr bwMode="auto">
          <a:xfrm>
            <a:off x="3462786" y="3418660"/>
            <a:ext cx="524327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4000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产品运行</a:t>
            </a:r>
            <a:endParaRPr lang="zh-CN" altLang="en-US" sz="4000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3139404" y="4189882"/>
            <a:ext cx="589004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We have many PowerPoint 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templates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 that has been specifically designed to help anyone that is stepping into the world of PowerPoint for the very first time.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619660" y="1124363"/>
            <a:ext cx="2929530" cy="2646878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6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gency FB" panose="020B0503020202020204" pitchFamily="34" charset="0"/>
                <a:ea typeface="腾祥澜黑简" panose="01010104010101010101" pitchFamily="2" charset="-122"/>
                <a:cs typeface="Arial" panose="020B0604020202020204" pitchFamily="34" charset="0"/>
              </a:rPr>
              <a:t>02</a:t>
            </a:r>
            <a:endParaRPr lang="zh-CN" altLang="en-US" sz="166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gency FB" panose="020B0503020202020204" pitchFamily="34" charset="0"/>
              <a:ea typeface="腾祥澜黑简" panose="0101010401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49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1016000" y="1147186"/>
            <a:ext cx="10334171" cy="0"/>
          </a:xfrm>
          <a:prstGeom prst="line">
            <a:avLst/>
          </a:prstGeom>
          <a:ln w="12700">
            <a:solidFill>
              <a:srgbClr val="2320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659843" y="580571"/>
            <a:ext cx="638629" cy="638629"/>
          </a:xfrm>
          <a:prstGeom prst="rect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5400" b="1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30162" y="412261"/>
            <a:ext cx="336620" cy="336620"/>
          </a:xfrm>
          <a:prstGeom prst="rect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5400" b="1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" name="文本占位符 9"/>
          <p:cNvSpPr txBox="1"/>
          <p:nvPr/>
        </p:nvSpPr>
        <p:spPr>
          <a:xfrm>
            <a:off x="1572980" y="483186"/>
            <a:ext cx="4665260" cy="646666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rgbClr val="23202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二、产品运行</a:t>
            </a:r>
            <a:endParaRPr lang="zh-CN" altLang="en-US" sz="3200" dirty="0">
              <a:solidFill>
                <a:srgbClr val="23202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grpSp>
        <p:nvGrpSpPr>
          <p:cNvPr id="30" name="373e2bc7-3c29-4e26-a9ad-6ab434ba18b6"/>
          <p:cNvGrpSpPr>
            <a:grpSpLocks noChangeAspect="1"/>
          </p:cNvGrpSpPr>
          <p:nvPr/>
        </p:nvGrpSpPr>
        <p:grpSpPr>
          <a:xfrm>
            <a:off x="3170523" y="2389843"/>
            <a:ext cx="5850018" cy="3043409"/>
            <a:chOff x="3170523" y="2389842"/>
            <a:chExt cx="5850018" cy="3043409"/>
          </a:xfrm>
        </p:grpSpPr>
        <p:grpSp>
          <p:nvGrpSpPr>
            <p:cNvPr id="31" name="Group 4"/>
            <p:cNvGrpSpPr/>
            <p:nvPr/>
          </p:nvGrpSpPr>
          <p:grpSpPr>
            <a:xfrm>
              <a:off x="3170523" y="2389846"/>
              <a:ext cx="5850017" cy="3043405"/>
              <a:chOff x="3170523" y="2389846"/>
              <a:chExt cx="5850017" cy="3043405"/>
            </a:xfrm>
          </p:grpSpPr>
          <p:sp>
            <p:nvSpPr>
              <p:cNvPr id="35" name="Rectangle 1"/>
              <p:cNvSpPr/>
              <p:nvPr/>
            </p:nvSpPr>
            <p:spPr>
              <a:xfrm>
                <a:off x="3170523" y="2389846"/>
                <a:ext cx="5850017" cy="3043405"/>
              </a:xfrm>
              <a:prstGeom prst="rect">
                <a:avLst/>
              </a:prstGeom>
              <a:solidFill>
                <a:srgbClr val="23202F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Freeform: Shape 6"/>
              <p:cNvSpPr/>
              <p:nvPr/>
            </p:nvSpPr>
            <p:spPr bwMode="auto">
              <a:xfrm>
                <a:off x="5707494" y="2600908"/>
                <a:ext cx="777012" cy="777012"/>
              </a:xfrm>
              <a:custGeom>
                <a:avLst/>
                <a:gdLst>
                  <a:gd name="T0" fmla="*/ 118 w 236"/>
                  <a:gd name="T1" fmla="*/ 142 h 236"/>
                  <a:gd name="T2" fmla="*/ 142 w 236"/>
                  <a:gd name="T3" fmla="*/ 118 h 236"/>
                  <a:gd name="T4" fmla="*/ 137 w 236"/>
                  <a:gd name="T5" fmla="*/ 105 h 236"/>
                  <a:gd name="T6" fmla="*/ 118 w 236"/>
                  <a:gd name="T7" fmla="*/ 95 h 236"/>
                  <a:gd name="T8" fmla="*/ 99 w 236"/>
                  <a:gd name="T9" fmla="*/ 105 h 236"/>
                  <a:gd name="T10" fmla="*/ 94 w 236"/>
                  <a:gd name="T11" fmla="*/ 118 h 236"/>
                  <a:gd name="T12" fmla="*/ 118 w 236"/>
                  <a:gd name="T13" fmla="*/ 142 h 236"/>
                  <a:gd name="T14" fmla="*/ 170 w 236"/>
                  <a:gd name="T15" fmla="*/ 89 h 236"/>
                  <a:gd name="T16" fmla="*/ 170 w 236"/>
                  <a:gd name="T17" fmla="*/ 70 h 236"/>
                  <a:gd name="T18" fmla="*/ 170 w 236"/>
                  <a:gd name="T19" fmla="*/ 67 h 236"/>
                  <a:gd name="T20" fmla="*/ 167 w 236"/>
                  <a:gd name="T21" fmla="*/ 67 h 236"/>
                  <a:gd name="T22" fmla="*/ 147 w 236"/>
                  <a:gd name="T23" fmla="*/ 67 h 236"/>
                  <a:gd name="T24" fmla="*/ 147 w 236"/>
                  <a:gd name="T25" fmla="*/ 90 h 236"/>
                  <a:gd name="T26" fmla="*/ 170 w 236"/>
                  <a:gd name="T27" fmla="*/ 89 h 236"/>
                  <a:gd name="T28" fmla="*/ 118 w 236"/>
                  <a:gd name="T29" fmla="*/ 0 h 236"/>
                  <a:gd name="T30" fmla="*/ 0 w 236"/>
                  <a:gd name="T31" fmla="*/ 118 h 236"/>
                  <a:gd name="T32" fmla="*/ 118 w 236"/>
                  <a:gd name="T33" fmla="*/ 236 h 236"/>
                  <a:gd name="T34" fmla="*/ 236 w 236"/>
                  <a:gd name="T35" fmla="*/ 118 h 236"/>
                  <a:gd name="T36" fmla="*/ 118 w 236"/>
                  <a:gd name="T37" fmla="*/ 0 h 236"/>
                  <a:gd name="T38" fmla="*/ 185 w 236"/>
                  <a:gd name="T39" fmla="*/ 105 h 236"/>
                  <a:gd name="T40" fmla="*/ 185 w 236"/>
                  <a:gd name="T41" fmla="*/ 160 h 236"/>
                  <a:gd name="T42" fmla="*/ 159 w 236"/>
                  <a:gd name="T43" fmla="*/ 186 h 236"/>
                  <a:gd name="T44" fmla="*/ 77 w 236"/>
                  <a:gd name="T45" fmla="*/ 186 h 236"/>
                  <a:gd name="T46" fmla="*/ 51 w 236"/>
                  <a:gd name="T47" fmla="*/ 160 h 236"/>
                  <a:gd name="T48" fmla="*/ 51 w 236"/>
                  <a:gd name="T49" fmla="*/ 105 h 236"/>
                  <a:gd name="T50" fmla="*/ 51 w 236"/>
                  <a:gd name="T51" fmla="*/ 77 h 236"/>
                  <a:gd name="T52" fmla="*/ 77 w 236"/>
                  <a:gd name="T53" fmla="*/ 51 h 236"/>
                  <a:gd name="T54" fmla="*/ 159 w 236"/>
                  <a:gd name="T55" fmla="*/ 51 h 236"/>
                  <a:gd name="T56" fmla="*/ 185 w 236"/>
                  <a:gd name="T57" fmla="*/ 77 h 236"/>
                  <a:gd name="T58" fmla="*/ 185 w 236"/>
                  <a:gd name="T59" fmla="*/ 105 h 236"/>
                  <a:gd name="T60" fmla="*/ 155 w 236"/>
                  <a:gd name="T61" fmla="*/ 118 h 236"/>
                  <a:gd name="T62" fmla="*/ 118 w 236"/>
                  <a:gd name="T63" fmla="*/ 155 h 236"/>
                  <a:gd name="T64" fmla="*/ 81 w 236"/>
                  <a:gd name="T65" fmla="*/ 118 h 236"/>
                  <a:gd name="T66" fmla="*/ 84 w 236"/>
                  <a:gd name="T67" fmla="*/ 105 h 236"/>
                  <a:gd name="T68" fmla="*/ 64 w 236"/>
                  <a:gd name="T69" fmla="*/ 105 h 236"/>
                  <a:gd name="T70" fmla="*/ 64 w 236"/>
                  <a:gd name="T71" fmla="*/ 160 h 236"/>
                  <a:gd name="T72" fmla="*/ 77 w 236"/>
                  <a:gd name="T73" fmla="*/ 172 h 236"/>
                  <a:gd name="T74" fmla="*/ 159 w 236"/>
                  <a:gd name="T75" fmla="*/ 172 h 236"/>
                  <a:gd name="T76" fmla="*/ 172 w 236"/>
                  <a:gd name="T77" fmla="*/ 160 h 236"/>
                  <a:gd name="T78" fmla="*/ 172 w 236"/>
                  <a:gd name="T79" fmla="*/ 105 h 236"/>
                  <a:gd name="T80" fmla="*/ 152 w 236"/>
                  <a:gd name="T81" fmla="*/ 105 h 236"/>
                  <a:gd name="T82" fmla="*/ 155 w 236"/>
                  <a:gd name="T83" fmla="*/ 118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36" h="236">
                    <a:moveTo>
                      <a:pt x="118" y="142"/>
                    </a:moveTo>
                    <a:cubicBezTo>
                      <a:pt x="131" y="142"/>
                      <a:pt x="142" y="131"/>
                      <a:pt x="142" y="118"/>
                    </a:cubicBezTo>
                    <a:cubicBezTo>
                      <a:pt x="142" y="113"/>
                      <a:pt x="140" y="108"/>
                      <a:pt x="137" y="105"/>
                    </a:cubicBezTo>
                    <a:cubicBezTo>
                      <a:pt x="133" y="99"/>
                      <a:pt x="126" y="95"/>
                      <a:pt x="118" y="95"/>
                    </a:cubicBezTo>
                    <a:cubicBezTo>
                      <a:pt x="110" y="95"/>
                      <a:pt x="103" y="99"/>
                      <a:pt x="99" y="105"/>
                    </a:cubicBezTo>
                    <a:cubicBezTo>
                      <a:pt x="96" y="108"/>
                      <a:pt x="94" y="113"/>
                      <a:pt x="94" y="118"/>
                    </a:cubicBezTo>
                    <a:cubicBezTo>
                      <a:pt x="94" y="131"/>
                      <a:pt x="105" y="142"/>
                      <a:pt x="118" y="142"/>
                    </a:cubicBezTo>
                    <a:close/>
                    <a:moveTo>
                      <a:pt x="170" y="89"/>
                    </a:moveTo>
                    <a:cubicBezTo>
                      <a:pt x="170" y="70"/>
                      <a:pt x="170" y="70"/>
                      <a:pt x="170" y="70"/>
                    </a:cubicBezTo>
                    <a:cubicBezTo>
                      <a:pt x="170" y="67"/>
                      <a:pt x="170" y="67"/>
                      <a:pt x="170" y="67"/>
                    </a:cubicBezTo>
                    <a:cubicBezTo>
                      <a:pt x="167" y="67"/>
                      <a:pt x="167" y="67"/>
                      <a:pt x="167" y="67"/>
                    </a:cubicBezTo>
                    <a:cubicBezTo>
                      <a:pt x="147" y="67"/>
                      <a:pt x="147" y="67"/>
                      <a:pt x="147" y="67"/>
                    </a:cubicBezTo>
                    <a:cubicBezTo>
                      <a:pt x="147" y="90"/>
                      <a:pt x="147" y="90"/>
                      <a:pt x="147" y="90"/>
                    </a:cubicBezTo>
                    <a:lnTo>
                      <a:pt x="170" y="89"/>
                    </a:lnTo>
                    <a:close/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85" y="105"/>
                    </a:moveTo>
                    <a:cubicBezTo>
                      <a:pt x="185" y="160"/>
                      <a:pt x="185" y="160"/>
                      <a:pt x="185" y="160"/>
                    </a:cubicBezTo>
                    <a:cubicBezTo>
                      <a:pt x="185" y="174"/>
                      <a:pt x="173" y="186"/>
                      <a:pt x="159" y="186"/>
                    </a:cubicBezTo>
                    <a:cubicBezTo>
                      <a:pt x="77" y="186"/>
                      <a:pt x="77" y="186"/>
                      <a:pt x="77" y="186"/>
                    </a:cubicBezTo>
                    <a:cubicBezTo>
                      <a:pt x="62" y="186"/>
                      <a:pt x="51" y="174"/>
                      <a:pt x="51" y="160"/>
                    </a:cubicBezTo>
                    <a:cubicBezTo>
                      <a:pt x="51" y="105"/>
                      <a:pt x="51" y="105"/>
                      <a:pt x="51" y="105"/>
                    </a:cubicBezTo>
                    <a:cubicBezTo>
                      <a:pt x="51" y="77"/>
                      <a:pt x="51" y="77"/>
                      <a:pt x="51" y="77"/>
                    </a:cubicBezTo>
                    <a:cubicBezTo>
                      <a:pt x="51" y="63"/>
                      <a:pt x="62" y="51"/>
                      <a:pt x="77" y="51"/>
                    </a:cubicBezTo>
                    <a:cubicBezTo>
                      <a:pt x="159" y="51"/>
                      <a:pt x="159" y="51"/>
                      <a:pt x="159" y="51"/>
                    </a:cubicBezTo>
                    <a:cubicBezTo>
                      <a:pt x="173" y="51"/>
                      <a:pt x="185" y="63"/>
                      <a:pt x="185" y="77"/>
                    </a:cubicBezTo>
                    <a:lnTo>
                      <a:pt x="185" y="105"/>
                    </a:lnTo>
                    <a:close/>
                    <a:moveTo>
                      <a:pt x="155" y="118"/>
                    </a:moveTo>
                    <a:cubicBezTo>
                      <a:pt x="155" y="139"/>
                      <a:pt x="138" y="155"/>
                      <a:pt x="118" y="155"/>
                    </a:cubicBezTo>
                    <a:cubicBezTo>
                      <a:pt x="98" y="155"/>
                      <a:pt x="81" y="139"/>
                      <a:pt x="81" y="118"/>
                    </a:cubicBezTo>
                    <a:cubicBezTo>
                      <a:pt x="81" y="114"/>
                      <a:pt x="82" y="109"/>
                      <a:pt x="84" y="105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60"/>
                      <a:pt x="64" y="160"/>
                      <a:pt x="64" y="160"/>
                    </a:cubicBezTo>
                    <a:cubicBezTo>
                      <a:pt x="64" y="167"/>
                      <a:pt x="70" y="172"/>
                      <a:pt x="77" y="172"/>
                    </a:cubicBezTo>
                    <a:cubicBezTo>
                      <a:pt x="159" y="172"/>
                      <a:pt x="159" y="172"/>
                      <a:pt x="159" y="172"/>
                    </a:cubicBezTo>
                    <a:cubicBezTo>
                      <a:pt x="166" y="172"/>
                      <a:pt x="172" y="167"/>
                      <a:pt x="172" y="160"/>
                    </a:cubicBezTo>
                    <a:cubicBezTo>
                      <a:pt x="172" y="105"/>
                      <a:pt x="172" y="105"/>
                      <a:pt x="172" y="105"/>
                    </a:cubicBezTo>
                    <a:cubicBezTo>
                      <a:pt x="152" y="105"/>
                      <a:pt x="152" y="105"/>
                      <a:pt x="152" y="105"/>
                    </a:cubicBezTo>
                    <a:cubicBezTo>
                      <a:pt x="154" y="109"/>
                      <a:pt x="155" y="114"/>
                      <a:pt x="155" y="11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32" name="Group 7"/>
            <p:cNvGrpSpPr/>
            <p:nvPr/>
          </p:nvGrpSpPr>
          <p:grpSpPr>
            <a:xfrm>
              <a:off x="3170523" y="2389842"/>
              <a:ext cx="5850018" cy="3043394"/>
              <a:chOff x="4886324" y="2414406"/>
              <a:chExt cx="7305675" cy="1360668"/>
            </a:xfrm>
          </p:grpSpPr>
          <p:sp>
            <p:nvSpPr>
              <p:cNvPr id="33" name="Rectangle 8"/>
              <p:cNvSpPr/>
              <p:nvPr/>
            </p:nvSpPr>
            <p:spPr>
              <a:xfrm>
                <a:off x="4886324" y="2414406"/>
                <a:ext cx="7305675" cy="678061"/>
              </a:xfrm>
              <a:prstGeom prst="rect">
                <a:avLst/>
              </a:prstGeom>
            </p:spPr>
            <p:txBody>
              <a:bodyPr wrap="none" anchor="b" anchorCtr="0">
                <a:normAutofit/>
              </a:bodyPr>
              <a:lstStyle/>
              <a:p>
                <a:pPr algn="ctr"/>
                <a:r>
                  <a:rPr lang="zh-CN" altLang="en-US" sz="2400" dirty="0">
                    <a:solidFill>
                      <a:schemeClr val="bg1">
                        <a:lumMod val="100000"/>
                      </a:schemeClr>
                    </a:solidFill>
                    <a:latin typeface="迷你简菱心" panose="02010609000101010101" pitchFamily="49" charset="-122"/>
                    <a:ea typeface="迷你简菱心" panose="02010609000101010101" pitchFamily="49" charset="-122"/>
                  </a:rPr>
                  <a:t>产品概述</a:t>
                </a:r>
                <a:endParaRPr lang="zh-CN" altLang="en-US" sz="2400" dirty="0">
                  <a:solidFill>
                    <a:schemeClr val="bg1">
                      <a:lumMod val="100000"/>
                    </a:schemeClr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endParaRPr>
              </a:p>
            </p:txBody>
          </p:sp>
          <p:sp>
            <p:nvSpPr>
              <p:cNvPr id="34" name="Rectangle 9"/>
              <p:cNvSpPr/>
              <p:nvPr/>
            </p:nvSpPr>
            <p:spPr>
              <a:xfrm>
                <a:off x="4886324" y="3097013"/>
                <a:ext cx="7305675" cy="678061"/>
              </a:xfrm>
              <a:prstGeom prst="rect">
                <a:avLst/>
              </a:prstGeom>
            </p:spPr>
            <p:txBody>
              <a:bodyPr wrap="square" anchor="t" anchorCtr="0">
                <a:noAutofit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bg1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此处添加详细文本描述，建议与标题相关并符合整体语言风格，语言描述尽量，建议与标题相关并符合整体语言风格，语言描述尽量，建议与标题相关并符合整体语言风格，语言描述尽量，建议与标题相关并符合整体语言风格，语言描述尽量，建议与标题相关并符合整体语言风格，语言描述尽量</a:t>
                </a:r>
                <a:r>
                  <a:rPr lang="en-US" altLang="zh-CN" sz="1400" dirty="0">
                    <a:solidFill>
                      <a:schemeClr val="bg1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……</a:t>
                </a:r>
                <a:endParaRPr lang="en-US" altLang="zh-CN" sz="14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endParaRPr>
              </a:p>
            </p:txBody>
          </p:sp>
        </p:grpSp>
      </p:grpSp>
      <p:pic>
        <p:nvPicPr>
          <p:cNvPr id="37" name="图片占位符 1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94" r="15294"/>
          <a:stretch>
            <a:fillRect/>
          </a:stretch>
        </p:blipFill>
        <p:spPr>
          <a:xfrm>
            <a:off x="-14513" y="2389845"/>
            <a:ext cx="3170522" cy="3043406"/>
          </a:xfrm>
          <a:prstGeom prst="rect">
            <a:avLst/>
          </a:prstGeom>
          <a:solidFill>
            <a:srgbClr val="D80E2B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8" name="图片占位符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33" r="15433"/>
          <a:stretch>
            <a:fillRect/>
          </a:stretch>
        </p:blipFill>
        <p:spPr>
          <a:xfrm>
            <a:off x="9035054" y="2389845"/>
            <a:ext cx="3156946" cy="3043406"/>
          </a:xfrm>
          <a:prstGeom prst="rect">
            <a:avLst/>
          </a:prstGeom>
          <a:solidFill>
            <a:srgbClr val="D80E2B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1016000" y="1147186"/>
            <a:ext cx="10334171" cy="0"/>
          </a:xfrm>
          <a:prstGeom prst="line">
            <a:avLst/>
          </a:prstGeom>
          <a:ln w="12700">
            <a:solidFill>
              <a:srgbClr val="2320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659843" y="580571"/>
            <a:ext cx="638629" cy="638629"/>
          </a:xfrm>
          <a:prstGeom prst="rect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5400" b="1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30162" y="412261"/>
            <a:ext cx="336620" cy="336620"/>
          </a:xfrm>
          <a:prstGeom prst="rect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5400" b="1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" name="文本占位符 9"/>
          <p:cNvSpPr txBox="1"/>
          <p:nvPr/>
        </p:nvSpPr>
        <p:spPr>
          <a:xfrm>
            <a:off x="1572980" y="483186"/>
            <a:ext cx="4665260" cy="646666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rgbClr val="23202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二、产品运行</a:t>
            </a:r>
            <a:endParaRPr lang="zh-CN" altLang="en-US" sz="3200" dirty="0">
              <a:solidFill>
                <a:srgbClr val="23202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942747" y="4517653"/>
            <a:ext cx="2648406" cy="1075897"/>
            <a:chOff x="1656894" y="2091953"/>
            <a:chExt cx="2648406" cy="1075897"/>
          </a:xfrm>
        </p:grpSpPr>
        <p:sp>
          <p:nvSpPr>
            <p:cNvPr id="7" name="文本框 27"/>
            <p:cNvSpPr txBox="1"/>
            <p:nvPr/>
          </p:nvSpPr>
          <p:spPr>
            <a:xfrm>
              <a:off x="2427099" y="209195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dirty="0">
                  <a:solidFill>
                    <a:srgbClr val="23202F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推广方案</a:t>
              </a:r>
              <a:endParaRPr lang="zh-CN" altLang="en-US" dirty="0">
                <a:solidFill>
                  <a:srgbClr val="23202F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  <p:sp>
          <p:nvSpPr>
            <p:cNvPr id="8" name="文本框 28"/>
            <p:cNvSpPr txBox="1"/>
            <p:nvPr/>
          </p:nvSpPr>
          <p:spPr>
            <a:xfrm>
              <a:off x="1656894" y="2407193"/>
              <a:ext cx="2648406" cy="76065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599994" y="4517653"/>
            <a:ext cx="2648406" cy="1053904"/>
            <a:chOff x="1656894" y="2091953"/>
            <a:chExt cx="2648406" cy="1053904"/>
          </a:xfrm>
        </p:grpSpPr>
        <p:sp>
          <p:nvSpPr>
            <p:cNvPr id="10" name="文本框 27"/>
            <p:cNvSpPr txBox="1"/>
            <p:nvPr/>
          </p:nvSpPr>
          <p:spPr>
            <a:xfrm>
              <a:off x="2427099" y="209195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dirty="0">
                  <a:solidFill>
                    <a:srgbClr val="23202F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推广方案</a:t>
              </a:r>
              <a:endParaRPr lang="zh-CN" altLang="en-US" dirty="0">
                <a:solidFill>
                  <a:srgbClr val="23202F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  <p:sp>
          <p:nvSpPr>
            <p:cNvPr id="11" name="文本框 28"/>
            <p:cNvSpPr txBox="1"/>
            <p:nvPr/>
          </p:nvSpPr>
          <p:spPr>
            <a:xfrm>
              <a:off x="1656894" y="2407193"/>
              <a:ext cx="264840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248400" y="4517653"/>
            <a:ext cx="2648406" cy="1053904"/>
            <a:chOff x="1656894" y="2091953"/>
            <a:chExt cx="2648406" cy="1053904"/>
          </a:xfrm>
        </p:grpSpPr>
        <p:sp>
          <p:nvSpPr>
            <p:cNvPr id="13" name="文本框 27"/>
            <p:cNvSpPr txBox="1"/>
            <p:nvPr/>
          </p:nvSpPr>
          <p:spPr>
            <a:xfrm>
              <a:off x="2427099" y="209195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dirty="0">
                  <a:solidFill>
                    <a:srgbClr val="23202F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推广方案</a:t>
              </a:r>
              <a:endParaRPr lang="zh-CN" altLang="en-US" dirty="0">
                <a:solidFill>
                  <a:srgbClr val="23202F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  <p:sp>
          <p:nvSpPr>
            <p:cNvPr id="14" name="文本框 28"/>
            <p:cNvSpPr txBox="1"/>
            <p:nvPr/>
          </p:nvSpPr>
          <p:spPr>
            <a:xfrm>
              <a:off x="1656894" y="2407193"/>
              <a:ext cx="264840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905647" y="4517653"/>
            <a:ext cx="2648406" cy="1053904"/>
            <a:chOff x="1656894" y="2091953"/>
            <a:chExt cx="2648406" cy="1053904"/>
          </a:xfrm>
        </p:grpSpPr>
        <p:sp>
          <p:nvSpPr>
            <p:cNvPr id="16" name="文本框 27"/>
            <p:cNvSpPr txBox="1"/>
            <p:nvPr/>
          </p:nvSpPr>
          <p:spPr>
            <a:xfrm>
              <a:off x="2427099" y="209195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dirty="0">
                  <a:solidFill>
                    <a:srgbClr val="23202F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推广方案</a:t>
              </a:r>
              <a:endParaRPr lang="zh-CN" altLang="en-US" dirty="0">
                <a:solidFill>
                  <a:srgbClr val="23202F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  <p:sp>
          <p:nvSpPr>
            <p:cNvPr id="17" name="文本框 28"/>
            <p:cNvSpPr txBox="1"/>
            <p:nvPr/>
          </p:nvSpPr>
          <p:spPr>
            <a:xfrm>
              <a:off x="1656894" y="2407193"/>
              <a:ext cx="264840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pic>
        <p:nvPicPr>
          <p:cNvPr id="18" name="图片占位符 2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49" r="13749"/>
          <a:stretch>
            <a:fillRect/>
          </a:stretch>
        </p:blipFill>
        <p:spPr>
          <a:xfrm>
            <a:off x="1225550" y="2337596"/>
            <a:ext cx="2082800" cy="1795518"/>
          </a:xfrm>
          <a:custGeom>
            <a:avLst/>
            <a:gdLst>
              <a:gd name="connsiteX0" fmla="*/ 448880 w 2082800"/>
              <a:gd name="connsiteY0" fmla="*/ 0 h 1795518"/>
              <a:gd name="connsiteX1" fmla="*/ 1633921 w 2082800"/>
              <a:gd name="connsiteY1" fmla="*/ 0 h 1795518"/>
              <a:gd name="connsiteX2" fmla="*/ 2082800 w 2082800"/>
              <a:gd name="connsiteY2" fmla="*/ 897759 h 1795518"/>
              <a:gd name="connsiteX3" fmla="*/ 1633921 w 2082800"/>
              <a:gd name="connsiteY3" fmla="*/ 1795518 h 1795518"/>
              <a:gd name="connsiteX4" fmla="*/ 448880 w 2082800"/>
              <a:gd name="connsiteY4" fmla="*/ 1795518 h 1795518"/>
              <a:gd name="connsiteX5" fmla="*/ 0 w 2082800"/>
              <a:gd name="connsiteY5" fmla="*/ 897759 h 1795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2800" h="1795518">
                <a:moveTo>
                  <a:pt x="448880" y="0"/>
                </a:moveTo>
                <a:lnTo>
                  <a:pt x="1633921" y="0"/>
                </a:lnTo>
                <a:lnTo>
                  <a:pt x="2082800" y="897759"/>
                </a:lnTo>
                <a:lnTo>
                  <a:pt x="1633921" y="1795518"/>
                </a:lnTo>
                <a:lnTo>
                  <a:pt x="448880" y="1795518"/>
                </a:lnTo>
                <a:lnTo>
                  <a:pt x="0" y="897759"/>
                </a:lnTo>
                <a:close/>
              </a:path>
            </a:pathLst>
          </a:custGeom>
        </p:spPr>
      </p:pic>
      <p:pic>
        <p:nvPicPr>
          <p:cNvPr id="19" name="图片占位符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2" r="11172"/>
          <a:stretch>
            <a:fillRect/>
          </a:stretch>
        </p:blipFill>
        <p:spPr>
          <a:xfrm>
            <a:off x="3879850" y="2337596"/>
            <a:ext cx="2082800" cy="1795518"/>
          </a:xfrm>
          <a:custGeom>
            <a:avLst/>
            <a:gdLst>
              <a:gd name="connsiteX0" fmla="*/ 448880 w 2082800"/>
              <a:gd name="connsiteY0" fmla="*/ 0 h 1795518"/>
              <a:gd name="connsiteX1" fmla="*/ 1633921 w 2082800"/>
              <a:gd name="connsiteY1" fmla="*/ 0 h 1795518"/>
              <a:gd name="connsiteX2" fmla="*/ 2082800 w 2082800"/>
              <a:gd name="connsiteY2" fmla="*/ 897759 h 1795518"/>
              <a:gd name="connsiteX3" fmla="*/ 1633921 w 2082800"/>
              <a:gd name="connsiteY3" fmla="*/ 1795518 h 1795518"/>
              <a:gd name="connsiteX4" fmla="*/ 448880 w 2082800"/>
              <a:gd name="connsiteY4" fmla="*/ 1795518 h 1795518"/>
              <a:gd name="connsiteX5" fmla="*/ 0 w 2082800"/>
              <a:gd name="connsiteY5" fmla="*/ 897759 h 1795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2800" h="1795518">
                <a:moveTo>
                  <a:pt x="448880" y="0"/>
                </a:moveTo>
                <a:lnTo>
                  <a:pt x="1633921" y="0"/>
                </a:lnTo>
                <a:lnTo>
                  <a:pt x="2082800" y="897759"/>
                </a:lnTo>
                <a:lnTo>
                  <a:pt x="1633921" y="1795518"/>
                </a:lnTo>
                <a:lnTo>
                  <a:pt x="448880" y="1795518"/>
                </a:lnTo>
                <a:lnTo>
                  <a:pt x="0" y="897759"/>
                </a:lnTo>
                <a:close/>
              </a:path>
            </a:pathLst>
          </a:custGeom>
        </p:spPr>
      </p:pic>
      <p:pic>
        <p:nvPicPr>
          <p:cNvPr id="20" name="图片占位符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49" r="13749"/>
          <a:stretch>
            <a:fillRect/>
          </a:stretch>
        </p:blipFill>
        <p:spPr>
          <a:xfrm>
            <a:off x="6534150" y="2337596"/>
            <a:ext cx="2082800" cy="1795518"/>
          </a:xfrm>
          <a:custGeom>
            <a:avLst/>
            <a:gdLst>
              <a:gd name="connsiteX0" fmla="*/ 448880 w 2082800"/>
              <a:gd name="connsiteY0" fmla="*/ 0 h 1795518"/>
              <a:gd name="connsiteX1" fmla="*/ 1633921 w 2082800"/>
              <a:gd name="connsiteY1" fmla="*/ 0 h 1795518"/>
              <a:gd name="connsiteX2" fmla="*/ 2082800 w 2082800"/>
              <a:gd name="connsiteY2" fmla="*/ 897759 h 1795518"/>
              <a:gd name="connsiteX3" fmla="*/ 1633921 w 2082800"/>
              <a:gd name="connsiteY3" fmla="*/ 1795518 h 1795518"/>
              <a:gd name="connsiteX4" fmla="*/ 448880 w 2082800"/>
              <a:gd name="connsiteY4" fmla="*/ 1795518 h 1795518"/>
              <a:gd name="connsiteX5" fmla="*/ 0 w 2082800"/>
              <a:gd name="connsiteY5" fmla="*/ 897759 h 1795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2800" h="1795518">
                <a:moveTo>
                  <a:pt x="448880" y="0"/>
                </a:moveTo>
                <a:lnTo>
                  <a:pt x="1633921" y="0"/>
                </a:lnTo>
                <a:lnTo>
                  <a:pt x="2082800" y="897759"/>
                </a:lnTo>
                <a:lnTo>
                  <a:pt x="1633921" y="1795518"/>
                </a:lnTo>
                <a:lnTo>
                  <a:pt x="448880" y="1795518"/>
                </a:lnTo>
                <a:lnTo>
                  <a:pt x="0" y="897759"/>
                </a:lnTo>
                <a:close/>
              </a:path>
            </a:pathLst>
          </a:custGeom>
        </p:spPr>
      </p:pic>
      <p:pic>
        <p:nvPicPr>
          <p:cNvPr id="21" name="图片占位符 3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49" r="13749"/>
          <a:stretch>
            <a:fillRect/>
          </a:stretch>
        </p:blipFill>
        <p:spPr>
          <a:xfrm>
            <a:off x="9188450" y="2337596"/>
            <a:ext cx="2082800" cy="1795518"/>
          </a:xfrm>
          <a:custGeom>
            <a:avLst/>
            <a:gdLst>
              <a:gd name="connsiteX0" fmla="*/ 448880 w 2082800"/>
              <a:gd name="connsiteY0" fmla="*/ 0 h 1795518"/>
              <a:gd name="connsiteX1" fmla="*/ 1633921 w 2082800"/>
              <a:gd name="connsiteY1" fmla="*/ 0 h 1795518"/>
              <a:gd name="connsiteX2" fmla="*/ 2082800 w 2082800"/>
              <a:gd name="connsiteY2" fmla="*/ 897759 h 1795518"/>
              <a:gd name="connsiteX3" fmla="*/ 1633921 w 2082800"/>
              <a:gd name="connsiteY3" fmla="*/ 1795518 h 1795518"/>
              <a:gd name="connsiteX4" fmla="*/ 448880 w 2082800"/>
              <a:gd name="connsiteY4" fmla="*/ 1795518 h 1795518"/>
              <a:gd name="connsiteX5" fmla="*/ 0 w 2082800"/>
              <a:gd name="connsiteY5" fmla="*/ 897759 h 1795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2800" h="1795518">
                <a:moveTo>
                  <a:pt x="448880" y="0"/>
                </a:moveTo>
                <a:lnTo>
                  <a:pt x="1633921" y="0"/>
                </a:lnTo>
                <a:lnTo>
                  <a:pt x="2082800" y="897759"/>
                </a:lnTo>
                <a:lnTo>
                  <a:pt x="1633921" y="1795518"/>
                </a:lnTo>
                <a:lnTo>
                  <a:pt x="448880" y="1795518"/>
                </a:lnTo>
                <a:lnTo>
                  <a:pt x="0" y="897759"/>
                </a:ln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5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1016000" y="1147186"/>
            <a:ext cx="10334171" cy="0"/>
          </a:xfrm>
          <a:prstGeom prst="line">
            <a:avLst/>
          </a:prstGeom>
          <a:ln w="12700">
            <a:solidFill>
              <a:srgbClr val="2320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659843" y="580571"/>
            <a:ext cx="638629" cy="638629"/>
          </a:xfrm>
          <a:prstGeom prst="rect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5400" b="1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30162" y="412261"/>
            <a:ext cx="336620" cy="336620"/>
          </a:xfrm>
          <a:prstGeom prst="rect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5400" b="1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" name="文本占位符 9"/>
          <p:cNvSpPr txBox="1"/>
          <p:nvPr/>
        </p:nvSpPr>
        <p:spPr>
          <a:xfrm>
            <a:off x="1572980" y="483186"/>
            <a:ext cx="4665260" cy="646666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rgbClr val="23202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二、产品运行</a:t>
            </a:r>
            <a:endParaRPr lang="zh-CN" altLang="en-US" sz="3200" dirty="0">
              <a:solidFill>
                <a:srgbClr val="23202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055688" y="2659487"/>
            <a:ext cx="874408" cy="874408"/>
            <a:chOff x="1336777" y="2215111"/>
            <a:chExt cx="1103576" cy="1103576"/>
          </a:xfrm>
        </p:grpSpPr>
        <p:sp>
          <p:nvSpPr>
            <p:cNvPr id="7" name="椭圆 6"/>
            <p:cNvSpPr/>
            <p:nvPr/>
          </p:nvSpPr>
          <p:spPr>
            <a:xfrm>
              <a:off x="1336777" y="2215111"/>
              <a:ext cx="1103576" cy="1103576"/>
            </a:xfrm>
            <a:prstGeom prst="ellipse">
              <a:avLst/>
            </a:pr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" name="椭圆 8"/>
            <p:cNvSpPr/>
            <p:nvPr/>
          </p:nvSpPr>
          <p:spPr>
            <a:xfrm>
              <a:off x="1684301" y="2569576"/>
              <a:ext cx="408528" cy="408526"/>
            </a:xfrm>
            <a:custGeom>
              <a:avLst/>
              <a:gdLst>
                <a:gd name="connsiteX0" fmla="*/ 199497 w 331788"/>
                <a:gd name="connsiteY0" fmla="*/ 265112 h 331787"/>
                <a:gd name="connsiteX1" fmla="*/ 209798 w 331788"/>
                <a:gd name="connsiteY1" fmla="*/ 279217 h 331787"/>
                <a:gd name="connsiteX2" fmla="*/ 238126 w 331788"/>
                <a:gd name="connsiteY2" fmla="*/ 315118 h 331787"/>
                <a:gd name="connsiteX3" fmla="*/ 166018 w 331788"/>
                <a:gd name="connsiteY3" fmla="*/ 331787 h 331787"/>
                <a:gd name="connsiteX4" fmla="*/ 122238 w 331788"/>
                <a:gd name="connsiteY4" fmla="*/ 325376 h 331787"/>
                <a:gd name="connsiteX5" fmla="*/ 199497 w 331788"/>
                <a:gd name="connsiteY5" fmla="*/ 265112 h 331787"/>
                <a:gd name="connsiteX6" fmla="*/ 190500 w 331788"/>
                <a:gd name="connsiteY6" fmla="*/ 228600 h 331787"/>
                <a:gd name="connsiteX7" fmla="*/ 201490 w 331788"/>
                <a:gd name="connsiteY7" fmla="*/ 228600 h 331787"/>
                <a:gd name="connsiteX8" fmla="*/ 206375 w 331788"/>
                <a:gd name="connsiteY8" fmla="*/ 236394 h 331787"/>
                <a:gd name="connsiteX9" fmla="*/ 200269 w 331788"/>
                <a:gd name="connsiteY9" fmla="*/ 242888 h 331787"/>
                <a:gd name="connsiteX10" fmla="*/ 190500 w 331788"/>
                <a:gd name="connsiteY10" fmla="*/ 228600 h 331787"/>
                <a:gd name="connsiteX11" fmla="*/ 146452 w 331788"/>
                <a:gd name="connsiteY11" fmla="*/ 228600 h 331787"/>
                <a:gd name="connsiteX12" fmla="*/ 164590 w 331788"/>
                <a:gd name="connsiteY12" fmla="*/ 229897 h 331787"/>
                <a:gd name="connsiteX13" fmla="*/ 165885 w 331788"/>
                <a:gd name="connsiteY13" fmla="*/ 229897 h 331787"/>
                <a:gd name="connsiteX14" fmla="*/ 173659 w 331788"/>
                <a:gd name="connsiteY14" fmla="*/ 229897 h 331787"/>
                <a:gd name="connsiteX15" fmla="*/ 190501 w 331788"/>
                <a:gd name="connsiteY15" fmla="*/ 253240 h 331787"/>
                <a:gd name="connsiteX16" fmla="*/ 103699 w 331788"/>
                <a:gd name="connsiteY16" fmla="*/ 320675 h 331787"/>
                <a:gd name="connsiteX17" fmla="*/ 77788 w 331788"/>
                <a:gd name="connsiteY17" fmla="*/ 306410 h 331787"/>
                <a:gd name="connsiteX18" fmla="*/ 112768 w 331788"/>
                <a:gd name="connsiteY18" fmla="*/ 244162 h 331787"/>
                <a:gd name="connsiteX19" fmla="*/ 121837 w 331788"/>
                <a:gd name="connsiteY19" fmla="*/ 245459 h 331787"/>
                <a:gd name="connsiteX20" fmla="*/ 146452 w 331788"/>
                <a:gd name="connsiteY20" fmla="*/ 228600 h 331787"/>
                <a:gd name="connsiteX21" fmla="*/ 323851 w 331788"/>
                <a:gd name="connsiteY21" fmla="*/ 217487 h 331787"/>
                <a:gd name="connsiteX22" fmla="*/ 249631 w 331788"/>
                <a:gd name="connsiteY22" fmla="*/ 307975 h 331787"/>
                <a:gd name="connsiteX23" fmla="*/ 207963 w 331788"/>
                <a:gd name="connsiteY23" fmla="*/ 253682 h 331787"/>
                <a:gd name="connsiteX24" fmla="*/ 218380 w 331788"/>
                <a:gd name="connsiteY24" fmla="*/ 243341 h 331787"/>
                <a:gd name="connsiteX25" fmla="*/ 227495 w 331788"/>
                <a:gd name="connsiteY25" fmla="*/ 244634 h 331787"/>
                <a:gd name="connsiteX26" fmla="*/ 253537 w 331788"/>
                <a:gd name="connsiteY26" fmla="*/ 225243 h 331787"/>
                <a:gd name="connsiteX27" fmla="*/ 323851 w 331788"/>
                <a:gd name="connsiteY27" fmla="*/ 217487 h 331787"/>
                <a:gd name="connsiteX28" fmla="*/ 3175 w 331788"/>
                <a:gd name="connsiteY28" fmla="*/ 196850 h 331787"/>
                <a:gd name="connsiteX29" fmla="*/ 93642 w 331788"/>
                <a:gd name="connsiteY29" fmla="*/ 222902 h 331787"/>
                <a:gd name="connsiteX30" fmla="*/ 100013 w 331788"/>
                <a:gd name="connsiteY30" fmla="*/ 235927 h 331787"/>
                <a:gd name="connsiteX31" fmla="*/ 65610 w 331788"/>
                <a:gd name="connsiteY31" fmla="*/ 298450 h 331787"/>
                <a:gd name="connsiteX32" fmla="*/ 3175 w 331788"/>
                <a:gd name="connsiteY32" fmla="*/ 196850 h 331787"/>
                <a:gd name="connsiteX33" fmla="*/ 146517 w 331788"/>
                <a:gd name="connsiteY33" fmla="*/ 192087 h 331787"/>
                <a:gd name="connsiteX34" fmla="*/ 163513 w 331788"/>
                <a:gd name="connsiteY34" fmla="*/ 215900 h 331787"/>
                <a:gd name="connsiteX35" fmla="*/ 147825 w 331788"/>
                <a:gd name="connsiteY35" fmla="*/ 214577 h 331787"/>
                <a:gd name="connsiteX36" fmla="*/ 141288 w 331788"/>
                <a:gd name="connsiteY36" fmla="*/ 200025 h 331787"/>
                <a:gd name="connsiteX37" fmla="*/ 146517 w 331788"/>
                <a:gd name="connsiteY37" fmla="*/ 192087 h 331787"/>
                <a:gd name="connsiteX38" fmla="*/ 277877 w 331788"/>
                <a:gd name="connsiteY38" fmla="*/ 160337 h 331787"/>
                <a:gd name="connsiteX39" fmla="*/ 314326 w 331788"/>
                <a:gd name="connsiteY39" fmla="*/ 204624 h 331787"/>
                <a:gd name="connsiteX40" fmla="*/ 253143 w 331788"/>
                <a:gd name="connsiteY40" fmla="*/ 211137 h 331787"/>
                <a:gd name="connsiteX41" fmla="*/ 249238 w 331788"/>
                <a:gd name="connsiteY41" fmla="*/ 203322 h 331787"/>
                <a:gd name="connsiteX42" fmla="*/ 277877 w 331788"/>
                <a:gd name="connsiteY42" fmla="*/ 160337 h 331787"/>
                <a:gd name="connsiteX43" fmla="*/ 290513 w 331788"/>
                <a:gd name="connsiteY43" fmla="*/ 153987 h 331787"/>
                <a:gd name="connsiteX44" fmla="*/ 331788 w 331788"/>
                <a:gd name="connsiteY44" fmla="*/ 167061 h 331787"/>
                <a:gd name="connsiteX45" fmla="*/ 329125 w 331788"/>
                <a:gd name="connsiteY45" fmla="*/ 198437 h 331787"/>
                <a:gd name="connsiteX46" fmla="*/ 290513 w 331788"/>
                <a:gd name="connsiteY46" fmla="*/ 153987 h 331787"/>
                <a:gd name="connsiteX47" fmla="*/ 113341 w 331788"/>
                <a:gd name="connsiteY47" fmla="*/ 139700 h 331787"/>
                <a:gd name="connsiteX48" fmla="*/ 130085 w 331788"/>
                <a:gd name="connsiteY48" fmla="*/ 169324 h 331787"/>
                <a:gd name="connsiteX49" fmla="*/ 136525 w 331788"/>
                <a:gd name="connsiteY49" fmla="*/ 178340 h 331787"/>
                <a:gd name="connsiteX50" fmla="*/ 128797 w 331788"/>
                <a:gd name="connsiteY50" fmla="*/ 191219 h 331787"/>
                <a:gd name="connsiteX51" fmla="*/ 121069 w 331788"/>
                <a:gd name="connsiteY51" fmla="*/ 189932 h 331787"/>
                <a:gd name="connsiteX52" fmla="*/ 95310 w 331788"/>
                <a:gd name="connsiteY52" fmla="*/ 207963 h 331787"/>
                <a:gd name="connsiteX53" fmla="*/ 1288 w 331788"/>
                <a:gd name="connsiteY53" fmla="*/ 179628 h 331787"/>
                <a:gd name="connsiteX54" fmla="*/ 0 w 331788"/>
                <a:gd name="connsiteY54" fmla="*/ 165460 h 331787"/>
                <a:gd name="connsiteX55" fmla="*/ 1288 w 331788"/>
                <a:gd name="connsiteY55" fmla="*/ 151292 h 331787"/>
                <a:gd name="connsiteX56" fmla="*/ 113341 w 331788"/>
                <a:gd name="connsiteY56" fmla="*/ 139700 h 331787"/>
                <a:gd name="connsiteX57" fmla="*/ 186315 w 331788"/>
                <a:gd name="connsiteY57" fmla="*/ 138112 h 331787"/>
                <a:gd name="connsiteX58" fmla="*/ 268288 w 331788"/>
                <a:gd name="connsiteY58" fmla="*/ 149780 h 331787"/>
                <a:gd name="connsiteX59" fmla="*/ 238829 w 331788"/>
                <a:gd name="connsiteY59" fmla="*/ 193860 h 331787"/>
                <a:gd name="connsiteX60" fmla="*/ 227301 w 331788"/>
                <a:gd name="connsiteY60" fmla="*/ 191267 h 331787"/>
                <a:gd name="connsiteX61" fmla="*/ 200404 w 331788"/>
                <a:gd name="connsiteY61" fmla="*/ 214604 h 331787"/>
                <a:gd name="connsiteX62" fmla="*/ 179911 w 331788"/>
                <a:gd name="connsiteY62" fmla="*/ 215900 h 331787"/>
                <a:gd name="connsiteX63" fmla="*/ 155575 w 331788"/>
                <a:gd name="connsiteY63" fmla="*/ 179599 h 331787"/>
                <a:gd name="connsiteX64" fmla="*/ 173507 w 331788"/>
                <a:gd name="connsiteY64" fmla="*/ 154966 h 331787"/>
                <a:gd name="connsiteX65" fmla="*/ 186315 w 331788"/>
                <a:gd name="connsiteY65" fmla="*/ 138112 h 331787"/>
                <a:gd name="connsiteX66" fmla="*/ 168276 w 331788"/>
                <a:gd name="connsiteY66" fmla="*/ 138112 h 331787"/>
                <a:gd name="connsiteX67" fmla="*/ 161661 w 331788"/>
                <a:gd name="connsiteY67" fmla="*/ 145566 h 331787"/>
                <a:gd name="connsiteX68" fmla="*/ 145786 w 331788"/>
                <a:gd name="connsiteY68" fmla="*/ 166687 h 331787"/>
                <a:gd name="connsiteX69" fmla="*/ 141817 w 331788"/>
                <a:gd name="connsiteY69" fmla="*/ 161718 h 331787"/>
                <a:gd name="connsiteX70" fmla="*/ 128588 w 331788"/>
                <a:gd name="connsiteY70" fmla="*/ 139354 h 331787"/>
                <a:gd name="connsiteX71" fmla="*/ 168276 w 331788"/>
                <a:gd name="connsiteY71" fmla="*/ 138112 h 331787"/>
                <a:gd name="connsiteX72" fmla="*/ 220028 w 331788"/>
                <a:gd name="connsiteY72" fmla="*/ 103187 h 331787"/>
                <a:gd name="connsiteX73" fmla="*/ 232728 w 331788"/>
                <a:gd name="connsiteY73" fmla="*/ 105784 h 331787"/>
                <a:gd name="connsiteX74" fmla="*/ 237808 w 331788"/>
                <a:gd name="connsiteY74" fmla="*/ 105784 h 331787"/>
                <a:gd name="connsiteX75" fmla="*/ 246698 w 331788"/>
                <a:gd name="connsiteY75" fmla="*/ 118773 h 331787"/>
                <a:gd name="connsiteX76" fmla="*/ 255588 w 331788"/>
                <a:gd name="connsiteY76" fmla="*/ 131762 h 331787"/>
                <a:gd name="connsiteX77" fmla="*/ 198438 w 331788"/>
                <a:gd name="connsiteY77" fmla="*/ 125267 h 331787"/>
                <a:gd name="connsiteX78" fmla="*/ 220028 w 331788"/>
                <a:gd name="connsiteY78" fmla="*/ 103187 h 331787"/>
                <a:gd name="connsiteX79" fmla="*/ 317236 w 331788"/>
                <a:gd name="connsiteY79" fmla="*/ 98425 h 331787"/>
                <a:gd name="connsiteX80" fmla="*/ 331788 w 331788"/>
                <a:gd name="connsiteY80" fmla="*/ 152400 h 331787"/>
                <a:gd name="connsiteX81" fmla="*/ 292100 w 331788"/>
                <a:gd name="connsiteY81" fmla="*/ 140552 h 331787"/>
                <a:gd name="connsiteX82" fmla="*/ 317236 w 331788"/>
                <a:gd name="connsiteY82" fmla="*/ 98425 h 331787"/>
                <a:gd name="connsiteX83" fmla="*/ 286068 w 331788"/>
                <a:gd name="connsiteY83" fmla="*/ 52387 h 331787"/>
                <a:gd name="connsiteX84" fmla="*/ 309563 w 331788"/>
                <a:gd name="connsiteY84" fmla="*/ 84748 h 331787"/>
                <a:gd name="connsiteX85" fmla="*/ 278236 w 331788"/>
                <a:gd name="connsiteY85" fmla="*/ 136525 h 331787"/>
                <a:gd name="connsiteX86" fmla="*/ 276931 w 331788"/>
                <a:gd name="connsiteY86" fmla="*/ 136525 h 331787"/>
                <a:gd name="connsiteX87" fmla="*/ 258657 w 331788"/>
                <a:gd name="connsiteY87" fmla="*/ 110636 h 331787"/>
                <a:gd name="connsiteX88" fmla="*/ 250825 w 331788"/>
                <a:gd name="connsiteY88" fmla="*/ 98986 h 331787"/>
                <a:gd name="connsiteX89" fmla="*/ 259962 w 331788"/>
                <a:gd name="connsiteY89" fmla="*/ 78275 h 331787"/>
                <a:gd name="connsiteX90" fmla="*/ 258657 w 331788"/>
                <a:gd name="connsiteY90" fmla="*/ 70509 h 331787"/>
                <a:gd name="connsiteX91" fmla="*/ 286068 w 331788"/>
                <a:gd name="connsiteY91" fmla="*/ 52387 h 331787"/>
                <a:gd name="connsiteX92" fmla="*/ 73025 w 331788"/>
                <a:gd name="connsiteY92" fmla="*/ 28575 h 331787"/>
                <a:gd name="connsiteX93" fmla="*/ 107950 w 331788"/>
                <a:gd name="connsiteY93" fmla="*/ 126377 h 331787"/>
                <a:gd name="connsiteX94" fmla="*/ 3175 w 331788"/>
                <a:gd name="connsiteY94" fmla="*/ 138113 h 331787"/>
                <a:gd name="connsiteX95" fmla="*/ 73025 w 331788"/>
                <a:gd name="connsiteY95" fmla="*/ 28575 h 331787"/>
                <a:gd name="connsiteX96" fmla="*/ 203200 w 331788"/>
                <a:gd name="connsiteY96" fmla="*/ 4762 h 331787"/>
                <a:gd name="connsiteX97" fmla="*/ 274638 w 331788"/>
                <a:gd name="connsiteY97" fmla="*/ 41817 h 331787"/>
                <a:gd name="connsiteX98" fmla="*/ 251258 w 331788"/>
                <a:gd name="connsiteY98" fmla="*/ 57150 h 331787"/>
                <a:gd name="connsiteX99" fmla="*/ 233074 w 331788"/>
                <a:gd name="connsiteY99" fmla="*/ 50761 h 331787"/>
                <a:gd name="connsiteX100" fmla="*/ 225281 w 331788"/>
                <a:gd name="connsiteY100" fmla="*/ 52039 h 331787"/>
                <a:gd name="connsiteX101" fmla="*/ 203200 w 331788"/>
                <a:gd name="connsiteY101" fmla="*/ 4762 h 331787"/>
                <a:gd name="connsiteX102" fmla="*/ 165260 w 331788"/>
                <a:gd name="connsiteY102" fmla="*/ 0 h 331787"/>
                <a:gd name="connsiteX103" fmla="*/ 185786 w 331788"/>
                <a:gd name="connsiteY103" fmla="*/ 1290 h 331787"/>
                <a:gd name="connsiteX104" fmla="*/ 212725 w 331788"/>
                <a:gd name="connsiteY104" fmla="*/ 59333 h 331787"/>
                <a:gd name="connsiteX105" fmla="*/ 205028 w 331788"/>
                <a:gd name="connsiteY105" fmla="*/ 77390 h 331787"/>
                <a:gd name="connsiteX106" fmla="*/ 208876 w 331788"/>
                <a:gd name="connsiteY106" fmla="*/ 91579 h 331787"/>
                <a:gd name="connsiteX107" fmla="*/ 179371 w 331788"/>
                <a:gd name="connsiteY107" fmla="*/ 122535 h 331787"/>
                <a:gd name="connsiteX108" fmla="*/ 176806 w 331788"/>
                <a:gd name="connsiteY108" fmla="*/ 122535 h 331787"/>
                <a:gd name="connsiteX109" fmla="*/ 122927 w 331788"/>
                <a:gd name="connsiteY109" fmla="*/ 123825 h 331787"/>
                <a:gd name="connsiteX110" fmla="*/ 85725 w 331788"/>
                <a:gd name="connsiteY110" fmla="*/ 20637 h 331787"/>
                <a:gd name="connsiteX111" fmla="*/ 165260 w 331788"/>
                <a:gd name="connsiteY111" fmla="*/ 0 h 331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331788" h="331787">
                  <a:moveTo>
                    <a:pt x="199497" y="265112"/>
                  </a:moveTo>
                  <a:cubicBezTo>
                    <a:pt x="203360" y="270241"/>
                    <a:pt x="205935" y="274088"/>
                    <a:pt x="209798" y="279217"/>
                  </a:cubicBezTo>
                  <a:cubicBezTo>
                    <a:pt x="222674" y="295885"/>
                    <a:pt x="231688" y="307425"/>
                    <a:pt x="238126" y="315118"/>
                  </a:cubicBezTo>
                  <a:cubicBezTo>
                    <a:pt x="216236" y="325376"/>
                    <a:pt x="191771" y="331787"/>
                    <a:pt x="166018" y="331787"/>
                  </a:cubicBezTo>
                  <a:cubicBezTo>
                    <a:pt x="150566" y="331787"/>
                    <a:pt x="136402" y="329223"/>
                    <a:pt x="122238" y="325376"/>
                  </a:cubicBezTo>
                  <a:cubicBezTo>
                    <a:pt x="141553" y="312554"/>
                    <a:pt x="169881" y="293321"/>
                    <a:pt x="199497" y="265112"/>
                  </a:cubicBezTo>
                  <a:close/>
                  <a:moveTo>
                    <a:pt x="190500" y="228600"/>
                  </a:moveTo>
                  <a:cubicBezTo>
                    <a:pt x="194163" y="228600"/>
                    <a:pt x="197827" y="228600"/>
                    <a:pt x="201490" y="228600"/>
                  </a:cubicBezTo>
                  <a:cubicBezTo>
                    <a:pt x="202712" y="231198"/>
                    <a:pt x="203933" y="233796"/>
                    <a:pt x="206375" y="236394"/>
                  </a:cubicBezTo>
                  <a:cubicBezTo>
                    <a:pt x="203933" y="237693"/>
                    <a:pt x="201490" y="240290"/>
                    <a:pt x="200269" y="242888"/>
                  </a:cubicBezTo>
                  <a:cubicBezTo>
                    <a:pt x="196606" y="237693"/>
                    <a:pt x="194163" y="233796"/>
                    <a:pt x="190500" y="228600"/>
                  </a:cubicBezTo>
                  <a:close/>
                  <a:moveTo>
                    <a:pt x="146452" y="228600"/>
                  </a:moveTo>
                  <a:cubicBezTo>
                    <a:pt x="152930" y="228600"/>
                    <a:pt x="159408" y="229897"/>
                    <a:pt x="164590" y="229897"/>
                  </a:cubicBezTo>
                  <a:cubicBezTo>
                    <a:pt x="164590" y="229897"/>
                    <a:pt x="164590" y="229897"/>
                    <a:pt x="165885" y="229897"/>
                  </a:cubicBezTo>
                  <a:cubicBezTo>
                    <a:pt x="168477" y="229897"/>
                    <a:pt x="171068" y="229897"/>
                    <a:pt x="173659" y="229897"/>
                  </a:cubicBezTo>
                  <a:cubicBezTo>
                    <a:pt x="178841" y="237678"/>
                    <a:pt x="185319" y="245459"/>
                    <a:pt x="190501" y="253240"/>
                  </a:cubicBezTo>
                  <a:cubicBezTo>
                    <a:pt x="156817" y="286958"/>
                    <a:pt x="123132" y="309004"/>
                    <a:pt x="103699" y="320675"/>
                  </a:cubicBezTo>
                  <a:cubicBezTo>
                    <a:pt x="94630" y="316785"/>
                    <a:pt x="85561" y="311597"/>
                    <a:pt x="77788" y="306410"/>
                  </a:cubicBezTo>
                  <a:cubicBezTo>
                    <a:pt x="84266" y="293442"/>
                    <a:pt x="97221" y="271396"/>
                    <a:pt x="112768" y="244162"/>
                  </a:cubicBezTo>
                  <a:cubicBezTo>
                    <a:pt x="115359" y="245459"/>
                    <a:pt x="117950" y="245459"/>
                    <a:pt x="121837" y="245459"/>
                  </a:cubicBezTo>
                  <a:cubicBezTo>
                    <a:pt x="132201" y="245459"/>
                    <a:pt x="142566" y="238975"/>
                    <a:pt x="146452" y="228600"/>
                  </a:cubicBezTo>
                  <a:close/>
                  <a:moveTo>
                    <a:pt x="323851" y="217487"/>
                  </a:moveTo>
                  <a:cubicBezTo>
                    <a:pt x="310830" y="256268"/>
                    <a:pt x="284788" y="287292"/>
                    <a:pt x="249631" y="307975"/>
                  </a:cubicBezTo>
                  <a:cubicBezTo>
                    <a:pt x="240516" y="295048"/>
                    <a:pt x="224890" y="275658"/>
                    <a:pt x="207963" y="253682"/>
                  </a:cubicBezTo>
                  <a:cubicBezTo>
                    <a:pt x="211869" y="249804"/>
                    <a:pt x="214474" y="247219"/>
                    <a:pt x="218380" y="243341"/>
                  </a:cubicBezTo>
                  <a:cubicBezTo>
                    <a:pt x="220984" y="244634"/>
                    <a:pt x="223588" y="244634"/>
                    <a:pt x="227495" y="244634"/>
                  </a:cubicBezTo>
                  <a:cubicBezTo>
                    <a:pt x="239214" y="244634"/>
                    <a:pt x="250933" y="236878"/>
                    <a:pt x="253537" y="225243"/>
                  </a:cubicBezTo>
                  <a:cubicBezTo>
                    <a:pt x="280881" y="222658"/>
                    <a:pt x="304319" y="220073"/>
                    <a:pt x="323851" y="217487"/>
                  </a:cubicBezTo>
                  <a:close/>
                  <a:moveTo>
                    <a:pt x="3175" y="196850"/>
                  </a:moveTo>
                  <a:cubicBezTo>
                    <a:pt x="23562" y="204666"/>
                    <a:pt x="55417" y="215086"/>
                    <a:pt x="93642" y="222902"/>
                  </a:cubicBezTo>
                  <a:cubicBezTo>
                    <a:pt x="94916" y="228112"/>
                    <a:pt x="96190" y="232019"/>
                    <a:pt x="100013" y="235927"/>
                  </a:cubicBezTo>
                  <a:cubicBezTo>
                    <a:pt x="84723" y="261978"/>
                    <a:pt x="71981" y="284122"/>
                    <a:pt x="65610" y="298450"/>
                  </a:cubicBezTo>
                  <a:cubicBezTo>
                    <a:pt x="33755" y="273702"/>
                    <a:pt x="10820" y="237230"/>
                    <a:pt x="3175" y="196850"/>
                  </a:cubicBezTo>
                  <a:close/>
                  <a:moveTo>
                    <a:pt x="146517" y="192087"/>
                  </a:moveTo>
                  <a:cubicBezTo>
                    <a:pt x="151747" y="200025"/>
                    <a:pt x="156976" y="207963"/>
                    <a:pt x="163513" y="215900"/>
                  </a:cubicBezTo>
                  <a:cubicBezTo>
                    <a:pt x="158284" y="215900"/>
                    <a:pt x="153054" y="214577"/>
                    <a:pt x="147825" y="214577"/>
                  </a:cubicBezTo>
                  <a:cubicBezTo>
                    <a:pt x="147825" y="209286"/>
                    <a:pt x="145210" y="203994"/>
                    <a:pt x="141288" y="200025"/>
                  </a:cubicBezTo>
                  <a:cubicBezTo>
                    <a:pt x="142595" y="197379"/>
                    <a:pt x="145210" y="194733"/>
                    <a:pt x="146517" y="192087"/>
                  </a:cubicBezTo>
                  <a:close/>
                  <a:moveTo>
                    <a:pt x="277877" y="160337"/>
                  </a:moveTo>
                  <a:cubicBezTo>
                    <a:pt x="290894" y="175968"/>
                    <a:pt x="302610" y="190296"/>
                    <a:pt x="314326" y="204624"/>
                  </a:cubicBezTo>
                  <a:cubicBezTo>
                    <a:pt x="297403" y="205927"/>
                    <a:pt x="276575" y="208532"/>
                    <a:pt x="253143" y="211137"/>
                  </a:cubicBezTo>
                  <a:cubicBezTo>
                    <a:pt x="251842" y="207230"/>
                    <a:pt x="251842" y="204624"/>
                    <a:pt x="249238" y="203322"/>
                  </a:cubicBezTo>
                  <a:cubicBezTo>
                    <a:pt x="259652" y="188994"/>
                    <a:pt x="270066" y="174665"/>
                    <a:pt x="277877" y="160337"/>
                  </a:cubicBezTo>
                  <a:close/>
                  <a:moveTo>
                    <a:pt x="290513" y="153987"/>
                  </a:moveTo>
                  <a:cubicBezTo>
                    <a:pt x="306490" y="159216"/>
                    <a:pt x="321136" y="163139"/>
                    <a:pt x="331788" y="167061"/>
                  </a:cubicBezTo>
                  <a:cubicBezTo>
                    <a:pt x="331788" y="178827"/>
                    <a:pt x="330457" y="187978"/>
                    <a:pt x="329125" y="198437"/>
                  </a:cubicBezTo>
                  <a:cubicBezTo>
                    <a:pt x="317142" y="185364"/>
                    <a:pt x="303828" y="170983"/>
                    <a:pt x="290513" y="153987"/>
                  </a:cubicBezTo>
                  <a:close/>
                  <a:moveTo>
                    <a:pt x="113341" y="139700"/>
                  </a:moveTo>
                  <a:cubicBezTo>
                    <a:pt x="118493" y="150004"/>
                    <a:pt x="124933" y="160307"/>
                    <a:pt x="130085" y="169324"/>
                  </a:cubicBezTo>
                  <a:cubicBezTo>
                    <a:pt x="132661" y="171900"/>
                    <a:pt x="135237" y="175764"/>
                    <a:pt x="136525" y="178340"/>
                  </a:cubicBezTo>
                  <a:cubicBezTo>
                    <a:pt x="133949" y="183492"/>
                    <a:pt x="131373" y="187356"/>
                    <a:pt x="128797" y="191219"/>
                  </a:cubicBezTo>
                  <a:cubicBezTo>
                    <a:pt x="126221" y="189932"/>
                    <a:pt x="123645" y="189932"/>
                    <a:pt x="121069" y="189932"/>
                  </a:cubicBezTo>
                  <a:cubicBezTo>
                    <a:pt x="109478" y="189932"/>
                    <a:pt x="99174" y="197659"/>
                    <a:pt x="95310" y="207963"/>
                  </a:cubicBezTo>
                  <a:cubicBezTo>
                    <a:pt x="52807" y="200235"/>
                    <a:pt x="19320" y="187356"/>
                    <a:pt x="1288" y="179628"/>
                  </a:cubicBezTo>
                  <a:cubicBezTo>
                    <a:pt x="0" y="174476"/>
                    <a:pt x="0" y="170612"/>
                    <a:pt x="0" y="165460"/>
                  </a:cubicBezTo>
                  <a:cubicBezTo>
                    <a:pt x="0" y="160307"/>
                    <a:pt x="0" y="156444"/>
                    <a:pt x="1288" y="151292"/>
                  </a:cubicBezTo>
                  <a:cubicBezTo>
                    <a:pt x="23183" y="147428"/>
                    <a:pt x="64399" y="142276"/>
                    <a:pt x="113341" y="139700"/>
                  </a:cubicBezTo>
                  <a:close/>
                  <a:moveTo>
                    <a:pt x="186315" y="138112"/>
                  </a:moveTo>
                  <a:cubicBezTo>
                    <a:pt x="215774" y="139408"/>
                    <a:pt x="243952" y="143298"/>
                    <a:pt x="268288" y="149780"/>
                  </a:cubicBezTo>
                  <a:cubicBezTo>
                    <a:pt x="259322" y="164042"/>
                    <a:pt x="249076" y="179599"/>
                    <a:pt x="238829" y="193860"/>
                  </a:cubicBezTo>
                  <a:cubicBezTo>
                    <a:pt x="234986" y="192564"/>
                    <a:pt x="231144" y="191267"/>
                    <a:pt x="227301" y="191267"/>
                  </a:cubicBezTo>
                  <a:cubicBezTo>
                    <a:pt x="213212" y="191267"/>
                    <a:pt x="201685" y="201639"/>
                    <a:pt x="200404" y="214604"/>
                  </a:cubicBezTo>
                  <a:cubicBezTo>
                    <a:pt x="194000" y="214604"/>
                    <a:pt x="186315" y="214604"/>
                    <a:pt x="179911" y="215900"/>
                  </a:cubicBezTo>
                  <a:cubicBezTo>
                    <a:pt x="170945" y="202936"/>
                    <a:pt x="163260" y="191267"/>
                    <a:pt x="155575" y="179599"/>
                  </a:cubicBezTo>
                  <a:cubicBezTo>
                    <a:pt x="160698" y="171820"/>
                    <a:pt x="167102" y="162745"/>
                    <a:pt x="173507" y="154966"/>
                  </a:cubicBezTo>
                  <a:cubicBezTo>
                    <a:pt x="177349" y="148483"/>
                    <a:pt x="182472" y="143298"/>
                    <a:pt x="186315" y="138112"/>
                  </a:cubicBezTo>
                  <a:close/>
                  <a:moveTo>
                    <a:pt x="168276" y="138112"/>
                  </a:moveTo>
                  <a:cubicBezTo>
                    <a:pt x="165630" y="140597"/>
                    <a:pt x="164307" y="143081"/>
                    <a:pt x="161661" y="145566"/>
                  </a:cubicBezTo>
                  <a:cubicBezTo>
                    <a:pt x="156370" y="153020"/>
                    <a:pt x="151078" y="159232"/>
                    <a:pt x="145786" y="166687"/>
                  </a:cubicBezTo>
                  <a:cubicBezTo>
                    <a:pt x="144463" y="165445"/>
                    <a:pt x="143140" y="162960"/>
                    <a:pt x="141817" y="161718"/>
                  </a:cubicBezTo>
                  <a:cubicBezTo>
                    <a:pt x="137849" y="154263"/>
                    <a:pt x="132557" y="146808"/>
                    <a:pt x="128588" y="139354"/>
                  </a:cubicBezTo>
                  <a:cubicBezTo>
                    <a:pt x="141817" y="139354"/>
                    <a:pt x="155047" y="138112"/>
                    <a:pt x="168276" y="138112"/>
                  </a:cubicBezTo>
                  <a:close/>
                  <a:moveTo>
                    <a:pt x="220028" y="103187"/>
                  </a:moveTo>
                  <a:cubicBezTo>
                    <a:pt x="223838" y="104486"/>
                    <a:pt x="227648" y="105784"/>
                    <a:pt x="232728" y="105784"/>
                  </a:cubicBezTo>
                  <a:cubicBezTo>
                    <a:pt x="233998" y="105784"/>
                    <a:pt x="236538" y="105784"/>
                    <a:pt x="237808" y="105784"/>
                  </a:cubicBezTo>
                  <a:cubicBezTo>
                    <a:pt x="241618" y="109681"/>
                    <a:pt x="244158" y="114877"/>
                    <a:pt x="246698" y="118773"/>
                  </a:cubicBezTo>
                  <a:cubicBezTo>
                    <a:pt x="249238" y="122670"/>
                    <a:pt x="253048" y="127865"/>
                    <a:pt x="255588" y="131762"/>
                  </a:cubicBezTo>
                  <a:cubicBezTo>
                    <a:pt x="237808" y="129164"/>
                    <a:pt x="218758" y="126566"/>
                    <a:pt x="198438" y="125267"/>
                  </a:cubicBezTo>
                  <a:cubicBezTo>
                    <a:pt x="206058" y="117474"/>
                    <a:pt x="213678" y="109681"/>
                    <a:pt x="220028" y="103187"/>
                  </a:cubicBezTo>
                  <a:close/>
                  <a:moveTo>
                    <a:pt x="317236" y="98425"/>
                  </a:moveTo>
                  <a:cubicBezTo>
                    <a:pt x="325173" y="115539"/>
                    <a:pt x="329142" y="133969"/>
                    <a:pt x="331788" y="152400"/>
                  </a:cubicBezTo>
                  <a:cubicBezTo>
                    <a:pt x="319882" y="148450"/>
                    <a:pt x="306652" y="144501"/>
                    <a:pt x="292100" y="140552"/>
                  </a:cubicBezTo>
                  <a:cubicBezTo>
                    <a:pt x="301361" y="124754"/>
                    <a:pt x="310621" y="111589"/>
                    <a:pt x="317236" y="98425"/>
                  </a:cubicBezTo>
                  <a:close/>
                  <a:moveTo>
                    <a:pt x="286068" y="52387"/>
                  </a:moveTo>
                  <a:cubicBezTo>
                    <a:pt x="295205" y="61448"/>
                    <a:pt x="303037" y="71803"/>
                    <a:pt x="309563" y="84748"/>
                  </a:cubicBezTo>
                  <a:cubicBezTo>
                    <a:pt x="301731" y="98986"/>
                    <a:pt x="289984" y="117108"/>
                    <a:pt x="278236" y="136525"/>
                  </a:cubicBezTo>
                  <a:cubicBezTo>
                    <a:pt x="278236" y="136525"/>
                    <a:pt x="276931" y="136525"/>
                    <a:pt x="276931" y="136525"/>
                  </a:cubicBezTo>
                  <a:cubicBezTo>
                    <a:pt x="270404" y="127464"/>
                    <a:pt x="265183" y="119697"/>
                    <a:pt x="258657" y="110636"/>
                  </a:cubicBezTo>
                  <a:cubicBezTo>
                    <a:pt x="256046" y="106753"/>
                    <a:pt x="253436" y="102870"/>
                    <a:pt x="250825" y="98986"/>
                  </a:cubicBezTo>
                  <a:cubicBezTo>
                    <a:pt x="256046" y="93809"/>
                    <a:pt x="259962" y="86042"/>
                    <a:pt x="259962" y="78275"/>
                  </a:cubicBezTo>
                  <a:cubicBezTo>
                    <a:pt x="259962" y="75687"/>
                    <a:pt x="259962" y="73098"/>
                    <a:pt x="258657" y="70509"/>
                  </a:cubicBezTo>
                  <a:cubicBezTo>
                    <a:pt x="269099" y="62742"/>
                    <a:pt x="278236" y="57564"/>
                    <a:pt x="286068" y="52387"/>
                  </a:cubicBezTo>
                  <a:close/>
                  <a:moveTo>
                    <a:pt x="73025" y="28575"/>
                  </a:moveTo>
                  <a:cubicBezTo>
                    <a:pt x="79493" y="54655"/>
                    <a:pt x="92428" y="92472"/>
                    <a:pt x="107950" y="126377"/>
                  </a:cubicBezTo>
                  <a:cubicBezTo>
                    <a:pt x="63970" y="128985"/>
                    <a:pt x="25165" y="134201"/>
                    <a:pt x="3175" y="138113"/>
                  </a:cubicBezTo>
                  <a:cubicBezTo>
                    <a:pt x="10936" y="92472"/>
                    <a:pt x="36806" y="53351"/>
                    <a:pt x="73025" y="28575"/>
                  </a:cubicBezTo>
                  <a:close/>
                  <a:moveTo>
                    <a:pt x="203200" y="4762"/>
                  </a:moveTo>
                  <a:cubicBezTo>
                    <a:pt x="230476" y="11151"/>
                    <a:pt x="255155" y="23928"/>
                    <a:pt x="274638" y="41817"/>
                  </a:cubicBezTo>
                  <a:cubicBezTo>
                    <a:pt x="268144" y="45650"/>
                    <a:pt x="260350" y="52039"/>
                    <a:pt x="251258" y="57150"/>
                  </a:cubicBezTo>
                  <a:cubicBezTo>
                    <a:pt x="246063" y="53316"/>
                    <a:pt x="239568" y="50761"/>
                    <a:pt x="233074" y="50761"/>
                  </a:cubicBezTo>
                  <a:cubicBezTo>
                    <a:pt x="230476" y="50761"/>
                    <a:pt x="227879" y="50761"/>
                    <a:pt x="225281" y="52039"/>
                  </a:cubicBezTo>
                  <a:cubicBezTo>
                    <a:pt x="216189" y="34150"/>
                    <a:pt x="208395" y="17539"/>
                    <a:pt x="203200" y="4762"/>
                  </a:cubicBezTo>
                  <a:close/>
                  <a:moveTo>
                    <a:pt x="165260" y="0"/>
                  </a:moveTo>
                  <a:cubicBezTo>
                    <a:pt x="172957" y="0"/>
                    <a:pt x="179371" y="0"/>
                    <a:pt x="185786" y="1290"/>
                  </a:cubicBezTo>
                  <a:cubicBezTo>
                    <a:pt x="192200" y="15478"/>
                    <a:pt x="199897" y="36115"/>
                    <a:pt x="212725" y="59333"/>
                  </a:cubicBezTo>
                  <a:cubicBezTo>
                    <a:pt x="207594" y="63202"/>
                    <a:pt x="205028" y="69651"/>
                    <a:pt x="205028" y="77390"/>
                  </a:cubicBezTo>
                  <a:cubicBezTo>
                    <a:pt x="205028" y="82550"/>
                    <a:pt x="206311" y="87709"/>
                    <a:pt x="208876" y="91579"/>
                  </a:cubicBezTo>
                  <a:cubicBezTo>
                    <a:pt x="198614" y="100608"/>
                    <a:pt x="188351" y="110926"/>
                    <a:pt x="179371" y="122535"/>
                  </a:cubicBezTo>
                  <a:cubicBezTo>
                    <a:pt x="178089" y="122535"/>
                    <a:pt x="178089" y="122535"/>
                    <a:pt x="176806" y="122535"/>
                  </a:cubicBezTo>
                  <a:cubicBezTo>
                    <a:pt x="158846" y="122535"/>
                    <a:pt x="139604" y="123825"/>
                    <a:pt x="122927" y="123825"/>
                  </a:cubicBezTo>
                  <a:cubicBezTo>
                    <a:pt x="104967" y="87709"/>
                    <a:pt x="92139" y="45144"/>
                    <a:pt x="85725" y="20637"/>
                  </a:cubicBezTo>
                  <a:cubicBezTo>
                    <a:pt x="108816" y="7739"/>
                    <a:pt x="135755" y="0"/>
                    <a:pt x="16526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055688" y="4388535"/>
            <a:ext cx="874408" cy="874408"/>
            <a:chOff x="1336777" y="2215111"/>
            <a:chExt cx="1103576" cy="1103576"/>
          </a:xfrm>
        </p:grpSpPr>
        <p:sp>
          <p:nvSpPr>
            <p:cNvPr id="10" name="椭圆 9"/>
            <p:cNvSpPr/>
            <p:nvPr/>
          </p:nvSpPr>
          <p:spPr>
            <a:xfrm>
              <a:off x="1336777" y="2215111"/>
              <a:ext cx="1103576" cy="1103576"/>
            </a:xfrm>
            <a:prstGeom prst="ellipse">
              <a:avLst/>
            </a:pr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" name="椭圆 11"/>
            <p:cNvSpPr/>
            <p:nvPr/>
          </p:nvSpPr>
          <p:spPr>
            <a:xfrm>
              <a:off x="1684301" y="2570534"/>
              <a:ext cx="408528" cy="406610"/>
            </a:xfrm>
            <a:custGeom>
              <a:avLst/>
              <a:gdLst>
                <a:gd name="connsiteX0" fmla="*/ 262525 w 338138"/>
                <a:gd name="connsiteY0" fmla="*/ 84138 h 336551"/>
                <a:gd name="connsiteX1" fmla="*/ 314260 w 338138"/>
                <a:gd name="connsiteY1" fmla="*/ 84138 h 336551"/>
                <a:gd name="connsiteX2" fmla="*/ 338138 w 338138"/>
                <a:gd name="connsiteY2" fmla="*/ 107802 h 336551"/>
                <a:gd name="connsiteX3" fmla="*/ 338138 w 338138"/>
                <a:gd name="connsiteY3" fmla="*/ 191940 h 336551"/>
                <a:gd name="connsiteX4" fmla="*/ 314260 w 338138"/>
                <a:gd name="connsiteY4" fmla="*/ 216918 h 336551"/>
                <a:gd name="connsiteX5" fmla="*/ 314260 w 338138"/>
                <a:gd name="connsiteY5" fmla="*/ 336551 h 336551"/>
                <a:gd name="connsiteX6" fmla="*/ 241300 w 338138"/>
                <a:gd name="connsiteY6" fmla="*/ 336551 h 336551"/>
                <a:gd name="connsiteX7" fmla="*/ 241300 w 338138"/>
                <a:gd name="connsiteY7" fmla="*/ 240582 h 336551"/>
                <a:gd name="connsiteX8" fmla="*/ 265178 w 338138"/>
                <a:gd name="connsiteY8" fmla="*/ 216918 h 336551"/>
                <a:gd name="connsiteX9" fmla="*/ 265178 w 338138"/>
                <a:gd name="connsiteY9" fmla="*/ 95970 h 336551"/>
                <a:gd name="connsiteX10" fmla="*/ 262525 w 338138"/>
                <a:gd name="connsiteY10" fmla="*/ 84138 h 336551"/>
                <a:gd name="connsiteX11" fmla="*/ 120477 w 338138"/>
                <a:gd name="connsiteY11" fmla="*/ 84138 h 336551"/>
                <a:gd name="connsiteX12" fmla="*/ 217661 w 338138"/>
                <a:gd name="connsiteY12" fmla="*/ 84138 h 336551"/>
                <a:gd name="connsiteX13" fmla="*/ 241300 w 338138"/>
                <a:gd name="connsiteY13" fmla="*/ 107802 h 336551"/>
                <a:gd name="connsiteX14" fmla="*/ 241300 w 338138"/>
                <a:gd name="connsiteY14" fmla="*/ 191940 h 336551"/>
                <a:gd name="connsiteX15" fmla="*/ 217661 w 338138"/>
                <a:gd name="connsiteY15" fmla="*/ 216918 h 336551"/>
                <a:gd name="connsiteX16" fmla="*/ 217661 w 338138"/>
                <a:gd name="connsiteY16" fmla="*/ 336551 h 336551"/>
                <a:gd name="connsiteX17" fmla="*/ 120477 w 338138"/>
                <a:gd name="connsiteY17" fmla="*/ 336551 h 336551"/>
                <a:gd name="connsiteX18" fmla="*/ 120477 w 338138"/>
                <a:gd name="connsiteY18" fmla="*/ 216918 h 336551"/>
                <a:gd name="connsiteX19" fmla="*/ 96837 w 338138"/>
                <a:gd name="connsiteY19" fmla="*/ 191940 h 336551"/>
                <a:gd name="connsiteX20" fmla="*/ 96837 w 338138"/>
                <a:gd name="connsiteY20" fmla="*/ 107802 h 336551"/>
                <a:gd name="connsiteX21" fmla="*/ 120477 w 338138"/>
                <a:gd name="connsiteY21" fmla="*/ 84138 h 336551"/>
                <a:gd name="connsiteX22" fmla="*/ 23878 w 338138"/>
                <a:gd name="connsiteY22" fmla="*/ 84138 h 336551"/>
                <a:gd name="connsiteX23" fmla="*/ 75613 w 338138"/>
                <a:gd name="connsiteY23" fmla="*/ 84138 h 336551"/>
                <a:gd name="connsiteX24" fmla="*/ 72960 w 338138"/>
                <a:gd name="connsiteY24" fmla="*/ 95970 h 336551"/>
                <a:gd name="connsiteX25" fmla="*/ 72960 w 338138"/>
                <a:gd name="connsiteY25" fmla="*/ 216918 h 336551"/>
                <a:gd name="connsiteX26" fmla="*/ 96838 w 338138"/>
                <a:gd name="connsiteY26" fmla="*/ 240582 h 336551"/>
                <a:gd name="connsiteX27" fmla="*/ 96838 w 338138"/>
                <a:gd name="connsiteY27" fmla="*/ 336551 h 336551"/>
                <a:gd name="connsiteX28" fmla="*/ 23878 w 338138"/>
                <a:gd name="connsiteY28" fmla="*/ 336551 h 336551"/>
                <a:gd name="connsiteX29" fmla="*/ 23878 w 338138"/>
                <a:gd name="connsiteY29" fmla="*/ 216918 h 336551"/>
                <a:gd name="connsiteX30" fmla="*/ 0 w 338138"/>
                <a:gd name="connsiteY30" fmla="*/ 191940 h 336551"/>
                <a:gd name="connsiteX31" fmla="*/ 0 w 338138"/>
                <a:gd name="connsiteY31" fmla="*/ 107802 h 336551"/>
                <a:gd name="connsiteX32" fmla="*/ 23878 w 338138"/>
                <a:gd name="connsiteY32" fmla="*/ 84138 h 336551"/>
                <a:gd name="connsiteX33" fmla="*/ 265257 w 338138"/>
                <a:gd name="connsiteY33" fmla="*/ 0 h 336551"/>
                <a:gd name="connsiteX34" fmla="*/ 301625 w 338138"/>
                <a:gd name="connsiteY34" fmla="*/ 35069 h 336551"/>
                <a:gd name="connsiteX35" fmla="*/ 265257 w 338138"/>
                <a:gd name="connsiteY35" fmla="*/ 71438 h 336551"/>
                <a:gd name="connsiteX36" fmla="*/ 248371 w 338138"/>
                <a:gd name="connsiteY36" fmla="*/ 66242 h 336551"/>
                <a:gd name="connsiteX37" fmla="*/ 245774 w 338138"/>
                <a:gd name="connsiteY37" fmla="*/ 64944 h 336551"/>
                <a:gd name="connsiteX38" fmla="*/ 230187 w 338138"/>
                <a:gd name="connsiteY38" fmla="*/ 35069 h 336551"/>
                <a:gd name="connsiteX39" fmla="*/ 265257 w 338138"/>
                <a:gd name="connsiteY39" fmla="*/ 0 h 336551"/>
                <a:gd name="connsiteX40" fmla="*/ 169069 w 338138"/>
                <a:gd name="connsiteY40" fmla="*/ 0 h 336551"/>
                <a:gd name="connsiteX41" fmla="*/ 204788 w 338138"/>
                <a:gd name="connsiteY41" fmla="*/ 35719 h 336551"/>
                <a:gd name="connsiteX42" fmla="*/ 169069 w 338138"/>
                <a:gd name="connsiteY42" fmla="*/ 71438 h 336551"/>
                <a:gd name="connsiteX43" fmla="*/ 133350 w 338138"/>
                <a:gd name="connsiteY43" fmla="*/ 35719 h 336551"/>
                <a:gd name="connsiteX44" fmla="*/ 169069 w 338138"/>
                <a:gd name="connsiteY44" fmla="*/ 0 h 336551"/>
                <a:gd name="connsiteX45" fmla="*/ 72880 w 338138"/>
                <a:gd name="connsiteY45" fmla="*/ 0 h 336551"/>
                <a:gd name="connsiteX46" fmla="*/ 107950 w 338138"/>
                <a:gd name="connsiteY46" fmla="*/ 35069 h 336551"/>
                <a:gd name="connsiteX47" fmla="*/ 92363 w 338138"/>
                <a:gd name="connsiteY47" fmla="*/ 64944 h 336551"/>
                <a:gd name="connsiteX48" fmla="*/ 89766 w 338138"/>
                <a:gd name="connsiteY48" fmla="*/ 66242 h 336551"/>
                <a:gd name="connsiteX49" fmla="*/ 72880 w 338138"/>
                <a:gd name="connsiteY49" fmla="*/ 71438 h 336551"/>
                <a:gd name="connsiteX50" fmla="*/ 36512 w 338138"/>
                <a:gd name="connsiteY50" fmla="*/ 35069 h 336551"/>
                <a:gd name="connsiteX51" fmla="*/ 72880 w 338138"/>
                <a:gd name="connsiteY51" fmla="*/ 0 h 336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336551">
                  <a:moveTo>
                    <a:pt x="262525" y="84138"/>
                  </a:moveTo>
                  <a:cubicBezTo>
                    <a:pt x="262525" y="84138"/>
                    <a:pt x="262525" y="84138"/>
                    <a:pt x="314260" y="84138"/>
                  </a:cubicBezTo>
                  <a:cubicBezTo>
                    <a:pt x="338138" y="84138"/>
                    <a:pt x="338138" y="107802"/>
                    <a:pt x="338138" y="107802"/>
                  </a:cubicBezTo>
                  <a:cubicBezTo>
                    <a:pt x="338138" y="107802"/>
                    <a:pt x="338138" y="107802"/>
                    <a:pt x="338138" y="191940"/>
                  </a:cubicBezTo>
                  <a:cubicBezTo>
                    <a:pt x="338138" y="216918"/>
                    <a:pt x="314260" y="216918"/>
                    <a:pt x="314260" y="216918"/>
                  </a:cubicBezTo>
                  <a:cubicBezTo>
                    <a:pt x="314260" y="216918"/>
                    <a:pt x="314260" y="216918"/>
                    <a:pt x="314260" y="336551"/>
                  </a:cubicBezTo>
                  <a:cubicBezTo>
                    <a:pt x="314260" y="336551"/>
                    <a:pt x="314260" y="336551"/>
                    <a:pt x="241300" y="336551"/>
                  </a:cubicBezTo>
                  <a:cubicBezTo>
                    <a:pt x="241300" y="336551"/>
                    <a:pt x="241300" y="336551"/>
                    <a:pt x="241300" y="240582"/>
                  </a:cubicBezTo>
                  <a:cubicBezTo>
                    <a:pt x="241300" y="240582"/>
                    <a:pt x="265178" y="240582"/>
                    <a:pt x="265178" y="216918"/>
                  </a:cubicBezTo>
                  <a:cubicBezTo>
                    <a:pt x="265178" y="216918"/>
                    <a:pt x="265178" y="216918"/>
                    <a:pt x="265178" y="95970"/>
                  </a:cubicBezTo>
                  <a:cubicBezTo>
                    <a:pt x="265178" y="95970"/>
                    <a:pt x="265178" y="90711"/>
                    <a:pt x="262525" y="84138"/>
                  </a:cubicBezTo>
                  <a:close/>
                  <a:moveTo>
                    <a:pt x="120477" y="84138"/>
                  </a:moveTo>
                  <a:cubicBezTo>
                    <a:pt x="120477" y="84138"/>
                    <a:pt x="120477" y="84138"/>
                    <a:pt x="217661" y="84138"/>
                  </a:cubicBezTo>
                  <a:cubicBezTo>
                    <a:pt x="241300" y="84138"/>
                    <a:pt x="241300" y="107802"/>
                    <a:pt x="241300" y="107802"/>
                  </a:cubicBezTo>
                  <a:lnTo>
                    <a:pt x="241300" y="191940"/>
                  </a:lnTo>
                  <a:cubicBezTo>
                    <a:pt x="241300" y="216918"/>
                    <a:pt x="217661" y="216918"/>
                    <a:pt x="217661" y="216918"/>
                  </a:cubicBezTo>
                  <a:cubicBezTo>
                    <a:pt x="217661" y="216918"/>
                    <a:pt x="217661" y="216918"/>
                    <a:pt x="217661" y="336551"/>
                  </a:cubicBezTo>
                  <a:cubicBezTo>
                    <a:pt x="217661" y="336551"/>
                    <a:pt x="217661" y="336551"/>
                    <a:pt x="120477" y="336551"/>
                  </a:cubicBezTo>
                  <a:cubicBezTo>
                    <a:pt x="120477" y="336551"/>
                    <a:pt x="120477" y="336551"/>
                    <a:pt x="120477" y="216918"/>
                  </a:cubicBezTo>
                  <a:cubicBezTo>
                    <a:pt x="120477" y="216918"/>
                    <a:pt x="96837" y="216918"/>
                    <a:pt x="96837" y="191940"/>
                  </a:cubicBezTo>
                  <a:cubicBezTo>
                    <a:pt x="96837" y="191940"/>
                    <a:pt x="96837" y="191940"/>
                    <a:pt x="96837" y="107802"/>
                  </a:cubicBezTo>
                  <a:cubicBezTo>
                    <a:pt x="96837" y="84138"/>
                    <a:pt x="120477" y="84138"/>
                    <a:pt x="120477" y="84138"/>
                  </a:cubicBezTo>
                  <a:close/>
                  <a:moveTo>
                    <a:pt x="23878" y="84138"/>
                  </a:moveTo>
                  <a:cubicBezTo>
                    <a:pt x="23878" y="84138"/>
                    <a:pt x="23878" y="84138"/>
                    <a:pt x="75613" y="84138"/>
                  </a:cubicBezTo>
                  <a:cubicBezTo>
                    <a:pt x="72960" y="90711"/>
                    <a:pt x="72960" y="95970"/>
                    <a:pt x="72960" y="95970"/>
                  </a:cubicBezTo>
                  <a:cubicBezTo>
                    <a:pt x="72960" y="95970"/>
                    <a:pt x="72960" y="95970"/>
                    <a:pt x="72960" y="216918"/>
                  </a:cubicBezTo>
                  <a:cubicBezTo>
                    <a:pt x="72960" y="240582"/>
                    <a:pt x="96838" y="240582"/>
                    <a:pt x="96838" y="240582"/>
                  </a:cubicBezTo>
                  <a:cubicBezTo>
                    <a:pt x="96838" y="240582"/>
                    <a:pt x="96838" y="240582"/>
                    <a:pt x="96838" y="336551"/>
                  </a:cubicBezTo>
                  <a:cubicBezTo>
                    <a:pt x="96838" y="336551"/>
                    <a:pt x="96838" y="336551"/>
                    <a:pt x="23878" y="336551"/>
                  </a:cubicBezTo>
                  <a:cubicBezTo>
                    <a:pt x="23878" y="336551"/>
                    <a:pt x="23878" y="336551"/>
                    <a:pt x="23878" y="216918"/>
                  </a:cubicBezTo>
                  <a:cubicBezTo>
                    <a:pt x="23878" y="216918"/>
                    <a:pt x="0" y="216918"/>
                    <a:pt x="0" y="191940"/>
                  </a:cubicBezTo>
                  <a:cubicBezTo>
                    <a:pt x="0" y="191940"/>
                    <a:pt x="0" y="191940"/>
                    <a:pt x="0" y="107802"/>
                  </a:cubicBezTo>
                  <a:cubicBezTo>
                    <a:pt x="0" y="84138"/>
                    <a:pt x="23878" y="84138"/>
                    <a:pt x="23878" y="84138"/>
                  </a:cubicBezTo>
                  <a:close/>
                  <a:moveTo>
                    <a:pt x="265257" y="0"/>
                  </a:moveTo>
                  <a:cubicBezTo>
                    <a:pt x="284740" y="0"/>
                    <a:pt x="301625" y="15586"/>
                    <a:pt x="301625" y="35069"/>
                  </a:cubicBezTo>
                  <a:cubicBezTo>
                    <a:pt x="301625" y="55851"/>
                    <a:pt x="284740" y="71438"/>
                    <a:pt x="265257" y="71438"/>
                  </a:cubicBezTo>
                  <a:cubicBezTo>
                    <a:pt x="258762" y="71438"/>
                    <a:pt x="253567" y="70139"/>
                    <a:pt x="248371" y="66242"/>
                  </a:cubicBezTo>
                  <a:cubicBezTo>
                    <a:pt x="248371" y="66242"/>
                    <a:pt x="247072" y="66242"/>
                    <a:pt x="245774" y="64944"/>
                  </a:cubicBezTo>
                  <a:cubicBezTo>
                    <a:pt x="236681" y="59748"/>
                    <a:pt x="230187" y="48058"/>
                    <a:pt x="230187" y="35069"/>
                  </a:cubicBezTo>
                  <a:cubicBezTo>
                    <a:pt x="230187" y="15586"/>
                    <a:pt x="245774" y="0"/>
                    <a:pt x="265257" y="0"/>
                  </a:cubicBezTo>
                  <a:close/>
                  <a:moveTo>
                    <a:pt x="169069" y="0"/>
                  </a:moveTo>
                  <a:cubicBezTo>
                    <a:pt x="188796" y="0"/>
                    <a:pt x="204788" y="15992"/>
                    <a:pt x="204788" y="35719"/>
                  </a:cubicBezTo>
                  <a:cubicBezTo>
                    <a:pt x="204788" y="55446"/>
                    <a:pt x="188796" y="71438"/>
                    <a:pt x="169069" y="71438"/>
                  </a:cubicBezTo>
                  <a:cubicBezTo>
                    <a:pt x="149342" y="71438"/>
                    <a:pt x="133350" y="55446"/>
                    <a:pt x="133350" y="35719"/>
                  </a:cubicBezTo>
                  <a:cubicBezTo>
                    <a:pt x="133350" y="15992"/>
                    <a:pt x="149342" y="0"/>
                    <a:pt x="169069" y="0"/>
                  </a:cubicBezTo>
                  <a:close/>
                  <a:moveTo>
                    <a:pt x="72880" y="0"/>
                  </a:moveTo>
                  <a:cubicBezTo>
                    <a:pt x="92363" y="0"/>
                    <a:pt x="107950" y="15586"/>
                    <a:pt x="107950" y="35069"/>
                  </a:cubicBezTo>
                  <a:cubicBezTo>
                    <a:pt x="107950" y="48058"/>
                    <a:pt x="101456" y="59748"/>
                    <a:pt x="92363" y="64944"/>
                  </a:cubicBezTo>
                  <a:cubicBezTo>
                    <a:pt x="91065" y="66242"/>
                    <a:pt x="89766" y="66242"/>
                    <a:pt x="89766" y="66242"/>
                  </a:cubicBezTo>
                  <a:cubicBezTo>
                    <a:pt x="84570" y="70139"/>
                    <a:pt x="79375" y="71438"/>
                    <a:pt x="72880" y="71438"/>
                  </a:cubicBezTo>
                  <a:cubicBezTo>
                    <a:pt x="53397" y="71438"/>
                    <a:pt x="36512" y="55851"/>
                    <a:pt x="36512" y="35069"/>
                  </a:cubicBezTo>
                  <a:cubicBezTo>
                    <a:pt x="36512" y="15586"/>
                    <a:pt x="53397" y="0"/>
                    <a:pt x="728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154413" y="2477795"/>
            <a:ext cx="2449035" cy="1201884"/>
            <a:chOff x="2291702" y="1996460"/>
            <a:chExt cx="2449035" cy="1201884"/>
          </a:xfrm>
        </p:grpSpPr>
        <p:sp>
          <p:nvSpPr>
            <p:cNvPr id="13" name="TextBox 11"/>
            <p:cNvSpPr txBox="1"/>
            <p:nvPr/>
          </p:nvSpPr>
          <p:spPr>
            <a:xfrm>
              <a:off x="2291702" y="2336570"/>
              <a:ext cx="2081997" cy="86177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14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rgbClr val="23202F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销售模式</a:t>
              </a:r>
              <a:endParaRPr lang="zh-CN" altLang="en-US" dirty="0">
                <a:solidFill>
                  <a:srgbClr val="23202F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154413" y="4204995"/>
            <a:ext cx="2449035" cy="1201884"/>
            <a:chOff x="2291702" y="1996460"/>
            <a:chExt cx="2449035" cy="1201884"/>
          </a:xfrm>
        </p:grpSpPr>
        <p:sp>
          <p:nvSpPr>
            <p:cNvPr id="16" name="TextBox 11"/>
            <p:cNvSpPr txBox="1"/>
            <p:nvPr/>
          </p:nvSpPr>
          <p:spPr>
            <a:xfrm>
              <a:off x="2291702" y="2336570"/>
              <a:ext cx="2081997" cy="86177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17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rgbClr val="23202F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销售模式</a:t>
              </a:r>
              <a:endParaRPr lang="zh-CN" altLang="en-US" dirty="0">
                <a:solidFill>
                  <a:srgbClr val="23202F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510265" y="2659487"/>
            <a:ext cx="874408" cy="874408"/>
            <a:chOff x="1336777" y="2215111"/>
            <a:chExt cx="1103576" cy="1103576"/>
          </a:xfrm>
        </p:grpSpPr>
        <p:sp>
          <p:nvSpPr>
            <p:cNvPr id="19" name="椭圆 18"/>
            <p:cNvSpPr/>
            <p:nvPr/>
          </p:nvSpPr>
          <p:spPr>
            <a:xfrm>
              <a:off x="1336777" y="2215111"/>
              <a:ext cx="1103576" cy="1103576"/>
            </a:xfrm>
            <a:prstGeom prst="ellipse">
              <a:avLst/>
            </a:pr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" name="椭圆 14"/>
            <p:cNvSpPr/>
            <p:nvPr/>
          </p:nvSpPr>
          <p:spPr>
            <a:xfrm>
              <a:off x="1691151" y="2569575"/>
              <a:ext cx="394827" cy="408528"/>
            </a:xfrm>
            <a:custGeom>
              <a:avLst/>
              <a:gdLst>
                <a:gd name="connsiteX0" fmla="*/ 94055 w 317452"/>
                <a:gd name="connsiteY0" fmla="*/ 135965 h 328468"/>
                <a:gd name="connsiteX1" fmla="*/ 94407 w 317452"/>
                <a:gd name="connsiteY1" fmla="*/ 136055 h 328468"/>
                <a:gd name="connsiteX2" fmla="*/ 104825 w 317452"/>
                <a:gd name="connsiteY2" fmla="*/ 158537 h 328468"/>
                <a:gd name="connsiteX3" fmla="*/ 106109 w 317452"/>
                <a:gd name="connsiteY3" fmla="*/ 161308 h 328468"/>
                <a:gd name="connsiteX4" fmla="*/ 98162 w 317452"/>
                <a:gd name="connsiteY4" fmla="*/ 160053 h 328468"/>
                <a:gd name="connsiteX5" fmla="*/ 96849 w 317452"/>
                <a:gd name="connsiteY5" fmla="*/ 160053 h 328468"/>
                <a:gd name="connsiteX6" fmla="*/ 92911 w 317452"/>
                <a:gd name="connsiteY6" fmla="*/ 137630 h 328468"/>
                <a:gd name="connsiteX7" fmla="*/ 93506 w 317452"/>
                <a:gd name="connsiteY7" fmla="*/ 136765 h 328468"/>
                <a:gd name="connsiteX8" fmla="*/ 39496 w 317452"/>
                <a:gd name="connsiteY8" fmla="*/ 115887 h 328468"/>
                <a:gd name="connsiteX9" fmla="*/ 51437 w 317452"/>
                <a:gd name="connsiteY9" fmla="*/ 165488 h 328468"/>
                <a:gd name="connsiteX10" fmla="*/ 48784 w 317452"/>
                <a:gd name="connsiteY10" fmla="*/ 166793 h 328468"/>
                <a:gd name="connsiteX11" fmla="*/ 47457 w 317452"/>
                <a:gd name="connsiteY11" fmla="*/ 170709 h 328468"/>
                <a:gd name="connsiteX12" fmla="*/ 48784 w 317452"/>
                <a:gd name="connsiteY12" fmla="*/ 173319 h 328468"/>
                <a:gd name="connsiteX13" fmla="*/ 52764 w 317452"/>
                <a:gd name="connsiteY13" fmla="*/ 175930 h 328468"/>
                <a:gd name="connsiteX14" fmla="*/ 55418 w 317452"/>
                <a:gd name="connsiteY14" fmla="*/ 174625 h 328468"/>
                <a:gd name="connsiteX15" fmla="*/ 87263 w 317452"/>
                <a:gd name="connsiteY15" fmla="*/ 216393 h 328468"/>
                <a:gd name="connsiteX16" fmla="*/ 55418 w 317452"/>
                <a:gd name="connsiteY16" fmla="*/ 230752 h 328468"/>
                <a:gd name="connsiteX17" fmla="*/ 38169 w 317452"/>
                <a:gd name="connsiteY17" fmla="*/ 224225 h 328468"/>
                <a:gd name="connsiteX18" fmla="*/ 1017 w 317452"/>
                <a:gd name="connsiteY18" fmla="*/ 147214 h 328468"/>
                <a:gd name="connsiteX19" fmla="*/ 7651 w 317452"/>
                <a:gd name="connsiteY19" fmla="*/ 128940 h 328468"/>
                <a:gd name="connsiteX20" fmla="*/ 39496 w 317452"/>
                <a:gd name="connsiteY20" fmla="*/ 115887 h 328468"/>
                <a:gd name="connsiteX21" fmla="*/ 63900 w 317452"/>
                <a:gd name="connsiteY21" fmla="*/ 106627 h 328468"/>
                <a:gd name="connsiteX22" fmla="*/ 71807 w 317452"/>
                <a:gd name="connsiteY22" fmla="*/ 114982 h 328468"/>
                <a:gd name="connsiteX23" fmla="*/ 81033 w 317452"/>
                <a:gd name="connsiteY23" fmla="*/ 133331 h 328468"/>
                <a:gd name="connsiteX24" fmla="*/ 87623 w 317452"/>
                <a:gd name="connsiteY24" fmla="*/ 130710 h 328468"/>
                <a:gd name="connsiteX25" fmla="*/ 95803 w 317452"/>
                <a:gd name="connsiteY25" fmla="*/ 133422 h 328468"/>
                <a:gd name="connsiteX26" fmla="*/ 94055 w 317452"/>
                <a:gd name="connsiteY26" fmla="*/ 135965 h 328468"/>
                <a:gd name="connsiteX27" fmla="*/ 89115 w 317452"/>
                <a:gd name="connsiteY27" fmla="*/ 134702 h 328468"/>
                <a:gd name="connsiteX28" fmla="*/ 83823 w 317452"/>
                <a:gd name="connsiteY28" fmla="*/ 137407 h 328468"/>
                <a:gd name="connsiteX29" fmla="*/ 82500 w 317452"/>
                <a:gd name="connsiteY29" fmla="*/ 137407 h 328468"/>
                <a:gd name="connsiteX30" fmla="*/ 97053 w 317452"/>
                <a:gd name="connsiteY30" fmla="*/ 169863 h 328468"/>
                <a:gd name="connsiteX31" fmla="*/ 98375 w 317452"/>
                <a:gd name="connsiteY31" fmla="*/ 169863 h 328468"/>
                <a:gd name="connsiteX32" fmla="*/ 103667 w 317452"/>
                <a:gd name="connsiteY32" fmla="*/ 167158 h 328468"/>
                <a:gd name="connsiteX33" fmla="*/ 106313 w 317452"/>
                <a:gd name="connsiteY33" fmla="*/ 161749 h 328468"/>
                <a:gd name="connsiteX34" fmla="*/ 106109 w 317452"/>
                <a:gd name="connsiteY34" fmla="*/ 161308 h 328468"/>
                <a:gd name="connsiteX35" fmla="*/ 109648 w 317452"/>
                <a:gd name="connsiteY35" fmla="*/ 161866 h 328468"/>
                <a:gd name="connsiteX36" fmla="*/ 110272 w 317452"/>
                <a:gd name="connsiteY36" fmla="*/ 161402 h 328468"/>
                <a:gd name="connsiteX37" fmla="*/ 110522 w 317452"/>
                <a:gd name="connsiteY37" fmla="*/ 164622 h 328468"/>
                <a:gd name="connsiteX38" fmla="*/ 106074 w 317452"/>
                <a:gd name="connsiteY38" fmla="*/ 170028 h 328468"/>
                <a:gd name="connsiteX39" fmla="*/ 99484 w 317452"/>
                <a:gd name="connsiteY39" fmla="*/ 172650 h 328468"/>
                <a:gd name="connsiteX40" fmla="*/ 107391 w 317452"/>
                <a:gd name="connsiteY40" fmla="*/ 192309 h 328468"/>
                <a:gd name="connsiteX41" fmla="*/ 100802 w 317452"/>
                <a:gd name="connsiteY41" fmla="*/ 211968 h 328468"/>
                <a:gd name="connsiteX42" fmla="*/ 91576 w 317452"/>
                <a:gd name="connsiteY42" fmla="*/ 215900 h 328468"/>
                <a:gd name="connsiteX43" fmla="*/ 59946 w 317452"/>
                <a:gd name="connsiteY43" fmla="*/ 172650 h 328468"/>
                <a:gd name="connsiteX44" fmla="*/ 62582 w 317452"/>
                <a:gd name="connsiteY44" fmla="*/ 171339 h 328468"/>
                <a:gd name="connsiteX45" fmla="*/ 63900 w 317452"/>
                <a:gd name="connsiteY45" fmla="*/ 166097 h 328468"/>
                <a:gd name="connsiteX46" fmla="*/ 62582 w 317452"/>
                <a:gd name="connsiteY46" fmla="*/ 163475 h 328468"/>
                <a:gd name="connsiteX47" fmla="*/ 58628 w 317452"/>
                <a:gd name="connsiteY47" fmla="*/ 162165 h 328468"/>
                <a:gd name="connsiteX48" fmla="*/ 54674 w 317452"/>
                <a:gd name="connsiteY48" fmla="*/ 163475 h 328468"/>
                <a:gd name="connsiteX49" fmla="*/ 42813 w 317452"/>
                <a:gd name="connsiteY49" fmla="*/ 111051 h 328468"/>
                <a:gd name="connsiteX50" fmla="*/ 52038 w 317452"/>
                <a:gd name="connsiteY50" fmla="*/ 107119 h 328468"/>
                <a:gd name="connsiteX51" fmla="*/ 63900 w 317452"/>
                <a:gd name="connsiteY51" fmla="*/ 106627 h 328468"/>
                <a:gd name="connsiteX52" fmla="*/ 221560 w 317452"/>
                <a:gd name="connsiteY52" fmla="*/ 67725 h 328468"/>
                <a:gd name="connsiteX53" fmla="*/ 239938 w 317452"/>
                <a:gd name="connsiteY53" fmla="*/ 67725 h 328468"/>
                <a:gd name="connsiteX54" fmla="*/ 249127 w 317452"/>
                <a:gd name="connsiteY54" fmla="*/ 90147 h 328468"/>
                <a:gd name="connsiteX55" fmla="*/ 249127 w 317452"/>
                <a:gd name="connsiteY55" fmla="*/ 99380 h 328468"/>
                <a:gd name="connsiteX56" fmla="*/ 259629 w 317452"/>
                <a:gd name="connsiteY56" fmla="*/ 162691 h 328468"/>
                <a:gd name="connsiteX57" fmla="*/ 300324 w 317452"/>
                <a:gd name="connsiteY57" fmla="*/ 193027 h 328468"/>
                <a:gd name="connsiteX58" fmla="*/ 304262 w 317452"/>
                <a:gd name="connsiteY58" fmla="*/ 215450 h 328468"/>
                <a:gd name="connsiteX59" fmla="*/ 283258 w 317452"/>
                <a:gd name="connsiteY59" fmla="*/ 219407 h 328468"/>
                <a:gd name="connsiteX60" fmla="*/ 281946 w 317452"/>
                <a:gd name="connsiteY60" fmla="*/ 218088 h 328468"/>
                <a:gd name="connsiteX61" fmla="*/ 236000 w 317452"/>
                <a:gd name="connsiteY61" fmla="*/ 185113 h 328468"/>
                <a:gd name="connsiteX62" fmla="*/ 229436 w 317452"/>
                <a:gd name="connsiteY62" fmla="*/ 174562 h 328468"/>
                <a:gd name="connsiteX63" fmla="*/ 224185 w 317452"/>
                <a:gd name="connsiteY63" fmla="*/ 145544 h 328468"/>
                <a:gd name="connsiteX64" fmla="*/ 196617 w 317452"/>
                <a:gd name="connsiteY64" fmla="*/ 194346 h 328468"/>
                <a:gd name="connsiteX65" fmla="*/ 229436 w 317452"/>
                <a:gd name="connsiteY65" fmla="*/ 243148 h 328468"/>
                <a:gd name="connsiteX66" fmla="*/ 230749 w 317452"/>
                <a:gd name="connsiteY66" fmla="*/ 265571 h 328468"/>
                <a:gd name="connsiteX67" fmla="*/ 195305 w 317452"/>
                <a:gd name="connsiteY67" fmla="*/ 318329 h 328468"/>
                <a:gd name="connsiteX68" fmla="*/ 169050 w 317452"/>
                <a:gd name="connsiteY68" fmla="*/ 323605 h 328468"/>
                <a:gd name="connsiteX69" fmla="*/ 167737 w 317452"/>
                <a:gd name="connsiteY69" fmla="*/ 323605 h 328468"/>
                <a:gd name="connsiteX70" fmla="*/ 162486 w 317452"/>
                <a:gd name="connsiteY70" fmla="*/ 297226 h 328468"/>
                <a:gd name="connsiteX71" fmla="*/ 191366 w 317452"/>
                <a:gd name="connsiteY71" fmla="*/ 255019 h 328468"/>
                <a:gd name="connsiteX72" fmla="*/ 167737 w 317452"/>
                <a:gd name="connsiteY72" fmla="*/ 220726 h 328468"/>
                <a:gd name="connsiteX73" fmla="*/ 70594 w 317452"/>
                <a:gd name="connsiteY73" fmla="*/ 322286 h 328468"/>
                <a:gd name="connsiteX74" fmla="*/ 46965 w 317452"/>
                <a:gd name="connsiteY74" fmla="*/ 326243 h 328468"/>
                <a:gd name="connsiteX75" fmla="*/ 44339 w 317452"/>
                <a:gd name="connsiteY75" fmla="*/ 322286 h 328468"/>
                <a:gd name="connsiteX76" fmla="*/ 43027 w 317452"/>
                <a:gd name="connsiteY76" fmla="*/ 295907 h 328468"/>
                <a:gd name="connsiteX77" fmla="*/ 144108 w 317452"/>
                <a:gd name="connsiteY77" fmla="*/ 189070 h 328468"/>
                <a:gd name="connsiteX78" fmla="*/ 148046 w 317452"/>
                <a:gd name="connsiteY78" fmla="*/ 177200 h 328468"/>
                <a:gd name="connsiteX79" fmla="*/ 190054 w 317452"/>
                <a:gd name="connsiteY79" fmla="*/ 103337 h 328468"/>
                <a:gd name="connsiteX80" fmla="*/ 151984 w 317452"/>
                <a:gd name="connsiteY80" fmla="*/ 107294 h 328468"/>
                <a:gd name="connsiteX81" fmla="*/ 119166 w 317452"/>
                <a:gd name="connsiteY81" fmla="*/ 154777 h 328468"/>
                <a:gd name="connsiteX82" fmla="*/ 110272 w 317452"/>
                <a:gd name="connsiteY82" fmla="*/ 161402 h 328468"/>
                <a:gd name="connsiteX83" fmla="*/ 110027 w 317452"/>
                <a:gd name="connsiteY83" fmla="*/ 158233 h 328468"/>
                <a:gd name="connsiteX84" fmla="*/ 99484 w 317452"/>
                <a:gd name="connsiteY84" fmla="*/ 134642 h 328468"/>
                <a:gd name="connsiteX85" fmla="*/ 95803 w 317452"/>
                <a:gd name="connsiteY85" fmla="*/ 133422 h 328468"/>
                <a:gd name="connsiteX86" fmla="*/ 97670 w 317452"/>
                <a:gd name="connsiteY86" fmla="*/ 130706 h 328468"/>
                <a:gd name="connsiteX87" fmla="*/ 130980 w 317452"/>
                <a:gd name="connsiteY87" fmla="*/ 82234 h 328468"/>
                <a:gd name="connsiteX88" fmla="*/ 141482 w 317452"/>
                <a:gd name="connsiteY88" fmla="*/ 75639 h 328468"/>
                <a:gd name="connsiteX89" fmla="*/ 221560 w 317452"/>
                <a:gd name="connsiteY89" fmla="*/ 67725 h 328468"/>
                <a:gd name="connsiteX90" fmla="*/ 276970 w 317452"/>
                <a:gd name="connsiteY90" fmla="*/ 0 h 328468"/>
                <a:gd name="connsiteX91" fmla="*/ 317452 w 317452"/>
                <a:gd name="connsiteY91" fmla="*/ 39688 h 328468"/>
                <a:gd name="connsiteX92" fmla="*/ 276970 w 317452"/>
                <a:gd name="connsiteY92" fmla="*/ 79376 h 328468"/>
                <a:gd name="connsiteX93" fmla="*/ 236488 w 317452"/>
                <a:gd name="connsiteY93" fmla="*/ 39688 h 328468"/>
                <a:gd name="connsiteX94" fmla="*/ 276970 w 317452"/>
                <a:gd name="connsiteY94" fmla="*/ 0 h 328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17452" h="328468">
                  <a:moveTo>
                    <a:pt x="94055" y="135965"/>
                  </a:moveTo>
                  <a:lnTo>
                    <a:pt x="94407" y="136055"/>
                  </a:lnTo>
                  <a:cubicBezTo>
                    <a:pt x="100360" y="148902"/>
                    <a:pt x="103337" y="155325"/>
                    <a:pt x="104825" y="158537"/>
                  </a:cubicBezTo>
                  <a:lnTo>
                    <a:pt x="106109" y="161308"/>
                  </a:lnTo>
                  <a:lnTo>
                    <a:pt x="98162" y="160053"/>
                  </a:lnTo>
                  <a:cubicBezTo>
                    <a:pt x="98162" y="160053"/>
                    <a:pt x="96849" y="160053"/>
                    <a:pt x="96849" y="160053"/>
                  </a:cubicBezTo>
                  <a:cubicBezTo>
                    <a:pt x="90285" y="154777"/>
                    <a:pt x="87660" y="144225"/>
                    <a:pt x="92911" y="137630"/>
                  </a:cubicBezTo>
                  <a:cubicBezTo>
                    <a:pt x="92911" y="137630"/>
                    <a:pt x="92911" y="137630"/>
                    <a:pt x="93506" y="136765"/>
                  </a:cubicBezTo>
                  <a:close/>
                  <a:moveTo>
                    <a:pt x="39496" y="115887"/>
                  </a:moveTo>
                  <a:cubicBezTo>
                    <a:pt x="39496" y="115887"/>
                    <a:pt x="39496" y="115887"/>
                    <a:pt x="51437" y="165488"/>
                  </a:cubicBezTo>
                  <a:cubicBezTo>
                    <a:pt x="51437" y="165488"/>
                    <a:pt x="51437" y="165488"/>
                    <a:pt x="48784" y="166793"/>
                  </a:cubicBezTo>
                  <a:cubicBezTo>
                    <a:pt x="47457" y="166793"/>
                    <a:pt x="47457" y="169403"/>
                    <a:pt x="47457" y="170709"/>
                  </a:cubicBezTo>
                  <a:cubicBezTo>
                    <a:pt x="47457" y="170709"/>
                    <a:pt x="47457" y="170709"/>
                    <a:pt x="48784" y="173319"/>
                  </a:cubicBezTo>
                  <a:cubicBezTo>
                    <a:pt x="50111" y="175930"/>
                    <a:pt x="51437" y="175930"/>
                    <a:pt x="52764" y="175930"/>
                  </a:cubicBezTo>
                  <a:lnTo>
                    <a:pt x="55418" y="174625"/>
                  </a:lnTo>
                  <a:cubicBezTo>
                    <a:pt x="55418" y="174625"/>
                    <a:pt x="55418" y="174625"/>
                    <a:pt x="87263" y="216393"/>
                  </a:cubicBezTo>
                  <a:cubicBezTo>
                    <a:pt x="87263" y="216393"/>
                    <a:pt x="87263" y="216393"/>
                    <a:pt x="55418" y="230752"/>
                  </a:cubicBezTo>
                  <a:cubicBezTo>
                    <a:pt x="48784" y="233362"/>
                    <a:pt x="40823" y="230752"/>
                    <a:pt x="38169" y="224225"/>
                  </a:cubicBezTo>
                  <a:cubicBezTo>
                    <a:pt x="38169" y="224225"/>
                    <a:pt x="38169" y="224225"/>
                    <a:pt x="1017" y="147214"/>
                  </a:cubicBezTo>
                  <a:cubicBezTo>
                    <a:pt x="-1637" y="140687"/>
                    <a:pt x="1017" y="132856"/>
                    <a:pt x="7651" y="128940"/>
                  </a:cubicBezTo>
                  <a:cubicBezTo>
                    <a:pt x="7651" y="128940"/>
                    <a:pt x="7651" y="128940"/>
                    <a:pt x="39496" y="115887"/>
                  </a:cubicBezTo>
                  <a:close/>
                  <a:moveTo>
                    <a:pt x="63900" y="106627"/>
                  </a:moveTo>
                  <a:cubicBezTo>
                    <a:pt x="67524" y="108102"/>
                    <a:pt x="70489" y="111051"/>
                    <a:pt x="71807" y="114982"/>
                  </a:cubicBezTo>
                  <a:cubicBezTo>
                    <a:pt x="71807" y="114982"/>
                    <a:pt x="71807" y="114982"/>
                    <a:pt x="81033" y="133331"/>
                  </a:cubicBezTo>
                  <a:cubicBezTo>
                    <a:pt x="81033" y="133331"/>
                    <a:pt x="81033" y="133331"/>
                    <a:pt x="87623" y="130710"/>
                  </a:cubicBezTo>
                  <a:lnTo>
                    <a:pt x="95803" y="133422"/>
                  </a:lnTo>
                  <a:lnTo>
                    <a:pt x="94055" y="135965"/>
                  </a:lnTo>
                  <a:lnTo>
                    <a:pt x="89115" y="134702"/>
                  </a:lnTo>
                  <a:cubicBezTo>
                    <a:pt x="89115" y="134702"/>
                    <a:pt x="89115" y="134702"/>
                    <a:pt x="83823" y="137407"/>
                  </a:cubicBezTo>
                  <a:cubicBezTo>
                    <a:pt x="83823" y="137407"/>
                    <a:pt x="82500" y="137407"/>
                    <a:pt x="82500" y="137407"/>
                  </a:cubicBezTo>
                  <a:cubicBezTo>
                    <a:pt x="82500" y="137407"/>
                    <a:pt x="82500" y="137407"/>
                    <a:pt x="97053" y="169863"/>
                  </a:cubicBezTo>
                  <a:cubicBezTo>
                    <a:pt x="97053" y="169863"/>
                    <a:pt x="97053" y="169863"/>
                    <a:pt x="98375" y="169863"/>
                  </a:cubicBezTo>
                  <a:lnTo>
                    <a:pt x="103667" y="167158"/>
                  </a:lnTo>
                  <a:cubicBezTo>
                    <a:pt x="106313" y="165806"/>
                    <a:pt x="106313" y="163101"/>
                    <a:pt x="106313" y="161749"/>
                  </a:cubicBezTo>
                  <a:lnTo>
                    <a:pt x="106109" y="161308"/>
                  </a:lnTo>
                  <a:lnTo>
                    <a:pt x="109648" y="161866"/>
                  </a:lnTo>
                  <a:lnTo>
                    <a:pt x="110272" y="161402"/>
                  </a:lnTo>
                  <a:lnTo>
                    <a:pt x="110522" y="164622"/>
                  </a:lnTo>
                  <a:cubicBezTo>
                    <a:pt x="109698" y="166752"/>
                    <a:pt x="108051" y="168718"/>
                    <a:pt x="106074" y="170028"/>
                  </a:cubicBezTo>
                  <a:cubicBezTo>
                    <a:pt x="106074" y="170028"/>
                    <a:pt x="106074" y="170028"/>
                    <a:pt x="99484" y="172650"/>
                  </a:cubicBezTo>
                  <a:cubicBezTo>
                    <a:pt x="99484" y="172650"/>
                    <a:pt x="99484" y="172650"/>
                    <a:pt x="107391" y="192309"/>
                  </a:cubicBezTo>
                  <a:cubicBezTo>
                    <a:pt x="111345" y="198862"/>
                    <a:pt x="107391" y="208036"/>
                    <a:pt x="100802" y="211968"/>
                  </a:cubicBezTo>
                  <a:cubicBezTo>
                    <a:pt x="100802" y="211968"/>
                    <a:pt x="100802" y="211968"/>
                    <a:pt x="91576" y="215900"/>
                  </a:cubicBezTo>
                  <a:cubicBezTo>
                    <a:pt x="91576" y="215900"/>
                    <a:pt x="91576" y="215900"/>
                    <a:pt x="59946" y="172650"/>
                  </a:cubicBezTo>
                  <a:cubicBezTo>
                    <a:pt x="59946" y="172650"/>
                    <a:pt x="59946" y="172650"/>
                    <a:pt x="62582" y="171339"/>
                  </a:cubicBezTo>
                  <a:cubicBezTo>
                    <a:pt x="65218" y="170028"/>
                    <a:pt x="65218" y="167407"/>
                    <a:pt x="63900" y="166097"/>
                  </a:cubicBezTo>
                  <a:cubicBezTo>
                    <a:pt x="63900" y="166097"/>
                    <a:pt x="63900" y="166097"/>
                    <a:pt x="62582" y="163475"/>
                  </a:cubicBezTo>
                  <a:cubicBezTo>
                    <a:pt x="62582" y="162165"/>
                    <a:pt x="59946" y="160854"/>
                    <a:pt x="58628" y="162165"/>
                  </a:cubicBezTo>
                  <a:cubicBezTo>
                    <a:pt x="58628" y="162165"/>
                    <a:pt x="58628" y="162165"/>
                    <a:pt x="54674" y="163475"/>
                  </a:cubicBezTo>
                  <a:cubicBezTo>
                    <a:pt x="54674" y="163475"/>
                    <a:pt x="54674" y="163475"/>
                    <a:pt x="42813" y="111051"/>
                  </a:cubicBezTo>
                  <a:cubicBezTo>
                    <a:pt x="42813" y="111051"/>
                    <a:pt x="42813" y="111051"/>
                    <a:pt x="52038" y="107119"/>
                  </a:cubicBezTo>
                  <a:cubicBezTo>
                    <a:pt x="55992" y="105153"/>
                    <a:pt x="60275" y="105153"/>
                    <a:pt x="63900" y="106627"/>
                  </a:cubicBezTo>
                  <a:close/>
                  <a:moveTo>
                    <a:pt x="221560" y="67725"/>
                  </a:moveTo>
                  <a:cubicBezTo>
                    <a:pt x="226810" y="65087"/>
                    <a:pt x="234687" y="65087"/>
                    <a:pt x="239938" y="67725"/>
                  </a:cubicBezTo>
                  <a:cubicBezTo>
                    <a:pt x="247814" y="73001"/>
                    <a:pt x="250440" y="80915"/>
                    <a:pt x="249127" y="90147"/>
                  </a:cubicBezTo>
                  <a:cubicBezTo>
                    <a:pt x="249127" y="92785"/>
                    <a:pt x="249127" y="96742"/>
                    <a:pt x="249127" y="99380"/>
                  </a:cubicBezTo>
                  <a:cubicBezTo>
                    <a:pt x="249127" y="99380"/>
                    <a:pt x="249127" y="99380"/>
                    <a:pt x="259629" y="162691"/>
                  </a:cubicBezTo>
                  <a:cubicBezTo>
                    <a:pt x="259629" y="162691"/>
                    <a:pt x="259629" y="162691"/>
                    <a:pt x="300324" y="193027"/>
                  </a:cubicBezTo>
                  <a:cubicBezTo>
                    <a:pt x="308200" y="198303"/>
                    <a:pt x="309513" y="207536"/>
                    <a:pt x="304262" y="215450"/>
                  </a:cubicBezTo>
                  <a:cubicBezTo>
                    <a:pt x="299011" y="222045"/>
                    <a:pt x="289822" y="223363"/>
                    <a:pt x="283258" y="219407"/>
                  </a:cubicBezTo>
                  <a:cubicBezTo>
                    <a:pt x="283258" y="219407"/>
                    <a:pt x="281946" y="219407"/>
                    <a:pt x="281946" y="218088"/>
                  </a:cubicBezTo>
                  <a:cubicBezTo>
                    <a:pt x="281946" y="218088"/>
                    <a:pt x="281946" y="218088"/>
                    <a:pt x="236000" y="185113"/>
                  </a:cubicBezTo>
                  <a:cubicBezTo>
                    <a:pt x="232061" y="182475"/>
                    <a:pt x="230749" y="178518"/>
                    <a:pt x="229436" y="174562"/>
                  </a:cubicBezTo>
                  <a:cubicBezTo>
                    <a:pt x="229436" y="174562"/>
                    <a:pt x="229436" y="174562"/>
                    <a:pt x="224185" y="145544"/>
                  </a:cubicBezTo>
                  <a:cubicBezTo>
                    <a:pt x="224185" y="145544"/>
                    <a:pt x="224185" y="145544"/>
                    <a:pt x="196617" y="194346"/>
                  </a:cubicBezTo>
                  <a:cubicBezTo>
                    <a:pt x="196617" y="194346"/>
                    <a:pt x="196617" y="194346"/>
                    <a:pt x="229436" y="243148"/>
                  </a:cubicBezTo>
                  <a:cubicBezTo>
                    <a:pt x="234687" y="249743"/>
                    <a:pt x="234687" y="258976"/>
                    <a:pt x="230749" y="265571"/>
                  </a:cubicBezTo>
                  <a:cubicBezTo>
                    <a:pt x="230749" y="265571"/>
                    <a:pt x="230749" y="265571"/>
                    <a:pt x="195305" y="318329"/>
                  </a:cubicBezTo>
                  <a:cubicBezTo>
                    <a:pt x="188741" y="326243"/>
                    <a:pt x="178239" y="328881"/>
                    <a:pt x="169050" y="323605"/>
                  </a:cubicBezTo>
                  <a:cubicBezTo>
                    <a:pt x="169050" y="323605"/>
                    <a:pt x="169050" y="323605"/>
                    <a:pt x="167737" y="323605"/>
                  </a:cubicBezTo>
                  <a:cubicBezTo>
                    <a:pt x="159861" y="318329"/>
                    <a:pt x="157235" y="305140"/>
                    <a:pt x="162486" y="297226"/>
                  </a:cubicBezTo>
                  <a:cubicBezTo>
                    <a:pt x="162486" y="297226"/>
                    <a:pt x="162486" y="297226"/>
                    <a:pt x="191366" y="255019"/>
                  </a:cubicBezTo>
                  <a:cubicBezTo>
                    <a:pt x="191366" y="255019"/>
                    <a:pt x="191366" y="255019"/>
                    <a:pt x="167737" y="220726"/>
                  </a:cubicBezTo>
                  <a:cubicBezTo>
                    <a:pt x="167737" y="220726"/>
                    <a:pt x="167737" y="220726"/>
                    <a:pt x="70594" y="322286"/>
                  </a:cubicBezTo>
                  <a:cubicBezTo>
                    <a:pt x="65343" y="328881"/>
                    <a:pt x="54841" y="330200"/>
                    <a:pt x="46965" y="326243"/>
                  </a:cubicBezTo>
                  <a:cubicBezTo>
                    <a:pt x="45652" y="324924"/>
                    <a:pt x="44339" y="323605"/>
                    <a:pt x="44339" y="322286"/>
                  </a:cubicBezTo>
                  <a:cubicBezTo>
                    <a:pt x="36463" y="315691"/>
                    <a:pt x="36463" y="303821"/>
                    <a:pt x="43027" y="295907"/>
                  </a:cubicBezTo>
                  <a:cubicBezTo>
                    <a:pt x="43027" y="295907"/>
                    <a:pt x="43027" y="295907"/>
                    <a:pt x="144108" y="189070"/>
                  </a:cubicBezTo>
                  <a:cubicBezTo>
                    <a:pt x="144108" y="185113"/>
                    <a:pt x="145421" y="181156"/>
                    <a:pt x="148046" y="177200"/>
                  </a:cubicBezTo>
                  <a:cubicBezTo>
                    <a:pt x="148046" y="177200"/>
                    <a:pt x="148046" y="177200"/>
                    <a:pt x="190054" y="103337"/>
                  </a:cubicBezTo>
                  <a:cubicBezTo>
                    <a:pt x="190054" y="103337"/>
                    <a:pt x="190054" y="103337"/>
                    <a:pt x="151984" y="107294"/>
                  </a:cubicBezTo>
                  <a:cubicBezTo>
                    <a:pt x="151984" y="107294"/>
                    <a:pt x="151984" y="107294"/>
                    <a:pt x="119166" y="154777"/>
                  </a:cubicBezTo>
                  <a:lnTo>
                    <a:pt x="110272" y="161402"/>
                  </a:lnTo>
                  <a:lnTo>
                    <a:pt x="110027" y="158233"/>
                  </a:lnTo>
                  <a:cubicBezTo>
                    <a:pt x="99484" y="134642"/>
                    <a:pt x="99484" y="134642"/>
                    <a:pt x="99484" y="134642"/>
                  </a:cubicBezTo>
                  <a:lnTo>
                    <a:pt x="95803" y="133422"/>
                  </a:lnTo>
                  <a:lnTo>
                    <a:pt x="97670" y="130706"/>
                  </a:lnTo>
                  <a:cubicBezTo>
                    <a:pt x="102428" y="123781"/>
                    <a:pt x="111946" y="109932"/>
                    <a:pt x="130980" y="82234"/>
                  </a:cubicBezTo>
                  <a:cubicBezTo>
                    <a:pt x="133606" y="78277"/>
                    <a:pt x="137544" y="75639"/>
                    <a:pt x="141482" y="75639"/>
                  </a:cubicBezTo>
                  <a:cubicBezTo>
                    <a:pt x="141482" y="75639"/>
                    <a:pt x="141482" y="75639"/>
                    <a:pt x="221560" y="67725"/>
                  </a:cubicBezTo>
                  <a:close/>
                  <a:moveTo>
                    <a:pt x="276970" y="0"/>
                  </a:moveTo>
                  <a:cubicBezTo>
                    <a:pt x="299328" y="0"/>
                    <a:pt x="317452" y="17769"/>
                    <a:pt x="317452" y="39688"/>
                  </a:cubicBezTo>
                  <a:cubicBezTo>
                    <a:pt x="317452" y="61607"/>
                    <a:pt x="299328" y="79376"/>
                    <a:pt x="276970" y="79376"/>
                  </a:cubicBezTo>
                  <a:cubicBezTo>
                    <a:pt x="254612" y="79376"/>
                    <a:pt x="236488" y="61607"/>
                    <a:pt x="236488" y="39688"/>
                  </a:cubicBezTo>
                  <a:cubicBezTo>
                    <a:pt x="236488" y="17769"/>
                    <a:pt x="254612" y="0"/>
                    <a:pt x="2769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510265" y="4388535"/>
            <a:ext cx="874408" cy="874408"/>
            <a:chOff x="1336777" y="2215111"/>
            <a:chExt cx="1103576" cy="1103576"/>
          </a:xfrm>
        </p:grpSpPr>
        <p:sp>
          <p:nvSpPr>
            <p:cNvPr id="22" name="椭圆 21"/>
            <p:cNvSpPr/>
            <p:nvPr/>
          </p:nvSpPr>
          <p:spPr>
            <a:xfrm>
              <a:off x="1336777" y="2215111"/>
              <a:ext cx="1103576" cy="1103576"/>
            </a:xfrm>
            <a:prstGeom prst="ellipse">
              <a:avLst/>
            </a:pr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" name="椭圆 17"/>
            <p:cNvSpPr/>
            <p:nvPr/>
          </p:nvSpPr>
          <p:spPr>
            <a:xfrm>
              <a:off x="1684301" y="2587739"/>
              <a:ext cx="408528" cy="372199"/>
            </a:xfrm>
            <a:custGeom>
              <a:avLst/>
              <a:gdLst>
                <a:gd name="connsiteX0" fmla="*/ 138332 w 334963"/>
                <a:gd name="connsiteY0" fmla="*/ 262313 h 305176"/>
                <a:gd name="connsiteX1" fmla="*/ 143587 w 334963"/>
                <a:gd name="connsiteY1" fmla="*/ 267671 h 305176"/>
                <a:gd name="connsiteX2" fmla="*/ 143587 w 334963"/>
                <a:gd name="connsiteY2" fmla="*/ 279726 h 305176"/>
                <a:gd name="connsiteX3" fmla="*/ 169863 w 334963"/>
                <a:gd name="connsiteY3" fmla="*/ 291781 h 305176"/>
                <a:gd name="connsiteX4" fmla="*/ 196139 w 334963"/>
                <a:gd name="connsiteY4" fmla="*/ 279726 h 305176"/>
                <a:gd name="connsiteX5" fmla="*/ 196139 w 334963"/>
                <a:gd name="connsiteY5" fmla="*/ 267671 h 305176"/>
                <a:gd name="connsiteX6" fmla="*/ 201394 w 334963"/>
                <a:gd name="connsiteY6" fmla="*/ 262313 h 305176"/>
                <a:gd name="connsiteX7" fmla="*/ 207963 w 334963"/>
                <a:gd name="connsiteY7" fmla="*/ 267671 h 305176"/>
                <a:gd name="connsiteX8" fmla="*/ 207963 w 334963"/>
                <a:gd name="connsiteY8" fmla="*/ 283745 h 305176"/>
                <a:gd name="connsiteX9" fmla="*/ 204022 w 334963"/>
                <a:gd name="connsiteY9" fmla="*/ 289102 h 305176"/>
                <a:gd name="connsiteX10" fmla="*/ 172491 w 334963"/>
                <a:gd name="connsiteY10" fmla="*/ 303837 h 305176"/>
                <a:gd name="connsiteX11" fmla="*/ 169863 w 334963"/>
                <a:gd name="connsiteY11" fmla="*/ 305176 h 305176"/>
                <a:gd name="connsiteX12" fmla="*/ 167236 w 334963"/>
                <a:gd name="connsiteY12" fmla="*/ 303837 h 305176"/>
                <a:gd name="connsiteX13" fmla="*/ 135705 w 334963"/>
                <a:gd name="connsiteY13" fmla="*/ 289102 h 305176"/>
                <a:gd name="connsiteX14" fmla="*/ 131763 w 334963"/>
                <a:gd name="connsiteY14" fmla="*/ 283745 h 305176"/>
                <a:gd name="connsiteX15" fmla="*/ 131763 w 334963"/>
                <a:gd name="connsiteY15" fmla="*/ 267671 h 305176"/>
                <a:gd name="connsiteX16" fmla="*/ 138332 w 334963"/>
                <a:gd name="connsiteY16" fmla="*/ 262313 h 305176"/>
                <a:gd name="connsiteX17" fmla="*/ 128043 w 334963"/>
                <a:gd name="connsiteY17" fmla="*/ 230563 h 305176"/>
                <a:gd name="connsiteX18" fmla="*/ 125413 w 334963"/>
                <a:gd name="connsiteY18" fmla="*/ 233341 h 305176"/>
                <a:gd name="connsiteX19" fmla="*/ 125413 w 334963"/>
                <a:gd name="connsiteY19" fmla="*/ 238898 h 305176"/>
                <a:gd name="connsiteX20" fmla="*/ 128043 w 334963"/>
                <a:gd name="connsiteY20" fmla="*/ 241676 h 305176"/>
                <a:gd name="connsiteX21" fmla="*/ 206922 w 334963"/>
                <a:gd name="connsiteY21" fmla="*/ 241676 h 305176"/>
                <a:gd name="connsiteX22" fmla="*/ 209551 w 334963"/>
                <a:gd name="connsiteY22" fmla="*/ 238898 h 305176"/>
                <a:gd name="connsiteX23" fmla="*/ 209551 w 334963"/>
                <a:gd name="connsiteY23" fmla="*/ 233341 h 305176"/>
                <a:gd name="connsiteX24" fmla="*/ 206922 w 334963"/>
                <a:gd name="connsiteY24" fmla="*/ 230563 h 305176"/>
                <a:gd name="connsiteX25" fmla="*/ 128043 w 334963"/>
                <a:gd name="connsiteY25" fmla="*/ 230563 h 305176"/>
                <a:gd name="connsiteX26" fmla="*/ 128781 w 334963"/>
                <a:gd name="connsiteY26" fmla="*/ 219451 h 305176"/>
                <a:gd name="connsiteX27" fmla="*/ 207769 w 334963"/>
                <a:gd name="connsiteY27" fmla="*/ 219451 h 305176"/>
                <a:gd name="connsiteX28" fmla="*/ 222250 w 334963"/>
                <a:gd name="connsiteY28" fmla="*/ 233556 h 305176"/>
                <a:gd name="connsiteX29" fmla="*/ 222250 w 334963"/>
                <a:gd name="connsiteY29" fmla="*/ 238684 h 305176"/>
                <a:gd name="connsiteX30" fmla="*/ 207769 w 334963"/>
                <a:gd name="connsiteY30" fmla="*/ 252789 h 305176"/>
                <a:gd name="connsiteX31" fmla="*/ 128781 w 334963"/>
                <a:gd name="connsiteY31" fmla="*/ 252789 h 305176"/>
                <a:gd name="connsiteX32" fmla="*/ 114300 w 334963"/>
                <a:gd name="connsiteY32" fmla="*/ 238684 h 305176"/>
                <a:gd name="connsiteX33" fmla="*/ 114300 w 334963"/>
                <a:gd name="connsiteY33" fmla="*/ 233556 h 305176"/>
                <a:gd name="connsiteX34" fmla="*/ 128781 w 334963"/>
                <a:gd name="connsiteY34" fmla="*/ 219451 h 305176"/>
                <a:gd name="connsiteX35" fmla="*/ 266120 w 334963"/>
                <a:gd name="connsiteY35" fmla="*/ 168353 h 305176"/>
                <a:gd name="connsiteX36" fmla="*/ 305614 w 334963"/>
                <a:gd name="connsiteY36" fmla="*/ 198019 h 305176"/>
                <a:gd name="connsiteX37" fmla="*/ 306930 w 334963"/>
                <a:gd name="connsiteY37" fmla="*/ 205758 h 305176"/>
                <a:gd name="connsiteX38" fmla="*/ 301664 w 334963"/>
                <a:gd name="connsiteY38" fmla="*/ 208338 h 305176"/>
                <a:gd name="connsiteX39" fmla="*/ 299032 w 334963"/>
                <a:gd name="connsiteY39" fmla="*/ 207048 h 305176"/>
                <a:gd name="connsiteX40" fmla="*/ 259538 w 334963"/>
                <a:gd name="connsiteY40" fmla="*/ 178672 h 305176"/>
                <a:gd name="connsiteX41" fmla="*/ 258221 w 334963"/>
                <a:gd name="connsiteY41" fmla="*/ 169643 h 305176"/>
                <a:gd name="connsiteX42" fmla="*/ 266120 w 334963"/>
                <a:gd name="connsiteY42" fmla="*/ 168353 h 305176"/>
                <a:gd name="connsiteX43" fmla="*/ 75093 w 334963"/>
                <a:gd name="connsiteY43" fmla="*/ 166503 h 305176"/>
                <a:gd name="connsiteX44" fmla="*/ 83067 w 334963"/>
                <a:gd name="connsiteY44" fmla="*/ 167810 h 305176"/>
                <a:gd name="connsiteX45" fmla="*/ 81738 w 334963"/>
                <a:gd name="connsiteY45" fmla="*/ 175654 h 305176"/>
                <a:gd name="connsiteX46" fmla="*/ 39208 w 334963"/>
                <a:gd name="connsiteY46" fmla="*/ 207031 h 305176"/>
                <a:gd name="connsiteX47" fmla="*/ 35221 w 334963"/>
                <a:gd name="connsiteY47" fmla="*/ 208338 h 305176"/>
                <a:gd name="connsiteX48" fmla="*/ 31233 w 334963"/>
                <a:gd name="connsiteY48" fmla="*/ 205723 h 305176"/>
                <a:gd name="connsiteX49" fmla="*/ 32562 w 334963"/>
                <a:gd name="connsiteY49" fmla="*/ 197879 h 305176"/>
                <a:gd name="connsiteX50" fmla="*/ 75093 w 334963"/>
                <a:gd name="connsiteY50" fmla="*/ 166503 h 305176"/>
                <a:gd name="connsiteX51" fmla="*/ 284569 w 334963"/>
                <a:gd name="connsiteY51" fmla="*/ 98801 h 305176"/>
                <a:gd name="connsiteX52" fmla="*/ 329795 w 334963"/>
                <a:gd name="connsiteY52" fmla="*/ 98801 h 305176"/>
                <a:gd name="connsiteX53" fmla="*/ 334963 w 334963"/>
                <a:gd name="connsiteY53" fmla="*/ 104975 h 305176"/>
                <a:gd name="connsiteX54" fmla="*/ 329795 w 334963"/>
                <a:gd name="connsiteY54" fmla="*/ 109914 h 305176"/>
                <a:gd name="connsiteX55" fmla="*/ 284569 w 334963"/>
                <a:gd name="connsiteY55" fmla="*/ 109914 h 305176"/>
                <a:gd name="connsiteX56" fmla="*/ 279400 w 334963"/>
                <a:gd name="connsiteY56" fmla="*/ 104975 h 305176"/>
                <a:gd name="connsiteX57" fmla="*/ 284569 w 334963"/>
                <a:gd name="connsiteY57" fmla="*/ 98801 h 305176"/>
                <a:gd name="connsiteX58" fmla="*/ 5340 w 334963"/>
                <a:gd name="connsiteY58" fmla="*/ 98801 h 305176"/>
                <a:gd name="connsiteX59" fmla="*/ 53398 w 334963"/>
                <a:gd name="connsiteY59" fmla="*/ 98801 h 305176"/>
                <a:gd name="connsiteX60" fmla="*/ 58738 w 334963"/>
                <a:gd name="connsiteY60" fmla="*/ 104975 h 305176"/>
                <a:gd name="connsiteX61" fmla="*/ 53398 w 334963"/>
                <a:gd name="connsiteY61" fmla="*/ 109914 h 305176"/>
                <a:gd name="connsiteX62" fmla="*/ 5340 w 334963"/>
                <a:gd name="connsiteY62" fmla="*/ 109914 h 305176"/>
                <a:gd name="connsiteX63" fmla="*/ 0 w 334963"/>
                <a:gd name="connsiteY63" fmla="*/ 104975 h 305176"/>
                <a:gd name="connsiteX64" fmla="*/ 5340 w 334963"/>
                <a:gd name="connsiteY64" fmla="*/ 98801 h 305176"/>
                <a:gd name="connsiteX65" fmla="*/ 164887 w 334963"/>
                <a:gd name="connsiteY65" fmla="*/ 36888 h 305176"/>
                <a:gd name="connsiteX66" fmla="*/ 171451 w 334963"/>
                <a:gd name="connsiteY66" fmla="*/ 43604 h 305176"/>
                <a:gd name="connsiteX67" fmla="*/ 164887 w 334963"/>
                <a:gd name="connsiteY67" fmla="*/ 48977 h 305176"/>
                <a:gd name="connsiteX68" fmla="*/ 115003 w 334963"/>
                <a:gd name="connsiteY68" fmla="*/ 100022 h 305176"/>
                <a:gd name="connsiteX69" fmla="*/ 109752 w 334963"/>
                <a:gd name="connsiteY69" fmla="*/ 106738 h 305176"/>
                <a:gd name="connsiteX70" fmla="*/ 103188 w 334963"/>
                <a:gd name="connsiteY70" fmla="*/ 100022 h 305176"/>
                <a:gd name="connsiteX71" fmla="*/ 164887 w 334963"/>
                <a:gd name="connsiteY71" fmla="*/ 36888 h 305176"/>
                <a:gd name="connsiteX72" fmla="*/ 169069 w 334963"/>
                <a:gd name="connsiteY72" fmla="*/ 9901 h 305176"/>
                <a:gd name="connsiteX73" fmla="*/ 258763 w 334963"/>
                <a:gd name="connsiteY73" fmla="*/ 99286 h 305176"/>
                <a:gd name="connsiteX74" fmla="*/ 240297 w 334963"/>
                <a:gd name="connsiteY74" fmla="*/ 154495 h 305176"/>
                <a:gd name="connsiteX75" fmla="*/ 221830 w 334963"/>
                <a:gd name="connsiteY75" fmla="*/ 208389 h 305176"/>
                <a:gd name="connsiteX76" fmla="*/ 217873 w 334963"/>
                <a:gd name="connsiteY76" fmla="*/ 214962 h 305176"/>
                <a:gd name="connsiteX77" fmla="*/ 211278 w 334963"/>
                <a:gd name="connsiteY77" fmla="*/ 212333 h 305176"/>
                <a:gd name="connsiteX78" fmla="*/ 231064 w 334963"/>
                <a:gd name="connsiteY78" fmla="*/ 147923 h 305176"/>
                <a:gd name="connsiteX79" fmla="*/ 248211 w 334963"/>
                <a:gd name="connsiteY79" fmla="*/ 99286 h 305176"/>
                <a:gd name="connsiteX80" fmla="*/ 169069 w 334963"/>
                <a:gd name="connsiteY80" fmla="*/ 21731 h 305176"/>
                <a:gd name="connsiteX81" fmla="*/ 89927 w 334963"/>
                <a:gd name="connsiteY81" fmla="*/ 99286 h 305176"/>
                <a:gd name="connsiteX82" fmla="*/ 107075 w 334963"/>
                <a:gd name="connsiteY82" fmla="*/ 146608 h 305176"/>
                <a:gd name="connsiteX83" fmla="*/ 107075 w 334963"/>
                <a:gd name="connsiteY83" fmla="*/ 147923 h 305176"/>
                <a:gd name="connsiteX84" fmla="*/ 128179 w 334963"/>
                <a:gd name="connsiteY84" fmla="*/ 212333 h 305176"/>
                <a:gd name="connsiteX85" fmla="*/ 122903 w 334963"/>
                <a:gd name="connsiteY85" fmla="*/ 216276 h 305176"/>
                <a:gd name="connsiteX86" fmla="*/ 120265 w 334963"/>
                <a:gd name="connsiteY86" fmla="*/ 214962 h 305176"/>
                <a:gd name="connsiteX87" fmla="*/ 117627 w 334963"/>
                <a:gd name="connsiteY87" fmla="*/ 207075 h 305176"/>
                <a:gd name="connsiteX88" fmla="*/ 97842 w 334963"/>
                <a:gd name="connsiteY88" fmla="*/ 154495 h 305176"/>
                <a:gd name="connsiteX89" fmla="*/ 79375 w 334963"/>
                <a:gd name="connsiteY89" fmla="*/ 99286 h 305176"/>
                <a:gd name="connsiteX90" fmla="*/ 169069 w 334963"/>
                <a:gd name="connsiteY90" fmla="*/ 9901 h 305176"/>
                <a:gd name="connsiteX91" fmla="*/ 39107 w 334963"/>
                <a:gd name="connsiteY91" fmla="*/ 1482 h 305176"/>
                <a:gd name="connsiteX92" fmla="*/ 79917 w 334963"/>
                <a:gd name="connsiteY92" fmla="*/ 31115 h 305176"/>
                <a:gd name="connsiteX93" fmla="*/ 81234 w 334963"/>
                <a:gd name="connsiteY93" fmla="*/ 40544 h 305176"/>
                <a:gd name="connsiteX94" fmla="*/ 75968 w 334963"/>
                <a:gd name="connsiteY94" fmla="*/ 43238 h 305176"/>
                <a:gd name="connsiteX95" fmla="*/ 72019 w 334963"/>
                <a:gd name="connsiteY95" fmla="*/ 41891 h 305176"/>
                <a:gd name="connsiteX96" fmla="*/ 32525 w 334963"/>
                <a:gd name="connsiteY96" fmla="*/ 10911 h 305176"/>
                <a:gd name="connsiteX97" fmla="*/ 31208 w 334963"/>
                <a:gd name="connsiteY97" fmla="*/ 2829 h 305176"/>
                <a:gd name="connsiteX98" fmla="*/ 39107 w 334963"/>
                <a:gd name="connsiteY98" fmla="*/ 1482 h 305176"/>
                <a:gd name="connsiteX99" fmla="*/ 299086 w 334963"/>
                <a:gd name="connsiteY99" fmla="*/ 1451 h 305176"/>
                <a:gd name="connsiteX100" fmla="*/ 306944 w 334963"/>
                <a:gd name="connsiteY100" fmla="*/ 2782 h 305176"/>
                <a:gd name="connsiteX101" fmla="*/ 305634 w 334963"/>
                <a:gd name="connsiteY101" fmla="*/ 10771 h 305176"/>
                <a:gd name="connsiteX102" fmla="*/ 267653 w 334963"/>
                <a:gd name="connsiteY102" fmla="*/ 38732 h 305176"/>
                <a:gd name="connsiteX103" fmla="*/ 265033 w 334963"/>
                <a:gd name="connsiteY103" fmla="*/ 40063 h 305176"/>
                <a:gd name="connsiteX104" fmla="*/ 259795 w 334963"/>
                <a:gd name="connsiteY104" fmla="*/ 37400 h 305176"/>
                <a:gd name="connsiteX105" fmla="*/ 261104 w 334963"/>
                <a:gd name="connsiteY105" fmla="*/ 29411 h 305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334963" h="305176">
                  <a:moveTo>
                    <a:pt x="138332" y="262313"/>
                  </a:moveTo>
                  <a:cubicBezTo>
                    <a:pt x="140960" y="262313"/>
                    <a:pt x="143587" y="264992"/>
                    <a:pt x="143587" y="267671"/>
                  </a:cubicBezTo>
                  <a:cubicBezTo>
                    <a:pt x="143587" y="267671"/>
                    <a:pt x="143587" y="267671"/>
                    <a:pt x="143587" y="279726"/>
                  </a:cubicBezTo>
                  <a:cubicBezTo>
                    <a:pt x="143587" y="279726"/>
                    <a:pt x="143587" y="279726"/>
                    <a:pt x="169863" y="291781"/>
                  </a:cubicBezTo>
                  <a:cubicBezTo>
                    <a:pt x="169863" y="291781"/>
                    <a:pt x="169863" y="291781"/>
                    <a:pt x="196139" y="279726"/>
                  </a:cubicBezTo>
                  <a:cubicBezTo>
                    <a:pt x="196139" y="279726"/>
                    <a:pt x="196139" y="279726"/>
                    <a:pt x="196139" y="267671"/>
                  </a:cubicBezTo>
                  <a:cubicBezTo>
                    <a:pt x="196139" y="264992"/>
                    <a:pt x="198767" y="262313"/>
                    <a:pt x="201394" y="262313"/>
                  </a:cubicBezTo>
                  <a:cubicBezTo>
                    <a:pt x="205336" y="262313"/>
                    <a:pt x="207963" y="264992"/>
                    <a:pt x="207963" y="267671"/>
                  </a:cubicBezTo>
                  <a:cubicBezTo>
                    <a:pt x="207963" y="267671"/>
                    <a:pt x="207963" y="267671"/>
                    <a:pt x="207963" y="283745"/>
                  </a:cubicBezTo>
                  <a:cubicBezTo>
                    <a:pt x="207963" y="285084"/>
                    <a:pt x="206649" y="287763"/>
                    <a:pt x="204022" y="289102"/>
                  </a:cubicBezTo>
                  <a:cubicBezTo>
                    <a:pt x="204022" y="289102"/>
                    <a:pt x="204022" y="289102"/>
                    <a:pt x="172491" y="303837"/>
                  </a:cubicBezTo>
                  <a:cubicBezTo>
                    <a:pt x="171177" y="303837"/>
                    <a:pt x="171177" y="305176"/>
                    <a:pt x="169863" y="305176"/>
                  </a:cubicBezTo>
                  <a:cubicBezTo>
                    <a:pt x="168549" y="305176"/>
                    <a:pt x="168549" y="303837"/>
                    <a:pt x="167236" y="303837"/>
                  </a:cubicBezTo>
                  <a:cubicBezTo>
                    <a:pt x="167236" y="303837"/>
                    <a:pt x="167236" y="303837"/>
                    <a:pt x="135705" y="289102"/>
                  </a:cubicBezTo>
                  <a:cubicBezTo>
                    <a:pt x="133077" y="287763"/>
                    <a:pt x="131763" y="286423"/>
                    <a:pt x="131763" y="283745"/>
                  </a:cubicBezTo>
                  <a:cubicBezTo>
                    <a:pt x="131763" y="283745"/>
                    <a:pt x="131763" y="283745"/>
                    <a:pt x="131763" y="267671"/>
                  </a:cubicBezTo>
                  <a:cubicBezTo>
                    <a:pt x="131763" y="264992"/>
                    <a:pt x="134391" y="262313"/>
                    <a:pt x="138332" y="262313"/>
                  </a:cubicBezTo>
                  <a:close/>
                  <a:moveTo>
                    <a:pt x="128043" y="230563"/>
                  </a:moveTo>
                  <a:cubicBezTo>
                    <a:pt x="126728" y="230563"/>
                    <a:pt x="125413" y="231952"/>
                    <a:pt x="125413" y="233341"/>
                  </a:cubicBezTo>
                  <a:cubicBezTo>
                    <a:pt x="125413" y="233341"/>
                    <a:pt x="125413" y="233341"/>
                    <a:pt x="125413" y="238898"/>
                  </a:cubicBezTo>
                  <a:cubicBezTo>
                    <a:pt x="125413" y="240287"/>
                    <a:pt x="126728" y="241676"/>
                    <a:pt x="128043" y="241676"/>
                  </a:cubicBezTo>
                  <a:cubicBezTo>
                    <a:pt x="128043" y="241676"/>
                    <a:pt x="128043" y="241676"/>
                    <a:pt x="206922" y="241676"/>
                  </a:cubicBezTo>
                  <a:cubicBezTo>
                    <a:pt x="208237" y="241676"/>
                    <a:pt x="209551" y="240287"/>
                    <a:pt x="209551" y="238898"/>
                  </a:cubicBezTo>
                  <a:cubicBezTo>
                    <a:pt x="209551" y="238898"/>
                    <a:pt x="209551" y="238898"/>
                    <a:pt x="209551" y="233341"/>
                  </a:cubicBezTo>
                  <a:cubicBezTo>
                    <a:pt x="209551" y="231952"/>
                    <a:pt x="208237" y="230563"/>
                    <a:pt x="206922" y="230563"/>
                  </a:cubicBezTo>
                  <a:cubicBezTo>
                    <a:pt x="206922" y="230563"/>
                    <a:pt x="206922" y="230563"/>
                    <a:pt x="128043" y="230563"/>
                  </a:cubicBezTo>
                  <a:close/>
                  <a:moveTo>
                    <a:pt x="128781" y="219451"/>
                  </a:moveTo>
                  <a:cubicBezTo>
                    <a:pt x="128781" y="219451"/>
                    <a:pt x="128781" y="219451"/>
                    <a:pt x="207769" y="219451"/>
                  </a:cubicBezTo>
                  <a:cubicBezTo>
                    <a:pt x="215668" y="219451"/>
                    <a:pt x="222250" y="225862"/>
                    <a:pt x="222250" y="233556"/>
                  </a:cubicBezTo>
                  <a:cubicBezTo>
                    <a:pt x="222250" y="233556"/>
                    <a:pt x="222250" y="233556"/>
                    <a:pt x="222250" y="238684"/>
                  </a:cubicBezTo>
                  <a:cubicBezTo>
                    <a:pt x="222250" y="246378"/>
                    <a:pt x="215668" y="252789"/>
                    <a:pt x="207769" y="252789"/>
                  </a:cubicBezTo>
                  <a:cubicBezTo>
                    <a:pt x="207769" y="252789"/>
                    <a:pt x="207769" y="252789"/>
                    <a:pt x="128781" y="252789"/>
                  </a:cubicBezTo>
                  <a:cubicBezTo>
                    <a:pt x="120883" y="252789"/>
                    <a:pt x="114300" y="246378"/>
                    <a:pt x="114300" y="238684"/>
                  </a:cubicBezTo>
                  <a:cubicBezTo>
                    <a:pt x="114300" y="238684"/>
                    <a:pt x="114300" y="238684"/>
                    <a:pt x="114300" y="233556"/>
                  </a:cubicBezTo>
                  <a:cubicBezTo>
                    <a:pt x="114300" y="225862"/>
                    <a:pt x="120883" y="219451"/>
                    <a:pt x="128781" y="219451"/>
                  </a:cubicBezTo>
                  <a:close/>
                  <a:moveTo>
                    <a:pt x="266120" y="168353"/>
                  </a:moveTo>
                  <a:cubicBezTo>
                    <a:pt x="266120" y="168353"/>
                    <a:pt x="266120" y="168353"/>
                    <a:pt x="305614" y="198019"/>
                  </a:cubicBezTo>
                  <a:cubicBezTo>
                    <a:pt x="308247" y="199309"/>
                    <a:pt x="309563" y="203179"/>
                    <a:pt x="306930" y="205758"/>
                  </a:cubicBezTo>
                  <a:cubicBezTo>
                    <a:pt x="305614" y="207048"/>
                    <a:pt x="304297" y="208338"/>
                    <a:pt x="301664" y="208338"/>
                  </a:cubicBezTo>
                  <a:cubicBezTo>
                    <a:pt x="301664" y="208338"/>
                    <a:pt x="300348" y="208338"/>
                    <a:pt x="299032" y="207048"/>
                  </a:cubicBezTo>
                  <a:cubicBezTo>
                    <a:pt x="299032" y="207048"/>
                    <a:pt x="299032" y="207048"/>
                    <a:pt x="259538" y="178672"/>
                  </a:cubicBezTo>
                  <a:cubicBezTo>
                    <a:pt x="256905" y="176092"/>
                    <a:pt x="255588" y="172222"/>
                    <a:pt x="258221" y="169643"/>
                  </a:cubicBezTo>
                  <a:cubicBezTo>
                    <a:pt x="259538" y="167063"/>
                    <a:pt x="263487" y="167063"/>
                    <a:pt x="266120" y="168353"/>
                  </a:cubicBezTo>
                  <a:close/>
                  <a:moveTo>
                    <a:pt x="75093" y="166503"/>
                  </a:moveTo>
                  <a:cubicBezTo>
                    <a:pt x="77751" y="163888"/>
                    <a:pt x="81738" y="165195"/>
                    <a:pt x="83067" y="167810"/>
                  </a:cubicBezTo>
                  <a:cubicBezTo>
                    <a:pt x="85725" y="170425"/>
                    <a:pt x="84396" y="174347"/>
                    <a:pt x="81738" y="175654"/>
                  </a:cubicBezTo>
                  <a:cubicBezTo>
                    <a:pt x="81738" y="175654"/>
                    <a:pt x="81738" y="175654"/>
                    <a:pt x="39208" y="207031"/>
                  </a:cubicBezTo>
                  <a:cubicBezTo>
                    <a:pt x="37879" y="208338"/>
                    <a:pt x="36550" y="208338"/>
                    <a:pt x="35221" y="208338"/>
                  </a:cubicBezTo>
                  <a:cubicBezTo>
                    <a:pt x="33892" y="208338"/>
                    <a:pt x="31233" y="207031"/>
                    <a:pt x="31233" y="205723"/>
                  </a:cubicBezTo>
                  <a:cubicBezTo>
                    <a:pt x="28575" y="203109"/>
                    <a:pt x="29904" y="199187"/>
                    <a:pt x="32562" y="197879"/>
                  </a:cubicBezTo>
                  <a:cubicBezTo>
                    <a:pt x="32562" y="197879"/>
                    <a:pt x="32562" y="197879"/>
                    <a:pt x="75093" y="166503"/>
                  </a:cubicBezTo>
                  <a:close/>
                  <a:moveTo>
                    <a:pt x="284569" y="98801"/>
                  </a:moveTo>
                  <a:cubicBezTo>
                    <a:pt x="284569" y="98801"/>
                    <a:pt x="284569" y="98801"/>
                    <a:pt x="329795" y="98801"/>
                  </a:cubicBezTo>
                  <a:cubicBezTo>
                    <a:pt x="332379" y="98801"/>
                    <a:pt x="334963" y="101271"/>
                    <a:pt x="334963" y="104975"/>
                  </a:cubicBezTo>
                  <a:cubicBezTo>
                    <a:pt x="334963" y="107444"/>
                    <a:pt x="332379" y="109914"/>
                    <a:pt x="329795" y="109914"/>
                  </a:cubicBezTo>
                  <a:cubicBezTo>
                    <a:pt x="329795" y="109914"/>
                    <a:pt x="329795" y="109914"/>
                    <a:pt x="284569" y="109914"/>
                  </a:cubicBezTo>
                  <a:cubicBezTo>
                    <a:pt x="281985" y="109914"/>
                    <a:pt x="279400" y="107444"/>
                    <a:pt x="279400" y="104975"/>
                  </a:cubicBezTo>
                  <a:cubicBezTo>
                    <a:pt x="279400" y="101271"/>
                    <a:pt x="281985" y="98801"/>
                    <a:pt x="284569" y="98801"/>
                  </a:cubicBezTo>
                  <a:close/>
                  <a:moveTo>
                    <a:pt x="5340" y="98801"/>
                  </a:moveTo>
                  <a:cubicBezTo>
                    <a:pt x="5340" y="98801"/>
                    <a:pt x="5340" y="98801"/>
                    <a:pt x="53398" y="98801"/>
                  </a:cubicBezTo>
                  <a:cubicBezTo>
                    <a:pt x="56068" y="98801"/>
                    <a:pt x="58738" y="101271"/>
                    <a:pt x="58738" y="104975"/>
                  </a:cubicBezTo>
                  <a:cubicBezTo>
                    <a:pt x="58738" y="107444"/>
                    <a:pt x="56068" y="109914"/>
                    <a:pt x="53398" y="109914"/>
                  </a:cubicBezTo>
                  <a:cubicBezTo>
                    <a:pt x="53398" y="109914"/>
                    <a:pt x="53398" y="109914"/>
                    <a:pt x="5340" y="109914"/>
                  </a:cubicBezTo>
                  <a:cubicBezTo>
                    <a:pt x="2670" y="109914"/>
                    <a:pt x="0" y="107444"/>
                    <a:pt x="0" y="104975"/>
                  </a:cubicBezTo>
                  <a:cubicBezTo>
                    <a:pt x="0" y="101271"/>
                    <a:pt x="2670" y="98801"/>
                    <a:pt x="5340" y="98801"/>
                  </a:cubicBezTo>
                  <a:close/>
                  <a:moveTo>
                    <a:pt x="164887" y="36888"/>
                  </a:moveTo>
                  <a:cubicBezTo>
                    <a:pt x="168826" y="36888"/>
                    <a:pt x="171451" y="40918"/>
                    <a:pt x="171451" y="43604"/>
                  </a:cubicBezTo>
                  <a:cubicBezTo>
                    <a:pt x="171451" y="46291"/>
                    <a:pt x="168826" y="48977"/>
                    <a:pt x="164887" y="48977"/>
                  </a:cubicBezTo>
                  <a:cubicBezTo>
                    <a:pt x="137320" y="48977"/>
                    <a:pt x="115003" y="71813"/>
                    <a:pt x="115003" y="100022"/>
                  </a:cubicBezTo>
                  <a:cubicBezTo>
                    <a:pt x="115003" y="104051"/>
                    <a:pt x="112377" y="106738"/>
                    <a:pt x="109752" y="106738"/>
                  </a:cubicBezTo>
                  <a:cubicBezTo>
                    <a:pt x="105814" y="106738"/>
                    <a:pt x="103188" y="104051"/>
                    <a:pt x="103188" y="100022"/>
                  </a:cubicBezTo>
                  <a:cubicBezTo>
                    <a:pt x="103188" y="65097"/>
                    <a:pt x="130756" y="36888"/>
                    <a:pt x="164887" y="36888"/>
                  </a:cubicBezTo>
                  <a:close/>
                  <a:moveTo>
                    <a:pt x="169069" y="9901"/>
                  </a:moveTo>
                  <a:cubicBezTo>
                    <a:pt x="219192" y="9901"/>
                    <a:pt x="258763" y="50650"/>
                    <a:pt x="258763" y="99286"/>
                  </a:cubicBezTo>
                  <a:cubicBezTo>
                    <a:pt x="258763" y="120318"/>
                    <a:pt x="253487" y="138721"/>
                    <a:pt x="240297" y="154495"/>
                  </a:cubicBezTo>
                  <a:cubicBezTo>
                    <a:pt x="215235" y="189986"/>
                    <a:pt x="221830" y="207075"/>
                    <a:pt x="221830" y="208389"/>
                  </a:cubicBezTo>
                  <a:cubicBezTo>
                    <a:pt x="223149" y="211018"/>
                    <a:pt x="221830" y="213647"/>
                    <a:pt x="217873" y="214962"/>
                  </a:cubicBezTo>
                  <a:cubicBezTo>
                    <a:pt x="215235" y="216276"/>
                    <a:pt x="212597" y="214962"/>
                    <a:pt x="211278" y="212333"/>
                  </a:cubicBezTo>
                  <a:cubicBezTo>
                    <a:pt x="209959" y="211018"/>
                    <a:pt x="200726" y="188672"/>
                    <a:pt x="231064" y="147923"/>
                  </a:cubicBezTo>
                  <a:cubicBezTo>
                    <a:pt x="241616" y="133463"/>
                    <a:pt x="248211" y="117689"/>
                    <a:pt x="248211" y="99286"/>
                  </a:cubicBezTo>
                  <a:cubicBezTo>
                    <a:pt x="248211" y="55908"/>
                    <a:pt x="212597" y="21731"/>
                    <a:pt x="169069" y="21731"/>
                  </a:cubicBezTo>
                  <a:cubicBezTo>
                    <a:pt x="125541" y="21731"/>
                    <a:pt x="89927" y="55908"/>
                    <a:pt x="89927" y="99286"/>
                  </a:cubicBezTo>
                  <a:cubicBezTo>
                    <a:pt x="89927" y="116375"/>
                    <a:pt x="96523" y="133463"/>
                    <a:pt x="107075" y="146608"/>
                  </a:cubicBezTo>
                  <a:cubicBezTo>
                    <a:pt x="107075" y="147923"/>
                    <a:pt x="107075" y="147923"/>
                    <a:pt x="107075" y="147923"/>
                  </a:cubicBezTo>
                  <a:cubicBezTo>
                    <a:pt x="137413" y="189986"/>
                    <a:pt x="129498" y="211018"/>
                    <a:pt x="128179" y="212333"/>
                  </a:cubicBezTo>
                  <a:cubicBezTo>
                    <a:pt x="126860" y="214962"/>
                    <a:pt x="124222" y="216276"/>
                    <a:pt x="122903" y="216276"/>
                  </a:cubicBezTo>
                  <a:cubicBezTo>
                    <a:pt x="121584" y="216276"/>
                    <a:pt x="120265" y="216276"/>
                    <a:pt x="120265" y="214962"/>
                  </a:cubicBezTo>
                  <a:cubicBezTo>
                    <a:pt x="117627" y="213647"/>
                    <a:pt x="116308" y="211018"/>
                    <a:pt x="117627" y="207075"/>
                  </a:cubicBezTo>
                  <a:cubicBezTo>
                    <a:pt x="117627" y="207075"/>
                    <a:pt x="124222" y="191301"/>
                    <a:pt x="97842" y="154495"/>
                  </a:cubicBezTo>
                  <a:cubicBezTo>
                    <a:pt x="84651" y="138721"/>
                    <a:pt x="79375" y="120318"/>
                    <a:pt x="79375" y="99286"/>
                  </a:cubicBezTo>
                  <a:cubicBezTo>
                    <a:pt x="79375" y="50650"/>
                    <a:pt x="118946" y="9901"/>
                    <a:pt x="169069" y="9901"/>
                  </a:cubicBezTo>
                  <a:close/>
                  <a:moveTo>
                    <a:pt x="39107" y="1482"/>
                  </a:moveTo>
                  <a:cubicBezTo>
                    <a:pt x="39107" y="1482"/>
                    <a:pt x="39107" y="1482"/>
                    <a:pt x="79917" y="31115"/>
                  </a:cubicBezTo>
                  <a:cubicBezTo>
                    <a:pt x="82550" y="33809"/>
                    <a:pt x="82550" y="37850"/>
                    <a:pt x="81234" y="40544"/>
                  </a:cubicBezTo>
                  <a:cubicBezTo>
                    <a:pt x="79917" y="41891"/>
                    <a:pt x="78601" y="43238"/>
                    <a:pt x="75968" y="43238"/>
                  </a:cubicBezTo>
                  <a:cubicBezTo>
                    <a:pt x="74651" y="43238"/>
                    <a:pt x="73335" y="41891"/>
                    <a:pt x="72019" y="41891"/>
                  </a:cubicBezTo>
                  <a:lnTo>
                    <a:pt x="32525" y="10911"/>
                  </a:lnTo>
                  <a:cubicBezTo>
                    <a:pt x="29892" y="8217"/>
                    <a:pt x="28575" y="5523"/>
                    <a:pt x="31208" y="2829"/>
                  </a:cubicBezTo>
                  <a:cubicBezTo>
                    <a:pt x="32525" y="135"/>
                    <a:pt x="36474" y="-1212"/>
                    <a:pt x="39107" y="1482"/>
                  </a:cubicBezTo>
                  <a:close/>
                  <a:moveTo>
                    <a:pt x="299086" y="1451"/>
                  </a:moveTo>
                  <a:cubicBezTo>
                    <a:pt x="301705" y="-1212"/>
                    <a:pt x="305634" y="119"/>
                    <a:pt x="306944" y="2782"/>
                  </a:cubicBezTo>
                  <a:cubicBezTo>
                    <a:pt x="309563" y="5445"/>
                    <a:pt x="308254" y="8108"/>
                    <a:pt x="305634" y="10771"/>
                  </a:cubicBezTo>
                  <a:cubicBezTo>
                    <a:pt x="305634" y="10771"/>
                    <a:pt x="305634" y="10771"/>
                    <a:pt x="267653" y="38732"/>
                  </a:cubicBezTo>
                  <a:cubicBezTo>
                    <a:pt x="266343" y="40063"/>
                    <a:pt x="265033" y="40063"/>
                    <a:pt x="265033" y="40063"/>
                  </a:cubicBezTo>
                  <a:cubicBezTo>
                    <a:pt x="262414" y="40063"/>
                    <a:pt x="261104" y="38732"/>
                    <a:pt x="259795" y="37400"/>
                  </a:cubicBezTo>
                  <a:cubicBezTo>
                    <a:pt x="257175" y="34737"/>
                    <a:pt x="258485" y="30743"/>
                    <a:pt x="261104" y="294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608990" y="2477795"/>
            <a:ext cx="2449035" cy="1201884"/>
            <a:chOff x="2291702" y="1996460"/>
            <a:chExt cx="2449035" cy="1201884"/>
          </a:xfrm>
        </p:grpSpPr>
        <p:sp>
          <p:nvSpPr>
            <p:cNvPr id="25" name="TextBox 11"/>
            <p:cNvSpPr txBox="1"/>
            <p:nvPr/>
          </p:nvSpPr>
          <p:spPr>
            <a:xfrm>
              <a:off x="2291702" y="2336570"/>
              <a:ext cx="2081997" cy="86177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26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rgbClr val="23202F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销售模式</a:t>
              </a:r>
              <a:endParaRPr lang="zh-CN" altLang="en-US" dirty="0">
                <a:solidFill>
                  <a:srgbClr val="23202F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608990" y="4204995"/>
            <a:ext cx="2449035" cy="1201884"/>
            <a:chOff x="2291702" y="1996460"/>
            <a:chExt cx="2449035" cy="1201884"/>
          </a:xfrm>
        </p:grpSpPr>
        <p:sp>
          <p:nvSpPr>
            <p:cNvPr id="28" name="TextBox 11"/>
            <p:cNvSpPr txBox="1"/>
            <p:nvPr/>
          </p:nvSpPr>
          <p:spPr>
            <a:xfrm>
              <a:off x="2291702" y="2336570"/>
              <a:ext cx="2081997" cy="86177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29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rgbClr val="23202F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销售模式</a:t>
              </a:r>
              <a:endParaRPr lang="zh-CN" altLang="en-US" dirty="0">
                <a:solidFill>
                  <a:srgbClr val="23202F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964842" y="2659487"/>
            <a:ext cx="874408" cy="874408"/>
            <a:chOff x="1336777" y="2215111"/>
            <a:chExt cx="1103576" cy="1103576"/>
          </a:xfrm>
        </p:grpSpPr>
        <p:sp>
          <p:nvSpPr>
            <p:cNvPr id="31" name="椭圆 30"/>
            <p:cNvSpPr/>
            <p:nvPr/>
          </p:nvSpPr>
          <p:spPr>
            <a:xfrm>
              <a:off x="1336777" y="2215111"/>
              <a:ext cx="1103576" cy="1103576"/>
            </a:xfrm>
            <a:prstGeom prst="ellipse">
              <a:avLst/>
            </a:pr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2" name="椭圆 20"/>
            <p:cNvSpPr/>
            <p:nvPr/>
          </p:nvSpPr>
          <p:spPr>
            <a:xfrm>
              <a:off x="1684301" y="2569575"/>
              <a:ext cx="408528" cy="408528"/>
            </a:xfrm>
            <a:custGeom>
              <a:avLst/>
              <a:gdLst>
                <a:gd name="connsiteX0" fmla="*/ 157638 w 338138"/>
                <a:gd name="connsiteY0" fmla="*/ 144463 h 338138"/>
                <a:gd name="connsiteX1" fmla="*/ 165544 w 338138"/>
                <a:gd name="connsiteY1" fmla="*/ 148443 h 338138"/>
                <a:gd name="connsiteX2" fmla="*/ 249865 w 338138"/>
                <a:gd name="connsiteY2" fmla="*/ 233341 h 338138"/>
                <a:gd name="connsiteX3" fmla="*/ 280167 w 338138"/>
                <a:gd name="connsiteY3" fmla="*/ 232015 h 338138"/>
                <a:gd name="connsiteX4" fmla="*/ 286755 w 338138"/>
                <a:gd name="connsiteY4" fmla="*/ 234668 h 338138"/>
                <a:gd name="connsiteX5" fmla="*/ 335503 w 338138"/>
                <a:gd name="connsiteY5" fmla="*/ 283750 h 338138"/>
                <a:gd name="connsiteX6" fmla="*/ 338138 w 338138"/>
                <a:gd name="connsiteY6" fmla="*/ 293036 h 338138"/>
                <a:gd name="connsiteX7" fmla="*/ 330233 w 338138"/>
                <a:gd name="connsiteY7" fmla="*/ 298342 h 338138"/>
                <a:gd name="connsiteX8" fmla="*/ 311788 w 338138"/>
                <a:gd name="connsiteY8" fmla="*/ 303648 h 338138"/>
                <a:gd name="connsiteX9" fmla="*/ 303883 w 338138"/>
                <a:gd name="connsiteY9" fmla="*/ 310281 h 338138"/>
                <a:gd name="connsiteX10" fmla="*/ 299930 w 338138"/>
                <a:gd name="connsiteY10" fmla="*/ 331505 h 338138"/>
                <a:gd name="connsiteX11" fmla="*/ 293343 w 338138"/>
                <a:gd name="connsiteY11" fmla="*/ 338138 h 338138"/>
                <a:gd name="connsiteX12" fmla="*/ 290708 w 338138"/>
                <a:gd name="connsiteY12" fmla="*/ 338138 h 338138"/>
                <a:gd name="connsiteX13" fmla="*/ 284120 w 338138"/>
                <a:gd name="connsiteY13" fmla="*/ 335485 h 338138"/>
                <a:gd name="connsiteX14" fmla="*/ 235372 w 338138"/>
                <a:gd name="connsiteY14" fmla="*/ 286403 h 338138"/>
                <a:gd name="connsiteX15" fmla="*/ 232737 w 338138"/>
                <a:gd name="connsiteY15" fmla="*/ 279770 h 338138"/>
                <a:gd name="connsiteX16" fmla="*/ 234054 w 338138"/>
                <a:gd name="connsiteY16" fmla="*/ 249260 h 338138"/>
                <a:gd name="connsiteX17" fmla="*/ 149733 w 338138"/>
                <a:gd name="connsiteY17" fmla="*/ 164361 h 338138"/>
                <a:gd name="connsiteX18" fmla="*/ 149733 w 338138"/>
                <a:gd name="connsiteY18" fmla="*/ 148443 h 338138"/>
                <a:gd name="connsiteX19" fmla="*/ 157638 w 338138"/>
                <a:gd name="connsiteY19" fmla="*/ 144463 h 338138"/>
                <a:gd name="connsiteX20" fmla="*/ 145922 w 338138"/>
                <a:gd name="connsiteY20" fmla="*/ 120650 h 338138"/>
                <a:gd name="connsiteX21" fmla="*/ 169863 w 338138"/>
                <a:gd name="connsiteY21" fmla="*/ 137383 h 338138"/>
                <a:gd name="connsiteX22" fmla="*/ 157893 w 338138"/>
                <a:gd name="connsiteY22" fmla="*/ 133522 h 338138"/>
                <a:gd name="connsiteX23" fmla="*/ 141931 w 338138"/>
                <a:gd name="connsiteY23" fmla="*/ 141245 h 338138"/>
                <a:gd name="connsiteX24" fmla="*/ 137941 w 338138"/>
                <a:gd name="connsiteY24" fmla="*/ 168275 h 338138"/>
                <a:gd name="connsiteX25" fmla="*/ 120650 w 338138"/>
                <a:gd name="connsiteY25" fmla="*/ 145106 h 338138"/>
                <a:gd name="connsiteX26" fmla="*/ 145922 w 338138"/>
                <a:gd name="connsiteY26" fmla="*/ 120650 h 338138"/>
                <a:gd name="connsiteX27" fmla="*/ 146051 w 338138"/>
                <a:gd name="connsiteY27" fmla="*/ 60325 h 338138"/>
                <a:gd name="connsiteX28" fmla="*/ 230188 w 338138"/>
                <a:gd name="connsiteY28" fmla="*/ 145257 h 338138"/>
                <a:gd name="connsiteX29" fmla="*/ 219671 w 338138"/>
                <a:gd name="connsiteY29" fmla="*/ 186395 h 338138"/>
                <a:gd name="connsiteX30" fmla="*/ 193378 w 338138"/>
                <a:gd name="connsiteY30" fmla="*/ 161181 h 338138"/>
                <a:gd name="connsiteX31" fmla="*/ 196007 w 338138"/>
                <a:gd name="connsiteY31" fmla="*/ 145257 h 338138"/>
                <a:gd name="connsiteX32" fmla="*/ 146051 w 338138"/>
                <a:gd name="connsiteY32" fmla="*/ 94828 h 338138"/>
                <a:gd name="connsiteX33" fmla="*/ 96094 w 338138"/>
                <a:gd name="connsiteY33" fmla="*/ 145257 h 338138"/>
                <a:gd name="connsiteX34" fmla="*/ 146051 w 338138"/>
                <a:gd name="connsiteY34" fmla="*/ 195685 h 338138"/>
                <a:gd name="connsiteX35" fmla="*/ 161827 w 338138"/>
                <a:gd name="connsiteY35" fmla="*/ 193031 h 338138"/>
                <a:gd name="connsiteX36" fmla="*/ 188119 w 338138"/>
                <a:gd name="connsiteY36" fmla="*/ 219572 h 338138"/>
                <a:gd name="connsiteX37" fmla="*/ 146051 w 338138"/>
                <a:gd name="connsiteY37" fmla="*/ 230188 h 338138"/>
                <a:gd name="connsiteX38" fmla="*/ 61913 w 338138"/>
                <a:gd name="connsiteY38" fmla="*/ 145257 h 338138"/>
                <a:gd name="connsiteX39" fmla="*/ 146051 w 338138"/>
                <a:gd name="connsiteY39" fmla="*/ 60325 h 338138"/>
                <a:gd name="connsiteX40" fmla="*/ 145257 w 338138"/>
                <a:gd name="connsiteY40" fmla="*/ 0 h 338138"/>
                <a:gd name="connsiteX41" fmla="*/ 290513 w 338138"/>
                <a:gd name="connsiteY41" fmla="*/ 145257 h 338138"/>
                <a:gd name="connsiteX42" fmla="*/ 269385 w 338138"/>
                <a:gd name="connsiteY42" fmla="*/ 221846 h 338138"/>
                <a:gd name="connsiteX43" fmla="*/ 254859 w 338138"/>
                <a:gd name="connsiteY43" fmla="*/ 221846 h 338138"/>
                <a:gd name="connsiteX44" fmla="*/ 239013 w 338138"/>
                <a:gd name="connsiteY44" fmla="*/ 206000 h 338138"/>
                <a:gd name="connsiteX45" fmla="*/ 256180 w 338138"/>
                <a:gd name="connsiteY45" fmla="*/ 145257 h 338138"/>
                <a:gd name="connsiteX46" fmla="*/ 145257 w 338138"/>
                <a:gd name="connsiteY46" fmla="*/ 34333 h 338138"/>
                <a:gd name="connsiteX47" fmla="*/ 34333 w 338138"/>
                <a:gd name="connsiteY47" fmla="*/ 145257 h 338138"/>
                <a:gd name="connsiteX48" fmla="*/ 145257 w 338138"/>
                <a:gd name="connsiteY48" fmla="*/ 256180 h 338138"/>
                <a:gd name="connsiteX49" fmla="*/ 206000 w 338138"/>
                <a:gd name="connsiteY49" fmla="*/ 239013 h 338138"/>
                <a:gd name="connsiteX50" fmla="*/ 221847 w 338138"/>
                <a:gd name="connsiteY50" fmla="*/ 254859 h 338138"/>
                <a:gd name="connsiteX51" fmla="*/ 221847 w 338138"/>
                <a:gd name="connsiteY51" fmla="*/ 269385 h 338138"/>
                <a:gd name="connsiteX52" fmla="*/ 145257 w 338138"/>
                <a:gd name="connsiteY52" fmla="*/ 290513 h 338138"/>
                <a:gd name="connsiteX53" fmla="*/ 0 w 338138"/>
                <a:gd name="connsiteY53" fmla="*/ 145257 h 338138"/>
                <a:gd name="connsiteX54" fmla="*/ 145257 w 338138"/>
                <a:gd name="connsiteY5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38138" h="338138">
                  <a:moveTo>
                    <a:pt x="157638" y="144463"/>
                  </a:moveTo>
                  <a:cubicBezTo>
                    <a:pt x="160273" y="144463"/>
                    <a:pt x="162908" y="145790"/>
                    <a:pt x="165544" y="148443"/>
                  </a:cubicBezTo>
                  <a:cubicBezTo>
                    <a:pt x="165544" y="148443"/>
                    <a:pt x="165544" y="148443"/>
                    <a:pt x="249865" y="233341"/>
                  </a:cubicBezTo>
                  <a:cubicBezTo>
                    <a:pt x="249865" y="233341"/>
                    <a:pt x="249865" y="233341"/>
                    <a:pt x="280167" y="232015"/>
                  </a:cubicBezTo>
                  <a:cubicBezTo>
                    <a:pt x="282803" y="232015"/>
                    <a:pt x="285438" y="233341"/>
                    <a:pt x="286755" y="234668"/>
                  </a:cubicBezTo>
                  <a:cubicBezTo>
                    <a:pt x="286755" y="234668"/>
                    <a:pt x="286755" y="234668"/>
                    <a:pt x="335503" y="283750"/>
                  </a:cubicBezTo>
                  <a:cubicBezTo>
                    <a:pt x="338138" y="286403"/>
                    <a:pt x="338138" y="289056"/>
                    <a:pt x="338138" y="293036"/>
                  </a:cubicBezTo>
                  <a:cubicBezTo>
                    <a:pt x="336821" y="295689"/>
                    <a:pt x="334186" y="298342"/>
                    <a:pt x="330233" y="298342"/>
                  </a:cubicBezTo>
                  <a:cubicBezTo>
                    <a:pt x="330233" y="298342"/>
                    <a:pt x="330233" y="298342"/>
                    <a:pt x="311788" y="303648"/>
                  </a:cubicBezTo>
                  <a:cubicBezTo>
                    <a:pt x="307835" y="303648"/>
                    <a:pt x="305200" y="306301"/>
                    <a:pt x="303883" y="310281"/>
                  </a:cubicBezTo>
                  <a:cubicBezTo>
                    <a:pt x="303883" y="310281"/>
                    <a:pt x="303883" y="310281"/>
                    <a:pt x="299930" y="331505"/>
                  </a:cubicBezTo>
                  <a:cubicBezTo>
                    <a:pt x="298613" y="334158"/>
                    <a:pt x="295978" y="336812"/>
                    <a:pt x="293343" y="338138"/>
                  </a:cubicBezTo>
                  <a:cubicBezTo>
                    <a:pt x="292025" y="338138"/>
                    <a:pt x="292025" y="338138"/>
                    <a:pt x="290708" y="338138"/>
                  </a:cubicBezTo>
                  <a:cubicBezTo>
                    <a:pt x="288073" y="338138"/>
                    <a:pt x="285438" y="336812"/>
                    <a:pt x="284120" y="335485"/>
                  </a:cubicBezTo>
                  <a:cubicBezTo>
                    <a:pt x="284120" y="335485"/>
                    <a:pt x="284120" y="335485"/>
                    <a:pt x="235372" y="286403"/>
                  </a:cubicBezTo>
                  <a:cubicBezTo>
                    <a:pt x="232737" y="283750"/>
                    <a:pt x="232737" y="281097"/>
                    <a:pt x="232737" y="279770"/>
                  </a:cubicBezTo>
                  <a:cubicBezTo>
                    <a:pt x="232737" y="279770"/>
                    <a:pt x="232737" y="279770"/>
                    <a:pt x="234054" y="249260"/>
                  </a:cubicBezTo>
                  <a:cubicBezTo>
                    <a:pt x="234054" y="249260"/>
                    <a:pt x="234054" y="249260"/>
                    <a:pt x="149733" y="164361"/>
                  </a:cubicBezTo>
                  <a:cubicBezTo>
                    <a:pt x="144463" y="159055"/>
                    <a:pt x="144463" y="152422"/>
                    <a:pt x="149733" y="148443"/>
                  </a:cubicBezTo>
                  <a:cubicBezTo>
                    <a:pt x="151051" y="145790"/>
                    <a:pt x="155003" y="144463"/>
                    <a:pt x="157638" y="144463"/>
                  </a:cubicBezTo>
                  <a:close/>
                  <a:moveTo>
                    <a:pt x="145922" y="120650"/>
                  </a:moveTo>
                  <a:cubicBezTo>
                    <a:pt x="157893" y="120650"/>
                    <a:pt x="167203" y="128373"/>
                    <a:pt x="169863" y="137383"/>
                  </a:cubicBezTo>
                  <a:cubicBezTo>
                    <a:pt x="167203" y="134809"/>
                    <a:pt x="161883" y="133522"/>
                    <a:pt x="157893" y="133522"/>
                  </a:cubicBezTo>
                  <a:cubicBezTo>
                    <a:pt x="151242" y="133522"/>
                    <a:pt x="145922" y="136096"/>
                    <a:pt x="141931" y="141245"/>
                  </a:cubicBezTo>
                  <a:cubicBezTo>
                    <a:pt x="133951" y="147680"/>
                    <a:pt x="132620" y="160552"/>
                    <a:pt x="137941" y="168275"/>
                  </a:cubicBezTo>
                  <a:cubicBezTo>
                    <a:pt x="128630" y="165701"/>
                    <a:pt x="120650" y="156691"/>
                    <a:pt x="120650" y="145106"/>
                  </a:cubicBezTo>
                  <a:cubicBezTo>
                    <a:pt x="120650" y="132234"/>
                    <a:pt x="132620" y="120650"/>
                    <a:pt x="145922" y="120650"/>
                  </a:cubicBezTo>
                  <a:close/>
                  <a:moveTo>
                    <a:pt x="146051" y="60325"/>
                  </a:moveTo>
                  <a:cubicBezTo>
                    <a:pt x="192063" y="60325"/>
                    <a:pt x="230188" y="98810"/>
                    <a:pt x="230188" y="145257"/>
                  </a:cubicBezTo>
                  <a:cubicBezTo>
                    <a:pt x="230188" y="159854"/>
                    <a:pt x="226244" y="174452"/>
                    <a:pt x="219671" y="186395"/>
                  </a:cubicBezTo>
                  <a:lnTo>
                    <a:pt x="193378" y="161181"/>
                  </a:lnTo>
                  <a:cubicBezTo>
                    <a:pt x="196007" y="155873"/>
                    <a:pt x="196007" y="150565"/>
                    <a:pt x="196007" y="145257"/>
                  </a:cubicBezTo>
                  <a:cubicBezTo>
                    <a:pt x="196007" y="117388"/>
                    <a:pt x="173658" y="94828"/>
                    <a:pt x="146051" y="94828"/>
                  </a:cubicBezTo>
                  <a:cubicBezTo>
                    <a:pt x="118443" y="94828"/>
                    <a:pt x="96094" y="117388"/>
                    <a:pt x="96094" y="145257"/>
                  </a:cubicBezTo>
                  <a:cubicBezTo>
                    <a:pt x="96094" y="173125"/>
                    <a:pt x="118443" y="195685"/>
                    <a:pt x="146051" y="195685"/>
                  </a:cubicBezTo>
                  <a:cubicBezTo>
                    <a:pt x="151309" y="195685"/>
                    <a:pt x="156568" y="194358"/>
                    <a:pt x="161827" y="193031"/>
                  </a:cubicBezTo>
                  <a:cubicBezTo>
                    <a:pt x="161827" y="193031"/>
                    <a:pt x="161827" y="193031"/>
                    <a:pt x="188119" y="219572"/>
                  </a:cubicBezTo>
                  <a:cubicBezTo>
                    <a:pt x="174973" y="226207"/>
                    <a:pt x="161827" y="230188"/>
                    <a:pt x="146051" y="230188"/>
                  </a:cubicBezTo>
                  <a:cubicBezTo>
                    <a:pt x="100038" y="230188"/>
                    <a:pt x="61913" y="191703"/>
                    <a:pt x="61913" y="145257"/>
                  </a:cubicBezTo>
                  <a:cubicBezTo>
                    <a:pt x="61913" y="98810"/>
                    <a:pt x="100038" y="60325"/>
                    <a:pt x="146051" y="60325"/>
                  </a:cubicBezTo>
                  <a:close/>
                  <a:moveTo>
                    <a:pt x="145257" y="0"/>
                  </a:moveTo>
                  <a:cubicBezTo>
                    <a:pt x="225808" y="0"/>
                    <a:pt x="290513" y="64705"/>
                    <a:pt x="290513" y="145257"/>
                  </a:cubicBezTo>
                  <a:cubicBezTo>
                    <a:pt x="290513" y="172987"/>
                    <a:pt x="282590" y="199398"/>
                    <a:pt x="269385" y="221846"/>
                  </a:cubicBezTo>
                  <a:cubicBezTo>
                    <a:pt x="269385" y="221846"/>
                    <a:pt x="269385" y="221846"/>
                    <a:pt x="254859" y="221846"/>
                  </a:cubicBezTo>
                  <a:cubicBezTo>
                    <a:pt x="254859" y="221846"/>
                    <a:pt x="254859" y="221846"/>
                    <a:pt x="239013" y="206000"/>
                  </a:cubicBezTo>
                  <a:cubicBezTo>
                    <a:pt x="249577" y="188833"/>
                    <a:pt x="256180" y="167705"/>
                    <a:pt x="256180" y="145257"/>
                  </a:cubicBezTo>
                  <a:cubicBezTo>
                    <a:pt x="256180" y="84513"/>
                    <a:pt x="207321" y="34333"/>
                    <a:pt x="145257" y="34333"/>
                  </a:cubicBezTo>
                  <a:cubicBezTo>
                    <a:pt x="84513" y="34333"/>
                    <a:pt x="34333" y="84513"/>
                    <a:pt x="34333" y="145257"/>
                  </a:cubicBezTo>
                  <a:cubicBezTo>
                    <a:pt x="34333" y="207321"/>
                    <a:pt x="84513" y="256180"/>
                    <a:pt x="145257" y="256180"/>
                  </a:cubicBezTo>
                  <a:cubicBezTo>
                    <a:pt x="167705" y="256180"/>
                    <a:pt x="188834" y="249577"/>
                    <a:pt x="206000" y="239013"/>
                  </a:cubicBezTo>
                  <a:cubicBezTo>
                    <a:pt x="206000" y="239013"/>
                    <a:pt x="206000" y="239013"/>
                    <a:pt x="221847" y="254859"/>
                  </a:cubicBezTo>
                  <a:cubicBezTo>
                    <a:pt x="221847" y="254859"/>
                    <a:pt x="221847" y="254859"/>
                    <a:pt x="221847" y="269385"/>
                  </a:cubicBezTo>
                  <a:cubicBezTo>
                    <a:pt x="199398" y="282590"/>
                    <a:pt x="172988" y="290513"/>
                    <a:pt x="145257" y="290513"/>
                  </a:cubicBezTo>
                  <a:cubicBezTo>
                    <a:pt x="64705" y="290513"/>
                    <a:pt x="0" y="225808"/>
                    <a:pt x="0" y="145257"/>
                  </a:cubicBezTo>
                  <a:cubicBezTo>
                    <a:pt x="0" y="64705"/>
                    <a:pt x="64705" y="0"/>
                    <a:pt x="1452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964842" y="4388535"/>
            <a:ext cx="874408" cy="874408"/>
            <a:chOff x="1336777" y="2215111"/>
            <a:chExt cx="1103576" cy="1103576"/>
          </a:xfrm>
        </p:grpSpPr>
        <p:sp>
          <p:nvSpPr>
            <p:cNvPr id="34" name="椭圆 33"/>
            <p:cNvSpPr/>
            <p:nvPr/>
          </p:nvSpPr>
          <p:spPr>
            <a:xfrm>
              <a:off x="1336777" y="2215111"/>
              <a:ext cx="1103576" cy="1103576"/>
            </a:xfrm>
            <a:prstGeom prst="ellipse">
              <a:avLst/>
            </a:pr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5" name="椭圆 23"/>
            <p:cNvSpPr/>
            <p:nvPr/>
          </p:nvSpPr>
          <p:spPr>
            <a:xfrm>
              <a:off x="1690405" y="2569575"/>
              <a:ext cx="396319" cy="408528"/>
            </a:xfrm>
            <a:custGeom>
              <a:avLst/>
              <a:gdLst>
                <a:gd name="connsiteX0" fmla="*/ 157951 w 327026"/>
                <a:gd name="connsiteY0" fmla="*/ 134938 h 337100"/>
                <a:gd name="connsiteX1" fmla="*/ 327026 w 327026"/>
                <a:gd name="connsiteY1" fmla="*/ 239958 h 337100"/>
                <a:gd name="connsiteX2" fmla="*/ 259660 w 327026"/>
                <a:gd name="connsiteY2" fmla="*/ 254398 h 337100"/>
                <a:gd name="connsiteX3" fmla="*/ 295325 w 327026"/>
                <a:gd name="connsiteY3" fmla="*/ 305595 h 337100"/>
                <a:gd name="connsiteX4" fmla="*/ 292683 w 327026"/>
                <a:gd name="connsiteY4" fmla="*/ 334475 h 337100"/>
                <a:gd name="connsiteX5" fmla="*/ 263623 w 327026"/>
                <a:gd name="connsiteY5" fmla="*/ 326599 h 337100"/>
                <a:gd name="connsiteX6" fmla="*/ 227959 w 327026"/>
                <a:gd name="connsiteY6" fmla="*/ 275402 h 337100"/>
                <a:gd name="connsiteX7" fmla="*/ 192294 w 327026"/>
                <a:gd name="connsiteY7" fmla="*/ 333162 h 337100"/>
                <a:gd name="connsiteX8" fmla="*/ 153988 w 327026"/>
                <a:gd name="connsiteY8" fmla="*/ 137564 h 337100"/>
                <a:gd name="connsiteX9" fmla="*/ 157951 w 327026"/>
                <a:gd name="connsiteY9" fmla="*/ 134938 h 337100"/>
                <a:gd name="connsiteX10" fmla="*/ 287448 w 327026"/>
                <a:gd name="connsiteY10" fmla="*/ 96838 h 337100"/>
                <a:gd name="connsiteX11" fmla="*/ 270368 w 327026"/>
                <a:gd name="connsiteY11" fmla="*/ 108528 h 337100"/>
                <a:gd name="connsiteX12" fmla="*/ 280879 w 327026"/>
                <a:gd name="connsiteY12" fmla="*/ 150092 h 337100"/>
                <a:gd name="connsiteX13" fmla="*/ 301899 w 327026"/>
                <a:gd name="connsiteY13" fmla="*/ 182563 h 337100"/>
                <a:gd name="connsiteX14" fmla="*/ 303213 w 327026"/>
                <a:gd name="connsiteY14" fmla="*/ 161781 h 337100"/>
                <a:gd name="connsiteX15" fmla="*/ 287448 w 327026"/>
                <a:gd name="connsiteY15" fmla="*/ 96838 h 337100"/>
                <a:gd name="connsiteX16" fmla="*/ 160474 w 327026"/>
                <a:gd name="connsiteY16" fmla="*/ 0 h 337100"/>
                <a:gd name="connsiteX17" fmla="*/ 322263 w 327026"/>
                <a:gd name="connsiteY17" fmla="*/ 161925 h 337100"/>
                <a:gd name="connsiteX18" fmla="*/ 314371 w 327026"/>
                <a:gd name="connsiteY18" fmla="*/ 211951 h 337100"/>
                <a:gd name="connsiteX19" fmla="*/ 242026 w 327026"/>
                <a:gd name="connsiteY19" fmla="*/ 165875 h 337100"/>
                <a:gd name="connsiteX20" fmla="*/ 259126 w 327026"/>
                <a:gd name="connsiteY20" fmla="*/ 139545 h 337100"/>
                <a:gd name="connsiteX21" fmla="*/ 244657 w 327026"/>
                <a:gd name="connsiteY21" fmla="*/ 94785 h 337100"/>
                <a:gd name="connsiteX22" fmla="*/ 203881 w 327026"/>
                <a:gd name="connsiteY22" fmla="*/ 63190 h 337100"/>
                <a:gd name="connsiteX23" fmla="*/ 186781 w 327026"/>
                <a:gd name="connsiteY23" fmla="*/ 22380 h 337100"/>
                <a:gd name="connsiteX24" fmla="*/ 160474 w 327026"/>
                <a:gd name="connsiteY24" fmla="*/ 19747 h 337100"/>
                <a:gd name="connsiteX25" fmla="*/ 74975 w 327026"/>
                <a:gd name="connsiteY25" fmla="*/ 48709 h 337100"/>
                <a:gd name="connsiteX26" fmla="*/ 86814 w 327026"/>
                <a:gd name="connsiteY26" fmla="*/ 86886 h 337100"/>
                <a:gd name="connsiteX27" fmla="*/ 53930 w 327026"/>
                <a:gd name="connsiteY27" fmla="*/ 111899 h 337100"/>
                <a:gd name="connsiteX28" fmla="*/ 53930 w 327026"/>
                <a:gd name="connsiteY28" fmla="*/ 140862 h 337100"/>
                <a:gd name="connsiteX29" fmla="*/ 59191 w 327026"/>
                <a:gd name="connsiteY29" fmla="*/ 157976 h 337100"/>
                <a:gd name="connsiteX30" fmla="*/ 21046 w 327026"/>
                <a:gd name="connsiteY30" fmla="*/ 181672 h 337100"/>
                <a:gd name="connsiteX31" fmla="*/ 35515 w 327026"/>
                <a:gd name="connsiteY31" fmla="*/ 227748 h 337100"/>
                <a:gd name="connsiteX32" fmla="*/ 59191 w 327026"/>
                <a:gd name="connsiteY32" fmla="*/ 190887 h 337100"/>
                <a:gd name="connsiteX33" fmla="*/ 89444 w 327026"/>
                <a:gd name="connsiteY33" fmla="*/ 198786 h 337100"/>
                <a:gd name="connsiteX34" fmla="*/ 122328 w 327026"/>
                <a:gd name="connsiteY34" fmla="*/ 215900 h 337100"/>
                <a:gd name="connsiteX35" fmla="*/ 96021 w 327026"/>
                <a:gd name="connsiteY35" fmla="*/ 248812 h 337100"/>
                <a:gd name="connsiteX36" fmla="*/ 86814 w 327026"/>
                <a:gd name="connsiteY36" fmla="*/ 283040 h 337100"/>
                <a:gd name="connsiteX37" fmla="*/ 160474 w 327026"/>
                <a:gd name="connsiteY37" fmla="*/ 304103 h 337100"/>
                <a:gd name="connsiteX38" fmla="*/ 167051 w 327026"/>
                <a:gd name="connsiteY38" fmla="*/ 302787 h 337100"/>
                <a:gd name="connsiteX39" fmla="*/ 170997 w 327026"/>
                <a:gd name="connsiteY39" fmla="*/ 322534 h 337100"/>
                <a:gd name="connsiteX40" fmla="*/ 160474 w 327026"/>
                <a:gd name="connsiteY40" fmla="*/ 323850 h 337100"/>
                <a:gd name="connsiteX41" fmla="*/ 0 w 327026"/>
                <a:gd name="connsiteY41" fmla="*/ 161925 h 337100"/>
                <a:gd name="connsiteX42" fmla="*/ 160474 w 327026"/>
                <a:gd name="connsiteY42" fmla="*/ 0 h 337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27026" h="337100">
                  <a:moveTo>
                    <a:pt x="157951" y="134938"/>
                  </a:moveTo>
                  <a:cubicBezTo>
                    <a:pt x="157951" y="134938"/>
                    <a:pt x="157951" y="134938"/>
                    <a:pt x="327026" y="239958"/>
                  </a:cubicBezTo>
                  <a:cubicBezTo>
                    <a:pt x="327026" y="239958"/>
                    <a:pt x="327026" y="239958"/>
                    <a:pt x="259660" y="254398"/>
                  </a:cubicBezTo>
                  <a:lnTo>
                    <a:pt x="295325" y="305595"/>
                  </a:lnTo>
                  <a:cubicBezTo>
                    <a:pt x="301929" y="316097"/>
                    <a:pt x="300608" y="327911"/>
                    <a:pt x="292683" y="334475"/>
                  </a:cubicBezTo>
                  <a:cubicBezTo>
                    <a:pt x="283436" y="339726"/>
                    <a:pt x="271548" y="337101"/>
                    <a:pt x="263623" y="326599"/>
                  </a:cubicBezTo>
                  <a:cubicBezTo>
                    <a:pt x="263623" y="326599"/>
                    <a:pt x="263623" y="326599"/>
                    <a:pt x="227959" y="275402"/>
                  </a:cubicBezTo>
                  <a:cubicBezTo>
                    <a:pt x="227959" y="275402"/>
                    <a:pt x="227959" y="275402"/>
                    <a:pt x="192294" y="333162"/>
                  </a:cubicBezTo>
                  <a:cubicBezTo>
                    <a:pt x="192294" y="333162"/>
                    <a:pt x="192294" y="333162"/>
                    <a:pt x="153988" y="137564"/>
                  </a:cubicBezTo>
                  <a:cubicBezTo>
                    <a:pt x="153988" y="137564"/>
                    <a:pt x="153988" y="137564"/>
                    <a:pt x="157951" y="134938"/>
                  </a:cubicBezTo>
                  <a:close/>
                  <a:moveTo>
                    <a:pt x="287448" y="96838"/>
                  </a:moveTo>
                  <a:cubicBezTo>
                    <a:pt x="280879" y="99436"/>
                    <a:pt x="272996" y="103332"/>
                    <a:pt x="270368" y="108528"/>
                  </a:cubicBezTo>
                  <a:cubicBezTo>
                    <a:pt x="265113" y="117620"/>
                    <a:pt x="271682" y="143597"/>
                    <a:pt x="280879" y="150092"/>
                  </a:cubicBezTo>
                  <a:cubicBezTo>
                    <a:pt x="292703" y="159184"/>
                    <a:pt x="299272" y="170873"/>
                    <a:pt x="301899" y="182563"/>
                  </a:cubicBezTo>
                  <a:cubicBezTo>
                    <a:pt x="303213" y="176069"/>
                    <a:pt x="303213" y="168276"/>
                    <a:pt x="303213" y="161781"/>
                  </a:cubicBezTo>
                  <a:cubicBezTo>
                    <a:pt x="303213" y="138402"/>
                    <a:pt x="297958" y="116321"/>
                    <a:pt x="287448" y="96838"/>
                  </a:cubicBezTo>
                  <a:close/>
                  <a:moveTo>
                    <a:pt x="160474" y="0"/>
                  </a:moveTo>
                  <a:cubicBezTo>
                    <a:pt x="249918" y="0"/>
                    <a:pt x="322263" y="72405"/>
                    <a:pt x="322263" y="161925"/>
                  </a:cubicBezTo>
                  <a:cubicBezTo>
                    <a:pt x="322263" y="179039"/>
                    <a:pt x="319632" y="196153"/>
                    <a:pt x="314371" y="211951"/>
                  </a:cubicBezTo>
                  <a:cubicBezTo>
                    <a:pt x="314371" y="211951"/>
                    <a:pt x="314371" y="211951"/>
                    <a:pt x="242026" y="165875"/>
                  </a:cubicBezTo>
                  <a:cubicBezTo>
                    <a:pt x="247288" y="157976"/>
                    <a:pt x="257811" y="147444"/>
                    <a:pt x="259126" y="139545"/>
                  </a:cubicBezTo>
                  <a:cubicBezTo>
                    <a:pt x="260441" y="127697"/>
                    <a:pt x="251234" y="97418"/>
                    <a:pt x="244657" y="94785"/>
                  </a:cubicBezTo>
                  <a:cubicBezTo>
                    <a:pt x="238080" y="90836"/>
                    <a:pt x="218350" y="71089"/>
                    <a:pt x="203881" y="63190"/>
                  </a:cubicBezTo>
                  <a:cubicBezTo>
                    <a:pt x="193358" y="57924"/>
                    <a:pt x="188096" y="36861"/>
                    <a:pt x="186781" y="22380"/>
                  </a:cubicBezTo>
                  <a:cubicBezTo>
                    <a:pt x="177574" y="21063"/>
                    <a:pt x="169681" y="19747"/>
                    <a:pt x="160474" y="19747"/>
                  </a:cubicBezTo>
                  <a:cubicBezTo>
                    <a:pt x="128905" y="19747"/>
                    <a:pt x="98652" y="30279"/>
                    <a:pt x="74975" y="48709"/>
                  </a:cubicBezTo>
                  <a:cubicBezTo>
                    <a:pt x="81552" y="59241"/>
                    <a:pt x="93390" y="78988"/>
                    <a:pt x="86814" y="86886"/>
                  </a:cubicBezTo>
                  <a:cubicBezTo>
                    <a:pt x="78921" y="100051"/>
                    <a:pt x="53930" y="100051"/>
                    <a:pt x="53930" y="111899"/>
                  </a:cubicBezTo>
                  <a:cubicBezTo>
                    <a:pt x="53930" y="123747"/>
                    <a:pt x="52614" y="135596"/>
                    <a:pt x="53930" y="140862"/>
                  </a:cubicBezTo>
                  <a:cubicBezTo>
                    <a:pt x="55245" y="146128"/>
                    <a:pt x="69714" y="150077"/>
                    <a:pt x="59191" y="157976"/>
                  </a:cubicBezTo>
                  <a:cubicBezTo>
                    <a:pt x="52614" y="164558"/>
                    <a:pt x="32884" y="175090"/>
                    <a:pt x="21046" y="181672"/>
                  </a:cubicBezTo>
                  <a:cubicBezTo>
                    <a:pt x="22361" y="197470"/>
                    <a:pt x="27622" y="213267"/>
                    <a:pt x="35515" y="227748"/>
                  </a:cubicBezTo>
                  <a:cubicBezTo>
                    <a:pt x="38145" y="219850"/>
                    <a:pt x="49984" y="192204"/>
                    <a:pt x="59191" y="190887"/>
                  </a:cubicBezTo>
                  <a:cubicBezTo>
                    <a:pt x="69714" y="188254"/>
                    <a:pt x="78921" y="185621"/>
                    <a:pt x="89444" y="198786"/>
                  </a:cubicBezTo>
                  <a:cubicBezTo>
                    <a:pt x="99967" y="211951"/>
                    <a:pt x="114436" y="215900"/>
                    <a:pt x="122328" y="215900"/>
                  </a:cubicBezTo>
                  <a:cubicBezTo>
                    <a:pt x="130220" y="215900"/>
                    <a:pt x="121013" y="243546"/>
                    <a:pt x="96021" y="248812"/>
                  </a:cubicBezTo>
                  <a:cubicBezTo>
                    <a:pt x="72345" y="252761"/>
                    <a:pt x="106544" y="283040"/>
                    <a:pt x="86814" y="283040"/>
                  </a:cubicBezTo>
                  <a:cubicBezTo>
                    <a:pt x="109175" y="296204"/>
                    <a:pt x="134167" y="304103"/>
                    <a:pt x="160474" y="304103"/>
                  </a:cubicBezTo>
                  <a:cubicBezTo>
                    <a:pt x="163105" y="304103"/>
                    <a:pt x="165735" y="302787"/>
                    <a:pt x="167051" y="302787"/>
                  </a:cubicBezTo>
                  <a:cubicBezTo>
                    <a:pt x="167051" y="302787"/>
                    <a:pt x="167051" y="302787"/>
                    <a:pt x="170997" y="322534"/>
                  </a:cubicBezTo>
                  <a:cubicBezTo>
                    <a:pt x="168366" y="322534"/>
                    <a:pt x="164420" y="323850"/>
                    <a:pt x="160474" y="323850"/>
                  </a:cubicBezTo>
                  <a:cubicBezTo>
                    <a:pt x="72345" y="323850"/>
                    <a:pt x="0" y="251445"/>
                    <a:pt x="0" y="161925"/>
                  </a:cubicBezTo>
                  <a:cubicBezTo>
                    <a:pt x="0" y="72405"/>
                    <a:pt x="72345" y="0"/>
                    <a:pt x="16047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9063569" y="2477795"/>
            <a:ext cx="2449035" cy="1201884"/>
            <a:chOff x="2291702" y="1996460"/>
            <a:chExt cx="2449035" cy="1201884"/>
          </a:xfrm>
        </p:grpSpPr>
        <p:sp>
          <p:nvSpPr>
            <p:cNvPr id="37" name="TextBox 11"/>
            <p:cNvSpPr txBox="1"/>
            <p:nvPr/>
          </p:nvSpPr>
          <p:spPr>
            <a:xfrm>
              <a:off x="2291702" y="2336570"/>
              <a:ext cx="2081997" cy="86177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38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rgbClr val="23202F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销售模式</a:t>
              </a:r>
              <a:endParaRPr lang="zh-CN" altLang="en-US" dirty="0">
                <a:solidFill>
                  <a:srgbClr val="23202F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9063569" y="4204995"/>
            <a:ext cx="2449035" cy="1201884"/>
            <a:chOff x="2291702" y="1996460"/>
            <a:chExt cx="2449035" cy="1201884"/>
          </a:xfrm>
        </p:grpSpPr>
        <p:sp>
          <p:nvSpPr>
            <p:cNvPr id="40" name="TextBox 11"/>
            <p:cNvSpPr txBox="1"/>
            <p:nvPr/>
          </p:nvSpPr>
          <p:spPr>
            <a:xfrm>
              <a:off x="2291702" y="2336570"/>
              <a:ext cx="2081997" cy="86177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41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rgbClr val="23202F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销售模式</a:t>
              </a:r>
              <a:endParaRPr lang="zh-CN" altLang="en-US" dirty="0">
                <a:solidFill>
                  <a:srgbClr val="23202F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250"/>
                            </p:stCondLst>
                            <p:childTnLst>
                              <p:par>
                                <p:cTn id="5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1016000" y="1147186"/>
            <a:ext cx="10334171" cy="0"/>
          </a:xfrm>
          <a:prstGeom prst="line">
            <a:avLst/>
          </a:prstGeom>
          <a:ln w="12700">
            <a:solidFill>
              <a:srgbClr val="2320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659843" y="580571"/>
            <a:ext cx="638629" cy="638629"/>
          </a:xfrm>
          <a:prstGeom prst="rect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5400" b="1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30162" y="412261"/>
            <a:ext cx="336620" cy="336620"/>
          </a:xfrm>
          <a:prstGeom prst="rect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5400" b="1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" name="文本占位符 9"/>
          <p:cNvSpPr txBox="1"/>
          <p:nvPr/>
        </p:nvSpPr>
        <p:spPr>
          <a:xfrm>
            <a:off x="1572980" y="483186"/>
            <a:ext cx="4665260" cy="646666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rgbClr val="23202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二、产品运行</a:t>
            </a:r>
            <a:endParaRPr lang="zh-CN" altLang="en-US" sz="3200" dirty="0">
              <a:solidFill>
                <a:srgbClr val="23202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grpSp>
        <p:nvGrpSpPr>
          <p:cNvPr id="6" name="Group 66"/>
          <p:cNvGrpSpPr/>
          <p:nvPr/>
        </p:nvGrpSpPr>
        <p:grpSpPr bwMode="auto">
          <a:xfrm>
            <a:off x="314020" y="1591212"/>
            <a:ext cx="5924220" cy="5012089"/>
            <a:chOff x="720" y="839"/>
            <a:chExt cx="3740" cy="3146"/>
          </a:xfrm>
          <a:solidFill>
            <a:schemeClr val="bg1">
              <a:lumMod val="85000"/>
            </a:schemeClr>
          </a:solidFill>
        </p:grpSpPr>
        <p:sp>
          <p:nvSpPr>
            <p:cNvPr id="7" name="Freeform 67"/>
            <p:cNvSpPr/>
            <p:nvPr/>
          </p:nvSpPr>
          <p:spPr bwMode="gray">
            <a:xfrm>
              <a:off x="720" y="1296"/>
              <a:ext cx="1495" cy="1136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  <a:close/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" name="Freeform 68"/>
            <p:cNvSpPr/>
            <p:nvPr/>
          </p:nvSpPr>
          <p:spPr bwMode="gray">
            <a:xfrm>
              <a:off x="720" y="1296"/>
              <a:ext cx="1495" cy="1136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" name="Freeform 69"/>
            <p:cNvSpPr/>
            <p:nvPr/>
          </p:nvSpPr>
          <p:spPr bwMode="gray">
            <a:xfrm>
              <a:off x="900" y="2373"/>
              <a:ext cx="1448" cy="781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  <a:close/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" name="Freeform 70"/>
            <p:cNvSpPr/>
            <p:nvPr/>
          </p:nvSpPr>
          <p:spPr bwMode="gray">
            <a:xfrm>
              <a:off x="900" y="2373"/>
              <a:ext cx="1448" cy="781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</a:path>
              </a:pathLst>
            </a:cu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" name="Freeform 71"/>
            <p:cNvSpPr/>
            <p:nvPr/>
          </p:nvSpPr>
          <p:spPr bwMode="gray">
            <a:xfrm>
              <a:off x="2215" y="3052"/>
              <a:ext cx="676" cy="694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  <a:close/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" name="Freeform 72"/>
            <p:cNvSpPr/>
            <p:nvPr/>
          </p:nvSpPr>
          <p:spPr bwMode="gray">
            <a:xfrm>
              <a:off x="2215" y="3052"/>
              <a:ext cx="676" cy="694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" name="Freeform 73"/>
            <p:cNvSpPr/>
            <p:nvPr/>
          </p:nvSpPr>
          <p:spPr bwMode="gray">
            <a:xfrm>
              <a:off x="2755" y="3269"/>
              <a:ext cx="596" cy="432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  <a:close/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" name="Freeform 74"/>
            <p:cNvSpPr/>
            <p:nvPr/>
          </p:nvSpPr>
          <p:spPr bwMode="gray">
            <a:xfrm>
              <a:off x="2755" y="3269"/>
              <a:ext cx="596" cy="432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" name="Freeform 75"/>
            <p:cNvSpPr/>
            <p:nvPr/>
          </p:nvSpPr>
          <p:spPr bwMode="gray">
            <a:xfrm>
              <a:off x="3116" y="3813"/>
              <a:ext cx="195" cy="172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  <a:close/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" name="Freeform 76"/>
            <p:cNvSpPr/>
            <p:nvPr/>
          </p:nvSpPr>
          <p:spPr bwMode="gray">
            <a:xfrm>
              <a:off x="3116" y="3813"/>
              <a:ext cx="195" cy="172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7" name="Freeform 77"/>
            <p:cNvSpPr/>
            <p:nvPr/>
          </p:nvSpPr>
          <p:spPr bwMode="gray">
            <a:xfrm>
              <a:off x="3188" y="3319"/>
              <a:ext cx="564" cy="480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  <a:close/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" name="Freeform 78"/>
            <p:cNvSpPr/>
            <p:nvPr/>
          </p:nvSpPr>
          <p:spPr bwMode="gray">
            <a:xfrm>
              <a:off x="3188" y="3319"/>
              <a:ext cx="564" cy="480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" name="Freeform 79"/>
            <p:cNvSpPr/>
            <p:nvPr/>
          </p:nvSpPr>
          <p:spPr bwMode="gray">
            <a:xfrm>
              <a:off x="3636" y="3029"/>
              <a:ext cx="313" cy="413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  <a:close/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" name="Freeform 80"/>
            <p:cNvSpPr/>
            <p:nvPr/>
          </p:nvSpPr>
          <p:spPr bwMode="gray">
            <a:xfrm>
              <a:off x="3636" y="3029"/>
              <a:ext cx="313" cy="413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" name="Freeform 81"/>
            <p:cNvSpPr/>
            <p:nvPr/>
          </p:nvSpPr>
          <p:spPr bwMode="gray">
            <a:xfrm>
              <a:off x="3746" y="2774"/>
              <a:ext cx="283" cy="318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  <a:close/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" name="Freeform 82"/>
            <p:cNvSpPr/>
            <p:nvPr/>
          </p:nvSpPr>
          <p:spPr bwMode="gray">
            <a:xfrm>
              <a:off x="3746" y="2774"/>
              <a:ext cx="283" cy="318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" name="Freeform 83"/>
            <p:cNvSpPr/>
            <p:nvPr/>
          </p:nvSpPr>
          <p:spPr bwMode="gray">
            <a:xfrm>
              <a:off x="3622" y="2455"/>
              <a:ext cx="383" cy="340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  <a:close/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4" name="Freeform 84"/>
            <p:cNvSpPr/>
            <p:nvPr/>
          </p:nvSpPr>
          <p:spPr bwMode="gray">
            <a:xfrm>
              <a:off x="3622" y="2455"/>
              <a:ext cx="383" cy="340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5" name="Freeform 85"/>
            <p:cNvSpPr/>
            <p:nvPr/>
          </p:nvSpPr>
          <p:spPr bwMode="gray">
            <a:xfrm>
              <a:off x="3848" y="2705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6" name="Freeform 86"/>
            <p:cNvSpPr/>
            <p:nvPr/>
          </p:nvSpPr>
          <p:spPr bwMode="gray">
            <a:xfrm>
              <a:off x="3848" y="2705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" name="Freeform 87"/>
            <p:cNvSpPr/>
            <p:nvPr/>
          </p:nvSpPr>
          <p:spPr bwMode="gray">
            <a:xfrm>
              <a:off x="3714" y="2597"/>
              <a:ext cx="37" cy="32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8" name="Freeform 88"/>
            <p:cNvSpPr/>
            <p:nvPr/>
          </p:nvSpPr>
          <p:spPr bwMode="gray">
            <a:xfrm>
              <a:off x="3714" y="2597"/>
              <a:ext cx="37" cy="32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9" name="Freeform 89"/>
            <p:cNvSpPr/>
            <p:nvPr/>
          </p:nvSpPr>
          <p:spPr bwMode="gray">
            <a:xfrm>
              <a:off x="3768" y="2614"/>
              <a:ext cx="37" cy="52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" name="Freeform 90"/>
            <p:cNvSpPr/>
            <p:nvPr/>
          </p:nvSpPr>
          <p:spPr bwMode="gray">
            <a:xfrm>
              <a:off x="3768" y="2614"/>
              <a:ext cx="37" cy="52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" name="Freeform 91"/>
            <p:cNvSpPr/>
            <p:nvPr/>
          </p:nvSpPr>
          <p:spPr bwMode="gray">
            <a:xfrm>
              <a:off x="3451" y="2207"/>
              <a:ext cx="493" cy="331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2" name="Freeform 92"/>
            <p:cNvSpPr/>
            <p:nvPr/>
          </p:nvSpPr>
          <p:spPr bwMode="gray">
            <a:xfrm>
              <a:off x="3451" y="2207"/>
              <a:ext cx="493" cy="331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3" name="Freeform 93"/>
            <p:cNvSpPr/>
            <p:nvPr/>
          </p:nvSpPr>
          <p:spPr bwMode="gray">
            <a:xfrm>
              <a:off x="3322" y="1838"/>
              <a:ext cx="400" cy="580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  <a:close/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4" name="Freeform 94"/>
            <p:cNvSpPr/>
            <p:nvPr/>
          </p:nvSpPr>
          <p:spPr bwMode="gray">
            <a:xfrm>
              <a:off x="3322" y="1838"/>
              <a:ext cx="400" cy="580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5" name="Freeform 95"/>
            <p:cNvSpPr/>
            <p:nvPr/>
          </p:nvSpPr>
          <p:spPr bwMode="gray">
            <a:xfrm>
              <a:off x="3440" y="1985"/>
              <a:ext cx="121" cy="140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  <a:close/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6" name="Freeform 96"/>
            <p:cNvSpPr/>
            <p:nvPr/>
          </p:nvSpPr>
          <p:spPr bwMode="gray">
            <a:xfrm>
              <a:off x="3440" y="1985"/>
              <a:ext cx="121" cy="140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" name="Freeform 97"/>
            <p:cNvSpPr/>
            <p:nvPr/>
          </p:nvSpPr>
          <p:spPr bwMode="gray">
            <a:xfrm>
              <a:off x="3527" y="2070"/>
              <a:ext cx="86" cy="115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8" name="Freeform 98"/>
            <p:cNvSpPr/>
            <p:nvPr/>
          </p:nvSpPr>
          <p:spPr bwMode="gray">
            <a:xfrm>
              <a:off x="3527" y="2070"/>
              <a:ext cx="86" cy="115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" name="Freeform 99"/>
            <p:cNvSpPr/>
            <p:nvPr/>
          </p:nvSpPr>
          <p:spPr bwMode="gray">
            <a:xfrm>
              <a:off x="3643" y="1699"/>
              <a:ext cx="430" cy="429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  <a:close/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0" name="Freeform 100"/>
            <p:cNvSpPr/>
            <p:nvPr/>
          </p:nvSpPr>
          <p:spPr bwMode="gray">
            <a:xfrm>
              <a:off x="3643" y="1699"/>
              <a:ext cx="430" cy="429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1" name="Freeform 101"/>
            <p:cNvSpPr/>
            <p:nvPr/>
          </p:nvSpPr>
          <p:spPr bwMode="gray">
            <a:xfrm>
              <a:off x="3738" y="1458"/>
              <a:ext cx="630" cy="431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  <a:close/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" name="Freeform 102"/>
            <p:cNvSpPr/>
            <p:nvPr/>
          </p:nvSpPr>
          <p:spPr bwMode="gray">
            <a:xfrm>
              <a:off x="3738" y="1458"/>
              <a:ext cx="630" cy="431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3" name="Freeform 103"/>
            <p:cNvSpPr/>
            <p:nvPr/>
          </p:nvSpPr>
          <p:spPr bwMode="gray">
            <a:xfrm>
              <a:off x="3599" y="839"/>
              <a:ext cx="861" cy="778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  <a:close/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4" name="Freeform 104"/>
            <p:cNvSpPr/>
            <p:nvPr/>
          </p:nvSpPr>
          <p:spPr bwMode="gray">
            <a:xfrm>
              <a:off x="3599" y="839"/>
              <a:ext cx="861" cy="778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5" name="Freeform 105"/>
            <p:cNvSpPr/>
            <p:nvPr/>
          </p:nvSpPr>
          <p:spPr bwMode="gray">
            <a:xfrm>
              <a:off x="2264" y="884"/>
              <a:ext cx="1641" cy="1473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  <a:close/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6" name="Freeform 106"/>
            <p:cNvSpPr/>
            <p:nvPr/>
          </p:nvSpPr>
          <p:spPr bwMode="gray">
            <a:xfrm>
              <a:off x="2264" y="884"/>
              <a:ext cx="1641" cy="1473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</a:path>
              </a:pathLst>
            </a:cu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" name="Freeform 107"/>
            <p:cNvSpPr/>
            <p:nvPr/>
          </p:nvSpPr>
          <p:spPr bwMode="gray">
            <a:xfrm>
              <a:off x="2016" y="1899"/>
              <a:ext cx="1007" cy="870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  <a:close/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8" name="Freeform 108"/>
            <p:cNvSpPr/>
            <p:nvPr/>
          </p:nvSpPr>
          <p:spPr bwMode="gray">
            <a:xfrm>
              <a:off x="2016" y="1899"/>
              <a:ext cx="1007" cy="870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9" name="Freeform 109"/>
            <p:cNvSpPr/>
            <p:nvPr/>
          </p:nvSpPr>
          <p:spPr bwMode="gray">
            <a:xfrm>
              <a:off x="1694" y="2177"/>
              <a:ext cx="936" cy="66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  <a:close/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0" name="Freeform 110"/>
            <p:cNvSpPr/>
            <p:nvPr/>
          </p:nvSpPr>
          <p:spPr bwMode="gray">
            <a:xfrm>
              <a:off x="1694" y="2177"/>
              <a:ext cx="936" cy="66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1" name="Freeform 111"/>
            <p:cNvSpPr/>
            <p:nvPr/>
          </p:nvSpPr>
          <p:spPr bwMode="gray">
            <a:xfrm>
              <a:off x="2241" y="2635"/>
              <a:ext cx="911" cy="693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  <a:close/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2" name="Freeform 112"/>
            <p:cNvSpPr/>
            <p:nvPr/>
          </p:nvSpPr>
          <p:spPr bwMode="gray">
            <a:xfrm>
              <a:off x="2241" y="2635"/>
              <a:ext cx="911" cy="693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3" name="Freeform 113"/>
            <p:cNvSpPr/>
            <p:nvPr/>
          </p:nvSpPr>
          <p:spPr bwMode="gray">
            <a:xfrm>
              <a:off x="2685" y="3045"/>
              <a:ext cx="453" cy="398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  <a:close/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4" name="Freeform 114"/>
            <p:cNvSpPr/>
            <p:nvPr/>
          </p:nvSpPr>
          <p:spPr bwMode="gray">
            <a:xfrm>
              <a:off x="2685" y="3045"/>
              <a:ext cx="453" cy="398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5" name="Freeform 115"/>
            <p:cNvSpPr/>
            <p:nvPr/>
          </p:nvSpPr>
          <p:spPr bwMode="gray">
            <a:xfrm>
              <a:off x="3094" y="2950"/>
              <a:ext cx="402" cy="458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  <a:close/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6" name="Freeform 116"/>
            <p:cNvSpPr/>
            <p:nvPr/>
          </p:nvSpPr>
          <p:spPr bwMode="gray">
            <a:xfrm>
              <a:off x="3094" y="2950"/>
              <a:ext cx="402" cy="458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7" name="Freeform 117"/>
            <p:cNvSpPr/>
            <p:nvPr/>
          </p:nvSpPr>
          <p:spPr bwMode="gray">
            <a:xfrm>
              <a:off x="3436" y="2904"/>
              <a:ext cx="356" cy="491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  <a:close/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8" name="Freeform 118"/>
            <p:cNvSpPr/>
            <p:nvPr/>
          </p:nvSpPr>
          <p:spPr bwMode="gray">
            <a:xfrm>
              <a:off x="3436" y="2904"/>
              <a:ext cx="356" cy="491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9" name="Freeform 119"/>
            <p:cNvSpPr/>
            <p:nvPr/>
          </p:nvSpPr>
          <p:spPr bwMode="gray">
            <a:xfrm>
              <a:off x="3477" y="2497"/>
              <a:ext cx="361" cy="447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  <a:close/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0" name="Freeform 120"/>
            <p:cNvSpPr/>
            <p:nvPr/>
          </p:nvSpPr>
          <p:spPr bwMode="gray">
            <a:xfrm>
              <a:off x="3477" y="2497"/>
              <a:ext cx="361" cy="447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1" name="Freeform 121"/>
            <p:cNvSpPr/>
            <p:nvPr/>
          </p:nvSpPr>
          <p:spPr bwMode="gray">
            <a:xfrm>
              <a:off x="3034" y="2686"/>
              <a:ext cx="568" cy="356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  <a:close/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2" name="Freeform 122"/>
            <p:cNvSpPr/>
            <p:nvPr/>
          </p:nvSpPr>
          <p:spPr bwMode="gray">
            <a:xfrm>
              <a:off x="3034" y="2686"/>
              <a:ext cx="568" cy="356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</a:path>
              </a:pathLst>
            </a:cu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3" name="Freeform 123"/>
            <p:cNvSpPr/>
            <p:nvPr/>
          </p:nvSpPr>
          <p:spPr bwMode="gray">
            <a:xfrm>
              <a:off x="3140" y="2406"/>
              <a:ext cx="448" cy="398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  <a:close/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4" name="Freeform 124"/>
            <p:cNvSpPr/>
            <p:nvPr/>
          </p:nvSpPr>
          <p:spPr bwMode="gray">
            <a:xfrm>
              <a:off x="3140" y="2406"/>
              <a:ext cx="448" cy="398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5" name="Freeform 125"/>
            <p:cNvSpPr/>
            <p:nvPr/>
          </p:nvSpPr>
          <p:spPr bwMode="gray">
            <a:xfrm>
              <a:off x="3128" y="2050"/>
              <a:ext cx="251" cy="526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  <a:close/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6" name="Freeform 126"/>
            <p:cNvSpPr/>
            <p:nvPr/>
          </p:nvSpPr>
          <p:spPr bwMode="gray">
            <a:xfrm>
              <a:off x="3128" y="2050"/>
              <a:ext cx="251" cy="526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7" name="Freeform 127"/>
            <p:cNvSpPr/>
            <p:nvPr/>
          </p:nvSpPr>
          <p:spPr bwMode="gray">
            <a:xfrm>
              <a:off x="2736" y="2154"/>
              <a:ext cx="464" cy="664"/>
            </a:xfrm>
            <a:custGeom>
              <a:avLst/>
              <a:gdLst>
                <a:gd name="T0" fmla="*/ 2 w 929"/>
                <a:gd name="T1" fmla="*/ 106 h 1329"/>
                <a:gd name="T2" fmla="*/ 21 w 929"/>
                <a:gd name="T3" fmla="*/ 126 h 1329"/>
                <a:gd name="T4" fmla="*/ 31 w 929"/>
                <a:gd name="T5" fmla="*/ 148 h 1329"/>
                <a:gd name="T6" fmla="*/ 26 w 929"/>
                <a:gd name="T7" fmla="*/ 170 h 1329"/>
                <a:gd name="T8" fmla="*/ 43 w 929"/>
                <a:gd name="T9" fmla="*/ 183 h 1329"/>
                <a:gd name="T10" fmla="*/ 68 w 929"/>
                <a:gd name="T11" fmla="*/ 187 h 1329"/>
                <a:gd name="T12" fmla="*/ 79 w 929"/>
                <a:gd name="T13" fmla="*/ 172 h 1329"/>
                <a:gd name="T14" fmla="*/ 78 w 929"/>
                <a:gd name="T15" fmla="*/ 153 h 1329"/>
                <a:gd name="T16" fmla="*/ 72 w 929"/>
                <a:gd name="T17" fmla="*/ 108 h 1329"/>
                <a:gd name="T18" fmla="*/ 92 w 929"/>
                <a:gd name="T19" fmla="*/ 113 h 1329"/>
                <a:gd name="T20" fmla="*/ 109 w 929"/>
                <a:gd name="T21" fmla="*/ 126 h 1329"/>
                <a:gd name="T22" fmla="*/ 143 w 929"/>
                <a:gd name="T23" fmla="*/ 150 h 1329"/>
                <a:gd name="T24" fmla="*/ 140 w 929"/>
                <a:gd name="T25" fmla="*/ 174 h 1329"/>
                <a:gd name="T26" fmla="*/ 112 w 929"/>
                <a:gd name="T27" fmla="*/ 189 h 1329"/>
                <a:gd name="T28" fmla="*/ 99 w 929"/>
                <a:gd name="T29" fmla="*/ 204 h 1329"/>
                <a:gd name="T30" fmla="*/ 71 w 929"/>
                <a:gd name="T31" fmla="*/ 199 h 1329"/>
                <a:gd name="T32" fmla="*/ 65 w 929"/>
                <a:gd name="T33" fmla="*/ 222 h 1329"/>
                <a:gd name="T34" fmla="*/ 70 w 929"/>
                <a:gd name="T35" fmla="*/ 249 h 1329"/>
                <a:gd name="T36" fmla="*/ 48 w 929"/>
                <a:gd name="T37" fmla="*/ 267 h 1329"/>
                <a:gd name="T38" fmla="*/ 53 w 929"/>
                <a:gd name="T39" fmla="*/ 285 h 1329"/>
                <a:gd name="T40" fmla="*/ 63 w 929"/>
                <a:gd name="T41" fmla="*/ 304 h 1329"/>
                <a:gd name="T42" fmla="*/ 110 w 929"/>
                <a:gd name="T43" fmla="*/ 308 h 1329"/>
                <a:gd name="T44" fmla="*/ 142 w 929"/>
                <a:gd name="T45" fmla="*/ 313 h 1329"/>
                <a:gd name="T46" fmla="*/ 172 w 929"/>
                <a:gd name="T47" fmla="*/ 324 h 1329"/>
                <a:gd name="T48" fmla="*/ 188 w 929"/>
                <a:gd name="T49" fmla="*/ 330 h 1329"/>
                <a:gd name="T50" fmla="*/ 181 w 929"/>
                <a:gd name="T51" fmla="*/ 308 h 1329"/>
                <a:gd name="T52" fmla="*/ 202 w 929"/>
                <a:gd name="T53" fmla="*/ 290 h 1329"/>
                <a:gd name="T54" fmla="*/ 178 w 929"/>
                <a:gd name="T55" fmla="*/ 276 h 1329"/>
                <a:gd name="T56" fmla="*/ 200 w 929"/>
                <a:gd name="T57" fmla="*/ 270 h 1329"/>
                <a:gd name="T58" fmla="*/ 231 w 929"/>
                <a:gd name="T59" fmla="*/ 266 h 1329"/>
                <a:gd name="T60" fmla="*/ 218 w 929"/>
                <a:gd name="T61" fmla="*/ 241 h 1329"/>
                <a:gd name="T62" fmla="*/ 202 w 929"/>
                <a:gd name="T63" fmla="*/ 211 h 1329"/>
                <a:gd name="T64" fmla="*/ 210 w 929"/>
                <a:gd name="T65" fmla="*/ 167 h 1329"/>
                <a:gd name="T66" fmla="*/ 200 w 929"/>
                <a:gd name="T67" fmla="*/ 112 h 1329"/>
                <a:gd name="T68" fmla="*/ 196 w 929"/>
                <a:gd name="T69" fmla="*/ 65 h 1329"/>
                <a:gd name="T70" fmla="*/ 214 w 929"/>
                <a:gd name="T71" fmla="*/ 21 h 1329"/>
                <a:gd name="T72" fmla="*/ 206 w 929"/>
                <a:gd name="T73" fmla="*/ 0 h 1329"/>
                <a:gd name="T74" fmla="*/ 182 w 929"/>
                <a:gd name="T75" fmla="*/ 10 h 1329"/>
                <a:gd name="T76" fmla="*/ 164 w 929"/>
                <a:gd name="T77" fmla="*/ 44 h 1329"/>
                <a:gd name="T78" fmla="*/ 129 w 929"/>
                <a:gd name="T79" fmla="*/ 87 h 1329"/>
                <a:gd name="T80" fmla="*/ 99 w 929"/>
                <a:gd name="T81" fmla="*/ 84 h 1329"/>
                <a:gd name="T82" fmla="*/ 74 w 929"/>
                <a:gd name="T83" fmla="*/ 70 h 1329"/>
                <a:gd name="T84" fmla="*/ 72 w 929"/>
                <a:gd name="T85" fmla="*/ 42 h 1329"/>
                <a:gd name="T86" fmla="*/ 68 w 929"/>
                <a:gd name="T87" fmla="*/ 18 h 1329"/>
                <a:gd name="T88" fmla="*/ 43 w 929"/>
                <a:gd name="T89" fmla="*/ 42 h 1329"/>
                <a:gd name="T90" fmla="*/ 26 w 929"/>
                <a:gd name="T91" fmla="*/ 90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8" name="Freeform 128"/>
            <p:cNvSpPr/>
            <p:nvPr/>
          </p:nvSpPr>
          <p:spPr bwMode="gray">
            <a:xfrm>
              <a:off x="3987" y="3238"/>
              <a:ext cx="121" cy="305"/>
            </a:xfrm>
            <a:custGeom>
              <a:avLst/>
              <a:gdLst>
                <a:gd name="T0" fmla="*/ 43 w 242"/>
                <a:gd name="T1" fmla="*/ 1 h 610"/>
                <a:gd name="T2" fmla="*/ 39 w 242"/>
                <a:gd name="T3" fmla="*/ 6 h 610"/>
                <a:gd name="T4" fmla="*/ 33 w 242"/>
                <a:gd name="T5" fmla="*/ 11 h 610"/>
                <a:gd name="T6" fmla="*/ 28 w 242"/>
                <a:gd name="T7" fmla="*/ 16 h 610"/>
                <a:gd name="T8" fmla="*/ 22 w 242"/>
                <a:gd name="T9" fmla="*/ 24 h 610"/>
                <a:gd name="T10" fmla="*/ 19 w 242"/>
                <a:gd name="T11" fmla="*/ 30 h 610"/>
                <a:gd name="T12" fmla="*/ 16 w 242"/>
                <a:gd name="T13" fmla="*/ 37 h 610"/>
                <a:gd name="T14" fmla="*/ 11 w 242"/>
                <a:gd name="T15" fmla="*/ 47 h 610"/>
                <a:gd name="T16" fmla="*/ 5 w 242"/>
                <a:gd name="T17" fmla="*/ 58 h 610"/>
                <a:gd name="T18" fmla="*/ 1 w 242"/>
                <a:gd name="T19" fmla="*/ 67 h 610"/>
                <a:gd name="T20" fmla="*/ 1 w 242"/>
                <a:gd name="T21" fmla="*/ 77 h 610"/>
                <a:gd name="T22" fmla="*/ 4 w 242"/>
                <a:gd name="T23" fmla="*/ 88 h 610"/>
                <a:gd name="T24" fmla="*/ 5 w 242"/>
                <a:gd name="T25" fmla="*/ 99 h 610"/>
                <a:gd name="T26" fmla="*/ 3 w 242"/>
                <a:gd name="T27" fmla="*/ 108 h 610"/>
                <a:gd name="T28" fmla="*/ 6 w 242"/>
                <a:gd name="T29" fmla="*/ 114 h 610"/>
                <a:gd name="T30" fmla="*/ 15 w 242"/>
                <a:gd name="T31" fmla="*/ 119 h 610"/>
                <a:gd name="T32" fmla="*/ 22 w 242"/>
                <a:gd name="T33" fmla="*/ 129 h 610"/>
                <a:gd name="T34" fmla="*/ 28 w 242"/>
                <a:gd name="T35" fmla="*/ 135 h 610"/>
                <a:gd name="T36" fmla="*/ 33 w 242"/>
                <a:gd name="T37" fmla="*/ 139 h 610"/>
                <a:gd name="T38" fmla="*/ 35 w 242"/>
                <a:gd name="T39" fmla="*/ 146 h 610"/>
                <a:gd name="T40" fmla="*/ 37 w 242"/>
                <a:gd name="T41" fmla="*/ 152 h 610"/>
                <a:gd name="T42" fmla="*/ 41 w 242"/>
                <a:gd name="T43" fmla="*/ 152 h 610"/>
                <a:gd name="T44" fmla="*/ 42 w 242"/>
                <a:gd name="T45" fmla="*/ 146 h 610"/>
                <a:gd name="T46" fmla="*/ 42 w 242"/>
                <a:gd name="T47" fmla="*/ 135 h 610"/>
                <a:gd name="T48" fmla="*/ 45 w 242"/>
                <a:gd name="T49" fmla="*/ 123 h 610"/>
                <a:gd name="T50" fmla="*/ 51 w 242"/>
                <a:gd name="T51" fmla="*/ 114 h 610"/>
                <a:gd name="T52" fmla="*/ 55 w 242"/>
                <a:gd name="T53" fmla="*/ 103 h 610"/>
                <a:gd name="T54" fmla="*/ 57 w 242"/>
                <a:gd name="T55" fmla="*/ 86 h 610"/>
                <a:gd name="T56" fmla="*/ 58 w 242"/>
                <a:gd name="T57" fmla="*/ 66 h 610"/>
                <a:gd name="T58" fmla="*/ 58 w 242"/>
                <a:gd name="T59" fmla="*/ 51 h 610"/>
                <a:gd name="T60" fmla="*/ 60 w 242"/>
                <a:gd name="T61" fmla="*/ 39 h 610"/>
                <a:gd name="T62" fmla="*/ 60 w 242"/>
                <a:gd name="T63" fmla="*/ 28 h 610"/>
                <a:gd name="T64" fmla="*/ 56 w 242"/>
                <a:gd name="T65" fmla="*/ 19 h 610"/>
                <a:gd name="T66" fmla="*/ 52 w 242"/>
                <a:gd name="T67" fmla="*/ 10 h 610"/>
                <a:gd name="T68" fmla="*/ 47 w 242"/>
                <a:gd name="T69" fmla="*/ 2 h 610"/>
                <a:gd name="T70" fmla="*/ 44 w 242"/>
                <a:gd name="T71" fmla="*/ 0 h 6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42"/>
                <a:gd name="T109" fmla="*/ 0 h 610"/>
                <a:gd name="T110" fmla="*/ 242 w 242"/>
                <a:gd name="T111" fmla="*/ 610 h 6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42" h="610">
                  <a:moveTo>
                    <a:pt x="173" y="0"/>
                  </a:moveTo>
                  <a:lnTo>
                    <a:pt x="172" y="4"/>
                  </a:lnTo>
                  <a:lnTo>
                    <a:pt x="164" y="12"/>
                  </a:lnTo>
                  <a:lnTo>
                    <a:pt x="154" y="24"/>
                  </a:lnTo>
                  <a:lnTo>
                    <a:pt x="144" y="36"/>
                  </a:lnTo>
                  <a:lnTo>
                    <a:pt x="132" y="44"/>
                  </a:lnTo>
                  <a:lnTo>
                    <a:pt x="122" y="49"/>
                  </a:lnTo>
                  <a:lnTo>
                    <a:pt x="111" y="63"/>
                  </a:lnTo>
                  <a:lnTo>
                    <a:pt x="97" y="79"/>
                  </a:lnTo>
                  <a:lnTo>
                    <a:pt x="87" y="97"/>
                  </a:lnTo>
                  <a:lnTo>
                    <a:pt x="77" y="112"/>
                  </a:lnTo>
                  <a:lnTo>
                    <a:pt x="73" y="122"/>
                  </a:lnTo>
                  <a:lnTo>
                    <a:pt x="71" y="132"/>
                  </a:lnTo>
                  <a:lnTo>
                    <a:pt x="63" y="148"/>
                  </a:lnTo>
                  <a:lnTo>
                    <a:pt x="53" y="168"/>
                  </a:lnTo>
                  <a:lnTo>
                    <a:pt x="44" y="189"/>
                  </a:lnTo>
                  <a:lnTo>
                    <a:pt x="32" y="213"/>
                  </a:lnTo>
                  <a:lnTo>
                    <a:pt x="20" y="234"/>
                  </a:lnTo>
                  <a:lnTo>
                    <a:pt x="10" y="254"/>
                  </a:lnTo>
                  <a:lnTo>
                    <a:pt x="4" y="268"/>
                  </a:lnTo>
                  <a:lnTo>
                    <a:pt x="0" y="288"/>
                  </a:lnTo>
                  <a:lnTo>
                    <a:pt x="2" y="309"/>
                  </a:lnTo>
                  <a:lnTo>
                    <a:pt x="8" y="331"/>
                  </a:lnTo>
                  <a:lnTo>
                    <a:pt x="14" y="354"/>
                  </a:lnTo>
                  <a:lnTo>
                    <a:pt x="18" y="376"/>
                  </a:lnTo>
                  <a:lnTo>
                    <a:pt x="18" y="396"/>
                  </a:lnTo>
                  <a:lnTo>
                    <a:pt x="14" y="414"/>
                  </a:lnTo>
                  <a:lnTo>
                    <a:pt x="12" y="431"/>
                  </a:lnTo>
                  <a:lnTo>
                    <a:pt x="14" y="445"/>
                  </a:lnTo>
                  <a:lnTo>
                    <a:pt x="24" y="455"/>
                  </a:lnTo>
                  <a:lnTo>
                    <a:pt x="42" y="467"/>
                  </a:lnTo>
                  <a:lnTo>
                    <a:pt x="57" y="477"/>
                  </a:lnTo>
                  <a:lnTo>
                    <a:pt x="71" y="492"/>
                  </a:lnTo>
                  <a:lnTo>
                    <a:pt x="85" y="514"/>
                  </a:lnTo>
                  <a:lnTo>
                    <a:pt x="99" y="530"/>
                  </a:lnTo>
                  <a:lnTo>
                    <a:pt x="111" y="540"/>
                  </a:lnTo>
                  <a:lnTo>
                    <a:pt x="122" y="547"/>
                  </a:lnTo>
                  <a:lnTo>
                    <a:pt x="130" y="555"/>
                  </a:lnTo>
                  <a:lnTo>
                    <a:pt x="136" y="569"/>
                  </a:lnTo>
                  <a:lnTo>
                    <a:pt x="140" y="583"/>
                  </a:lnTo>
                  <a:lnTo>
                    <a:pt x="144" y="597"/>
                  </a:lnTo>
                  <a:lnTo>
                    <a:pt x="148" y="606"/>
                  </a:lnTo>
                  <a:lnTo>
                    <a:pt x="154" y="610"/>
                  </a:lnTo>
                  <a:lnTo>
                    <a:pt x="162" y="606"/>
                  </a:lnTo>
                  <a:lnTo>
                    <a:pt x="168" y="597"/>
                  </a:lnTo>
                  <a:lnTo>
                    <a:pt x="168" y="581"/>
                  </a:lnTo>
                  <a:lnTo>
                    <a:pt x="168" y="559"/>
                  </a:lnTo>
                  <a:lnTo>
                    <a:pt x="168" y="538"/>
                  </a:lnTo>
                  <a:lnTo>
                    <a:pt x="172" y="516"/>
                  </a:lnTo>
                  <a:lnTo>
                    <a:pt x="179" y="494"/>
                  </a:lnTo>
                  <a:lnTo>
                    <a:pt x="189" y="475"/>
                  </a:lnTo>
                  <a:lnTo>
                    <a:pt x="201" y="457"/>
                  </a:lnTo>
                  <a:lnTo>
                    <a:pt x="211" y="435"/>
                  </a:lnTo>
                  <a:lnTo>
                    <a:pt x="217" y="412"/>
                  </a:lnTo>
                  <a:lnTo>
                    <a:pt x="221" y="380"/>
                  </a:lnTo>
                  <a:lnTo>
                    <a:pt x="225" y="343"/>
                  </a:lnTo>
                  <a:lnTo>
                    <a:pt x="227" y="303"/>
                  </a:lnTo>
                  <a:lnTo>
                    <a:pt x="229" y="264"/>
                  </a:lnTo>
                  <a:lnTo>
                    <a:pt x="227" y="231"/>
                  </a:lnTo>
                  <a:lnTo>
                    <a:pt x="229" y="203"/>
                  </a:lnTo>
                  <a:lnTo>
                    <a:pt x="233" y="179"/>
                  </a:lnTo>
                  <a:lnTo>
                    <a:pt x="240" y="156"/>
                  </a:lnTo>
                  <a:lnTo>
                    <a:pt x="242" y="134"/>
                  </a:lnTo>
                  <a:lnTo>
                    <a:pt x="238" y="112"/>
                  </a:lnTo>
                  <a:lnTo>
                    <a:pt x="229" y="89"/>
                  </a:lnTo>
                  <a:lnTo>
                    <a:pt x="223" y="73"/>
                  </a:lnTo>
                  <a:lnTo>
                    <a:pt x="215" y="59"/>
                  </a:lnTo>
                  <a:lnTo>
                    <a:pt x="207" y="42"/>
                  </a:lnTo>
                  <a:lnTo>
                    <a:pt x="195" y="22"/>
                  </a:lnTo>
                  <a:lnTo>
                    <a:pt x="185" y="10"/>
                  </a:lnTo>
                  <a:lnTo>
                    <a:pt x="177" y="2"/>
                  </a:lnTo>
                  <a:lnTo>
                    <a:pt x="173" y="0"/>
                  </a:lnTo>
                </a:path>
              </a:pathLst>
            </a:custGeom>
            <a:grpFill/>
            <a:ln w="3175">
              <a:solidFill>
                <a:srgbClr val="353336">
                  <a:alpha val="41000"/>
                </a:srgbClr>
              </a:solidFill>
              <a:prstDash val="solid"/>
              <a:rou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6530688" y="2683737"/>
            <a:ext cx="4161412" cy="962025"/>
            <a:chOff x="7014851" y="2463517"/>
            <a:chExt cx="4161412" cy="962025"/>
          </a:xfrm>
        </p:grpSpPr>
        <p:grpSp>
          <p:nvGrpSpPr>
            <p:cNvPr id="70" name="组合 69"/>
            <p:cNvGrpSpPr/>
            <p:nvPr/>
          </p:nvGrpSpPr>
          <p:grpSpPr>
            <a:xfrm>
              <a:off x="7391300" y="2463517"/>
              <a:ext cx="3784963" cy="962025"/>
              <a:chOff x="5148" y="1034"/>
              <a:chExt cx="9576" cy="1515"/>
            </a:xfrm>
          </p:grpSpPr>
          <p:sp>
            <p:nvSpPr>
              <p:cNvPr id="72" name="文本框 20"/>
              <p:cNvSpPr txBox="1"/>
              <p:nvPr/>
            </p:nvSpPr>
            <p:spPr>
              <a:xfrm flipH="1">
                <a:off x="5148" y="1034"/>
                <a:ext cx="4802" cy="723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 defTabSz="1218565">
                  <a:lnSpc>
                    <a:spcPct val="150000"/>
                  </a:lnSpc>
                  <a:spcBef>
                    <a:spcPct val="0"/>
                  </a:spcBef>
                  <a:defRPr/>
                </a:pPr>
                <a:r>
                  <a:rPr lang="zh-CN" altLang="en-US" dirty="0">
                    <a:solidFill>
                      <a:srgbClr val="23202F"/>
                    </a:solidFill>
                    <a:latin typeface="迷你简菱心" panose="02010609000101010101" pitchFamily="49" charset="-122"/>
                    <a:ea typeface="迷你简菱心" panose="02010609000101010101" pitchFamily="49" charset="-122"/>
                    <a:sym typeface="Arial" panose="020B0604020202020204" pitchFamily="34" charset="0"/>
                  </a:rPr>
                  <a:t>利润来源分析</a:t>
                </a:r>
                <a:endParaRPr lang="zh-CN" altLang="en-US" dirty="0">
                  <a:solidFill>
                    <a:srgbClr val="23202F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3" name="文本框 22"/>
              <p:cNvSpPr txBox="1"/>
              <p:nvPr/>
            </p:nvSpPr>
            <p:spPr>
              <a:xfrm flipH="1">
                <a:off x="5148" y="1623"/>
                <a:ext cx="9576" cy="926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此处添加详细文本描述，建议与标题相关并符合整体语言风格，语言描述尽量</a:t>
                </a:r>
                <a:r>
                  <a:rPr lang="en-US" altLang="zh-CN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……</a:t>
                </a:r>
                <a:endPara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endParaRPr>
              </a:p>
            </p:txBody>
          </p:sp>
        </p:grpSp>
        <p:sp>
          <p:nvSpPr>
            <p:cNvPr id="71" name="圆角箭头"/>
            <p:cNvSpPr/>
            <p:nvPr/>
          </p:nvSpPr>
          <p:spPr>
            <a:xfrm flipV="1">
              <a:off x="7014851" y="2555224"/>
              <a:ext cx="344170" cy="268605"/>
            </a:xfrm>
            <a:custGeom>
              <a:avLst/>
              <a:gdLst>
                <a:gd name="connsiteX0" fmla="*/ 4710315 w 7544313"/>
                <a:gd name="connsiteY0" fmla="*/ 0 h 5784389"/>
                <a:gd name="connsiteX1" fmla="*/ 5164538 w 7544313"/>
                <a:gd name="connsiteY1" fmla="*/ 188144 h 5784389"/>
                <a:gd name="connsiteX2" fmla="*/ 7343753 w 7544313"/>
                <a:gd name="connsiteY2" fmla="*/ 2367358 h 5784389"/>
                <a:gd name="connsiteX3" fmla="*/ 7428050 w 7544313"/>
                <a:gd name="connsiteY3" fmla="*/ 2469120 h 5784389"/>
                <a:gd name="connsiteX4" fmla="*/ 7438311 w 7544313"/>
                <a:gd name="connsiteY4" fmla="*/ 2487626 h 5784389"/>
                <a:gd name="connsiteX5" fmla="*/ 7479289 w 7544313"/>
                <a:gd name="connsiteY5" fmla="*/ 2563973 h 5784389"/>
                <a:gd name="connsiteX6" fmla="*/ 7544313 w 7544313"/>
                <a:gd name="connsiteY6" fmla="*/ 2891210 h 5784389"/>
                <a:gd name="connsiteX7" fmla="*/ 7479289 w 7544313"/>
                <a:gd name="connsiteY7" fmla="*/ 3218447 h 5784389"/>
                <a:gd name="connsiteX8" fmla="*/ 7454433 w 7544313"/>
                <a:gd name="connsiteY8" fmla="*/ 3276193 h 5784389"/>
                <a:gd name="connsiteX9" fmla="*/ 7421357 w 7544313"/>
                <a:gd name="connsiteY9" fmla="*/ 3318247 h 5784389"/>
                <a:gd name="connsiteX10" fmla="*/ 7325947 w 7544313"/>
                <a:gd name="connsiteY10" fmla="*/ 3417030 h 5784389"/>
                <a:gd name="connsiteX11" fmla="*/ 5146732 w 7544313"/>
                <a:gd name="connsiteY11" fmla="*/ 5596244 h 5784389"/>
                <a:gd name="connsiteX12" fmla="*/ 4238287 w 7544313"/>
                <a:gd name="connsiteY12" fmla="*/ 5596244 h 5784389"/>
                <a:gd name="connsiteX13" fmla="*/ 4238287 w 7544313"/>
                <a:gd name="connsiteY13" fmla="*/ 4687801 h 5784389"/>
                <a:gd name="connsiteX14" fmla="*/ 5378425 w 7544313"/>
                <a:gd name="connsiteY14" fmla="*/ 3547663 h 5784389"/>
                <a:gd name="connsiteX15" fmla="*/ 642367 w 7544313"/>
                <a:gd name="connsiteY15" fmla="*/ 3547663 h 5784389"/>
                <a:gd name="connsiteX16" fmla="*/ 0 w 7544313"/>
                <a:gd name="connsiteY16" fmla="*/ 2905296 h 5784389"/>
                <a:gd name="connsiteX17" fmla="*/ 642367 w 7544313"/>
                <a:gd name="connsiteY17" fmla="*/ 2262930 h 5784389"/>
                <a:gd name="connsiteX18" fmla="*/ 5422435 w 7544313"/>
                <a:gd name="connsiteY18" fmla="*/ 2262930 h 5784389"/>
                <a:gd name="connsiteX19" fmla="*/ 4256093 w 7544313"/>
                <a:gd name="connsiteY19" fmla="*/ 1096587 h 5784389"/>
                <a:gd name="connsiteX20" fmla="*/ 4256093 w 7544313"/>
                <a:gd name="connsiteY20" fmla="*/ 188144 h 5784389"/>
                <a:gd name="connsiteX21" fmla="*/ 4710315 w 7544313"/>
                <a:gd name="connsiteY21" fmla="*/ 0 h 5784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544313" h="5784389">
                  <a:moveTo>
                    <a:pt x="4710315" y="0"/>
                  </a:moveTo>
                  <a:cubicBezTo>
                    <a:pt x="4874713" y="0"/>
                    <a:pt x="5039107" y="62713"/>
                    <a:pt x="5164538" y="188144"/>
                  </a:cubicBezTo>
                  <a:lnTo>
                    <a:pt x="7343753" y="2367358"/>
                  </a:lnTo>
                  <a:cubicBezTo>
                    <a:pt x="7375110" y="2398716"/>
                    <a:pt x="7403341" y="2432905"/>
                    <a:pt x="7428050" y="2469120"/>
                  </a:cubicBezTo>
                  <a:lnTo>
                    <a:pt x="7438311" y="2487626"/>
                  </a:lnTo>
                  <a:lnTo>
                    <a:pt x="7479289" y="2563973"/>
                  </a:lnTo>
                  <a:cubicBezTo>
                    <a:pt x="7520342" y="2657385"/>
                    <a:pt x="7544313" y="2769994"/>
                    <a:pt x="7544313" y="2891210"/>
                  </a:cubicBezTo>
                  <a:cubicBezTo>
                    <a:pt x="7544313" y="3012426"/>
                    <a:pt x="7520342" y="3125035"/>
                    <a:pt x="7479289" y="3218447"/>
                  </a:cubicBezTo>
                  <a:lnTo>
                    <a:pt x="7454433" y="3276193"/>
                  </a:lnTo>
                  <a:lnTo>
                    <a:pt x="7421357" y="3318247"/>
                  </a:lnTo>
                  <a:cubicBezTo>
                    <a:pt x="7391886" y="3351882"/>
                    <a:pt x="7357304" y="3385674"/>
                    <a:pt x="7325947" y="3417030"/>
                  </a:cubicBezTo>
                  <a:lnTo>
                    <a:pt x="5146732" y="5596244"/>
                  </a:lnTo>
                  <a:cubicBezTo>
                    <a:pt x="4895873" y="5847104"/>
                    <a:pt x="4489147" y="5847104"/>
                    <a:pt x="4238287" y="5596244"/>
                  </a:cubicBezTo>
                  <a:cubicBezTo>
                    <a:pt x="3987430" y="5345384"/>
                    <a:pt x="3987430" y="4938661"/>
                    <a:pt x="4238287" y="4687801"/>
                  </a:cubicBezTo>
                  <a:lnTo>
                    <a:pt x="5378425" y="3547663"/>
                  </a:lnTo>
                  <a:lnTo>
                    <a:pt x="642367" y="3547663"/>
                  </a:lnTo>
                  <a:cubicBezTo>
                    <a:pt x="287598" y="3547663"/>
                    <a:pt x="0" y="3260065"/>
                    <a:pt x="0" y="2905296"/>
                  </a:cubicBezTo>
                  <a:cubicBezTo>
                    <a:pt x="0" y="2550527"/>
                    <a:pt x="287598" y="2262930"/>
                    <a:pt x="642367" y="2262930"/>
                  </a:cubicBezTo>
                  <a:lnTo>
                    <a:pt x="5422435" y="2262930"/>
                  </a:lnTo>
                  <a:lnTo>
                    <a:pt x="4256093" y="1096587"/>
                  </a:lnTo>
                  <a:cubicBezTo>
                    <a:pt x="4005235" y="845727"/>
                    <a:pt x="4005235" y="439004"/>
                    <a:pt x="4256093" y="188144"/>
                  </a:cubicBezTo>
                  <a:cubicBezTo>
                    <a:pt x="4381524" y="62713"/>
                    <a:pt x="4545918" y="0"/>
                    <a:pt x="4710315" y="0"/>
                  </a:cubicBezTo>
                  <a:close/>
                </a:path>
              </a:pathLst>
            </a:cu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6434658" y="5353330"/>
            <a:ext cx="4257442" cy="962025"/>
            <a:chOff x="6918821" y="4713640"/>
            <a:chExt cx="4257442" cy="962025"/>
          </a:xfrm>
        </p:grpSpPr>
        <p:grpSp>
          <p:nvGrpSpPr>
            <p:cNvPr id="75" name="组合 74"/>
            <p:cNvGrpSpPr/>
            <p:nvPr/>
          </p:nvGrpSpPr>
          <p:grpSpPr>
            <a:xfrm>
              <a:off x="7391300" y="4713640"/>
              <a:ext cx="3784963" cy="962025"/>
              <a:chOff x="12159" y="2371"/>
              <a:chExt cx="9576" cy="1515"/>
            </a:xfrm>
          </p:grpSpPr>
          <p:sp>
            <p:nvSpPr>
              <p:cNvPr id="77" name="文本框 20"/>
              <p:cNvSpPr txBox="1"/>
              <p:nvPr/>
            </p:nvSpPr>
            <p:spPr>
              <a:xfrm flipH="1">
                <a:off x="12159" y="2371"/>
                <a:ext cx="5169" cy="723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 defTabSz="1218565">
                  <a:lnSpc>
                    <a:spcPct val="150000"/>
                  </a:lnSpc>
                  <a:spcBef>
                    <a:spcPct val="0"/>
                  </a:spcBef>
                  <a:defRPr/>
                </a:pPr>
                <a:r>
                  <a:rPr lang="zh-CN" altLang="en-US" dirty="0">
                    <a:solidFill>
                      <a:srgbClr val="23202F"/>
                    </a:solidFill>
                    <a:latin typeface="迷你简菱心" panose="02010609000101010101" pitchFamily="49" charset="-122"/>
                    <a:ea typeface="迷你简菱心" panose="02010609000101010101" pitchFamily="49" charset="-122"/>
                    <a:sym typeface="Arial" panose="020B0604020202020204" pitchFamily="34" charset="0"/>
                  </a:rPr>
                  <a:t>利润来源分析</a:t>
                </a:r>
                <a:endParaRPr lang="zh-CN" altLang="en-US" dirty="0">
                  <a:solidFill>
                    <a:srgbClr val="23202F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8" name="文本框 22"/>
              <p:cNvSpPr txBox="1"/>
              <p:nvPr/>
            </p:nvSpPr>
            <p:spPr>
              <a:xfrm flipH="1">
                <a:off x="12159" y="2960"/>
                <a:ext cx="9576" cy="926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此处添加详细文本描述，建议与标题相关并符合整体语言风格，语言描述尽量</a:t>
                </a:r>
                <a:r>
                  <a:rPr lang="en-US" altLang="zh-CN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……</a:t>
                </a:r>
                <a:endPara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endParaRPr>
              </a:p>
            </p:txBody>
          </p:sp>
        </p:grpSp>
        <p:sp>
          <p:nvSpPr>
            <p:cNvPr id="76" name="圆角箭头"/>
            <p:cNvSpPr/>
            <p:nvPr/>
          </p:nvSpPr>
          <p:spPr>
            <a:xfrm flipV="1">
              <a:off x="6918821" y="4802801"/>
              <a:ext cx="344170" cy="268605"/>
            </a:xfrm>
            <a:custGeom>
              <a:avLst/>
              <a:gdLst>
                <a:gd name="connsiteX0" fmla="*/ 4710315 w 7544313"/>
                <a:gd name="connsiteY0" fmla="*/ 0 h 5784389"/>
                <a:gd name="connsiteX1" fmla="*/ 5164538 w 7544313"/>
                <a:gd name="connsiteY1" fmla="*/ 188144 h 5784389"/>
                <a:gd name="connsiteX2" fmla="*/ 7343753 w 7544313"/>
                <a:gd name="connsiteY2" fmla="*/ 2367358 h 5784389"/>
                <a:gd name="connsiteX3" fmla="*/ 7428050 w 7544313"/>
                <a:gd name="connsiteY3" fmla="*/ 2469120 h 5784389"/>
                <a:gd name="connsiteX4" fmla="*/ 7438311 w 7544313"/>
                <a:gd name="connsiteY4" fmla="*/ 2487626 h 5784389"/>
                <a:gd name="connsiteX5" fmla="*/ 7479289 w 7544313"/>
                <a:gd name="connsiteY5" fmla="*/ 2563973 h 5784389"/>
                <a:gd name="connsiteX6" fmla="*/ 7544313 w 7544313"/>
                <a:gd name="connsiteY6" fmla="*/ 2891210 h 5784389"/>
                <a:gd name="connsiteX7" fmla="*/ 7479289 w 7544313"/>
                <a:gd name="connsiteY7" fmla="*/ 3218447 h 5784389"/>
                <a:gd name="connsiteX8" fmla="*/ 7454433 w 7544313"/>
                <a:gd name="connsiteY8" fmla="*/ 3276193 h 5784389"/>
                <a:gd name="connsiteX9" fmla="*/ 7421357 w 7544313"/>
                <a:gd name="connsiteY9" fmla="*/ 3318247 h 5784389"/>
                <a:gd name="connsiteX10" fmla="*/ 7325947 w 7544313"/>
                <a:gd name="connsiteY10" fmla="*/ 3417030 h 5784389"/>
                <a:gd name="connsiteX11" fmla="*/ 5146732 w 7544313"/>
                <a:gd name="connsiteY11" fmla="*/ 5596244 h 5784389"/>
                <a:gd name="connsiteX12" fmla="*/ 4238287 w 7544313"/>
                <a:gd name="connsiteY12" fmla="*/ 5596244 h 5784389"/>
                <a:gd name="connsiteX13" fmla="*/ 4238287 w 7544313"/>
                <a:gd name="connsiteY13" fmla="*/ 4687801 h 5784389"/>
                <a:gd name="connsiteX14" fmla="*/ 5378425 w 7544313"/>
                <a:gd name="connsiteY14" fmla="*/ 3547663 h 5784389"/>
                <a:gd name="connsiteX15" fmla="*/ 642367 w 7544313"/>
                <a:gd name="connsiteY15" fmla="*/ 3547663 h 5784389"/>
                <a:gd name="connsiteX16" fmla="*/ 0 w 7544313"/>
                <a:gd name="connsiteY16" fmla="*/ 2905296 h 5784389"/>
                <a:gd name="connsiteX17" fmla="*/ 642367 w 7544313"/>
                <a:gd name="connsiteY17" fmla="*/ 2262930 h 5784389"/>
                <a:gd name="connsiteX18" fmla="*/ 5422435 w 7544313"/>
                <a:gd name="connsiteY18" fmla="*/ 2262930 h 5784389"/>
                <a:gd name="connsiteX19" fmla="*/ 4256093 w 7544313"/>
                <a:gd name="connsiteY19" fmla="*/ 1096587 h 5784389"/>
                <a:gd name="connsiteX20" fmla="*/ 4256093 w 7544313"/>
                <a:gd name="connsiteY20" fmla="*/ 188144 h 5784389"/>
                <a:gd name="connsiteX21" fmla="*/ 4710315 w 7544313"/>
                <a:gd name="connsiteY21" fmla="*/ 0 h 5784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544313" h="5784389">
                  <a:moveTo>
                    <a:pt x="4710315" y="0"/>
                  </a:moveTo>
                  <a:cubicBezTo>
                    <a:pt x="4874713" y="0"/>
                    <a:pt x="5039107" y="62713"/>
                    <a:pt x="5164538" y="188144"/>
                  </a:cubicBezTo>
                  <a:lnTo>
                    <a:pt x="7343753" y="2367358"/>
                  </a:lnTo>
                  <a:cubicBezTo>
                    <a:pt x="7375110" y="2398716"/>
                    <a:pt x="7403341" y="2432905"/>
                    <a:pt x="7428050" y="2469120"/>
                  </a:cubicBezTo>
                  <a:lnTo>
                    <a:pt x="7438311" y="2487626"/>
                  </a:lnTo>
                  <a:lnTo>
                    <a:pt x="7479289" y="2563973"/>
                  </a:lnTo>
                  <a:cubicBezTo>
                    <a:pt x="7520342" y="2657385"/>
                    <a:pt x="7544313" y="2769994"/>
                    <a:pt x="7544313" y="2891210"/>
                  </a:cubicBezTo>
                  <a:cubicBezTo>
                    <a:pt x="7544313" y="3012426"/>
                    <a:pt x="7520342" y="3125035"/>
                    <a:pt x="7479289" y="3218447"/>
                  </a:cubicBezTo>
                  <a:lnTo>
                    <a:pt x="7454433" y="3276193"/>
                  </a:lnTo>
                  <a:lnTo>
                    <a:pt x="7421357" y="3318247"/>
                  </a:lnTo>
                  <a:cubicBezTo>
                    <a:pt x="7391886" y="3351882"/>
                    <a:pt x="7357304" y="3385674"/>
                    <a:pt x="7325947" y="3417030"/>
                  </a:cubicBezTo>
                  <a:lnTo>
                    <a:pt x="5146732" y="5596244"/>
                  </a:lnTo>
                  <a:cubicBezTo>
                    <a:pt x="4895873" y="5847104"/>
                    <a:pt x="4489147" y="5847104"/>
                    <a:pt x="4238287" y="5596244"/>
                  </a:cubicBezTo>
                  <a:cubicBezTo>
                    <a:pt x="3987430" y="5345384"/>
                    <a:pt x="3987430" y="4938661"/>
                    <a:pt x="4238287" y="4687801"/>
                  </a:cubicBezTo>
                  <a:lnTo>
                    <a:pt x="5378425" y="3547663"/>
                  </a:lnTo>
                  <a:lnTo>
                    <a:pt x="642367" y="3547663"/>
                  </a:lnTo>
                  <a:cubicBezTo>
                    <a:pt x="287598" y="3547663"/>
                    <a:pt x="0" y="3260065"/>
                    <a:pt x="0" y="2905296"/>
                  </a:cubicBezTo>
                  <a:cubicBezTo>
                    <a:pt x="0" y="2550527"/>
                    <a:pt x="287598" y="2262930"/>
                    <a:pt x="642367" y="2262930"/>
                  </a:cubicBezTo>
                  <a:lnTo>
                    <a:pt x="5422435" y="2262930"/>
                  </a:lnTo>
                  <a:lnTo>
                    <a:pt x="4256093" y="1096587"/>
                  </a:lnTo>
                  <a:cubicBezTo>
                    <a:pt x="4005235" y="845727"/>
                    <a:pt x="4005235" y="439004"/>
                    <a:pt x="4256093" y="188144"/>
                  </a:cubicBezTo>
                  <a:cubicBezTo>
                    <a:pt x="4381524" y="62713"/>
                    <a:pt x="4545918" y="0"/>
                    <a:pt x="4710315" y="0"/>
                  </a:cubicBezTo>
                  <a:close/>
                </a:path>
              </a:pathLst>
            </a:cu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7482079" y="4144022"/>
            <a:ext cx="4225758" cy="962025"/>
            <a:chOff x="7833790" y="3588420"/>
            <a:chExt cx="4225758" cy="962025"/>
          </a:xfrm>
        </p:grpSpPr>
        <p:grpSp>
          <p:nvGrpSpPr>
            <p:cNvPr id="80" name="组合 79"/>
            <p:cNvGrpSpPr/>
            <p:nvPr/>
          </p:nvGrpSpPr>
          <p:grpSpPr>
            <a:xfrm>
              <a:off x="8274585" y="3588420"/>
              <a:ext cx="3784963" cy="962025"/>
              <a:chOff x="12159" y="2371"/>
              <a:chExt cx="9576" cy="1515"/>
            </a:xfrm>
          </p:grpSpPr>
          <p:sp>
            <p:nvSpPr>
              <p:cNvPr id="82" name="文本框 20"/>
              <p:cNvSpPr txBox="1"/>
              <p:nvPr/>
            </p:nvSpPr>
            <p:spPr>
              <a:xfrm flipH="1">
                <a:off x="12159" y="2371"/>
                <a:ext cx="4601" cy="723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 defTabSz="1218565">
                  <a:lnSpc>
                    <a:spcPct val="150000"/>
                  </a:lnSpc>
                  <a:spcBef>
                    <a:spcPct val="0"/>
                  </a:spcBef>
                  <a:defRPr/>
                </a:pPr>
                <a:r>
                  <a:rPr lang="zh-CN" altLang="en-US" dirty="0">
                    <a:solidFill>
                      <a:srgbClr val="23202F"/>
                    </a:solidFill>
                    <a:latin typeface="迷你简菱心" panose="02010609000101010101" pitchFamily="49" charset="-122"/>
                    <a:ea typeface="迷你简菱心" panose="02010609000101010101" pitchFamily="49" charset="-122"/>
                    <a:sym typeface="Arial" panose="020B0604020202020204" pitchFamily="34" charset="0"/>
                  </a:rPr>
                  <a:t>利润来源分析</a:t>
                </a:r>
                <a:endParaRPr lang="zh-CN" altLang="en-US" dirty="0">
                  <a:solidFill>
                    <a:srgbClr val="23202F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3" name="文本框 22"/>
              <p:cNvSpPr txBox="1"/>
              <p:nvPr/>
            </p:nvSpPr>
            <p:spPr>
              <a:xfrm flipH="1">
                <a:off x="12159" y="2960"/>
                <a:ext cx="9576" cy="926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此处添加详细文本描述，建议与标题相关并符合整体语言风格，语言描述尽量</a:t>
                </a:r>
                <a:r>
                  <a:rPr lang="en-US" altLang="zh-CN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……</a:t>
                </a:r>
                <a:endPara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endParaRPr>
              </a:p>
            </p:txBody>
          </p:sp>
        </p:grpSp>
        <p:sp>
          <p:nvSpPr>
            <p:cNvPr id="81" name="圆角箭头"/>
            <p:cNvSpPr/>
            <p:nvPr/>
          </p:nvSpPr>
          <p:spPr>
            <a:xfrm flipV="1">
              <a:off x="7833790" y="3639569"/>
              <a:ext cx="344170" cy="268605"/>
            </a:xfrm>
            <a:custGeom>
              <a:avLst/>
              <a:gdLst>
                <a:gd name="connsiteX0" fmla="*/ 4710315 w 7544313"/>
                <a:gd name="connsiteY0" fmla="*/ 0 h 5784389"/>
                <a:gd name="connsiteX1" fmla="*/ 5164538 w 7544313"/>
                <a:gd name="connsiteY1" fmla="*/ 188144 h 5784389"/>
                <a:gd name="connsiteX2" fmla="*/ 7343753 w 7544313"/>
                <a:gd name="connsiteY2" fmla="*/ 2367358 h 5784389"/>
                <a:gd name="connsiteX3" fmla="*/ 7428050 w 7544313"/>
                <a:gd name="connsiteY3" fmla="*/ 2469120 h 5784389"/>
                <a:gd name="connsiteX4" fmla="*/ 7438311 w 7544313"/>
                <a:gd name="connsiteY4" fmla="*/ 2487626 h 5784389"/>
                <a:gd name="connsiteX5" fmla="*/ 7479289 w 7544313"/>
                <a:gd name="connsiteY5" fmla="*/ 2563973 h 5784389"/>
                <a:gd name="connsiteX6" fmla="*/ 7544313 w 7544313"/>
                <a:gd name="connsiteY6" fmla="*/ 2891210 h 5784389"/>
                <a:gd name="connsiteX7" fmla="*/ 7479289 w 7544313"/>
                <a:gd name="connsiteY7" fmla="*/ 3218447 h 5784389"/>
                <a:gd name="connsiteX8" fmla="*/ 7454433 w 7544313"/>
                <a:gd name="connsiteY8" fmla="*/ 3276193 h 5784389"/>
                <a:gd name="connsiteX9" fmla="*/ 7421357 w 7544313"/>
                <a:gd name="connsiteY9" fmla="*/ 3318247 h 5784389"/>
                <a:gd name="connsiteX10" fmla="*/ 7325947 w 7544313"/>
                <a:gd name="connsiteY10" fmla="*/ 3417030 h 5784389"/>
                <a:gd name="connsiteX11" fmla="*/ 5146732 w 7544313"/>
                <a:gd name="connsiteY11" fmla="*/ 5596244 h 5784389"/>
                <a:gd name="connsiteX12" fmla="*/ 4238287 w 7544313"/>
                <a:gd name="connsiteY12" fmla="*/ 5596244 h 5784389"/>
                <a:gd name="connsiteX13" fmla="*/ 4238287 w 7544313"/>
                <a:gd name="connsiteY13" fmla="*/ 4687801 h 5784389"/>
                <a:gd name="connsiteX14" fmla="*/ 5378425 w 7544313"/>
                <a:gd name="connsiteY14" fmla="*/ 3547663 h 5784389"/>
                <a:gd name="connsiteX15" fmla="*/ 642367 w 7544313"/>
                <a:gd name="connsiteY15" fmla="*/ 3547663 h 5784389"/>
                <a:gd name="connsiteX16" fmla="*/ 0 w 7544313"/>
                <a:gd name="connsiteY16" fmla="*/ 2905296 h 5784389"/>
                <a:gd name="connsiteX17" fmla="*/ 642367 w 7544313"/>
                <a:gd name="connsiteY17" fmla="*/ 2262930 h 5784389"/>
                <a:gd name="connsiteX18" fmla="*/ 5422435 w 7544313"/>
                <a:gd name="connsiteY18" fmla="*/ 2262930 h 5784389"/>
                <a:gd name="connsiteX19" fmla="*/ 4256093 w 7544313"/>
                <a:gd name="connsiteY19" fmla="*/ 1096587 h 5784389"/>
                <a:gd name="connsiteX20" fmla="*/ 4256093 w 7544313"/>
                <a:gd name="connsiteY20" fmla="*/ 188144 h 5784389"/>
                <a:gd name="connsiteX21" fmla="*/ 4710315 w 7544313"/>
                <a:gd name="connsiteY21" fmla="*/ 0 h 5784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544313" h="5784389">
                  <a:moveTo>
                    <a:pt x="4710315" y="0"/>
                  </a:moveTo>
                  <a:cubicBezTo>
                    <a:pt x="4874713" y="0"/>
                    <a:pt x="5039107" y="62713"/>
                    <a:pt x="5164538" y="188144"/>
                  </a:cubicBezTo>
                  <a:lnTo>
                    <a:pt x="7343753" y="2367358"/>
                  </a:lnTo>
                  <a:cubicBezTo>
                    <a:pt x="7375110" y="2398716"/>
                    <a:pt x="7403341" y="2432905"/>
                    <a:pt x="7428050" y="2469120"/>
                  </a:cubicBezTo>
                  <a:lnTo>
                    <a:pt x="7438311" y="2487626"/>
                  </a:lnTo>
                  <a:lnTo>
                    <a:pt x="7479289" y="2563973"/>
                  </a:lnTo>
                  <a:cubicBezTo>
                    <a:pt x="7520342" y="2657385"/>
                    <a:pt x="7544313" y="2769994"/>
                    <a:pt x="7544313" y="2891210"/>
                  </a:cubicBezTo>
                  <a:cubicBezTo>
                    <a:pt x="7544313" y="3012426"/>
                    <a:pt x="7520342" y="3125035"/>
                    <a:pt x="7479289" y="3218447"/>
                  </a:cubicBezTo>
                  <a:lnTo>
                    <a:pt x="7454433" y="3276193"/>
                  </a:lnTo>
                  <a:lnTo>
                    <a:pt x="7421357" y="3318247"/>
                  </a:lnTo>
                  <a:cubicBezTo>
                    <a:pt x="7391886" y="3351882"/>
                    <a:pt x="7357304" y="3385674"/>
                    <a:pt x="7325947" y="3417030"/>
                  </a:cubicBezTo>
                  <a:lnTo>
                    <a:pt x="5146732" y="5596244"/>
                  </a:lnTo>
                  <a:cubicBezTo>
                    <a:pt x="4895873" y="5847104"/>
                    <a:pt x="4489147" y="5847104"/>
                    <a:pt x="4238287" y="5596244"/>
                  </a:cubicBezTo>
                  <a:cubicBezTo>
                    <a:pt x="3987430" y="5345384"/>
                    <a:pt x="3987430" y="4938661"/>
                    <a:pt x="4238287" y="4687801"/>
                  </a:cubicBezTo>
                  <a:lnTo>
                    <a:pt x="5378425" y="3547663"/>
                  </a:lnTo>
                  <a:lnTo>
                    <a:pt x="642367" y="3547663"/>
                  </a:lnTo>
                  <a:cubicBezTo>
                    <a:pt x="287598" y="3547663"/>
                    <a:pt x="0" y="3260065"/>
                    <a:pt x="0" y="2905296"/>
                  </a:cubicBezTo>
                  <a:cubicBezTo>
                    <a:pt x="0" y="2550527"/>
                    <a:pt x="287598" y="2262930"/>
                    <a:pt x="642367" y="2262930"/>
                  </a:cubicBezTo>
                  <a:lnTo>
                    <a:pt x="5422435" y="2262930"/>
                  </a:lnTo>
                  <a:lnTo>
                    <a:pt x="4256093" y="1096587"/>
                  </a:lnTo>
                  <a:cubicBezTo>
                    <a:pt x="4005235" y="845727"/>
                    <a:pt x="4005235" y="439004"/>
                    <a:pt x="4256093" y="188144"/>
                  </a:cubicBezTo>
                  <a:cubicBezTo>
                    <a:pt x="4381524" y="62713"/>
                    <a:pt x="4545918" y="0"/>
                    <a:pt x="4710315" y="0"/>
                  </a:cubicBezTo>
                  <a:close/>
                </a:path>
              </a:pathLst>
            </a:cu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95">
                <a:solidFill>
                  <a:srgbClr val="2A4758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8" presetID="2" presetClass="entr" presetSubtype="8" accel="58000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3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3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3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8" presetID="2" presetClass="entr" presetSubtype="8" accel="58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3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5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1016000" y="1147186"/>
            <a:ext cx="10334171" cy="0"/>
          </a:xfrm>
          <a:prstGeom prst="line">
            <a:avLst/>
          </a:prstGeom>
          <a:ln w="12700">
            <a:solidFill>
              <a:srgbClr val="2320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659843" y="580571"/>
            <a:ext cx="638629" cy="638629"/>
          </a:xfrm>
          <a:prstGeom prst="rect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5400" b="1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30162" y="412261"/>
            <a:ext cx="336620" cy="336620"/>
          </a:xfrm>
          <a:prstGeom prst="rect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5400" b="1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" name="文本占位符 9"/>
          <p:cNvSpPr txBox="1"/>
          <p:nvPr/>
        </p:nvSpPr>
        <p:spPr>
          <a:xfrm>
            <a:off x="1572980" y="483186"/>
            <a:ext cx="4665260" cy="646666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rgbClr val="23202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二、产品运行</a:t>
            </a:r>
            <a:endParaRPr lang="zh-CN" altLang="en-US" sz="3200" dirty="0">
              <a:solidFill>
                <a:srgbClr val="23202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065495" y="2057296"/>
            <a:ext cx="45719" cy="399644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7" name="组合 6"/>
          <p:cNvGrpSpPr/>
          <p:nvPr/>
        </p:nvGrpSpPr>
        <p:grpSpPr>
          <a:xfrm>
            <a:off x="4418918" y="2156818"/>
            <a:ext cx="1212728" cy="1234483"/>
            <a:chOff x="4816253" y="1456171"/>
            <a:chExt cx="1212728" cy="1234483"/>
          </a:xfrm>
        </p:grpSpPr>
        <p:sp>
          <p:nvSpPr>
            <p:cNvPr id="8" name="对角圆角矩形 26"/>
            <p:cNvSpPr/>
            <p:nvPr/>
          </p:nvSpPr>
          <p:spPr>
            <a:xfrm rot="16200000">
              <a:off x="4805375" y="1467049"/>
              <a:ext cx="1234483" cy="1212728"/>
            </a:xfrm>
            <a:prstGeom prst="round2Diag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rgbClr val="2320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对角圆角矩形 27"/>
            <p:cNvSpPr/>
            <p:nvPr/>
          </p:nvSpPr>
          <p:spPr>
            <a:xfrm rot="16200000">
              <a:off x="4916607" y="1564059"/>
              <a:ext cx="1034918" cy="101667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0" name="任意多边形 28"/>
            <p:cNvSpPr/>
            <p:nvPr/>
          </p:nvSpPr>
          <p:spPr bwMode="auto">
            <a:xfrm>
              <a:off x="5250981" y="1792284"/>
              <a:ext cx="393853" cy="579957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560301" y="3477081"/>
            <a:ext cx="1212728" cy="1234483"/>
            <a:chOff x="6129344" y="2728516"/>
            <a:chExt cx="1212728" cy="1234483"/>
          </a:xfrm>
        </p:grpSpPr>
        <p:sp>
          <p:nvSpPr>
            <p:cNvPr id="12" name="对角圆角矩形 23"/>
            <p:cNvSpPr/>
            <p:nvPr/>
          </p:nvSpPr>
          <p:spPr>
            <a:xfrm rot="16200000">
              <a:off x="6118466" y="2739394"/>
              <a:ext cx="1234483" cy="1212728"/>
            </a:xfrm>
            <a:prstGeom prst="round2Diag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rgbClr val="2320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3" name="对角圆角矩形 24"/>
            <p:cNvSpPr/>
            <p:nvPr/>
          </p:nvSpPr>
          <p:spPr>
            <a:xfrm rot="16200000">
              <a:off x="6229698" y="2836404"/>
              <a:ext cx="1034918" cy="1016679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4" name="任意多边形 25"/>
            <p:cNvSpPr/>
            <p:nvPr/>
          </p:nvSpPr>
          <p:spPr bwMode="auto">
            <a:xfrm flipH="1">
              <a:off x="6553991" y="3036256"/>
              <a:ext cx="353336" cy="594499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462929" y="4721592"/>
            <a:ext cx="1168717" cy="1189683"/>
            <a:chOff x="4852515" y="3535572"/>
            <a:chExt cx="1168717" cy="1189683"/>
          </a:xfrm>
        </p:grpSpPr>
        <p:sp>
          <p:nvSpPr>
            <p:cNvPr id="16" name="对角圆角矩形 29"/>
            <p:cNvSpPr/>
            <p:nvPr/>
          </p:nvSpPr>
          <p:spPr>
            <a:xfrm rot="16200000">
              <a:off x="4842032" y="3546055"/>
              <a:ext cx="1189683" cy="1168717"/>
            </a:xfrm>
            <a:prstGeom prst="round2DiagRect">
              <a:avLst>
                <a:gd name="adj1" fmla="val 50000"/>
                <a:gd name="adj2" fmla="val 0"/>
              </a:avLst>
            </a:prstGeom>
            <a:noFill/>
            <a:ln w="28575">
              <a:solidFill>
                <a:srgbClr val="2320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7" name="对角圆角矩形 30"/>
            <p:cNvSpPr/>
            <p:nvPr/>
          </p:nvSpPr>
          <p:spPr>
            <a:xfrm rot="16200000">
              <a:off x="4949228" y="3639545"/>
              <a:ext cx="997360" cy="979782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8" name="任意多边形 31"/>
            <p:cNvSpPr/>
            <p:nvPr/>
          </p:nvSpPr>
          <p:spPr bwMode="auto">
            <a:xfrm rot="10800000" flipV="1">
              <a:off x="5200395" y="3857401"/>
              <a:ext cx="444440" cy="482637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9" name="Group 65"/>
          <p:cNvGrpSpPr/>
          <p:nvPr/>
        </p:nvGrpSpPr>
        <p:grpSpPr>
          <a:xfrm>
            <a:off x="7895829" y="3575849"/>
            <a:ext cx="2869859" cy="1194298"/>
            <a:chOff x="8797070" y="2627579"/>
            <a:chExt cx="3051637" cy="1132512"/>
          </a:xfrm>
        </p:grpSpPr>
        <p:sp>
          <p:nvSpPr>
            <p:cNvPr id="20" name="TextBox 66"/>
            <p:cNvSpPr txBox="1"/>
            <p:nvPr/>
          </p:nvSpPr>
          <p:spPr>
            <a:xfrm>
              <a:off x="8797070" y="2627579"/>
              <a:ext cx="1178177" cy="4355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8565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zh-CN" altLang="en-US" dirty="0">
                  <a:solidFill>
                    <a:srgbClr val="23202F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sym typeface="Arial" panose="020B0604020202020204" pitchFamily="34" charset="0"/>
                </a:rPr>
                <a:t>产品形式</a:t>
              </a:r>
              <a:endParaRPr lang="zh-CN" altLang="en-US" dirty="0">
                <a:solidFill>
                  <a:srgbClr val="23202F"/>
                </a:solidFill>
                <a:latin typeface="迷你简菱心" panose="02010609000101010101" pitchFamily="49" charset="-122"/>
                <a:ea typeface="迷你简菱心" panose="0201060900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1" name="Rectangle 67"/>
            <p:cNvSpPr/>
            <p:nvPr/>
          </p:nvSpPr>
          <p:spPr>
            <a:xfrm>
              <a:off x="8797071" y="2957431"/>
              <a:ext cx="3051636" cy="802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22" name="Group 65"/>
          <p:cNvGrpSpPr/>
          <p:nvPr/>
        </p:nvGrpSpPr>
        <p:grpSpPr>
          <a:xfrm>
            <a:off x="1348886" y="2029234"/>
            <a:ext cx="2869858" cy="1206974"/>
            <a:chOff x="8797071" y="2615559"/>
            <a:chExt cx="3051636" cy="1144532"/>
          </a:xfrm>
        </p:grpSpPr>
        <p:sp>
          <p:nvSpPr>
            <p:cNvPr id="23" name="TextBox 66"/>
            <p:cNvSpPr txBox="1"/>
            <p:nvPr/>
          </p:nvSpPr>
          <p:spPr>
            <a:xfrm>
              <a:off x="10506894" y="2615559"/>
              <a:ext cx="1178177" cy="4355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1218565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zh-CN" altLang="en-US" dirty="0">
                  <a:solidFill>
                    <a:srgbClr val="23202F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sym typeface="Arial" panose="020B0604020202020204" pitchFamily="34" charset="0"/>
                </a:rPr>
                <a:t>产品形式</a:t>
              </a:r>
              <a:endParaRPr lang="zh-CN" altLang="en-US" dirty="0">
                <a:solidFill>
                  <a:srgbClr val="23202F"/>
                </a:solidFill>
                <a:latin typeface="迷你简菱心" panose="02010609000101010101" pitchFamily="49" charset="-122"/>
                <a:ea typeface="迷你简菱心" panose="0201060900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4" name="Rectangle 67"/>
            <p:cNvSpPr/>
            <p:nvPr/>
          </p:nvSpPr>
          <p:spPr>
            <a:xfrm>
              <a:off x="8797071" y="2957431"/>
              <a:ext cx="3051636" cy="802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25" name="Group 65"/>
          <p:cNvGrpSpPr/>
          <p:nvPr/>
        </p:nvGrpSpPr>
        <p:grpSpPr>
          <a:xfrm>
            <a:off x="1348886" y="4607162"/>
            <a:ext cx="2869858" cy="1206974"/>
            <a:chOff x="8797071" y="2615559"/>
            <a:chExt cx="3051636" cy="1144532"/>
          </a:xfrm>
        </p:grpSpPr>
        <p:sp>
          <p:nvSpPr>
            <p:cNvPr id="26" name="TextBox 66"/>
            <p:cNvSpPr txBox="1"/>
            <p:nvPr/>
          </p:nvSpPr>
          <p:spPr>
            <a:xfrm>
              <a:off x="10670530" y="2615559"/>
              <a:ext cx="1178177" cy="4355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1218565">
                <a:lnSpc>
                  <a:spcPct val="150000"/>
                </a:lnSpc>
                <a:spcBef>
                  <a:spcPct val="0"/>
                </a:spcBef>
                <a:defRPr/>
              </a:pPr>
              <a:r>
                <a:rPr lang="zh-CN" altLang="en-US" dirty="0">
                  <a:solidFill>
                    <a:srgbClr val="23202F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sym typeface="Arial" panose="020B0604020202020204" pitchFamily="34" charset="0"/>
                </a:rPr>
                <a:t>产品形式</a:t>
              </a:r>
              <a:endParaRPr lang="zh-CN" altLang="en-US" dirty="0">
                <a:solidFill>
                  <a:srgbClr val="23202F"/>
                </a:solidFill>
                <a:latin typeface="迷你简菱心" panose="02010609000101010101" pitchFamily="49" charset="-122"/>
                <a:ea typeface="迷你简菱心" panose="0201060900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27" name="Rectangle 67"/>
            <p:cNvSpPr/>
            <p:nvPr/>
          </p:nvSpPr>
          <p:spPr>
            <a:xfrm>
              <a:off x="8797071" y="2957431"/>
              <a:ext cx="3051636" cy="802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250"/>
                            </p:stCondLst>
                            <p:childTnLst>
                              <p:par>
                                <p:cTn id="4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1091" y="-929640"/>
            <a:ext cx="11089898" cy="8717280"/>
          </a:xfrm>
          <a:prstGeom prst="rect">
            <a:avLst/>
          </a:prstGeom>
        </p:spPr>
      </p:pic>
      <p:sp>
        <p:nvSpPr>
          <p:cNvPr id="3" name="矩形 259"/>
          <p:cNvSpPr>
            <a:spLocks noChangeArrowheads="1"/>
          </p:cNvSpPr>
          <p:nvPr/>
        </p:nvSpPr>
        <p:spPr bwMode="auto">
          <a:xfrm>
            <a:off x="3462786" y="3418660"/>
            <a:ext cx="524327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4000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尚酷简体" panose="03000509000000000000" pitchFamily="65" charset="-122"/>
                <a:ea typeface="方正尚酷简体" panose="03000509000000000000" pitchFamily="65" charset="-122"/>
              </a:rPr>
              <a:t>市场分析</a:t>
            </a:r>
            <a:endParaRPr lang="zh-CN" altLang="en-US" sz="4000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3139404" y="4189882"/>
            <a:ext cx="589004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We have many PowerPoint 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templates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 that has been specifically designed to help anyone that is stepping into the world of PowerPoint for the very first time.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619660" y="1124363"/>
            <a:ext cx="2929530" cy="2646878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6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gency FB" panose="020B0503020202020204" pitchFamily="34" charset="0"/>
                <a:ea typeface="腾祥澜黑简" panose="01010104010101010101" pitchFamily="2" charset="-122"/>
                <a:cs typeface="Arial" panose="020B0604020202020204" pitchFamily="34" charset="0"/>
              </a:rPr>
              <a:t>03</a:t>
            </a:r>
            <a:endParaRPr lang="zh-CN" altLang="en-US" sz="166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gency FB" panose="020B0503020202020204" pitchFamily="34" charset="0"/>
              <a:ea typeface="腾祥澜黑简" panose="0101010401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49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1016000" y="1147186"/>
            <a:ext cx="10334171" cy="0"/>
          </a:xfrm>
          <a:prstGeom prst="line">
            <a:avLst/>
          </a:prstGeom>
          <a:ln w="12700">
            <a:solidFill>
              <a:srgbClr val="2320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659843" y="580571"/>
            <a:ext cx="638629" cy="638629"/>
          </a:xfrm>
          <a:prstGeom prst="rect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5400" b="1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30162" y="412261"/>
            <a:ext cx="336620" cy="336620"/>
          </a:xfrm>
          <a:prstGeom prst="rect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5400" b="1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" name="文本占位符 9"/>
          <p:cNvSpPr txBox="1"/>
          <p:nvPr/>
        </p:nvSpPr>
        <p:spPr>
          <a:xfrm>
            <a:off x="1572980" y="483186"/>
            <a:ext cx="4665260" cy="646666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rgbClr val="23202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三、市场分析</a:t>
            </a:r>
            <a:endParaRPr lang="zh-CN" altLang="en-US" sz="3200" dirty="0">
              <a:solidFill>
                <a:srgbClr val="23202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grpSp>
        <p:nvGrpSpPr>
          <p:cNvPr id="28" name="组合 27"/>
          <p:cNvGrpSpPr/>
          <p:nvPr/>
        </p:nvGrpSpPr>
        <p:grpSpPr bwMode="auto">
          <a:xfrm>
            <a:off x="4163590" y="1873337"/>
            <a:ext cx="3974882" cy="4984475"/>
            <a:chOff x="2977484" y="1071882"/>
            <a:chExt cx="3246853" cy="4071617"/>
          </a:xfrm>
        </p:grpSpPr>
        <p:pic>
          <p:nvPicPr>
            <p:cNvPr id="29" name="Picture 4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7484" y="1071882"/>
              <a:ext cx="3246853" cy="4071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Rectangle 5"/>
            <p:cNvSpPr/>
            <p:nvPr/>
          </p:nvSpPr>
          <p:spPr>
            <a:xfrm>
              <a:off x="3402791" y="1409022"/>
              <a:ext cx="2066021" cy="2740346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3765">
                <a:defRPr/>
              </a:pPr>
              <a:endParaRPr lang="en-US" sz="1350"/>
            </a:p>
          </p:txBody>
        </p:sp>
      </p:grpSp>
      <p:grpSp>
        <p:nvGrpSpPr>
          <p:cNvPr id="31" name="Group 84"/>
          <p:cNvGrpSpPr>
            <a:grpSpLocks noChangeAspect="1"/>
          </p:cNvGrpSpPr>
          <p:nvPr/>
        </p:nvGrpSpPr>
        <p:grpSpPr bwMode="auto">
          <a:xfrm>
            <a:off x="8071006" y="2645877"/>
            <a:ext cx="575680" cy="576453"/>
            <a:chOff x="7275513" y="5302250"/>
            <a:chExt cx="1012825" cy="1012825"/>
          </a:xfrm>
          <a:solidFill>
            <a:schemeClr val="accent1"/>
          </a:solidFill>
        </p:grpSpPr>
        <p:sp>
          <p:nvSpPr>
            <p:cNvPr id="32" name="Freeform 34"/>
            <p:cNvSpPr/>
            <p:nvPr/>
          </p:nvSpPr>
          <p:spPr bwMode="auto">
            <a:xfrm>
              <a:off x="7467601" y="5521325"/>
              <a:ext cx="608013" cy="606425"/>
            </a:xfrm>
            <a:custGeom>
              <a:avLst/>
              <a:gdLst>
                <a:gd name="T0" fmla="*/ 189 w 211"/>
                <a:gd name="T1" fmla="*/ 85 h 211"/>
                <a:gd name="T2" fmla="*/ 187 w 211"/>
                <a:gd name="T3" fmla="*/ 64 h 211"/>
                <a:gd name="T4" fmla="*/ 192 w 211"/>
                <a:gd name="T5" fmla="*/ 41 h 211"/>
                <a:gd name="T6" fmla="*/ 179 w 211"/>
                <a:gd name="T7" fmla="*/ 31 h 211"/>
                <a:gd name="T8" fmla="*/ 170 w 211"/>
                <a:gd name="T9" fmla="*/ 36 h 211"/>
                <a:gd name="T10" fmla="*/ 164 w 211"/>
                <a:gd name="T11" fmla="*/ 34 h 211"/>
                <a:gd name="T12" fmla="*/ 155 w 211"/>
                <a:gd name="T13" fmla="*/ 26 h 211"/>
                <a:gd name="T14" fmla="*/ 148 w 211"/>
                <a:gd name="T15" fmla="*/ 20 h 211"/>
                <a:gd name="T16" fmla="*/ 149 w 211"/>
                <a:gd name="T17" fmla="*/ 11 h 211"/>
                <a:gd name="T18" fmla="*/ 125 w 211"/>
                <a:gd name="T19" fmla="*/ 5 h 211"/>
                <a:gd name="T20" fmla="*/ 106 w 211"/>
                <a:gd name="T21" fmla="*/ 1 h 211"/>
                <a:gd name="T22" fmla="*/ 89 w 211"/>
                <a:gd name="T23" fmla="*/ 2 h 211"/>
                <a:gd name="T24" fmla="*/ 88 w 211"/>
                <a:gd name="T25" fmla="*/ 7 h 211"/>
                <a:gd name="T26" fmla="*/ 99 w 211"/>
                <a:gd name="T27" fmla="*/ 3 h 211"/>
                <a:gd name="T28" fmla="*/ 101 w 211"/>
                <a:gd name="T29" fmla="*/ 13 h 211"/>
                <a:gd name="T30" fmla="*/ 83 w 211"/>
                <a:gd name="T31" fmla="*/ 23 h 211"/>
                <a:gd name="T32" fmla="*/ 87 w 211"/>
                <a:gd name="T33" fmla="*/ 31 h 211"/>
                <a:gd name="T34" fmla="*/ 96 w 211"/>
                <a:gd name="T35" fmla="*/ 25 h 211"/>
                <a:gd name="T36" fmla="*/ 108 w 211"/>
                <a:gd name="T37" fmla="*/ 30 h 211"/>
                <a:gd name="T38" fmla="*/ 118 w 211"/>
                <a:gd name="T39" fmla="*/ 29 h 211"/>
                <a:gd name="T40" fmla="*/ 130 w 211"/>
                <a:gd name="T41" fmla="*/ 32 h 211"/>
                <a:gd name="T42" fmla="*/ 128 w 211"/>
                <a:gd name="T43" fmla="*/ 37 h 211"/>
                <a:gd name="T44" fmla="*/ 116 w 211"/>
                <a:gd name="T45" fmla="*/ 43 h 211"/>
                <a:gd name="T46" fmla="*/ 117 w 211"/>
                <a:gd name="T47" fmla="*/ 50 h 211"/>
                <a:gd name="T48" fmla="*/ 113 w 211"/>
                <a:gd name="T49" fmla="*/ 58 h 211"/>
                <a:gd name="T50" fmla="*/ 110 w 211"/>
                <a:gd name="T51" fmla="*/ 91 h 211"/>
                <a:gd name="T52" fmla="*/ 104 w 211"/>
                <a:gd name="T53" fmla="*/ 97 h 211"/>
                <a:gd name="T54" fmla="*/ 88 w 211"/>
                <a:gd name="T55" fmla="*/ 77 h 211"/>
                <a:gd name="T56" fmla="*/ 57 w 211"/>
                <a:gd name="T57" fmla="*/ 83 h 211"/>
                <a:gd name="T58" fmla="*/ 73 w 211"/>
                <a:gd name="T59" fmla="*/ 89 h 211"/>
                <a:gd name="T60" fmla="*/ 75 w 211"/>
                <a:gd name="T61" fmla="*/ 94 h 211"/>
                <a:gd name="T62" fmla="*/ 63 w 211"/>
                <a:gd name="T63" fmla="*/ 97 h 211"/>
                <a:gd name="T64" fmla="*/ 62 w 211"/>
                <a:gd name="T65" fmla="*/ 105 h 211"/>
                <a:gd name="T66" fmla="*/ 70 w 211"/>
                <a:gd name="T67" fmla="*/ 110 h 211"/>
                <a:gd name="T68" fmla="*/ 84 w 211"/>
                <a:gd name="T69" fmla="*/ 107 h 211"/>
                <a:gd name="T70" fmla="*/ 99 w 211"/>
                <a:gd name="T71" fmla="*/ 114 h 211"/>
                <a:gd name="T72" fmla="*/ 116 w 211"/>
                <a:gd name="T73" fmla="*/ 109 h 211"/>
                <a:gd name="T74" fmla="*/ 118 w 211"/>
                <a:gd name="T75" fmla="*/ 131 h 211"/>
                <a:gd name="T76" fmla="*/ 109 w 211"/>
                <a:gd name="T77" fmla="*/ 159 h 211"/>
                <a:gd name="T78" fmla="*/ 90 w 211"/>
                <a:gd name="T79" fmla="*/ 189 h 211"/>
                <a:gd name="T80" fmla="*/ 82 w 211"/>
                <a:gd name="T81" fmla="*/ 197 h 211"/>
                <a:gd name="T82" fmla="*/ 79 w 211"/>
                <a:gd name="T83" fmla="*/ 181 h 211"/>
                <a:gd name="T84" fmla="*/ 78 w 211"/>
                <a:gd name="T85" fmla="*/ 159 h 211"/>
                <a:gd name="T86" fmla="*/ 63 w 211"/>
                <a:gd name="T87" fmla="*/ 132 h 211"/>
                <a:gd name="T88" fmla="*/ 72 w 211"/>
                <a:gd name="T89" fmla="*/ 125 h 211"/>
                <a:gd name="T90" fmla="*/ 60 w 211"/>
                <a:gd name="T91" fmla="*/ 115 h 211"/>
                <a:gd name="T92" fmla="*/ 55 w 211"/>
                <a:gd name="T93" fmla="*/ 102 h 211"/>
                <a:gd name="T94" fmla="*/ 50 w 211"/>
                <a:gd name="T95" fmla="*/ 89 h 211"/>
                <a:gd name="T96" fmla="*/ 38 w 211"/>
                <a:gd name="T97" fmla="*/ 78 h 211"/>
                <a:gd name="T98" fmla="*/ 37 w 211"/>
                <a:gd name="T99" fmla="*/ 91 h 211"/>
                <a:gd name="T100" fmla="*/ 30 w 211"/>
                <a:gd name="T101" fmla="*/ 91 h 211"/>
                <a:gd name="T102" fmla="*/ 32 w 211"/>
                <a:gd name="T103" fmla="*/ 52 h 211"/>
                <a:gd name="T104" fmla="*/ 20 w 211"/>
                <a:gd name="T105" fmla="*/ 148 h 211"/>
                <a:gd name="T106" fmla="*/ 167 w 211"/>
                <a:gd name="T107" fmla="*/ 185 h 211"/>
                <a:gd name="T108" fmla="*/ 160 w 211"/>
                <a:gd name="T109" fmla="*/ 127 h 211"/>
                <a:gd name="T110" fmla="*/ 184 w 211"/>
                <a:gd name="T111" fmla="*/ 133 h 211"/>
                <a:gd name="T112" fmla="*/ 201 w 211"/>
                <a:gd name="T113" fmla="*/ 146 h 211"/>
                <a:gd name="T114" fmla="*/ 206 w 211"/>
                <a:gd name="T115" fmla="*/ 109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1" h="211">
                  <a:moveTo>
                    <a:pt x="196" y="93"/>
                  </a:moveTo>
                  <a:cubicBezTo>
                    <a:pt x="195" y="88"/>
                    <a:pt x="194" y="87"/>
                    <a:pt x="189" y="85"/>
                  </a:cubicBezTo>
                  <a:cubicBezTo>
                    <a:pt x="183" y="84"/>
                    <a:pt x="181" y="81"/>
                    <a:pt x="183" y="76"/>
                  </a:cubicBezTo>
                  <a:cubicBezTo>
                    <a:pt x="184" y="72"/>
                    <a:pt x="186" y="68"/>
                    <a:pt x="187" y="64"/>
                  </a:cubicBezTo>
                  <a:cubicBezTo>
                    <a:pt x="189" y="61"/>
                    <a:pt x="190" y="57"/>
                    <a:pt x="189" y="52"/>
                  </a:cubicBezTo>
                  <a:cubicBezTo>
                    <a:pt x="188" y="48"/>
                    <a:pt x="189" y="44"/>
                    <a:pt x="192" y="41"/>
                  </a:cubicBezTo>
                  <a:cubicBezTo>
                    <a:pt x="189" y="37"/>
                    <a:pt x="186" y="34"/>
                    <a:pt x="182" y="30"/>
                  </a:cubicBezTo>
                  <a:cubicBezTo>
                    <a:pt x="181" y="28"/>
                    <a:pt x="180" y="29"/>
                    <a:pt x="179" y="31"/>
                  </a:cubicBezTo>
                  <a:cubicBezTo>
                    <a:pt x="179" y="32"/>
                    <a:pt x="179" y="33"/>
                    <a:pt x="179" y="33"/>
                  </a:cubicBezTo>
                  <a:cubicBezTo>
                    <a:pt x="178" y="38"/>
                    <a:pt x="174" y="39"/>
                    <a:pt x="170" y="36"/>
                  </a:cubicBezTo>
                  <a:cubicBezTo>
                    <a:pt x="170" y="36"/>
                    <a:pt x="169" y="35"/>
                    <a:pt x="168" y="35"/>
                  </a:cubicBezTo>
                  <a:cubicBezTo>
                    <a:pt x="167" y="34"/>
                    <a:pt x="165" y="34"/>
                    <a:pt x="164" y="34"/>
                  </a:cubicBezTo>
                  <a:cubicBezTo>
                    <a:pt x="160" y="35"/>
                    <a:pt x="159" y="34"/>
                    <a:pt x="159" y="30"/>
                  </a:cubicBezTo>
                  <a:cubicBezTo>
                    <a:pt x="160" y="27"/>
                    <a:pt x="159" y="25"/>
                    <a:pt x="155" y="26"/>
                  </a:cubicBezTo>
                  <a:cubicBezTo>
                    <a:pt x="154" y="26"/>
                    <a:pt x="153" y="26"/>
                    <a:pt x="152" y="26"/>
                  </a:cubicBezTo>
                  <a:cubicBezTo>
                    <a:pt x="149" y="26"/>
                    <a:pt x="147" y="23"/>
                    <a:pt x="148" y="20"/>
                  </a:cubicBezTo>
                  <a:cubicBezTo>
                    <a:pt x="148" y="18"/>
                    <a:pt x="149" y="17"/>
                    <a:pt x="149" y="15"/>
                  </a:cubicBezTo>
                  <a:cubicBezTo>
                    <a:pt x="150" y="14"/>
                    <a:pt x="150" y="12"/>
                    <a:pt x="149" y="11"/>
                  </a:cubicBezTo>
                  <a:cubicBezTo>
                    <a:pt x="147" y="9"/>
                    <a:pt x="144" y="7"/>
                    <a:pt x="141" y="5"/>
                  </a:cubicBezTo>
                  <a:cubicBezTo>
                    <a:pt x="136" y="1"/>
                    <a:pt x="130" y="4"/>
                    <a:pt x="125" y="5"/>
                  </a:cubicBezTo>
                  <a:cubicBezTo>
                    <a:pt x="124" y="9"/>
                    <a:pt x="124" y="10"/>
                    <a:pt x="119" y="9"/>
                  </a:cubicBezTo>
                  <a:cubicBezTo>
                    <a:pt x="114" y="7"/>
                    <a:pt x="110" y="5"/>
                    <a:pt x="106" y="1"/>
                  </a:cubicBezTo>
                  <a:cubicBezTo>
                    <a:pt x="106" y="0"/>
                    <a:pt x="105" y="0"/>
                    <a:pt x="104" y="0"/>
                  </a:cubicBezTo>
                  <a:cubicBezTo>
                    <a:pt x="99" y="1"/>
                    <a:pt x="94" y="1"/>
                    <a:pt x="89" y="2"/>
                  </a:cubicBezTo>
                  <a:cubicBezTo>
                    <a:pt x="88" y="2"/>
                    <a:pt x="87" y="3"/>
                    <a:pt x="87" y="4"/>
                  </a:cubicBezTo>
                  <a:cubicBezTo>
                    <a:pt x="87" y="5"/>
                    <a:pt x="87" y="6"/>
                    <a:pt x="88" y="7"/>
                  </a:cubicBezTo>
                  <a:cubicBezTo>
                    <a:pt x="90" y="7"/>
                    <a:pt x="92" y="7"/>
                    <a:pt x="93" y="6"/>
                  </a:cubicBezTo>
                  <a:cubicBezTo>
                    <a:pt x="95" y="5"/>
                    <a:pt x="97" y="4"/>
                    <a:pt x="99" y="3"/>
                  </a:cubicBezTo>
                  <a:cubicBezTo>
                    <a:pt x="102" y="2"/>
                    <a:pt x="103" y="2"/>
                    <a:pt x="104" y="5"/>
                  </a:cubicBezTo>
                  <a:cubicBezTo>
                    <a:pt x="105" y="8"/>
                    <a:pt x="104" y="11"/>
                    <a:pt x="101" y="13"/>
                  </a:cubicBezTo>
                  <a:cubicBezTo>
                    <a:pt x="98" y="15"/>
                    <a:pt x="94" y="17"/>
                    <a:pt x="90" y="19"/>
                  </a:cubicBezTo>
                  <a:cubicBezTo>
                    <a:pt x="88" y="20"/>
                    <a:pt x="85" y="22"/>
                    <a:pt x="83" y="23"/>
                  </a:cubicBezTo>
                  <a:cubicBezTo>
                    <a:pt x="81" y="25"/>
                    <a:pt x="79" y="27"/>
                    <a:pt x="81" y="30"/>
                  </a:cubicBezTo>
                  <a:cubicBezTo>
                    <a:pt x="82" y="32"/>
                    <a:pt x="85" y="31"/>
                    <a:pt x="87" y="31"/>
                  </a:cubicBezTo>
                  <a:cubicBezTo>
                    <a:pt x="89" y="30"/>
                    <a:pt x="91" y="29"/>
                    <a:pt x="93" y="28"/>
                  </a:cubicBezTo>
                  <a:cubicBezTo>
                    <a:pt x="94" y="27"/>
                    <a:pt x="95" y="26"/>
                    <a:pt x="96" y="25"/>
                  </a:cubicBezTo>
                  <a:cubicBezTo>
                    <a:pt x="98" y="24"/>
                    <a:pt x="99" y="24"/>
                    <a:pt x="100" y="27"/>
                  </a:cubicBezTo>
                  <a:cubicBezTo>
                    <a:pt x="102" y="31"/>
                    <a:pt x="105" y="32"/>
                    <a:pt x="108" y="30"/>
                  </a:cubicBezTo>
                  <a:cubicBezTo>
                    <a:pt x="110" y="29"/>
                    <a:pt x="111" y="27"/>
                    <a:pt x="113" y="26"/>
                  </a:cubicBezTo>
                  <a:cubicBezTo>
                    <a:pt x="116" y="25"/>
                    <a:pt x="118" y="26"/>
                    <a:pt x="118" y="29"/>
                  </a:cubicBezTo>
                  <a:cubicBezTo>
                    <a:pt x="119" y="33"/>
                    <a:pt x="120" y="34"/>
                    <a:pt x="124" y="33"/>
                  </a:cubicBezTo>
                  <a:cubicBezTo>
                    <a:pt x="126" y="33"/>
                    <a:pt x="128" y="33"/>
                    <a:pt x="130" y="32"/>
                  </a:cubicBezTo>
                  <a:cubicBezTo>
                    <a:pt x="130" y="33"/>
                    <a:pt x="131" y="33"/>
                    <a:pt x="131" y="33"/>
                  </a:cubicBezTo>
                  <a:cubicBezTo>
                    <a:pt x="130" y="34"/>
                    <a:pt x="130" y="36"/>
                    <a:pt x="128" y="37"/>
                  </a:cubicBezTo>
                  <a:cubicBezTo>
                    <a:pt x="127" y="39"/>
                    <a:pt x="124" y="40"/>
                    <a:pt x="122" y="41"/>
                  </a:cubicBezTo>
                  <a:cubicBezTo>
                    <a:pt x="119" y="42"/>
                    <a:pt x="116" y="43"/>
                    <a:pt x="116" y="43"/>
                  </a:cubicBezTo>
                  <a:cubicBezTo>
                    <a:pt x="116" y="43"/>
                    <a:pt x="120" y="45"/>
                    <a:pt x="118" y="46"/>
                  </a:cubicBezTo>
                  <a:cubicBezTo>
                    <a:pt x="114" y="47"/>
                    <a:pt x="108" y="53"/>
                    <a:pt x="117" y="50"/>
                  </a:cubicBezTo>
                  <a:cubicBezTo>
                    <a:pt x="118" y="50"/>
                    <a:pt x="120" y="50"/>
                    <a:pt x="122" y="49"/>
                  </a:cubicBezTo>
                  <a:cubicBezTo>
                    <a:pt x="120" y="54"/>
                    <a:pt x="116" y="56"/>
                    <a:pt x="113" y="58"/>
                  </a:cubicBezTo>
                  <a:cubicBezTo>
                    <a:pt x="102" y="64"/>
                    <a:pt x="101" y="79"/>
                    <a:pt x="107" y="86"/>
                  </a:cubicBezTo>
                  <a:cubicBezTo>
                    <a:pt x="108" y="88"/>
                    <a:pt x="109" y="89"/>
                    <a:pt x="110" y="91"/>
                  </a:cubicBezTo>
                  <a:cubicBezTo>
                    <a:pt x="111" y="93"/>
                    <a:pt x="111" y="96"/>
                    <a:pt x="109" y="97"/>
                  </a:cubicBezTo>
                  <a:cubicBezTo>
                    <a:pt x="108" y="98"/>
                    <a:pt x="105" y="97"/>
                    <a:pt x="104" y="97"/>
                  </a:cubicBezTo>
                  <a:cubicBezTo>
                    <a:pt x="101" y="94"/>
                    <a:pt x="98" y="92"/>
                    <a:pt x="96" y="89"/>
                  </a:cubicBezTo>
                  <a:cubicBezTo>
                    <a:pt x="93" y="85"/>
                    <a:pt x="91" y="81"/>
                    <a:pt x="88" y="77"/>
                  </a:cubicBezTo>
                  <a:cubicBezTo>
                    <a:pt x="78" y="66"/>
                    <a:pt x="66" y="68"/>
                    <a:pt x="57" y="77"/>
                  </a:cubicBezTo>
                  <a:cubicBezTo>
                    <a:pt x="54" y="79"/>
                    <a:pt x="55" y="81"/>
                    <a:pt x="57" y="83"/>
                  </a:cubicBezTo>
                  <a:cubicBezTo>
                    <a:pt x="58" y="83"/>
                    <a:pt x="59" y="84"/>
                    <a:pt x="60" y="84"/>
                  </a:cubicBezTo>
                  <a:cubicBezTo>
                    <a:pt x="65" y="86"/>
                    <a:pt x="69" y="88"/>
                    <a:pt x="73" y="89"/>
                  </a:cubicBezTo>
                  <a:cubicBezTo>
                    <a:pt x="74" y="90"/>
                    <a:pt x="75" y="90"/>
                    <a:pt x="76" y="91"/>
                  </a:cubicBezTo>
                  <a:cubicBezTo>
                    <a:pt x="77" y="92"/>
                    <a:pt x="77" y="93"/>
                    <a:pt x="75" y="94"/>
                  </a:cubicBezTo>
                  <a:cubicBezTo>
                    <a:pt x="74" y="95"/>
                    <a:pt x="72" y="95"/>
                    <a:pt x="71" y="95"/>
                  </a:cubicBezTo>
                  <a:cubicBezTo>
                    <a:pt x="68" y="96"/>
                    <a:pt x="65" y="96"/>
                    <a:pt x="63" y="97"/>
                  </a:cubicBezTo>
                  <a:cubicBezTo>
                    <a:pt x="61" y="98"/>
                    <a:pt x="59" y="100"/>
                    <a:pt x="59" y="101"/>
                  </a:cubicBezTo>
                  <a:cubicBezTo>
                    <a:pt x="59" y="102"/>
                    <a:pt x="61" y="104"/>
                    <a:pt x="62" y="105"/>
                  </a:cubicBezTo>
                  <a:cubicBezTo>
                    <a:pt x="63" y="106"/>
                    <a:pt x="64" y="106"/>
                    <a:pt x="65" y="107"/>
                  </a:cubicBezTo>
                  <a:cubicBezTo>
                    <a:pt x="67" y="108"/>
                    <a:pt x="69" y="109"/>
                    <a:pt x="70" y="110"/>
                  </a:cubicBezTo>
                  <a:cubicBezTo>
                    <a:pt x="72" y="113"/>
                    <a:pt x="74" y="113"/>
                    <a:pt x="76" y="112"/>
                  </a:cubicBezTo>
                  <a:cubicBezTo>
                    <a:pt x="79" y="110"/>
                    <a:pt x="81" y="109"/>
                    <a:pt x="84" y="107"/>
                  </a:cubicBezTo>
                  <a:cubicBezTo>
                    <a:pt x="87" y="105"/>
                    <a:pt x="87" y="105"/>
                    <a:pt x="89" y="108"/>
                  </a:cubicBezTo>
                  <a:cubicBezTo>
                    <a:pt x="91" y="112"/>
                    <a:pt x="94" y="115"/>
                    <a:pt x="99" y="114"/>
                  </a:cubicBezTo>
                  <a:cubicBezTo>
                    <a:pt x="102" y="114"/>
                    <a:pt x="106" y="112"/>
                    <a:pt x="109" y="111"/>
                  </a:cubicBezTo>
                  <a:cubicBezTo>
                    <a:pt x="111" y="110"/>
                    <a:pt x="113" y="109"/>
                    <a:pt x="116" y="109"/>
                  </a:cubicBezTo>
                  <a:cubicBezTo>
                    <a:pt x="121" y="108"/>
                    <a:pt x="124" y="112"/>
                    <a:pt x="124" y="118"/>
                  </a:cubicBezTo>
                  <a:cubicBezTo>
                    <a:pt x="125" y="124"/>
                    <a:pt x="122" y="128"/>
                    <a:pt x="118" y="131"/>
                  </a:cubicBezTo>
                  <a:cubicBezTo>
                    <a:pt x="114" y="135"/>
                    <a:pt x="112" y="139"/>
                    <a:pt x="114" y="145"/>
                  </a:cubicBezTo>
                  <a:cubicBezTo>
                    <a:pt x="116" y="150"/>
                    <a:pt x="114" y="155"/>
                    <a:pt x="109" y="159"/>
                  </a:cubicBezTo>
                  <a:cubicBezTo>
                    <a:pt x="106" y="162"/>
                    <a:pt x="103" y="164"/>
                    <a:pt x="99" y="167"/>
                  </a:cubicBezTo>
                  <a:cubicBezTo>
                    <a:pt x="95" y="169"/>
                    <a:pt x="89" y="184"/>
                    <a:pt x="90" y="189"/>
                  </a:cubicBezTo>
                  <a:cubicBezTo>
                    <a:pt x="90" y="190"/>
                    <a:pt x="91" y="191"/>
                    <a:pt x="90" y="192"/>
                  </a:cubicBezTo>
                  <a:cubicBezTo>
                    <a:pt x="90" y="197"/>
                    <a:pt x="87" y="196"/>
                    <a:pt x="82" y="197"/>
                  </a:cubicBezTo>
                  <a:cubicBezTo>
                    <a:pt x="79" y="198"/>
                    <a:pt x="80" y="192"/>
                    <a:pt x="79" y="189"/>
                  </a:cubicBezTo>
                  <a:cubicBezTo>
                    <a:pt x="78" y="186"/>
                    <a:pt x="78" y="183"/>
                    <a:pt x="79" y="181"/>
                  </a:cubicBezTo>
                  <a:cubicBezTo>
                    <a:pt x="79" y="178"/>
                    <a:pt x="81" y="176"/>
                    <a:pt x="81" y="173"/>
                  </a:cubicBezTo>
                  <a:cubicBezTo>
                    <a:pt x="83" y="168"/>
                    <a:pt x="82" y="163"/>
                    <a:pt x="78" y="159"/>
                  </a:cubicBezTo>
                  <a:cubicBezTo>
                    <a:pt x="76" y="158"/>
                    <a:pt x="74" y="156"/>
                    <a:pt x="73" y="154"/>
                  </a:cubicBezTo>
                  <a:cubicBezTo>
                    <a:pt x="66" y="148"/>
                    <a:pt x="63" y="141"/>
                    <a:pt x="63" y="132"/>
                  </a:cubicBezTo>
                  <a:cubicBezTo>
                    <a:pt x="63" y="128"/>
                    <a:pt x="65" y="126"/>
                    <a:pt x="69" y="126"/>
                  </a:cubicBezTo>
                  <a:cubicBezTo>
                    <a:pt x="70" y="126"/>
                    <a:pt x="71" y="125"/>
                    <a:pt x="72" y="125"/>
                  </a:cubicBezTo>
                  <a:cubicBezTo>
                    <a:pt x="71" y="122"/>
                    <a:pt x="70" y="120"/>
                    <a:pt x="66" y="120"/>
                  </a:cubicBezTo>
                  <a:cubicBezTo>
                    <a:pt x="63" y="120"/>
                    <a:pt x="61" y="118"/>
                    <a:pt x="60" y="115"/>
                  </a:cubicBezTo>
                  <a:cubicBezTo>
                    <a:pt x="59" y="114"/>
                    <a:pt x="59" y="112"/>
                    <a:pt x="59" y="111"/>
                  </a:cubicBezTo>
                  <a:cubicBezTo>
                    <a:pt x="57" y="108"/>
                    <a:pt x="57" y="104"/>
                    <a:pt x="55" y="102"/>
                  </a:cubicBezTo>
                  <a:cubicBezTo>
                    <a:pt x="53" y="99"/>
                    <a:pt x="52" y="97"/>
                    <a:pt x="52" y="94"/>
                  </a:cubicBezTo>
                  <a:cubicBezTo>
                    <a:pt x="52" y="92"/>
                    <a:pt x="51" y="91"/>
                    <a:pt x="50" y="89"/>
                  </a:cubicBezTo>
                  <a:cubicBezTo>
                    <a:pt x="47" y="87"/>
                    <a:pt x="45" y="84"/>
                    <a:pt x="42" y="82"/>
                  </a:cubicBezTo>
                  <a:cubicBezTo>
                    <a:pt x="41" y="81"/>
                    <a:pt x="40" y="80"/>
                    <a:pt x="38" y="78"/>
                  </a:cubicBezTo>
                  <a:cubicBezTo>
                    <a:pt x="38" y="81"/>
                    <a:pt x="38" y="83"/>
                    <a:pt x="38" y="84"/>
                  </a:cubicBezTo>
                  <a:cubicBezTo>
                    <a:pt x="38" y="86"/>
                    <a:pt x="38" y="89"/>
                    <a:pt x="37" y="91"/>
                  </a:cubicBezTo>
                  <a:cubicBezTo>
                    <a:pt x="37" y="92"/>
                    <a:pt x="35" y="94"/>
                    <a:pt x="34" y="94"/>
                  </a:cubicBezTo>
                  <a:cubicBezTo>
                    <a:pt x="33" y="94"/>
                    <a:pt x="31" y="92"/>
                    <a:pt x="30" y="91"/>
                  </a:cubicBezTo>
                  <a:cubicBezTo>
                    <a:pt x="30" y="89"/>
                    <a:pt x="30" y="86"/>
                    <a:pt x="30" y="84"/>
                  </a:cubicBezTo>
                  <a:cubicBezTo>
                    <a:pt x="32" y="73"/>
                    <a:pt x="33" y="62"/>
                    <a:pt x="32" y="52"/>
                  </a:cubicBezTo>
                  <a:cubicBezTo>
                    <a:pt x="32" y="48"/>
                    <a:pt x="31" y="44"/>
                    <a:pt x="30" y="39"/>
                  </a:cubicBezTo>
                  <a:cubicBezTo>
                    <a:pt x="10" y="64"/>
                    <a:pt x="0" y="108"/>
                    <a:pt x="20" y="148"/>
                  </a:cubicBezTo>
                  <a:cubicBezTo>
                    <a:pt x="42" y="190"/>
                    <a:pt x="89" y="211"/>
                    <a:pt x="135" y="199"/>
                  </a:cubicBezTo>
                  <a:cubicBezTo>
                    <a:pt x="147" y="196"/>
                    <a:pt x="158" y="191"/>
                    <a:pt x="167" y="185"/>
                  </a:cubicBezTo>
                  <a:cubicBezTo>
                    <a:pt x="162" y="183"/>
                    <a:pt x="155" y="180"/>
                    <a:pt x="154" y="161"/>
                  </a:cubicBezTo>
                  <a:cubicBezTo>
                    <a:pt x="153" y="133"/>
                    <a:pt x="157" y="127"/>
                    <a:pt x="160" y="127"/>
                  </a:cubicBezTo>
                  <a:cubicBezTo>
                    <a:pt x="162" y="127"/>
                    <a:pt x="164" y="126"/>
                    <a:pt x="172" y="134"/>
                  </a:cubicBezTo>
                  <a:cubicBezTo>
                    <a:pt x="179" y="143"/>
                    <a:pt x="183" y="139"/>
                    <a:pt x="184" y="133"/>
                  </a:cubicBezTo>
                  <a:cubicBezTo>
                    <a:pt x="184" y="127"/>
                    <a:pt x="190" y="118"/>
                    <a:pt x="193" y="127"/>
                  </a:cubicBezTo>
                  <a:cubicBezTo>
                    <a:pt x="194" y="133"/>
                    <a:pt x="198" y="141"/>
                    <a:pt x="201" y="146"/>
                  </a:cubicBezTo>
                  <a:cubicBezTo>
                    <a:pt x="207" y="135"/>
                    <a:pt x="210" y="123"/>
                    <a:pt x="211" y="111"/>
                  </a:cubicBezTo>
                  <a:cubicBezTo>
                    <a:pt x="209" y="110"/>
                    <a:pt x="208" y="110"/>
                    <a:pt x="206" y="109"/>
                  </a:cubicBezTo>
                  <a:cubicBezTo>
                    <a:pt x="200" y="106"/>
                    <a:pt x="196" y="101"/>
                    <a:pt x="196" y="93"/>
                  </a:cubicBezTo>
                  <a:close/>
                </a:path>
              </a:pathLst>
            </a:cu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lIns="121370" tIns="60685" rIns="121370" bIns="60685"/>
            <a:lstStyle/>
            <a:p>
              <a:endParaRPr lang="id-ID" sz="263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35"/>
            <p:cNvSpPr>
              <a:spLocks noEditPoints="1"/>
            </p:cNvSpPr>
            <p:nvPr/>
          </p:nvSpPr>
          <p:spPr bwMode="auto">
            <a:xfrm>
              <a:off x="7275513" y="5302250"/>
              <a:ext cx="1012825" cy="1012825"/>
            </a:xfrm>
            <a:custGeom>
              <a:avLst/>
              <a:gdLst>
                <a:gd name="T0" fmla="*/ 176 w 352"/>
                <a:gd name="T1" fmla="*/ 0 h 352"/>
                <a:gd name="T2" fmla="*/ 0 w 352"/>
                <a:gd name="T3" fmla="*/ 176 h 352"/>
                <a:gd name="T4" fmla="*/ 176 w 352"/>
                <a:gd name="T5" fmla="*/ 352 h 352"/>
                <a:gd name="T6" fmla="*/ 352 w 352"/>
                <a:gd name="T7" fmla="*/ 176 h 352"/>
                <a:gd name="T8" fmla="*/ 176 w 352"/>
                <a:gd name="T9" fmla="*/ 0 h 352"/>
                <a:gd name="T10" fmla="*/ 258 w 352"/>
                <a:gd name="T11" fmla="*/ 261 h 352"/>
                <a:gd name="T12" fmla="*/ 188 w 352"/>
                <a:gd name="T13" fmla="*/ 294 h 352"/>
                <a:gd name="T14" fmla="*/ 96 w 352"/>
                <a:gd name="T15" fmla="*/ 263 h 352"/>
                <a:gd name="T16" fmla="*/ 59 w 352"/>
                <a:gd name="T17" fmla="*/ 189 h 352"/>
                <a:gd name="T18" fmla="*/ 157 w 352"/>
                <a:gd name="T19" fmla="*/ 60 h 352"/>
                <a:gd name="T20" fmla="*/ 175 w 352"/>
                <a:gd name="T21" fmla="*/ 58 h 352"/>
                <a:gd name="T22" fmla="*/ 176 w 352"/>
                <a:gd name="T23" fmla="*/ 58 h 352"/>
                <a:gd name="T24" fmla="*/ 196 w 352"/>
                <a:gd name="T25" fmla="*/ 60 h 352"/>
                <a:gd name="T26" fmla="*/ 272 w 352"/>
                <a:gd name="T27" fmla="*/ 108 h 352"/>
                <a:gd name="T28" fmla="*/ 293 w 352"/>
                <a:gd name="T29" fmla="*/ 162 h 352"/>
                <a:gd name="T30" fmla="*/ 258 w 352"/>
                <a:gd name="T31" fmla="*/ 261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2" h="352">
                  <a:moveTo>
                    <a:pt x="176" y="0"/>
                  </a:moveTo>
                  <a:cubicBezTo>
                    <a:pt x="79" y="0"/>
                    <a:pt x="0" y="79"/>
                    <a:pt x="0" y="176"/>
                  </a:cubicBezTo>
                  <a:cubicBezTo>
                    <a:pt x="0" y="273"/>
                    <a:pt x="79" y="352"/>
                    <a:pt x="176" y="352"/>
                  </a:cubicBezTo>
                  <a:cubicBezTo>
                    <a:pt x="273" y="352"/>
                    <a:pt x="352" y="273"/>
                    <a:pt x="352" y="176"/>
                  </a:cubicBezTo>
                  <a:cubicBezTo>
                    <a:pt x="352" y="79"/>
                    <a:pt x="273" y="0"/>
                    <a:pt x="176" y="0"/>
                  </a:cubicBezTo>
                  <a:close/>
                  <a:moveTo>
                    <a:pt x="258" y="261"/>
                  </a:moveTo>
                  <a:cubicBezTo>
                    <a:pt x="238" y="280"/>
                    <a:pt x="215" y="291"/>
                    <a:pt x="188" y="294"/>
                  </a:cubicBezTo>
                  <a:cubicBezTo>
                    <a:pt x="153" y="297"/>
                    <a:pt x="122" y="287"/>
                    <a:pt x="96" y="263"/>
                  </a:cubicBezTo>
                  <a:cubicBezTo>
                    <a:pt x="75" y="243"/>
                    <a:pt x="62" y="218"/>
                    <a:pt x="59" y="189"/>
                  </a:cubicBezTo>
                  <a:cubicBezTo>
                    <a:pt x="52" y="127"/>
                    <a:pt x="96" y="69"/>
                    <a:pt x="157" y="60"/>
                  </a:cubicBezTo>
                  <a:cubicBezTo>
                    <a:pt x="163" y="59"/>
                    <a:pt x="169" y="59"/>
                    <a:pt x="175" y="58"/>
                  </a:cubicBezTo>
                  <a:cubicBezTo>
                    <a:pt x="176" y="58"/>
                    <a:pt x="176" y="58"/>
                    <a:pt x="176" y="58"/>
                  </a:cubicBezTo>
                  <a:cubicBezTo>
                    <a:pt x="183" y="59"/>
                    <a:pt x="189" y="59"/>
                    <a:pt x="196" y="60"/>
                  </a:cubicBezTo>
                  <a:cubicBezTo>
                    <a:pt x="227" y="66"/>
                    <a:pt x="253" y="82"/>
                    <a:pt x="272" y="108"/>
                  </a:cubicBezTo>
                  <a:cubicBezTo>
                    <a:pt x="283" y="124"/>
                    <a:pt x="291" y="142"/>
                    <a:pt x="293" y="162"/>
                  </a:cubicBezTo>
                  <a:cubicBezTo>
                    <a:pt x="297" y="200"/>
                    <a:pt x="286" y="234"/>
                    <a:pt x="258" y="261"/>
                  </a:cubicBezTo>
                  <a:close/>
                </a:path>
              </a:pathLst>
            </a:cu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lIns="121370" tIns="60685" rIns="121370" bIns="60685"/>
            <a:lstStyle/>
            <a:p>
              <a:endParaRPr lang="id-ID" sz="263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Group 92"/>
          <p:cNvGrpSpPr>
            <a:grpSpLocks noChangeAspect="1"/>
          </p:cNvGrpSpPr>
          <p:nvPr/>
        </p:nvGrpSpPr>
        <p:grpSpPr bwMode="auto">
          <a:xfrm>
            <a:off x="8071005" y="4273507"/>
            <a:ext cx="576050" cy="577361"/>
            <a:chOff x="4427538" y="3192463"/>
            <a:chExt cx="823913" cy="825500"/>
          </a:xfrm>
          <a:solidFill>
            <a:schemeClr val="accent1"/>
          </a:solidFill>
        </p:grpSpPr>
        <p:sp>
          <p:nvSpPr>
            <p:cNvPr id="35" name="Oval 23"/>
            <p:cNvSpPr>
              <a:spLocks noChangeArrowheads="1"/>
            </p:cNvSpPr>
            <p:nvPr/>
          </p:nvSpPr>
          <p:spPr bwMode="auto">
            <a:xfrm>
              <a:off x="4813301" y="3825875"/>
              <a:ext cx="57150" cy="57150"/>
            </a:xfrm>
            <a:prstGeom prst="ellipse">
              <a:avLst/>
            </a:pr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lIns="121370" tIns="60685" rIns="121370" bIns="60685"/>
            <a:lstStyle/>
            <a:p>
              <a:endParaRPr lang="id-ID" sz="263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Rectangle 24"/>
            <p:cNvSpPr>
              <a:spLocks noChangeArrowheads="1"/>
            </p:cNvSpPr>
            <p:nvPr/>
          </p:nvSpPr>
          <p:spPr bwMode="auto">
            <a:xfrm>
              <a:off x="4784726" y="3352800"/>
              <a:ext cx="115888" cy="15875"/>
            </a:xfrm>
            <a:prstGeom prst="rect">
              <a:avLst/>
            </a:pr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lIns="121370" tIns="60685" rIns="121370" bIns="60685"/>
            <a:lstStyle/>
            <a:p>
              <a:endParaRPr lang="id-ID" sz="263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25"/>
            <p:cNvSpPr>
              <a:spLocks noEditPoints="1"/>
            </p:cNvSpPr>
            <p:nvPr/>
          </p:nvSpPr>
          <p:spPr bwMode="auto">
            <a:xfrm>
              <a:off x="4427538" y="3192463"/>
              <a:ext cx="823913" cy="825500"/>
            </a:xfrm>
            <a:custGeom>
              <a:avLst/>
              <a:gdLst>
                <a:gd name="T0" fmla="*/ 143 w 286"/>
                <a:gd name="T1" fmla="*/ 0 h 287"/>
                <a:gd name="T2" fmla="*/ 0 w 286"/>
                <a:gd name="T3" fmla="*/ 143 h 287"/>
                <a:gd name="T4" fmla="*/ 143 w 286"/>
                <a:gd name="T5" fmla="*/ 287 h 287"/>
                <a:gd name="T6" fmla="*/ 286 w 286"/>
                <a:gd name="T7" fmla="*/ 143 h 287"/>
                <a:gd name="T8" fmla="*/ 143 w 286"/>
                <a:gd name="T9" fmla="*/ 0 h 287"/>
                <a:gd name="T10" fmla="*/ 201 w 286"/>
                <a:gd name="T11" fmla="*/ 234 h 287"/>
                <a:gd name="T12" fmla="*/ 187 w 286"/>
                <a:gd name="T13" fmla="*/ 248 h 287"/>
                <a:gd name="T14" fmla="*/ 101 w 286"/>
                <a:gd name="T15" fmla="*/ 248 h 287"/>
                <a:gd name="T16" fmla="*/ 87 w 286"/>
                <a:gd name="T17" fmla="*/ 234 h 287"/>
                <a:gd name="T18" fmla="*/ 87 w 286"/>
                <a:gd name="T19" fmla="*/ 60 h 287"/>
                <a:gd name="T20" fmla="*/ 101 w 286"/>
                <a:gd name="T21" fmla="*/ 46 h 287"/>
                <a:gd name="T22" fmla="*/ 187 w 286"/>
                <a:gd name="T23" fmla="*/ 46 h 287"/>
                <a:gd name="T24" fmla="*/ 201 w 286"/>
                <a:gd name="T25" fmla="*/ 60 h 287"/>
                <a:gd name="T26" fmla="*/ 201 w 286"/>
                <a:gd name="T27" fmla="*/ 23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6" h="287">
                  <a:moveTo>
                    <a:pt x="143" y="0"/>
                  </a:moveTo>
                  <a:cubicBezTo>
                    <a:pt x="64" y="0"/>
                    <a:pt x="0" y="64"/>
                    <a:pt x="0" y="143"/>
                  </a:cubicBezTo>
                  <a:cubicBezTo>
                    <a:pt x="0" y="222"/>
                    <a:pt x="64" y="287"/>
                    <a:pt x="143" y="287"/>
                  </a:cubicBezTo>
                  <a:cubicBezTo>
                    <a:pt x="222" y="287"/>
                    <a:pt x="286" y="222"/>
                    <a:pt x="286" y="143"/>
                  </a:cubicBezTo>
                  <a:cubicBezTo>
                    <a:pt x="286" y="64"/>
                    <a:pt x="222" y="0"/>
                    <a:pt x="143" y="0"/>
                  </a:cubicBezTo>
                  <a:close/>
                  <a:moveTo>
                    <a:pt x="201" y="234"/>
                  </a:moveTo>
                  <a:cubicBezTo>
                    <a:pt x="201" y="242"/>
                    <a:pt x="195" y="248"/>
                    <a:pt x="187" y="248"/>
                  </a:cubicBezTo>
                  <a:cubicBezTo>
                    <a:pt x="101" y="248"/>
                    <a:pt x="101" y="248"/>
                    <a:pt x="101" y="248"/>
                  </a:cubicBezTo>
                  <a:cubicBezTo>
                    <a:pt x="93" y="248"/>
                    <a:pt x="87" y="242"/>
                    <a:pt x="87" y="234"/>
                  </a:cubicBezTo>
                  <a:cubicBezTo>
                    <a:pt x="87" y="60"/>
                    <a:pt x="87" y="60"/>
                    <a:pt x="87" y="60"/>
                  </a:cubicBezTo>
                  <a:cubicBezTo>
                    <a:pt x="87" y="52"/>
                    <a:pt x="93" y="46"/>
                    <a:pt x="101" y="46"/>
                  </a:cubicBezTo>
                  <a:cubicBezTo>
                    <a:pt x="187" y="46"/>
                    <a:pt x="187" y="46"/>
                    <a:pt x="187" y="46"/>
                  </a:cubicBezTo>
                  <a:cubicBezTo>
                    <a:pt x="195" y="46"/>
                    <a:pt x="201" y="52"/>
                    <a:pt x="201" y="60"/>
                  </a:cubicBezTo>
                  <a:lnTo>
                    <a:pt x="201" y="234"/>
                  </a:lnTo>
                  <a:close/>
                </a:path>
              </a:pathLst>
            </a:cu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lIns="121370" tIns="60685" rIns="121370" bIns="60685"/>
            <a:lstStyle/>
            <a:p>
              <a:endParaRPr lang="id-ID" sz="263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Oval 26"/>
            <p:cNvSpPr>
              <a:spLocks noChangeArrowheads="1"/>
            </p:cNvSpPr>
            <p:nvPr/>
          </p:nvSpPr>
          <p:spPr bwMode="auto">
            <a:xfrm>
              <a:off x="4926013" y="3351213"/>
              <a:ext cx="22225" cy="19050"/>
            </a:xfrm>
            <a:prstGeom prst="ellipse">
              <a:avLst/>
            </a:pr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lIns="121370" tIns="60685" rIns="121370" bIns="60685"/>
            <a:lstStyle/>
            <a:p>
              <a:endParaRPr lang="id-ID" sz="263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ctangle 27"/>
            <p:cNvSpPr>
              <a:spLocks noChangeArrowheads="1"/>
            </p:cNvSpPr>
            <p:nvPr/>
          </p:nvSpPr>
          <p:spPr bwMode="auto">
            <a:xfrm>
              <a:off x="4710113" y="3397250"/>
              <a:ext cx="265113" cy="400050"/>
            </a:xfrm>
            <a:prstGeom prst="rect">
              <a:avLst/>
            </a:pr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lIns="121370" tIns="60685" rIns="121370" bIns="60685"/>
            <a:lstStyle/>
            <a:p>
              <a:endParaRPr lang="id-ID" sz="263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0" name="Freeform 31"/>
          <p:cNvSpPr>
            <a:spLocks noChangeAspect="1" noEditPoints="1"/>
          </p:cNvSpPr>
          <p:nvPr/>
        </p:nvSpPr>
        <p:spPr bwMode="auto">
          <a:xfrm>
            <a:off x="3277409" y="2639524"/>
            <a:ext cx="575993" cy="577072"/>
          </a:xfrm>
          <a:custGeom>
            <a:avLst/>
            <a:gdLst>
              <a:gd name="T0" fmla="*/ 216000 w 280"/>
              <a:gd name="T1" fmla="*/ 0 h 280"/>
              <a:gd name="T2" fmla="*/ 0 w 280"/>
              <a:gd name="T3" fmla="*/ 216426 h 280"/>
              <a:gd name="T4" fmla="*/ 216000 w 280"/>
              <a:gd name="T5" fmla="*/ 432851 h 280"/>
              <a:gd name="T6" fmla="*/ 432000 w 280"/>
              <a:gd name="T7" fmla="*/ 216426 h 280"/>
              <a:gd name="T8" fmla="*/ 216000 w 280"/>
              <a:gd name="T9" fmla="*/ 0 h 280"/>
              <a:gd name="T10" fmla="*/ 285429 w 280"/>
              <a:gd name="T11" fmla="*/ 106667 h 280"/>
              <a:gd name="T12" fmla="*/ 325543 w 280"/>
              <a:gd name="T13" fmla="*/ 146860 h 280"/>
              <a:gd name="T14" fmla="*/ 285429 w 280"/>
              <a:gd name="T15" fmla="*/ 188599 h 280"/>
              <a:gd name="T16" fmla="*/ 268457 w 280"/>
              <a:gd name="T17" fmla="*/ 183962 h 280"/>
              <a:gd name="T18" fmla="*/ 243771 w 280"/>
              <a:gd name="T19" fmla="*/ 146860 h 280"/>
              <a:gd name="T20" fmla="*/ 285429 w 280"/>
              <a:gd name="T21" fmla="*/ 106667 h 280"/>
              <a:gd name="T22" fmla="*/ 217543 w 280"/>
              <a:gd name="T23" fmla="*/ 148406 h 280"/>
              <a:gd name="T24" fmla="*/ 257657 w 280"/>
              <a:gd name="T25" fmla="*/ 190145 h 280"/>
              <a:gd name="T26" fmla="*/ 217543 w 280"/>
              <a:gd name="T27" fmla="*/ 230339 h 280"/>
              <a:gd name="T28" fmla="*/ 177429 w 280"/>
              <a:gd name="T29" fmla="*/ 190145 h 280"/>
              <a:gd name="T30" fmla="*/ 217543 w 280"/>
              <a:gd name="T31" fmla="*/ 148406 h 280"/>
              <a:gd name="T32" fmla="*/ 146571 w 280"/>
              <a:gd name="T33" fmla="*/ 106667 h 280"/>
              <a:gd name="T34" fmla="*/ 186686 w 280"/>
              <a:gd name="T35" fmla="*/ 146860 h 280"/>
              <a:gd name="T36" fmla="*/ 186686 w 280"/>
              <a:gd name="T37" fmla="*/ 149952 h 280"/>
              <a:gd name="T38" fmla="*/ 168171 w 280"/>
              <a:gd name="T39" fmla="*/ 182416 h 280"/>
              <a:gd name="T40" fmla="*/ 146571 w 280"/>
              <a:gd name="T41" fmla="*/ 188599 h 280"/>
              <a:gd name="T42" fmla="*/ 104914 w 280"/>
              <a:gd name="T43" fmla="*/ 146860 h 280"/>
              <a:gd name="T44" fmla="*/ 146571 w 280"/>
              <a:gd name="T45" fmla="*/ 106667 h 280"/>
              <a:gd name="T46" fmla="*/ 138857 w 280"/>
              <a:gd name="T47" fmla="*/ 298358 h 280"/>
              <a:gd name="T48" fmla="*/ 80229 w 280"/>
              <a:gd name="T49" fmla="*/ 287537 h 280"/>
              <a:gd name="T50" fmla="*/ 77143 w 280"/>
              <a:gd name="T51" fmla="*/ 285991 h 280"/>
              <a:gd name="T52" fmla="*/ 77143 w 280"/>
              <a:gd name="T53" fmla="*/ 285991 h 280"/>
              <a:gd name="T54" fmla="*/ 77143 w 280"/>
              <a:gd name="T55" fmla="*/ 242706 h 280"/>
              <a:gd name="T56" fmla="*/ 129600 w 280"/>
              <a:gd name="T57" fmla="*/ 191691 h 280"/>
              <a:gd name="T58" fmla="*/ 163543 w 280"/>
              <a:gd name="T59" fmla="*/ 191691 h 280"/>
              <a:gd name="T60" fmla="*/ 166629 w 280"/>
              <a:gd name="T61" fmla="*/ 191691 h 280"/>
              <a:gd name="T62" fmla="*/ 182057 w 280"/>
              <a:gd name="T63" fmla="*/ 225701 h 280"/>
              <a:gd name="T64" fmla="*/ 138857 w 280"/>
              <a:gd name="T65" fmla="*/ 285991 h 280"/>
              <a:gd name="T66" fmla="*/ 138857 w 280"/>
              <a:gd name="T67" fmla="*/ 298358 h 280"/>
              <a:gd name="T68" fmla="*/ 286971 w 280"/>
              <a:gd name="T69" fmla="*/ 327730 h 280"/>
              <a:gd name="T70" fmla="*/ 286971 w 280"/>
              <a:gd name="T71" fmla="*/ 327730 h 280"/>
              <a:gd name="T72" fmla="*/ 283886 w 280"/>
              <a:gd name="T73" fmla="*/ 329276 h 280"/>
              <a:gd name="T74" fmla="*/ 222171 w 280"/>
              <a:gd name="T75" fmla="*/ 340097 h 280"/>
              <a:gd name="T76" fmla="*/ 151200 w 280"/>
              <a:gd name="T77" fmla="*/ 329276 h 280"/>
              <a:gd name="T78" fmla="*/ 148114 w 280"/>
              <a:gd name="T79" fmla="*/ 327730 h 280"/>
              <a:gd name="T80" fmla="*/ 148114 w 280"/>
              <a:gd name="T81" fmla="*/ 327730 h 280"/>
              <a:gd name="T82" fmla="*/ 148114 w 280"/>
              <a:gd name="T83" fmla="*/ 285991 h 280"/>
              <a:gd name="T84" fmla="*/ 200571 w 280"/>
              <a:gd name="T85" fmla="*/ 233430 h 280"/>
              <a:gd name="T86" fmla="*/ 234514 w 280"/>
              <a:gd name="T87" fmla="*/ 233430 h 280"/>
              <a:gd name="T88" fmla="*/ 286971 w 280"/>
              <a:gd name="T89" fmla="*/ 285991 h 280"/>
              <a:gd name="T90" fmla="*/ 286971 w 280"/>
              <a:gd name="T91" fmla="*/ 327730 h 280"/>
              <a:gd name="T92" fmla="*/ 354857 w 280"/>
              <a:gd name="T93" fmla="*/ 285991 h 280"/>
              <a:gd name="T94" fmla="*/ 354857 w 280"/>
              <a:gd name="T95" fmla="*/ 285991 h 280"/>
              <a:gd name="T96" fmla="*/ 351771 w 280"/>
              <a:gd name="T97" fmla="*/ 287537 h 280"/>
              <a:gd name="T98" fmla="*/ 296229 w 280"/>
              <a:gd name="T99" fmla="*/ 298358 h 280"/>
              <a:gd name="T100" fmla="*/ 296229 w 280"/>
              <a:gd name="T101" fmla="*/ 285991 h 280"/>
              <a:gd name="T102" fmla="*/ 253029 w 280"/>
              <a:gd name="T103" fmla="*/ 225701 h 280"/>
              <a:gd name="T104" fmla="*/ 268457 w 280"/>
              <a:gd name="T105" fmla="*/ 191691 h 280"/>
              <a:gd name="T106" fmla="*/ 302400 w 280"/>
              <a:gd name="T107" fmla="*/ 191691 h 280"/>
              <a:gd name="T108" fmla="*/ 354857 w 280"/>
              <a:gd name="T109" fmla="*/ 242706 h 280"/>
              <a:gd name="T110" fmla="*/ 354857 w 280"/>
              <a:gd name="T111" fmla="*/ 285991 h 28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280" h="280">
                <a:moveTo>
                  <a:pt x="140" y="0"/>
                </a:moveTo>
                <a:cubicBezTo>
                  <a:pt x="62" y="0"/>
                  <a:pt x="0" y="62"/>
                  <a:pt x="0" y="140"/>
                </a:cubicBezTo>
                <a:cubicBezTo>
                  <a:pt x="0" y="217"/>
                  <a:pt x="62" y="280"/>
                  <a:pt x="140" y="280"/>
                </a:cubicBezTo>
                <a:cubicBezTo>
                  <a:pt x="217" y="280"/>
                  <a:pt x="280" y="217"/>
                  <a:pt x="280" y="140"/>
                </a:cubicBezTo>
                <a:cubicBezTo>
                  <a:pt x="280" y="62"/>
                  <a:pt x="217" y="0"/>
                  <a:pt x="140" y="0"/>
                </a:cubicBezTo>
                <a:close/>
                <a:moveTo>
                  <a:pt x="185" y="69"/>
                </a:moveTo>
                <a:cubicBezTo>
                  <a:pt x="199" y="69"/>
                  <a:pt x="211" y="81"/>
                  <a:pt x="211" y="95"/>
                </a:cubicBezTo>
                <a:cubicBezTo>
                  <a:pt x="211" y="110"/>
                  <a:pt x="199" y="122"/>
                  <a:pt x="185" y="122"/>
                </a:cubicBezTo>
                <a:cubicBezTo>
                  <a:pt x="181" y="122"/>
                  <a:pt x="177" y="121"/>
                  <a:pt x="174" y="119"/>
                </a:cubicBezTo>
                <a:cubicBezTo>
                  <a:pt x="173" y="109"/>
                  <a:pt x="167" y="100"/>
                  <a:pt x="158" y="95"/>
                </a:cubicBezTo>
                <a:cubicBezTo>
                  <a:pt x="159" y="81"/>
                  <a:pt x="170" y="69"/>
                  <a:pt x="185" y="69"/>
                </a:cubicBezTo>
                <a:close/>
                <a:moveTo>
                  <a:pt x="141" y="96"/>
                </a:moveTo>
                <a:cubicBezTo>
                  <a:pt x="156" y="96"/>
                  <a:pt x="167" y="108"/>
                  <a:pt x="167" y="123"/>
                </a:cubicBezTo>
                <a:cubicBezTo>
                  <a:pt x="167" y="137"/>
                  <a:pt x="156" y="149"/>
                  <a:pt x="141" y="149"/>
                </a:cubicBezTo>
                <a:cubicBezTo>
                  <a:pt x="127" y="149"/>
                  <a:pt x="115" y="137"/>
                  <a:pt x="115" y="123"/>
                </a:cubicBezTo>
                <a:cubicBezTo>
                  <a:pt x="115" y="108"/>
                  <a:pt x="127" y="96"/>
                  <a:pt x="141" y="96"/>
                </a:cubicBezTo>
                <a:close/>
                <a:moveTo>
                  <a:pt x="95" y="69"/>
                </a:moveTo>
                <a:cubicBezTo>
                  <a:pt x="109" y="69"/>
                  <a:pt x="121" y="81"/>
                  <a:pt x="121" y="95"/>
                </a:cubicBezTo>
                <a:cubicBezTo>
                  <a:pt x="121" y="96"/>
                  <a:pt x="121" y="96"/>
                  <a:pt x="121" y="97"/>
                </a:cubicBezTo>
                <a:cubicBezTo>
                  <a:pt x="115" y="102"/>
                  <a:pt x="110" y="109"/>
                  <a:pt x="109" y="118"/>
                </a:cubicBezTo>
                <a:cubicBezTo>
                  <a:pt x="105" y="120"/>
                  <a:pt x="100" y="122"/>
                  <a:pt x="95" y="122"/>
                </a:cubicBezTo>
                <a:cubicBezTo>
                  <a:pt x="80" y="122"/>
                  <a:pt x="68" y="110"/>
                  <a:pt x="68" y="95"/>
                </a:cubicBezTo>
                <a:cubicBezTo>
                  <a:pt x="68" y="81"/>
                  <a:pt x="80" y="69"/>
                  <a:pt x="95" y="69"/>
                </a:cubicBezTo>
                <a:close/>
                <a:moveTo>
                  <a:pt x="90" y="193"/>
                </a:moveTo>
                <a:cubicBezTo>
                  <a:pt x="79" y="192"/>
                  <a:pt x="66" y="190"/>
                  <a:pt x="52" y="186"/>
                </a:cubicBezTo>
                <a:cubicBezTo>
                  <a:pt x="50" y="185"/>
                  <a:pt x="50" y="185"/>
                  <a:pt x="50" y="185"/>
                </a:cubicBezTo>
                <a:cubicBezTo>
                  <a:pt x="50" y="185"/>
                  <a:pt x="50" y="185"/>
                  <a:pt x="50" y="185"/>
                </a:cubicBezTo>
                <a:cubicBezTo>
                  <a:pt x="50" y="157"/>
                  <a:pt x="50" y="157"/>
                  <a:pt x="50" y="157"/>
                </a:cubicBezTo>
                <a:cubicBezTo>
                  <a:pt x="50" y="139"/>
                  <a:pt x="65" y="124"/>
                  <a:pt x="84" y="124"/>
                </a:cubicBezTo>
                <a:cubicBezTo>
                  <a:pt x="106" y="124"/>
                  <a:pt x="106" y="124"/>
                  <a:pt x="106" y="124"/>
                </a:cubicBezTo>
                <a:cubicBezTo>
                  <a:pt x="107" y="124"/>
                  <a:pt x="108" y="124"/>
                  <a:pt x="108" y="124"/>
                </a:cubicBezTo>
                <a:cubicBezTo>
                  <a:pt x="109" y="132"/>
                  <a:pt x="113" y="140"/>
                  <a:pt x="118" y="146"/>
                </a:cubicBezTo>
                <a:cubicBezTo>
                  <a:pt x="102" y="151"/>
                  <a:pt x="90" y="166"/>
                  <a:pt x="90" y="185"/>
                </a:cubicBezTo>
                <a:lnTo>
                  <a:pt x="90" y="193"/>
                </a:lnTo>
                <a:close/>
                <a:moveTo>
                  <a:pt x="186" y="212"/>
                </a:moveTo>
                <a:cubicBezTo>
                  <a:pt x="186" y="212"/>
                  <a:pt x="186" y="212"/>
                  <a:pt x="186" y="212"/>
                </a:cubicBezTo>
                <a:cubicBezTo>
                  <a:pt x="184" y="213"/>
                  <a:pt x="184" y="213"/>
                  <a:pt x="184" y="213"/>
                </a:cubicBezTo>
                <a:cubicBezTo>
                  <a:pt x="183" y="213"/>
                  <a:pt x="169" y="220"/>
                  <a:pt x="144" y="220"/>
                </a:cubicBezTo>
                <a:cubicBezTo>
                  <a:pt x="131" y="220"/>
                  <a:pt x="116" y="218"/>
                  <a:pt x="98" y="213"/>
                </a:cubicBezTo>
                <a:cubicBezTo>
                  <a:pt x="96" y="212"/>
                  <a:pt x="96" y="212"/>
                  <a:pt x="96" y="212"/>
                </a:cubicBezTo>
                <a:cubicBezTo>
                  <a:pt x="96" y="212"/>
                  <a:pt x="96" y="212"/>
                  <a:pt x="96" y="212"/>
                </a:cubicBezTo>
                <a:cubicBezTo>
                  <a:pt x="96" y="185"/>
                  <a:pt x="96" y="185"/>
                  <a:pt x="96" y="185"/>
                </a:cubicBezTo>
                <a:cubicBezTo>
                  <a:pt x="96" y="166"/>
                  <a:pt x="111" y="151"/>
                  <a:pt x="130" y="151"/>
                </a:cubicBezTo>
                <a:cubicBezTo>
                  <a:pt x="152" y="151"/>
                  <a:pt x="152" y="151"/>
                  <a:pt x="152" y="151"/>
                </a:cubicBezTo>
                <a:cubicBezTo>
                  <a:pt x="171" y="151"/>
                  <a:pt x="186" y="166"/>
                  <a:pt x="186" y="185"/>
                </a:cubicBezTo>
                <a:lnTo>
                  <a:pt x="186" y="212"/>
                </a:lnTo>
                <a:close/>
                <a:moveTo>
                  <a:pt x="230" y="185"/>
                </a:moveTo>
                <a:cubicBezTo>
                  <a:pt x="230" y="185"/>
                  <a:pt x="230" y="185"/>
                  <a:pt x="230" y="185"/>
                </a:cubicBezTo>
                <a:cubicBezTo>
                  <a:pt x="228" y="186"/>
                  <a:pt x="228" y="186"/>
                  <a:pt x="228" y="186"/>
                </a:cubicBezTo>
                <a:cubicBezTo>
                  <a:pt x="227" y="186"/>
                  <a:pt x="214" y="192"/>
                  <a:pt x="192" y="193"/>
                </a:cubicBezTo>
                <a:cubicBezTo>
                  <a:pt x="192" y="185"/>
                  <a:pt x="192" y="185"/>
                  <a:pt x="192" y="185"/>
                </a:cubicBezTo>
                <a:cubicBezTo>
                  <a:pt x="192" y="166"/>
                  <a:pt x="180" y="151"/>
                  <a:pt x="164" y="146"/>
                </a:cubicBezTo>
                <a:cubicBezTo>
                  <a:pt x="170" y="140"/>
                  <a:pt x="173" y="132"/>
                  <a:pt x="174" y="124"/>
                </a:cubicBezTo>
                <a:cubicBezTo>
                  <a:pt x="196" y="124"/>
                  <a:pt x="196" y="124"/>
                  <a:pt x="196" y="124"/>
                </a:cubicBezTo>
                <a:cubicBezTo>
                  <a:pt x="215" y="124"/>
                  <a:pt x="230" y="139"/>
                  <a:pt x="230" y="157"/>
                </a:cubicBezTo>
                <a:lnTo>
                  <a:pt x="230" y="185"/>
                </a:lnTo>
                <a:close/>
              </a:path>
            </a:pathLst>
          </a:cu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lIns="121370" tIns="60685" rIns="121370" bIns="60685"/>
          <a:lstStyle/>
          <a:p>
            <a:endParaRPr lang="zh-CN" altLang="en-US" sz="2635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Freeform 45"/>
          <p:cNvSpPr>
            <a:spLocks noChangeAspect="1" noEditPoints="1"/>
          </p:cNvSpPr>
          <p:nvPr/>
        </p:nvSpPr>
        <p:spPr bwMode="auto">
          <a:xfrm>
            <a:off x="3277409" y="4269276"/>
            <a:ext cx="575993" cy="576257"/>
          </a:xfrm>
          <a:custGeom>
            <a:avLst/>
            <a:gdLst>
              <a:gd name="T0" fmla="*/ 0 w 342"/>
              <a:gd name="T1" fmla="*/ 216349 h 342"/>
              <a:gd name="T2" fmla="*/ 432000 w 342"/>
              <a:gd name="T3" fmla="*/ 216349 h 342"/>
              <a:gd name="T4" fmla="*/ 60632 w 342"/>
              <a:gd name="T5" fmla="*/ 177128 h 342"/>
              <a:gd name="T6" fmla="*/ 136421 w 342"/>
              <a:gd name="T7" fmla="*/ 207493 h 342"/>
              <a:gd name="T8" fmla="*/ 60632 w 342"/>
              <a:gd name="T9" fmla="*/ 177128 h 342"/>
              <a:gd name="T10" fmla="*/ 137684 w 342"/>
              <a:gd name="T11" fmla="*/ 216349 h 342"/>
              <a:gd name="T12" fmla="*/ 83368 w 342"/>
              <a:gd name="T13" fmla="*/ 264427 h 342"/>
              <a:gd name="T14" fmla="*/ 120000 w 342"/>
              <a:gd name="T15" fmla="*/ 358051 h 342"/>
              <a:gd name="T16" fmla="*/ 120000 w 342"/>
              <a:gd name="T17" fmla="*/ 309974 h 342"/>
              <a:gd name="T18" fmla="*/ 120000 w 342"/>
              <a:gd name="T19" fmla="*/ 358051 h 342"/>
              <a:gd name="T20" fmla="*/ 84632 w 342"/>
              <a:gd name="T21" fmla="*/ 273283 h 342"/>
              <a:gd name="T22" fmla="*/ 144000 w 342"/>
              <a:gd name="T23" fmla="*/ 302383 h 342"/>
              <a:gd name="T24" fmla="*/ 213474 w 342"/>
              <a:gd name="T25" fmla="*/ 302383 h 342"/>
              <a:gd name="T26" fmla="*/ 151579 w 342"/>
              <a:gd name="T27" fmla="*/ 273283 h 342"/>
              <a:gd name="T28" fmla="*/ 213474 w 342"/>
              <a:gd name="T29" fmla="*/ 302383 h 342"/>
              <a:gd name="T30" fmla="*/ 150316 w 342"/>
              <a:gd name="T31" fmla="*/ 264427 h 342"/>
              <a:gd name="T32" fmla="*/ 221053 w 342"/>
              <a:gd name="T33" fmla="*/ 216349 h 342"/>
              <a:gd name="T34" fmla="*/ 146526 w 342"/>
              <a:gd name="T35" fmla="*/ 207493 h 342"/>
              <a:gd name="T36" fmla="*/ 223579 w 342"/>
              <a:gd name="T37" fmla="*/ 177128 h 342"/>
              <a:gd name="T38" fmla="*/ 146526 w 342"/>
              <a:gd name="T39" fmla="*/ 207493 h 342"/>
              <a:gd name="T40" fmla="*/ 223579 w 342"/>
              <a:gd name="T41" fmla="*/ 334012 h 342"/>
              <a:gd name="T42" fmla="*/ 271579 w 342"/>
              <a:gd name="T43" fmla="*/ 334012 h 342"/>
              <a:gd name="T44" fmla="*/ 274105 w 342"/>
              <a:gd name="T45" fmla="*/ 302383 h 342"/>
              <a:gd name="T46" fmla="*/ 224842 w 342"/>
              <a:gd name="T47" fmla="*/ 273283 h 342"/>
              <a:gd name="T48" fmla="*/ 274105 w 342"/>
              <a:gd name="T49" fmla="*/ 302383 h 342"/>
              <a:gd name="T50" fmla="*/ 226105 w 342"/>
              <a:gd name="T51" fmla="*/ 264427 h 342"/>
              <a:gd name="T52" fmla="*/ 296842 w 342"/>
              <a:gd name="T53" fmla="*/ 216349 h 342"/>
              <a:gd name="T54" fmla="*/ 357474 w 342"/>
              <a:gd name="T55" fmla="*/ 159415 h 342"/>
              <a:gd name="T56" fmla="*/ 304421 w 342"/>
              <a:gd name="T57" fmla="*/ 188515 h 342"/>
              <a:gd name="T58" fmla="*/ 229895 w 342"/>
              <a:gd name="T59" fmla="*/ 207493 h 342"/>
              <a:gd name="T60" fmla="*/ 277895 w 342"/>
              <a:gd name="T61" fmla="*/ 177128 h 342"/>
              <a:gd name="T62" fmla="*/ 318316 w 342"/>
              <a:gd name="T63" fmla="*/ 135376 h 342"/>
              <a:gd name="T64" fmla="*/ 328421 w 342"/>
              <a:gd name="T65" fmla="*/ 130315 h 342"/>
              <a:gd name="T66" fmla="*/ 357474 w 342"/>
              <a:gd name="T67" fmla="*/ 159415 h 34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342" h="342">
                <a:moveTo>
                  <a:pt x="171" y="0"/>
                </a:moveTo>
                <a:cubicBezTo>
                  <a:pt x="76" y="0"/>
                  <a:pt x="0" y="77"/>
                  <a:pt x="0" y="171"/>
                </a:cubicBezTo>
                <a:cubicBezTo>
                  <a:pt x="0" y="266"/>
                  <a:pt x="76" y="342"/>
                  <a:pt x="171" y="342"/>
                </a:cubicBezTo>
                <a:cubicBezTo>
                  <a:pt x="265" y="342"/>
                  <a:pt x="342" y="266"/>
                  <a:pt x="342" y="171"/>
                </a:cubicBezTo>
                <a:cubicBezTo>
                  <a:pt x="342" y="77"/>
                  <a:pt x="265" y="0"/>
                  <a:pt x="171" y="0"/>
                </a:cubicBezTo>
                <a:close/>
                <a:moveTo>
                  <a:pt x="48" y="140"/>
                </a:moveTo>
                <a:cubicBezTo>
                  <a:pt x="106" y="140"/>
                  <a:pt x="106" y="140"/>
                  <a:pt x="106" y="140"/>
                </a:cubicBezTo>
                <a:cubicBezTo>
                  <a:pt x="108" y="164"/>
                  <a:pt x="108" y="164"/>
                  <a:pt x="108" y="164"/>
                </a:cubicBezTo>
                <a:cubicBezTo>
                  <a:pt x="54" y="164"/>
                  <a:pt x="54" y="164"/>
                  <a:pt x="54" y="164"/>
                </a:cubicBezTo>
                <a:lnTo>
                  <a:pt x="48" y="140"/>
                </a:lnTo>
                <a:close/>
                <a:moveTo>
                  <a:pt x="56" y="171"/>
                </a:moveTo>
                <a:cubicBezTo>
                  <a:pt x="109" y="171"/>
                  <a:pt x="109" y="171"/>
                  <a:pt x="109" y="171"/>
                </a:cubicBezTo>
                <a:cubicBezTo>
                  <a:pt x="112" y="209"/>
                  <a:pt x="112" y="209"/>
                  <a:pt x="112" y="209"/>
                </a:cubicBezTo>
                <a:cubicBezTo>
                  <a:pt x="66" y="209"/>
                  <a:pt x="66" y="209"/>
                  <a:pt x="66" y="209"/>
                </a:cubicBezTo>
                <a:lnTo>
                  <a:pt x="56" y="171"/>
                </a:lnTo>
                <a:close/>
                <a:moveTo>
                  <a:pt x="95" y="283"/>
                </a:moveTo>
                <a:cubicBezTo>
                  <a:pt x="85" y="283"/>
                  <a:pt x="76" y="275"/>
                  <a:pt x="76" y="264"/>
                </a:cubicBezTo>
                <a:cubicBezTo>
                  <a:pt x="76" y="254"/>
                  <a:pt x="85" y="245"/>
                  <a:pt x="95" y="245"/>
                </a:cubicBezTo>
                <a:cubicBezTo>
                  <a:pt x="106" y="245"/>
                  <a:pt x="114" y="254"/>
                  <a:pt x="114" y="264"/>
                </a:cubicBezTo>
                <a:cubicBezTo>
                  <a:pt x="114" y="275"/>
                  <a:pt x="106" y="283"/>
                  <a:pt x="95" y="283"/>
                </a:cubicBezTo>
                <a:close/>
                <a:moveTo>
                  <a:pt x="73" y="239"/>
                </a:moveTo>
                <a:cubicBezTo>
                  <a:pt x="67" y="216"/>
                  <a:pt x="67" y="216"/>
                  <a:pt x="67" y="216"/>
                </a:cubicBezTo>
                <a:cubicBezTo>
                  <a:pt x="113" y="216"/>
                  <a:pt x="113" y="216"/>
                  <a:pt x="113" y="216"/>
                </a:cubicBezTo>
                <a:cubicBezTo>
                  <a:pt x="114" y="239"/>
                  <a:pt x="114" y="239"/>
                  <a:pt x="114" y="239"/>
                </a:cubicBezTo>
                <a:lnTo>
                  <a:pt x="73" y="239"/>
                </a:lnTo>
                <a:close/>
                <a:moveTo>
                  <a:pt x="169" y="239"/>
                </a:moveTo>
                <a:cubicBezTo>
                  <a:pt x="122" y="239"/>
                  <a:pt x="122" y="239"/>
                  <a:pt x="122" y="239"/>
                </a:cubicBezTo>
                <a:cubicBezTo>
                  <a:pt x="120" y="216"/>
                  <a:pt x="120" y="216"/>
                  <a:pt x="120" y="216"/>
                </a:cubicBezTo>
                <a:cubicBezTo>
                  <a:pt x="171" y="216"/>
                  <a:pt x="171" y="216"/>
                  <a:pt x="171" y="216"/>
                </a:cubicBezTo>
                <a:lnTo>
                  <a:pt x="169" y="239"/>
                </a:lnTo>
                <a:close/>
                <a:moveTo>
                  <a:pt x="171" y="209"/>
                </a:moveTo>
                <a:cubicBezTo>
                  <a:pt x="119" y="209"/>
                  <a:pt x="119" y="209"/>
                  <a:pt x="119" y="209"/>
                </a:cubicBezTo>
                <a:cubicBezTo>
                  <a:pt x="116" y="171"/>
                  <a:pt x="116" y="171"/>
                  <a:pt x="116" y="171"/>
                </a:cubicBezTo>
                <a:cubicBezTo>
                  <a:pt x="175" y="171"/>
                  <a:pt x="175" y="171"/>
                  <a:pt x="175" y="171"/>
                </a:cubicBezTo>
                <a:lnTo>
                  <a:pt x="171" y="209"/>
                </a:lnTo>
                <a:close/>
                <a:moveTo>
                  <a:pt x="116" y="164"/>
                </a:moveTo>
                <a:cubicBezTo>
                  <a:pt x="114" y="140"/>
                  <a:pt x="114" y="140"/>
                  <a:pt x="114" y="140"/>
                </a:cubicBezTo>
                <a:cubicBezTo>
                  <a:pt x="177" y="140"/>
                  <a:pt x="177" y="140"/>
                  <a:pt x="177" y="140"/>
                </a:cubicBezTo>
                <a:cubicBezTo>
                  <a:pt x="175" y="164"/>
                  <a:pt x="175" y="164"/>
                  <a:pt x="175" y="164"/>
                </a:cubicBezTo>
                <a:lnTo>
                  <a:pt x="116" y="164"/>
                </a:lnTo>
                <a:close/>
                <a:moveTo>
                  <a:pt x="196" y="283"/>
                </a:moveTo>
                <a:cubicBezTo>
                  <a:pt x="185" y="283"/>
                  <a:pt x="177" y="275"/>
                  <a:pt x="177" y="264"/>
                </a:cubicBezTo>
                <a:cubicBezTo>
                  <a:pt x="177" y="254"/>
                  <a:pt x="185" y="245"/>
                  <a:pt x="196" y="245"/>
                </a:cubicBezTo>
                <a:cubicBezTo>
                  <a:pt x="206" y="245"/>
                  <a:pt x="215" y="254"/>
                  <a:pt x="215" y="264"/>
                </a:cubicBezTo>
                <a:cubicBezTo>
                  <a:pt x="215" y="275"/>
                  <a:pt x="206" y="283"/>
                  <a:pt x="196" y="283"/>
                </a:cubicBezTo>
                <a:close/>
                <a:moveTo>
                  <a:pt x="217" y="239"/>
                </a:moveTo>
                <a:cubicBezTo>
                  <a:pt x="176" y="239"/>
                  <a:pt x="176" y="239"/>
                  <a:pt x="176" y="239"/>
                </a:cubicBezTo>
                <a:cubicBezTo>
                  <a:pt x="178" y="216"/>
                  <a:pt x="178" y="216"/>
                  <a:pt x="178" y="216"/>
                </a:cubicBezTo>
                <a:cubicBezTo>
                  <a:pt x="223" y="216"/>
                  <a:pt x="223" y="216"/>
                  <a:pt x="223" y="216"/>
                </a:cubicBezTo>
                <a:lnTo>
                  <a:pt x="217" y="239"/>
                </a:lnTo>
                <a:close/>
                <a:moveTo>
                  <a:pt x="225" y="209"/>
                </a:moveTo>
                <a:cubicBezTo>
                  <a:pt x="179" y="209"/>
                  <a:pt x="179" y="209"/>
                  <a:pt x="179" y="209"/>
                </a:cubicBezTo>
                <a:cubicBezTo>
                  <a:pt x="182" y="171"/>
                  <a:pt x="182" y="171"/>
                  <a:pt x="182" y="171"/>
                </a:cubicBezTo>
                <a:cubicBezTo>
                  <a:pt x="235" y="171"/>
                  <a:pt x="235" y="171"/>
                  <a:pt x="235" y="171"/>
                </a:cubicBezTo>
                <a:lnTo>
                  <a:pt x="225" y="209"/>
                </a:lnTo>
                <a:close/>
                <a:moveTo>
                  <a:pt x="283" y="126"/>
                </a:moveTo>
                <a:cubicBezTo>
                  <a:pt x="264" y="126"/>
                  <a:pt x="264" y="126"/>
                  <a:pt x="264" y="126"/>
                </a:cubicBezTo>
                <a:cubicBezTo>
                  <a:pt x="256" y="133"/>
                  <a:pt x="249" y="141"/>
                  <a:pt x="241" y="149"/>
                </a:cubicBezTo>
                <a:cubicBezTo>
                  <a:pt x="237" y="164"/>
                  <a:pt x="237" y="164"/>
                  <a:pt x="237" y="164"/>
                </a:cubicBezTo>
                <a:cubicBezTo>
                  <a:pt x="182" y="164"/>
                  <a:pt x="182" y="164"/>
                  <a:pt x="182" y="164"/>
                </a:cubicBezTo>
                <a:cubicBezTo>
                  <a:pt x="184" y="140"/>
                  <a:pt x="184" y="140"/>
                  <a:pt x="184" y="140"/>
                </a:cubicBezTo>
                <a:cubicBezTo>
                  <a:pt x="220" y="140"/>
                  <a:pt x="220" y="140"/>
                  <a:pt x="220" y="140"/>
                </a:cubicBezTo>
                <a:cubicBezTo>
                  <a:pt x="221" y="139"/>
                  <a:pt x="221" y="138"/>
                  <a:pt x="222" y="137"/>
                </a:cubicBezTo>
                <a:cubicBezTo>
                  <a:pt x="232" y="127"/>
                  <a:pt x="242" y="117"/>
                  <a:pt x="252" y="107"/>
                </a:cubicBezTo>
                <a:cubicBezTo>
                  <a:pt x="252" y="107"/>
                  <a:pt x="253" y="106"/>
                  <a:pt x="254" y="105"/>
                </a:cubicBezTo>
                <a:cubicBezTo>
                  <a:pt x="256" y="104"/>
                  <a:pt x="258" y="103"/>
                  <a:pt x="260" y="103"/>
                </a:cubicBezTo>
                <a:cubicBezTo>
                  <a:pt x="283" y="103"/>
                  <a:pt x="283" y="103"/>
                  <a:pt x="283" y="103"/>
                </a:cubicBezTo>
                <a:cubicBezTo>
                  <a:pt x="297" y="103"/>
                  <a:pt x="297" y="126"/>
                  <a:pt x="283" y="126"/>
                </a:cubicBezTo>
                <a:close/>
              </a:path>
            </a:pathLst>
          </a:cu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lIns="121370" tIns="60685" rIns="121370" bIns="60685"/>
          <a:lstStyle/>
          <a:p>
            <a:endParaRPr lang="zh-CN" altLang="en-US" sz="2635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2" name="Group 65"/>
          <p:cNvGrpSpPr/>
          <p:nvPr/>
        </p:nvGrpSpPr>
        <p:grpSpPr>
          <a:xfrm>
            <a:off x="323468" y="2361589"/>
            <a:ext cx="2869858" cy="1297164"/>
            <a:chOff x="8797071" y="2517475"/>
            <a:chExt cx="3051636" cy="1230056"/>
          </a:xfrm>
        </p:grpSpPr>
        <p:sp>
          <p:nvSpPr>
            <p:cNvPr id="43" name="TextBox 66"/>
            <p:cNvSpPr txBox="1"/>
            <p:nvPr/>
          </p:nvSpPr>
          <p:spPr>
            <a:xfrm>
              <a:off x="10560798" y="2517475"/>
              <a:ext cx="1287267" cy="4304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2000" dirty="0">
                  <a:solidFill>
                    <a:srgbClr val="23202F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sym typeface="Arial" panose="020B0604020202020204" pitchFamily="34" charset="0"/>
                </a:rPr>
                <a:t>环境分析</a:t>
              </a:r>
              <a:endParaRPr lang="zh-CN" altLang="en-US" sz="2000" dirty="0">
                <a:solidFill>
                  <a:srgbClr val="23202F"/>
                </a:solidFill>
                <a:latin typeface="迷你简菱心" panose="02010609000101010101" pitchFamily="49" charset="-122"/>
                <a:ea typeface="迷你简菱心" panose="0201060900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44" name="Rectangle 67"/>
            <p:cNvSpPr/>
            <p:nvPr/>
          </p:nvSpPr>
          <p:spPr>
            <a:xfrm>
              <a:off x="8797071" y="2924503"/>
              <a:ext cx="3051636" cy="8230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45" name="Group 53"/>
          <p:cNvGrpSpPr/>
          <p:nvPr/>
        </p:nvGrpSpPr>
        <p:grpSpPr>
          <a:xfrm>
            <a:off x="8688401" y="2361589"/>
            <a:ext cx="3002397" cy="1311658"/>
            <a:chOff x="8614471" y="2503731"/>
            <a:chExt cx="3162659" cy="1243800"/>
          </a:xfrm>
        </p:grpSpPr>
        <p:sp>
          <p:nvSpPr>
            <p:cNvPr id="46" name="TextBox 54"/>
            <p:cNvSpPr txBox="1"/>
            <p:nvPr/>
          </p:nvSpPr>
          <p:spPr>
            <a:xfrm>
              <a:off x="8614471" y="2503731"/>
              <a:ext cx="1275207" cy="4304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dirty="0">
                  <a:solidFill>
                    <a:srgbClr val="23202F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sym typeface="Arial" panose="020B0604020202020204" pitchFamily="34" charset="0"/>
                </a:rPr>
                <a:t>环境分析</a:t>
              </a:r>
              <a:endParaRPr lang="zh-CN" altLang="en-US" sz="2000" dirty="0">
                <a:solidFill>
                  <a:srgbClr val="23202F"/>
                </a:solidFill>
                <a:latin typeface="迷你简菱心" panose="02010609000101010101" pitchFamily="49" charset="-122"/>
                <a:ea typeface="迷你简菱心" panose="0201060900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47" name="Rectangle 55"/>
            <p:cNvSpPr/>
            <p:nvPr/>
          </p:nvSpPr>
          <p:spPr>
            <a:xfrm>
              <a:off x="8614471" y="2924503"/>
              <a:ext cx="3162659" cy="8230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48" name="Group 65"/>
          <p:cNvGrpSpPr/>
          <p:nvPr/>
        </p:nvGrpSpPr>
        <p:grpSpPr>
          <a:xfrm>
            <a:off x="323468" y="4030206"/>
            <a:ext cx="2869858" cy="1297164"/>
            <a:chOff x="8797071" y="2517475"/>
            <a:chExt cx="3051636" cy="1230056"/>
          </a:xfrm>
        </p:grpSpPr>
        <p:sp>
          <p:nvSpPr>
            <p:cNvPr id="49" name="TextBox 66"/>
            <p:cNvSpPr txBox="1"/>
            <p:nvPr/>
          </p:nvSpPr>
          <p:spPr>
            <a:xfrm>
              <a:off x="10560798" y="2517475"/>
              <a:ext cx="1287267" cy="4304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2000" dirty="0">
                  <a:solidFill>
                    <a:srgbClr val="23202F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sym typeface="Arial" panose="020B0604020202020204" pitchFamily="34" charset="0"/>
                </a:rPr>
                <a:t>环境分析</a:t>
              </a:r>
              <a:endParaRPr lang="zh-CN" altLang="en-US" sz="2000" dirty="0">
                <a:solidFill>
                  <a:srgbClr val="23202F"/>
                </a:solidFill>
                <a:latin typeface="迷你简菱心" panose="02010609000101010101" pitchFamily="49" charset="-122"/>
                <a:ea typeface="迷你简菱心" panose="0201060900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50" name="Rectangle 67"/>
            <p:cNvSpPr/>
            <p:nvPr/>
          </p:nvSpPr>
          <p:spPr>
            <a:xfrm>
              <a:off x="8797071" y="2924503"/>
              <a:ext cx="3051636" cy="8230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51" name="Group 53"/>
          <p:cNvGrpSpPr/>
          <p:nvPr/>
        </p:nvGrpSpPr>
        <p:grpSpPr>
          <a:xfrm>
            <a:off x="8688401" y="4030205"/>
            <a:ext cx="3002397" cy="1311658"/>
            <a:chOff x="8614471" y="2503731"/>
            <a:chExt cx="3162659" cy="1243800"/>
          </a:xfrm>
        </p:grpSpPr>
        <p:sp>
          <p:nvSpPr>
            <p:cNvPr id="52" name="TextBox 54"/>
            <p:cNvSpPr txBox="1"/>
            <p:nvPr/>
          </p:nvSpPr>
          <p:spPr>
            <a:xfrm>
              <a:off x="8614471" y="2503731"/>
              <a:ext cx="1275207" cy="4304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dirty="0">
                  <a:solidFill>
                    <a:srgbClr val="23202F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sym typeface="Arial" panose="020B0604020202020204" pitchFamily="34" charset="0"/>
                </a:rPr>
                <a:t>环境分析</a:t>
              </a:r>
              <a:endParaRPr lang="zh-CN" altLang="en-US" sz="2000" dirty="0">
                <a:solidFill>
                  <a:srgbClr val="23202F"/>
                </a:solidFill>
                <a:latin typeface="迷你简菱心" panose="02010609000101010101" pitchFamily="49" charset="-122"/>
                <a:ea typeface="迷你简菱心" panose="02010609000101010101" pitchFamily="49" charset="-122"/>
                <a:sym typeface="Arial" panose="020B0604020202020204" pitchFamily="34" charset="0"/>
              </a:endParaRPr>
            </a:p>
          </p:txBody>
        </p:sp>
        <p:sp>
          <p:nvSpPr>
            <p:cNvPr id="53" name="Rectangle 55"/>
            <p:cNvSpPr/>
            <p:nvPr/>
          </p:nvSpPr>
          <p:spPr>
            <a:xfrm>
              <a:off x="8614471" y="2924503"/>
              <a:ext cx="3162659" cy="8230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50"/>
                            </p:stCondLst>
                            <p:childTnLst>
                              <p:par>
                                <p:cTn id="4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25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750"/>
                            </p:stCondLst>
                            <p:childTnLst>
                              <p:par>
                                <p:cTn id="6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40" grpId="0" animBg="1"/>
      <p:bldP spid="4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1016000" y="1147186"/>
            <a:ext cx="10334171" cy="0"/>
          </a:xfrm>
          <a:prstGeom prst="line">
            <a:avLst/>
          </a:prstGeom>
          <a:ln w="12700">
            <a:solidFill>
              <a:srgbClr val="2320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659843" y="580571"/>
            <a:ext cx="638629" cy="638629"/>
          </a:xfrm>
          <a:prstGeom prst="rect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5400" b="1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30162" y="412261"/>
            <a:ext cx="336620" cy="336620"/>
          </a:xfrm>
          <a:prstGeom prst="rect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5400" b="1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" name="文本占位符 9"/>
          <p:cNvSpPr txBox="1"/>
          <p:nvPr/>
        </p:nvSpPr>
        <p:spPr>
          <a:xfrm>
            <a:off x="1572980" y="483186"/>
            <a:ext cx="4665260" cy="646666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rgbClr val="23202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三、市场分析</a:t>
            </a:r>
            <a:endParaRPr lang="zh-CN" altLang="en-US" sz="3200" dirty="0">
              <a:solidFill>
                <a:srgbClr val="23202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6" name="Rectangle 1"/>
          <p:cNvSpPr/>
          <p:nvPr/>
        </p:nvSpPr>
        <p:spPr>
          <a:xfrm>
            <a:off x="2284548" y="5370198"/>
            <a:ext cx="2520648" cy="1002980"/>
          </a:xfrm>
          <a:prstGeom prst="rect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77500" lnSpcReduction="20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7200" b="1" dirty="0"/>
              <a:t>3</a:t>
            </a:r>
            <a:endParaRPr lang="en-US" altLang="zh-CN" sz="7200" b="1" dirty="0"/>
          </a:p>
        </p:txBody>
      </p:sp>
      <p:sp>
        <p:nvSpPr>
          <p:cNvPr id="7" name="Rectangle 2"/>
          <p:cNvSpPr/>
          <p:nvPr/>
        </p:nvSpPr>
        <p:spPr>
          <a:xfrm>
            <a:off x="4805196" y="4789526"/>
            <a:ext cx="2520648" cy="1583652"/>
          </a:xfrm>
          <a:prstGeom prst="rect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altLang="zh-CN" sz="8000" b="1"/>
              <a:t>1</a:t>
            </a:r>
            <a:endParaRPr lang="en-US" altLang="zh-CN" sz="8000" b="1"/>
          </a:p>
        </p:txBody>
      </p:sp>
      <p:sp>
        <p:nvSpPr>
          <p:cNvPr id="8" name="Rectangle 3"/>
          <p:cNvSpPr/>
          <p:nvPr/>
        </p:nvSpPr>
        <p:spPr>
          <a:xfrm>
            <a:off x="7325844" y="5027072"/>
            <a:ext cx="2520648" cy="1346105"/>
          </a:xfrm>
          <a:prstGeom prst="rect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altLang="zh-CN" sz="8000" b="1"/>
              <a:t>2</a:t>
            </a:r>
            <a:endParaRPr lang="en-US" altLang="zh-CN" sz="8000" b="1"/>
          </a:p>
        </p:txBody>
      </p:sp>
      <p:grpSp>
        <p:nvGrpSpPr>
          <p:cNvPr id="9" name="Group 10"/>
          <p:cNvGrpSpPr/>
          <p:nvPr/>
        </p:nvGrpSpPr>
        <p:grpSpPr>
          <a:xfrm>
            <a:off x="3150149" y="3562645"/>
            <a:ext cx="832922" cy="1836049"/>
            <a:chOff x="5346700" y="1895476"/>
            <a:chExt cx="1825625" cy="4024312"/>
          </a:xfrm>
          <a:solidFill>
            <a:schemeClr val="accent3"/>
          </a:solidFill>
        </p:grpSpPr>
        <p:sp>
          <p:nvSpPr>
            <p:cNvPr id="10" name="Freeform: Shape 11"/>
            <p:cNvSpPr/>
            <p:nvPr/>
          </p:nvSpPr>
          <p:spPr bwMode="auto">
            <a:xfrm>
              <a:off x="5829300" y="1895476"/>
              <a:ext cx="839788" cy="836613"/>
            </a:xfrm>
            <a:custGeom>
              <a:avLst/>
              <a:gdLst>
                <a:gd name="T0" fmla="*/ 82 w 82"/>
                <a:gd name="T1" fmla="*/ 41 h 82"/>
                <a:gd name="T2" fmla="*/ 41 w 82"/>
                <a:gd name="T3" fmla="*/ 82 h 82"/>
                <a:gd name="T4" fmla="*/ 0 w 82"/>
                <a:gd name="T5" fmla="*/ 41 h 82"/>
                <a:gd name="T6" fmla="*/ 41 w 82"/>
                <a:gd name="T7" fmla="*/ 0 h 82"/>
                <a:gd name="T8" fmla="*/ 82 w 82"/>
                <a:gd name="T9" fmla="*/ 41 h 82"/>
                <a:gd name="T10" fmla="*/ 82 w 82"/>
                <a:gd name="T11" fmla="*/ 41 h 82"/>
                <a:gd name="T12" fmla="*/ 82 w 82"/>
                <a:gd name="T13" fmla="*/ 4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82">
                  <a:moveTo>
                    <a:pt x="82" y="41"/>
                  </a:moveTo>
                  <a:cubicBezTo>
                    <a:pt x="82" y="63"/>
                    <a:pt x="63" y="82"/>
                    <a:pt x="41" y="82"/>
                  </a:cubicBezTo>
                  <a:cubicBezTo>
                    <a:pt x="18" y="82"/>
                    <a:pt x="0" y="63"/>
                    <a:pt x="0" y="41"/>
                  </a:cubicBezTo>
                  <a:cubicBezTo>
                    <a:pt x="0" y="18"/>
                    <a:pt x="18" y="0"/>
                    <a:pt x="41" y="0"/>
                  </a:cubicBezTo>
                  <a:cubicBezTo>
                    <a:pt x="63" y="0"/>
                    <a:pt x="82" y="18"/>
                    <a:pt x="82" y="41"/>
                  </a:cubicBezTo>
                  <a:close/>
                  <a:moveTo>
                    <a:pt x="82" y="41"/>
                  </a:moveTo>
                  <a:cubicBezTo>
                    <a:pt x="82" y="41"/>
                    <a:pt x="82" y="41"/>
                    <a:pt x="82" y="41"/>
                  </a:cubicBezTo>
                </a:path>
              </a:pathLst>
            </a:cu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Freeform: Shape 12"/>
            <p:cNvSpPr/>
            <p:nvPr/>
          </p:nvSpPr>
          <p:spPr bwMode="auto">
            <a:xfrm>
              <a:off x="5346700" y="2119313"/>
              <a:ext cx="1825625" cy="3800475"/>
            </a:xfrm>
            <a:custGeom>
              <a:avLst/>
              <a:gdLst>
                <a:gd name="T0" fmla="*/ 174 w 178"/>
                <a:gd name="T1" fmla="*/ 15 h 372"/>
                <a:gd name="T2" fmla="*/ 156 w 178"/>
                <a:gd name="T3" fmla="*/ 2 h 372"/>
                <a:gd name="T4" fmla="*/ 143 w 178"/>
                <a:gd name="T5" fmla="*/ 19 h 372"/>
                <a:gd name="T6" fmla="*/ 112 w 178"/>
                <a:gd name="T7" fmla="*/ 68 h 372"/>
                <a:gd name="T8" fmla="*/ 98 w 178"/>
                <a:gd name="T9" fmla="*/ 62 h 372"/>
                <a:gd name="T10" fmla="*/ 88 w 178"/>
                <a:gd name="T11" fmla="*/ 72 h 372"/>
                <a:gd name="T12" fmla="*/ 78 w 178"/>
                <a:gd name="T13" fmla="*/ 62 h 372"/>
                <a:gd name="T14" fmla="*/ 78 w 178"/>
                <a:gd name="T15" fmla="*/ 62 h 372"/>
                <a:gd name="T16" fmla="*/ 65 w 178"/>
                <a:gd name="T17" fmla="*/ 67 h 372"/>
                <a:gd name="T18" fmla="*/ 35 w 178"/>
                <a:gd name="T19" fmla="*/ 19 h 372"/>
                <a:gd name="T20" fmla="*/ 22 w 178"/>
                <a:gd name="T21" fmla="*/ 2 h 372"/>
                <a:gd name="T22" fmla="*/ 4 w 178"/>
                <a:gd name="T23" fmla="*/ 15 h 372"/>
                <a:gd name="T24" fmla="*/ 47 w 178"/>
                <a:gd name="T25" fmla="*/ 93 h 372"/>
                <a:gd name="T26" fmla="*/ 46 w 178"/>
                <a:gd name="T27" fmla="*/ 97 h 372"/>
                <a:gd name="T28" fmla="*/ 46 w 178"/>
                <a:gd name="T29" fmla="*/ 187 h 372"/>
                <a:gd name="T30" fmla="*/ 49 w 178"/>
                <a:gd name="T31" fmla="*/ 199 h 372"/>
                <a:gd name="T32" fmla="*/ 48 w 178"/>
                <a:gd name="T33" fmla="*/ 202 h 372"/>
                <a:gd name="T34" fmla="*/ 48 w 178"/>
                <a:gd name="T35" fmla="*/ 353 h 372"/>
                <a:gd name="T36" fmla="*/ 67 w 178"/>
                <a:gd name="T37" fmla="*/ 372 h 372"/>
                <a:gd name="T38" fmla="*/ 86 w 178"/>
                <a:gd name="T39" fmla="*/ 353 h 372"/>
                <a:gd name="T40" fmla="*/ 86 w 178"/>
                <a:gd name="T41" fmla="*/ 223 h 372"/>
                <a:gd name="T42" fmla="*/ 88 w 178"/>
                <a:gd name="T43" fmla="*/ 223 h 372"/>
                <a:gd name="T44" fmla="*/ 88 w 178"/>
                <a:gd name="T45" fmla="*/ 223 h 372"/>
                <a:gd name="T46" fmla="*/ 88 w 178"/>
                <a:gd name="T47" fmla="*/ 353 h 372"/>
                <a:gd name="T48" fmla="*/ 107 w 178"/>
                <a:gd name="T49" fmla="*/ 372 h 372"/>
                <a:gd name="T50" fmla="*/ 126 w 178"/>
                <a:gd name="T51" fmla="*/ 353 h 372"/>
                <a:gd name="T52" fmla="*/ 126 w 178"/>
                <a:gd name="T53" fmla="*/ 203 h 372"/>
                <a:gd name="T54" fmla="*/ 130 w 178"/>
                <a:gd name="T55" fmla="*/ 187 h 372"/>
                <a:gd name="T56" fmla="*/ 130 w 178"/>
                <a:gd name="T57" fmla="*/ 97 h 372"/>
                <a:gd name="T58" fmla="*/ 129 w 178"/>
                <a:gd name="T59" fmla="*/ 94 h 372"/>
                <a:gd name="T60" fmla="*/ 131 w 178"/>
                <a:gd name="T61" fmla="*/ 93 h 372"/>
                <a:gd name="T62" fmla="*/ 174 w 178"/>
                <a:gd name="T63" fmla="*/ 15 h 372"/>
                <a:gd name="T64" fmla="*/ 88 w 178"/>
                <a:gd name="T65" fmla="*/ 153 h 372"/>
                <a:gd name="T66" fmla="*/ 88 w 178"/>
                <a:gd name="T67" fmla="*/ 153 h 372"/>
                <a:gd name="T68" fmla="*/ 78 w 178"/>
                <a:gd name="T69" fmla="*/ 139 h 372"/>
                <a:gd name="T70" fmla="*/ 86 w 178"/>
                <a:gd name="T71" fmla="*/ 88 h 372"/>
                <a:gd name="T72" fmla="*/ 87 w 178"/>
                <a:gd name="T73" fmla="*/ 82 h 372"/>
                <a:gd name="T74" fmla="*/ 88 w 178"/>
                <a:gd name="T75" fmla="*/ 74 h 372"/>
                <a:gd name="T76" fmla="*/ 88 w 178"/>
                <a:gd name="T77" fmla="*/ 74 h 372"/>
                <a:gd name="T78" fmla="*/ 98 w 178"/>
                <a:gd name="T79" fmla="*/ 139 h 372"/>
                <a:gd name="T80" fmla="*/ 88 w 178"/>
                <a:gd name="T81" fmla="*/ 153 h 372"/>
                <a:gd name="T82" fmla="*/ 88 w 178"/>
                <a:gd name="T83" fmla="*/ 153 h 372"/>
                <a:gd name="T84" fmla="*/ 88 w 178"/>
                <a:gd name="T85" fmla="*/ 153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8" h="372">
                  <a:moveTo>
                    <a:pt x="174" y="15"/>
                  </a:moveTo>
                  <a:cubicBezTo>
                    <a:pt x="173" y="6"/>
                    <a:pt x="165" y="0"/>
                    <a:pt x="156" y="2"/>
                  </a:cubicBezTo>
                  <a:cubicBezTo>
                    <a:pt x="147" y="3"/>
                    <a:pt x="141" y="11"/>
                    <a:pt x="143" y="19"/>
                  </a:cubicBezTo>
                  <a:cubicBezTo>
                    <a:pt x="145" y="34"/>
                    <a:pt x="122" y="63"/>
                    <a:pt x="112" y="68"/>
                  </a:cubicBezTo>
                  <a:cubicBezTo>
                    <a:pt x="107" y="65"/>
                    <a:pt x="103" y="63"/>
                    <a:pt x="98" y="62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4" y="63"/>
                    <a:pt x="69" y="65"/>
                    <a:pt x="65" y="67"/>
                  </a:cubicBezTo>
                  <a:cubicBezTo>
                    <a:pt x="55" y="61"/>
                    <a:pt x="33" y="34"/>
                    <a:pt x="35" y="19"/>
                  </a:cubicBezTo>
                  <a:cubicBezTo>
                    <a:pt x="36" y="11"/>
                    <a:pt x="30" y="3"/>
                    <a:pt x="22" y="2"/>
                  </a:cubicBezTo>
                  <a:cubicBezTo>
                    <a:pt x="13" y="0"/>
                    <a:pt x="5" y="6"/>
                    <a:pt x="4" y="15"/>
                  </a:cubicBezTo>
                  <a:cubicBezTo>
                    <a:pt x="0" y="43"/>
                    <a:pt x="26" y="79"/>
                    <a:pt x="47" y="93"/>
                  </a:cubicBezTo>
                  <a:cubicBezTo>
                    <a:pt x="46" y="94"/>
                    <a:pt x="46" y="96"/>
                    <a:pt x="46" y="97"/>
                  </a:cubicBezTo>
                  <a:cubicBezTo>
                    <a:pt x="46" y="187"/>
                    <a:pt x="46" y="187"/>
                    <a:pt x="46" y="187"/>
                  </a:cubicBezTo>
                  <a:cubicBezTo>
                    <a:pt x="46" y="192"/>
                    <a:pt x="47" y="196"/>
                    <a:pt x="49" y="199"/>
                  </a:cubicBezTo>
                  <a:cubicBezTo>
                    <a:pt x="48" y="200"/>
                    <a:pt x="48" y="201"/>
                    <a:pt x="48" y="202"/>
                  </a:cubicBezTo>
                  <a:cubicBezTo>
                    <a:pt x="48" y="353"/>
                    <a:pt x="48" y="353"/>
                    <a:pt x="48" y="353"/>
                  </a:cubicBezTo>
                  <a:cubicBezTo>
                    <a:pt x="48" y="364"/>
                    <a:pt x="57" y="372"/>
                    <a:pt x="67" y="372"/>
                  </a:cubicBezTo>
                  <a:cubicBezTo>
                    <a:pt x="77" y="372"/>
                    <a:pt x="86" y="364"/>
                    <a:pt x="86" y="353"/>
                  </a:cubicBezTo>
                  <a:cubicBezTo>
                    <a:pt x="86" y="223"/>
                    <a:pt x="86" y="223"/>
                    <a:pt x="86" y="223"/>
                  </a:cubicBezTo>
                  <a:cubicBezTo>
                    <a:pt x="86" y="223"/>
                    <a:pt x="87" y="223"/>
                    <a:pt x="88" y="223"/>
                  </a:cubicBezTo>
                  <a:cubicBezTo>
                    <a:pt x="88" y="223"/>
                    <a:pt x="88" y="223"/>
                    <a:pt x="88" y="223"/>
                  </a:cubicBezTo>
                  <a:cubicBezTo>
                    <a:pt x="88" y="353"/>
                    <a:pt x="88" y="353"/>
                    <a:pt x="88" y="353"/>
                  </a:cubicBezTo>
                  <a:cubicBezTo>
                    <a:pt x="88" y="364"/>
                    <a:pt x="97" y="372"/>
                    <a:pt x="107" y="372"/>
                  </a:cubicBezTo>
                  <a:cubicBezTo>
                    <a:pt x="117" y="372"/>
                    <a:pt x="126" y="364"/>
                    <a:pt x="126" y="353"/>
                  </a:cubicBezTo>
                  <a:cubicBezTo>
                    <a:pt x="126" y="203"/>
                    <a:pt x="126" y="203"/>
                    <a:pt x="126" y="203"/>
                  </a:cubicBezTo>
                  <a:cubicBezTo>
                    <a:pt x="128" y="198"/>
                    <a:pt x="130" y="193"/>
                    <a:pt x="130" y="187"/>
                  </a:cubicBezTo>
                  <a:cubicBezTo>
                    <a:pt x="130" y="97"/>
                    <a:pt x="130" y="97"/>
                    <a:pt x="130" y="97"/>
                  </a:cubicBezTo>
                  <a:cubicBezTo>
                    <a:pt x="130" y="96"/>
                    <a:pt x="130" y="95"/>
                    <a:pt x="129" y="94"/>
                  </a:cubicBezTo>
                  <a:cubicBezTo>
                    <a:pt x="130" y="93"/>
                    <a:pt x="130" y="93"/>
                    <a:pt x="131" y="93"/>
                  </a:cubicBezTo>
                  <a:cubicBezTo>
                    <a:pt x="152" y="79"/>
                    <a:pt x="178" y="43"/>
                    <a:pt x="174" y="15"/>
                  </a:cubicBezTo>
                  <a:close/>
                  <a:moveTo>
                    <a:pt x="88" y="153"/>
                  </a:moveTo>
                  <a:cubicBezTo>
                    <a:pt x="88" y="153"/>
                    <a:pt x="88" y="153"/>
                    <a:pt x="88" y="153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6" y="88"/>
                    <a:pt x="86" y="88"/>
                    <a:pt x="86" y="88"/>
                  </a:cubicBezTo>
                  <a:cubicBezTo>
                    <a:pt x="86" y="86"/>
                    <a:pt x="87" y="84"/>
                    <a:pt x="87" y="82"/>
                  </a:cubicBezTo>
                  <a:cubicBezTo>
                    <a:pt x="88" y="74"/>
                    <a:pt x="88" y="74"/>
                    <a:pt x="88" y="74"/>
                  </a:cubicBezTo>
                  <a:cubicBezTo>
                    <a:pt x="88" y="74"/>
                    <a:pt x="88" y="74"/>
                    <a:pt x="88" y="74"/>
                  </a:cubicBezTo>
                  <a:cubicBezTo>
                    <a:pt x="98" y="139"/>
                    <a:pt x="98" y="139"/>
                    <a:pt x="98" y="139"/>
                  </a:cubicBezTo>
                  <a:lnTo>
                    <a:pt x="88" y="153"/>
                  </a:lnTo>
                  <a:close/>
                  <a:moveTo>
                    <a:pt x="88" y="153"/>
                  </a:moveTo>
                  <a:cubicBezTo>
                    <a:pt x="88" y="153"/>
                    <a:pt x="88" y="153"/>
                    <a:pt x="88" y="153"/>
                  </a:cubicBezTo>
                </a:path>
              </a:pathLst>
            </a:cu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2" name="Group 20"/>
          <p:cNvGrpSpPr/>
          <p:nvPr/>
        </p:nvGrpSpPr>
        <p:grpSpPr>
          <a:xfrm>
            <a:off x="5690592" y="2953479"/>
            <a:ext cx="832922" cy="1836049"/>
            <a:chOff x="5346700" y="1895476"/>
            <a:chExt cx="1825625" cy="4024312"/>
          </a:xfrm>
          <a:solidFill>
            <a:schemeClr val="accent2"/>
          </a:solidFill>
        </p:grpSpPr>
        <p:sp>
          <p:nvSpPr>
            <p:cNvPr id="13" name="Freeform: Shape 21"/>
            <p:cNvSpPr/>
            <p:nvPr/>
          </p:nvSpPr>
          <p:spPr bwMode="auto">
            <a:xfrm>
              <a:off x="5829300" y="1895476"/>
              <a:ext cx="839788" cy="836613"/>
            </a:xfrm>
            <a:custGeom>
              <a:avLst/>
              <a:gdLst>
                <a:gd name="T0" fmla="*/ 82 w 82"/>
                <a:gd name="T1" fmla="*/ 41 h 82"/>
                <a:gd name="T2" fmla="*/ 41 w 82"/>
                <a:gd name="T3" fmla="*/ 82 h 82"/>
                <a:gd name="T4" fmla="*/ 0 w 82"/>
                <a:gd name="T5" fmla="*/ 41 h 82"/>
                <a:gd name="T6" fmla="*/ 41 w 82"/>
                <a:gd name="T7" fmla="*/ 0 h 82"/>
                <a:gd name="T8" fmla="*/ 82 w 82"/>
                <a:gd name="T9" fmla="*/ 41 h 82"/>
                <a:gd name="T10" fmla="*/ 82 w 82"/>
                <a:gd name="T11" fmla="*/ 41 h 82"/>
                <a:gd name="T12" fmla="*/ 82 w 82"/>
                <a:gd name="T13" fmla="*/ 4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82">
                  <a:moveTo>
                    <a:pt x="82" y="41"/>
                  </a:moveTo>
                  <a:cubicBezTo>
                    <a:pt x="82" y="63"/>
                    <a:pt x="63" y="82"/>
                    <a:pt x="41" y="82"/>
                  </a:cubicBezTo>
                  <a:cubicBezTo>
                    <a:pt x="18" y="82"/>
                    <a:pt x="0" y="63"/>
                    <a:pt x="0" y="41"/>
                  </a:cubicBezTo>
                  <a:cubicBezTo>
                    <a:pt x="0" y="18"/>
                    <a:pt x="18" y="0"/>
                    <a:pt x="41" y="0"/>
                  </a:cubicBezTo>
                  <a:cubicBezTo>
                    <a:pt x="63" y="0"/>
                    <a:pt x="82" y="18"/>
                    <a:pt x="82" y="41"/>
                  </a:cubicBezTo>
                  <a:close/>
                  <a:moveTo>
                    <a:pt x="82" y="41"/>
                  </a:moveTo>
                  <a:cubicBezTo>
                    <a:pt x="82" y="41"/>
                    <a:pt x="82" y="41"/>
                    <a:pt x="82" y="41"/>
                  </a:cubicBezTo>
                </a:path>
              </a:pathLst>
            </a:cu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Freeform: Shape 22"/>
            <p:cNvSpPr/>
            <p:nvPr/>
          </p:nvSpPr>
          <p:spPr bwMode="auto">
            <a:xfrm>
              <a:off x="5346700" y="2119313"/>
              <a:ext cx="1825625" cy="3800475"/>
            </a:xfrm>
            <a:custGeom>
              <a:avLst/>
              <a:gdLst>
                <a:gd name="T0" fmla="*/ 174 w 178"/>
                <a:gd name="T1" fmla="*/ 15 h 372"/>
                <a:gd name="T2" fmla="*/ 156 w 178"/>
                <a:gd name="T3" fmla="*/ 2 h 372"/>
                <a:gd name="T4" fmla="*/ 143 w 178"/>
                <a:gd name="T5" fmla="*/ 19 h 372"/>
                <a:gd name="T6" fmla="*/ 112 w 178"/>
                <a:gd name="T7" fmla="*/ 68 h 372"/>
                <a:gd name="T8" fmla="*/ 98 w 178"/>
                <a:gd name="T9" fmla="*/ 62 h 372"/>
                <a:gd name="T10" fmla="*/ 88 w 178"/>
                <a:gd name="T11" fmla="*/ 72 h 372"/>
                <a:gd name="T12" fmla="*/ 78 w 178"/>
                <a:gd name="T13" fmla="*/ 62 h 372"/>
                <a:gd name="T14" fmla="*/ 78 w 178"/>
                <a:gd name="T15" fmla="*/ 62 h 372"/>
                <a:gd name="T16" fmla="*/ 65 w 178"/>
                <a:gd name="T17" fmla="*/ 67 h 372"/>
                <a:gd name="T18" fmla="*/ 35 w 178"/>
                <a:gd name="T19" fmla="*/ 19 h 372"/>
                <a:gd name="T20" fmla="*/ 22 w 178"/>
                <a:gd name="T21" fmla="*/ 2 h 372"/>
                <a:gd name="T22" fmla="*/ 4 w 178"/>
                <a:gd name="T23" fmla="*/ 15 h 372"/>
                <a:gd name="T24" fmla="*/ 47 w 178"/>
                <a:gd name="T25" fmla="*/ 93 h 372"/>
                <a:gd name="T26" fmla="*/ 46 w 178"/>
                <a:gd name="T27" fmla="*/ 97 h 372"/>
                <a:gd name="T28" fmla="*/ 46 w 178"/>
                <a:gd name="T29" fmla="*/ 187 h 372"/>
                <a:gd name="T30" fmla="*/ 49 w 178"/>
                <a:gd name="T31" fmla="*/ 199 h 372"/>
                <a:gd name="T32" fmla="*/ 48 w 178"/>
                <a:gd name="T33" fmla="*/ 202 h 372"/>
                <a:gd name="T34" fmla="*/ 48 w 178"/>
                <a:gd name="T35" fmla="*/ 353 h 372"/>
                <a:gd name="T36" fmla="*/ 67 w 178"/>
                <a:gd name="T37" fmla="*/ 372 h 372"/>
                <a:gd name="T38" fmla="*/ 86 w 178"/>
                <a:gd name="T39" fmla="*/ 353 h 372"/>
                <a:gd name="T40" fmla="*/ 86 w 178"/>
                <a:gd name="T41" fmla="*/ 223 h 372"/>
                <a:gd name="T42" fmla="*/ 88 w 178"/>
                <a:gd name="T43" fmla="*/ 223 h 372"/>
                <a:gd name="T44" fmla="*/ 88 w 178"/>
                <a:gd name="T45" fmla="*/ 223 h 372"/>
                <a:gd name="T46" fmla="*/ 88 w 178"/>
                <a:gd name="T47" fmla="*/ 353 h 372"/>
                <a:gd name="T48" fmla="*/ 107 w 178"/>
                <a:gd name="T49" fmla="*/ 372 h 372"/>
                <a:gd name="T50" fmla="*/ 126 w 178"/>
                <a:gd name="T51" fmla="*/ 353 h 372"/>
                <a:gd name="T52" fmla="*/ 126 w 178"/>
                <a:gd name="T53" fmla="*/ 203 h 372"/>
                <a:gd name="T54" fmla="*/ 130 w 178"/>
                <a:gd name="T55" fmla="*/ 187 h 372"/>
                <a:gd name="T56" fmla="*/ 130 w 178"/>
                <a:gd name="T57" fmla="*/ 97 h 372"/>
                <a:gd name="T58" fmla="*/ 129 w 178"/>
                <a:gd name="T59" fmla="*/ 94 h 372"/>
                <a:gd name="T60" fmla="*/ 131 w 178"/>
                <a:gd name="T61" fmla="*/ 93 h 372"/>
                <a:gd name="T62" fmla="*/ 174 w 178"/>
                <a:gd name="T63" fmla="*/ 15 h 372"/>
                <a:gd name="T64" fmla="*/ 88 w 178"/>
                <a:gd name="T65" fmla="*/ 153 h 372"/>
                <a:gd name="T66" fmla="*/ 88 w 178"/>
                <a:gd name="T67" fmla="*/ 153 h 372"/>
                <a:gd name="T68" fmla="*/ 78 w 178"/>
                <a:gd name="T69" fmla="*/ 139 h 372"/>
                <a:gd name="T70" fmla="*/ 86 w 178"/>
                <a:gd name="T71" fmla="*/ 88 h 372"/>
                <a:gd name="T72" fmla="*/ 87 w 178"/>
                <a:gd name="T73" fmla="*/ 82 h 372"/>
                <a:gd name="T74" fmla="*/ 88 w 178"/>
                <a:gd name="T75" fmla="*/ 74 h 372"/>
                <a:gd name="T76" fmla="*/ 88 w 178"/>
                <a:gd name="T77" fmla="*/ 74 h 372"/>
                <a:gd name="T78" fmla="*/ 98 w 178"/>
                <a:gd name="T79" fmla="*/ 139 h 372"/>
                <a:gd name="T80" fmla="*/ 88 w 178"/>
                <a:gd name="T81" fmla="*/ 153 h 372"/>
                <a:gd name="T82" fmla="*/ 88 w 178"/>
                <a:gd name="T83" fmla="*/ 153 h 372"/>
                <a:gd name="T84" fmla="*/ 88 w 178"/>
                <a:gd name="T85" fmla="*/ 153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8" h="372">
                  <a:moveTo>
                    <a:pt x="174" y="15"/>
                  </a:moveTo>
                  <a:cubicBezTo>
                    <a:pt x="173" y="6"/>
                    <a:pt x="165" y="0"/>
                    <a:pt x="156" y="2"/>
                  </a:cubicBezTo>
                  <a:cubicBezTo>
                    <a:pt x="147" y="3"/>
                    <a:pt x="141" y="11"/>
                    <a:pt x="143" y="19"/>
                  </a:cubicBezTo>
                  <a:cubicBezTo>
                    <a:pt x="145" y="34"/>
                    <a:pt x="122" y="63"/>
                    <a:pt x="112" y="68"/>
                  </a:cubicBezTo>
                  <a:cubicBezTo>
                    <a:pt x="107" y="65"/>
                    <a:pt x="103" y="63"/>
                    <a:pt x="98" y="62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4" y="63"/>
                    <a:pt x="69" y="65"/>
                    <a:pt x="65" y="67"/>
                  </a:cubicBezTo>
                  <a:cubicBezTo>
                    <a:pt x="55" y="61"/>
                    <a:pt x="33" y="34"/>
                    <a:pt x="35" y="19"/>
                  </a:cubicBezTo>
                  <a:cubicBezTo>
                    <a:pt x="36" y="11"/>
                    <a:pt x="30" y="3"/>
                    <a:pt x="22" y="2"/>
                  </a:cubicBezTo>
                  <a:cubicBezTo>
                    <a:pt x="13" y="0"/>
                    <a:pt x="5" y="6"/>
                    <a:pt x="4" y="15"/>
                  </a:cubicBezTo>
                  <a:cubicBezTo>
                    <a:pt x="0" y="43"/>
                    <a:pt x="26" y="79"/>
                    <a:pt x="47" y="93"/>
                  </a:cubicBezTo>
                  <a:cubicBezTo>
                    <a:pt x="46" y="94"/>
                    <a:pt x="46" y="96"/>
                    <a:pt x="46" y="97"/>
                  </a:cubicBezTo>
                  <a:cubicBezTo>
                    <a:pt x="46" y="187"/>
                    <a:pt x="46" y="187"/>
                    <a:pt x="46" y="187"/>
                  </a:cubicBezTo>
                  <a:cubicBezTo>
                    <a:pt x="46" y="192"/>
                    <a:pt x="47" y="196"/>
                    <a:pt x="49" y="199"/>
                  </a:cubicBezTo>
                  <a:cubicBezTo>
                    <a:pt x="48" y="200"/>
                    <a:pt x="48" y="201"/>
                    <a:pt x="48" y="202"/>
                  </a:cubicBezTo>
                  <a:cubicBezTo>
                    <a:pt x="48" y="353"/>
                    <a:pt x="48" y="353"/>
                    <a:pt x="48" y="353"/>
                  </a:cubicBezTo>
                  <a:cubicBezTo>
                    <a:pt x="48" y="364"/>
                    <a:pt x="57" y="372"/>
                    <a:pt x="67" y="372"/>
                  </a:cubicBezTo>
                  <a:cubicBezTo>
                    <a:pt x="77" y="372"/>
                    <a:pt x="86" y="364"/>
                    <a:pt x="86" y="353"/>
                  </a:cubicBezTo>
                  <a:cubicBezTo>
                    <a:pt x="86" y="223"/>
                    <a:pt x="86" y="223"/>
                    <a:pt x="86" y="223"/>
                  </a:cubicBezTo>
                  <a:cubicBezTo>
                    <a:pt x="86" y="223"/>
                    <a:pt x="87" y="223"/>
                    <a:pt x="88" y="223"/>
                  </a:cubicBezTo>
                  <a:cubicBezTo>
                    <a:pt x="88" y="223"/>
                    <a:pt x="88" y="223"/>
                    <a:pt x="88" y="223"/>
                  </a:cubicBezTo>
                  <a:cubicBezTo>
                    <a:pt x="88" y="353"/>
                    <a:pt x="88" y="353"/>
                    <a:pt x="88" y="353"/>
                  </a:cubicBezTo>
                  <a:cubicBezTo>
                    <a:pt x="88" y="364"/>
                    <a:pt x="97" y="372"/>
                    <a:pt x="107" y="372"/>
                  </a:cubicBezTo>
                  <a:cubicBezTo>
                    <a:pt x="117" y="372"/>
                    <a:pt x="126" y="364"/>
                    <a:pt x="126" y="353"/>
                  </a:cubicBezTo>
                  <a:cubicBezTo>
                    <a:pt x="126" y="203"/>
                    <a:pt x="126" y="203"/>
                    <a:pt x="126" y="203"/>
                  </a:cubicBezTo>
                  <a:cubicBezTo>
                    <a:pt x="128" y="198"/>
                    <a:pt x="130" y="193"/>
                    <a:pt x="130" y="187"/>
                  </a:cubicBezTo>
                  <a:cubicBezTo>
                    <a:pt x="130" y="97"/>
                    <a:pt x="130" y="97"/>
                    <a:pt x="130" y="97"/>
                  </a:cubicBezTo>
                  <a:cubicBezTo>
                    <a:pt x="130" y="96"/>
                    <a:pt x="130" y="95"/>
                    <a:pt x="129" y="94"/>
                  </a:cubicBezTo>
                  <a:cubicBezTo>
                    <a:pt x="130" y="93"/>
                    <a:pt x="130" y="93"/>
                    <a:pt x="131" y="93"/>
                  </a:cubicBezTo>
                  <a:cubicBezTo>
                    <a:pt x="152" y="79"/>
                    <a:pt x="178" y="43"/>
                    <a:pt x="174" y="15"/>
                  </a:cubicBezTo>
                  <a:close/>
                  <a:moveTo>
                    <a:pt x="88" y="153"/>
                  </a:moveTo>
                  <a:cubicBezTo>
                    <a:pt x="88" y="153"/>
                    <a:pt x="88" y="153"/>
                    <a:pt x="88" y="153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6" y="88"/>
                    <a:pt x="86" y="88"/>
                    <a:pt x="86" y="88"/>
                  </a:cubicBezTo>
                  <a:cubicBezTo>
                    <a:pt x="86" y="86"/>
                    <a:pt x="87" y="84"/>
                    <a:pt x="87" y="82"/>
                  </a:cubicBezTo>
                  <a:cubicBezTo>
                    <a:pt x="88" y="74"/>
                    <a:pt x="88" y="74"/>
                    <a:pt x="88" y="74"/>
                  </a:cubicBezTo>
                  <a:cubicBezTo>
                    <a:pt x="88" y="74"/>
                    <a:pt x="88" y="74"/>
                    <a:pt x="88" y="74"/>
                  </a:cubicBezTo>
                  <a:cubicBezTo>
                    <a:pt x="98" y="139"/>
                    <a:pt x="98" y="139"/>
                    <a:pt x="98" y="139"/>
                  </a:cubicBezTo>
                  <a:lnTo>
                    <a:pt x="88" y="153"/>
                  </a:lnTo>
                  <a:close/>
                  <a:moveTo>
                    <a:pt x="88" y="153"/>
                  </a:moveTo>
                  <a:cubicBezTo>
                    <a:pt x="88" y="153"/>
                    <a:pt x="88" y="153"/>
                    <a:pt x="88" y="153"/>
                  </a:cubicBezTo>
                </a:path>
              </a:pathLst>
            </a:cu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5" name="Group 26"/>
          <p:cNvGrpSpPr/>
          <p:nvPr/>
        </p:nvGrpSpPr>
        <p:grpSpPr>
          <a:xfrm>
            <a:off x="8191444" y="3186932"/>
            <a:ext cx="832922" cy="1836049"/>
            <a:chOff x="5346700" y="1895476"/>
            <a:chExt cx="1825625" cy="4024312"/>
          </a:xfrm>
          <a:solidFill>
            <a:schemeClr val="accent1"/>
          </a:solidFill>
        </p:grpSpPr>
        <p:sp>
          <p:nvSpPr>
            <p:cNvPr id="16" name="Freeform: Shape 27"/>
            <p:cNvSpPr/>
            <p:nvPr/>
          </p:nvSpPr>
          <p:spPr bwMode="auto">
            <a:xfrm>
              <a:off x="5829300" y="1895476"/>
              <a:ext cx="839788" cy="836613"/>
            </a:xfrm>
            <a:custGeom>
              <a:avLst/>
              <a:gdLst>
                <a:gd name="T0" fmla="*/ 82 w 82"/>
                <a:gd name="T1" fmla="*/ 41 h 82"/>
                <a:gd name="T2" fmla="*/ 41 w 82"/>
                <a:gd name="T3" fmla="*/ 82 h 82"/>
                <a:gd name="T4" fmla="*/ 0 w 82"/>
                <a:gd name="T5" fmla="*/ 41 h 82"/>
                <a:gd name="T6" fmla="*/ 41 w 82"/>
                <a:gd name="T7" fmla="*/ 0 h 82"/>
                <a:gd name="T8" fmla="*/ 82 w 82"/>
                <a:gd name="T9" fmla="*/ 41 h 82"/>
                <a:gd name="T10" fmla="*/ 82 w 82"/>
                <a:gd name="T11" fmla="*/ 41 h 82"/>
                <a:gd name="T12" fmla="*/ 82 w 82"/>
                <a:gd name="T13" fmla="*/ 4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82">
                  <a:moveTo>
                    <a:pt x="82" y="41"/>
                  </a:moveTo>
                  <a:cubicBezTo>
                    <a:pt x="82" y="63"/>
                    <a:pt x="63" y="82"/>
                    <a:pt x="41" y="82"/>
                  </a:cubicBezTo>
                  <a:cubicBezTo>
                    <a:pt x="18" y="82"/>
                    <a:pt x="0" y="63"/>
                    <a:pt x="0" y="41"/>
                  </a:cubicBezTo>
                  <a:cubicBezTo>
                    <a:pt x="0" y="18"/>
                    <a:pt x="18" y="0"/>
                    <a:pt x="41" y="0"/>
                  </a:cubicBezTo>
                  <a:cubicBezTo>
                    <a:pt x="63" y="0"/>
                    <a:pt x="82" y="18"/>
                    <a:pt x="82" y="41"/>
                  </a:cubicBezTo>
                  <a:close/>
                  <a:moveTo>
                    <a:pt x="82" y="41"/>
                  </a:moveTo>
                  <a:cubicBezTo>
                    <a:pt x="82" y="41"/>
                    <a:pt x="82" y="41"/>
                    <a:pt x="82" y="41"/>
                  </a:cubicBezTo>
                </a:path>
              </a:pathLst>
            </a:cu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Freeform: Shape 28"/>
            <p:cNvSpPr/>
            <p:nvPr/>
          </p:nvSpPr>
          <p:spPr bwMode="auto">
            <a:xfrm>
              <a:off x="5346700" y="2119313"/>
              <a:ext cx="1825625" cy="3800475"/>
            </a:xfrm>
            <a:custGeom>
              <a:avLst/>
              <a:gdLst>
                <a:gd name="T0" fmla="*/ 174 w 178"/>
                <a:gd name="T1" fmla="*/ 15 h 372"/>
                <a:gd name="T2" fmla="*/ 156 w 178"/>
                <a:gd name="T3" fmla="*/ 2 h 372"/>
                <a:gd name="T4" fmla="*/ 143 w 178"/>
                <a:gd name="T5" fmla="*/ 19 h 372"/>
                <a:gd name="T6" fmla="*/ 112 w 178"/>
                <a:gd name="T7" fmla="*/ 68 h 372"/>
                <a:gd name="T8" fmla="*/ 98 w 178"/>
                <a:gd name="T9" fmla="*/ 62 h 372"/>
                <a:gd name="T10" fmla="*/ 88 w 178"/>
                <a:gd name="T11" fmla="*/ 72 h 372"/>
                <a:gd name="T12" fmla="*/ 78 w 178"/>
                <a:gd name="T13" fmla="*/ 62 h 372"/>
                <a:gd name="T14" fmla="*/ 78 w 178"/>
                <a:gd name="T15" fmla="*/ 62 h 372"/>
                <a:gd name="T16" fmla="*/ 65 w 178"/>
                <a:gd name="T17" fmla="*/ 67 h 372"/>
                <a:gd name="T18" fmla="*/ 35 w 178"/>
                <a:gd name="T19" fmla="*/ 19 h 372"/>
                <a:gd name="T20" fmla="*/ 22 w 178"/>
                <a:gd name="T21" fmla="*/ 2 h 372"/>
                <a:gd name="T22" fmla="*/ 4 w 178"/>
                <a:gd name="T23" fmla="*/ 15 h 372"/>
                <a:gd name="T24" fmla="*/ 47 w 178"/>
                <a:gd name="T25" fmla="*/ 93 h 372"/>
                <a:gd name="T26" fmla="*/ 46 w 178"/>
                <a:gd name="T27" fmla="*/ 97 h 372"/>
                <a:gd name="T28" fmla="*/ 46 w 178"/>
                <a:gd name="T29" fmla="*/ 187 h 372"/>
                <a:gd name="T30" fmla="*/ 49 w 178"/>
                <a:gd name="T31" fmla="*/ 199 h 372"/>
                <a:gd name="T32" fmla="*/ 48 w 178"/>
                <a:gd name="T33" fmla="*/ 202 h 372"/>
                <a:gd name="T34" fmla="*/ 48 w 178"/>
                <a:gd name="T35" fmla="*/ 353 h 372"/>
                <a:gd name="T36" fmla="*/ 67 w 178"/>
                <a:gd name="T37" fmla="*/ 372 h 372"/>
                <a:gd name="T38" fmla="*/ 86 w 178"/>
                <a:gd name="T39" fmla="*/ 353 h 372"/>
                <a:gd name="T40" fmla="*/ 86 w 178"/>
                <a:gd name="T41" fmla="*/ 223 h 372"/>
                <a:gd name="T42" fmla="*/ 88 w 178"/>
                <a:gd name="T43" fmla="*/ 223 h 372"/>
                <a:gd name="T44" fmla="*/ 88 w 178"/>
                <a:gd name="T45" fmla="*/ 223 h 372"/>
                <a:gd name="T46" fmla="*/ 88 w 178"/>
                <a:gd name="T47" fmla="*/ 353 h 372"/>
                <a:gd name="T48" fmla="*/ 107 w 178"/>
                <a:gd name="T49" fmla="*/ 372 h 372"/>
                <a:gd name="T50" fmla="*/ 126 w 178"/>
                <a:gd name="T51" fmla="*/ 353 h 372"/>
                <a:gd name="T52" fmla="*/ 126 w 178"/>
                <a:gd name="T53" fmla="*/ 203 h 372"/>
                <a:gd name="T54" fmla="*/ 130 w 178"/>
                <a:gd name="T55" fmla="*/ 187 h 372"/>
                <a:gd name="T56" fmla="*/ 130 w 178"/>
                <a:gd name="T57" fmla="*/ 97 h 372"/>
                <a:gd name="T58" fmla="*/ 129 w 178"/>
                <a:gd name="T59" fmla="*/ 94 h 372"/>
                <a:gd name="T60" fmla="*/ 131 w 178"/>
                <a:gd name="T61" fmla="*/ 93 h 372"/>
                <a:gd name="T62" fmla="*/ 174 w 178"/>
                <a:gd name="T63" fmla="*/ 15 h 372"/>
                <a:gd name="T64" fmla="*/ 88 w 178"/>
                <a:gd name="T65" fmla="*/ 153 h 372"/>
                <a:gd name="T66" fmla="*/ 88 w 178"/>
                <a:gd name="T67" fmla="*/ 153 h 372"/>
                <a:gd name="T68" fmla="*/ 78 w 178"/>
                <a:gd name="T69" fmla="*/ 139 h 372"/>
                <a:gd name="T70" fmla="*/ 86 w 178"/>
                <a:gd name="T71" fmla="*/ 88 h 372"/>
                <a:gd name="T72" fmla="*/ 87 w 178"/>
                <a:gd name="T73" fmla="*/ 82 h 372"/>
                <a:gd name="T74" fmla="*/ 88 w 178"/>
                <a:gd name="T75" fmla="*/ 74 h 372"/>
                <a:gd name="T76" fmla="*/ 88 w 178"/>
                <a:gd name="T77" fmla="*/ 74 h 372"/>
                <a:gd name="T78" fmla="*/ 98 w 178"/>
                <a:gd name="T79" fmla="*/ 139 h 372"/>
                <a:gd name="T80" fmla="*/ 88 w 178"/>
                <a:gd name="T81" fmla="*/ 153 h 372"/>
                <a:gd name="T82" fmla="*/ 88 w 178"/>
                <a:gd name="T83" fmla="*/ 153 h 372"/>
                <a:gd name="T84" fmla="*/ 88 w 178"/>
                <a:gd name="T85" fmla="*/ 153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8" h="372">
                  <a:moveTo>
                    <a:pt x="174" y="15"/>
                  </a:moveTo>
                  <a:cubicBezTo>
                    <a:pt x="173" y="6"/>
                    <a:pt x="165" y="0"/>
                    <a:pt x="156" y="2"/>
                  </a:cubicBezTo>
                  <a:cubicBezTo>
                    <a:pt x="147" y="3"/>
                    <a:pt x="141" y="11"/>
                    <a:pt x="143" y="19"/>
                  </a:cubicBezTo>
                  <a:cubicBezTo>
                    <a:pt x="145" y="34"/>
                    <a:pt x="122" y="63"/>
                    <a:pt x="112" y="68"/>
                  </a:cubicBezTo>
                  <a:cubicBezTo>
                    <a:pt x="107" y="65"/>
                    <a:pt x="103" y="63"/>
                    <a:pt x="98" y="62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4" y="63"/>
                    <a:pt x="69" y="65"/>
                    <a:pt x="65" y="67"/>
                  </a:cubicBezTo>
                  <a:cubicBezTo>
                    <a:pt x="55" y="61"/>
                    <a:pt x="33" y="34"/>
                    <a:pt x="35" y="19"/>
                  </a:cubicBezTo>
                  <a:cubicBezTo>
                    <a:pt x="36" y="11"/>
                    <a:pt x="30" y="3"/>
                    <a:pt x="22" y="2"/>
                  </a:cubicBezTo>
                  <a:cubicBezTo>
                    <a:pt x="13" y="0"/>
                    <a:pt x="5" y="6"/>
                    <a:pt x="4" y="15"/>
                  </a:cubicBezTo>
                  <a:cubicBezTo>
                    <a:pt x="0" y="43"/>
                    <a:pt x="26" y="79"/>
                    <a:pt x="47" y="93"/>
                  </a:cubicBezTo>
                  <a:cubicBezTo>
                    <a:pt x="46" y="94"/>
                    <a:pt x="46" y="96"/>
                    <a:pt x="46" y="97"/>
                  </a:cubicBezTo>
                  <a:cubicBezTo>
                    <a:pt x="46" y="187"/>
                    <a:pt x="46" y="187"/>
                    <a:pt x="46" y="187"/>
                  </a:cubicBezTo>
                  <a:cubicBezTo>
                    <a:pt x="46" y="192"/>
                    <a:pt x="47" y="196"/>
                    <a:pt x="49" y="199"/>
                  </a:cubicBezTo>
                  <a:cubicBezTo>
                    <a:pt x="48" y="200"/>
                    <a:pt x="48" y="201"/>
                    <a:pt x="48" y="202"/>
                  </a:cubicBezTo>
                  <a:cubicBezTo>
                    <a:pt x="48" y="353"/>
                    <a:pt x="48" y="353"/>
                    <a:pt x="48" y="353"/>
                  </a:cubicBezTo>
                  <a:cubicBezTo>
                    <a:pt x="48" y="364"/>
                    <a:pt x="57" y="372"/>
                    <a:pt x="67" y="372"/>
                  </a:cubicBezTo>
                  <a:cubicBezTo>
                    <a:pt x="77" y="372"/>
                    <a:pt x="86" y="364"/>
                    <a:pt x="86" y="353"/>
                  </a:cubicBezTo>
                  <a:cubicBezTo>
                    <a:pt x="86" y="223"/>
                    <a:pt x="86" y="223"/>
                    <a:pt x="86" y="223"/>
                  </a:cubicBezTo>
                  <a:cubicBezTo>
                    <a:pt x="86" y="223"/>
                    <a:pt x="87" y="223"/>
                    <a:pt x="88" y="223"/>
                  </a:cubicBezTo>
                  <a:cubicBezTo>
                    <a:pt x="88" y="223"/>
                    <a:pt x="88" y="223"/>
                    <a:pt x="88" y="223"/>
                  </a:cubicBezTo>
                  <a:cubicBezTo>
                    <a:pt x="88" y="353"/>
                    <a:pt x="88" y="353"/>
                    <a:pt x="88" y="353"/>
                  </a:cubicBezTo>
                  <a:cubicBezTo>
                    <a:pt x="88" y="364"/>
                    <a:pt x="97" y="372"/>
                    <a:pt x="107" y="372"/>
                  </a:cubicBezTo>
                  <a:cubicBezTo>
                    <a:pt x="117" y="372"/>
                    <a:pt x="126" y="364"/>
                    <a:pt x="126" y="353"/>
                  </a:cubicBezTo>
                  <a:cubicBezTo>
                    <a:pt x="126" y="203"/>
                    <a:pt x="126" y="203"/>
                    <a:pt x="126" y="203"/>
                  </a:cubicBezTo>
                  <a:cubicBezTo>
                    <a:pt x="128" y="198"/>
                    <a:pt x="130" y="193"/>
                    <a:pt x="130" y="187"/>
                  </a:cubicBezTo>
                  <a:cubicBezTo>
                    <a:pt x="130" y="97"/>
                    <a:pt x="130" y="97"/>
                    <a:pt x="130" y="97"/>
                  </a:cubicBezTo>
                  <a:cubicBezTo>
                    <a:pt x="130" y="96"/>
                    <a:pt x="130" y="95"/>
                    <a:pt x="129" y="94"/>
                  </a:cubicBezTo>
                  <a:cubicBezTo>
                    <a:pt x="130" y="93"/>
                    <a:pt x="130" y="93"/>
                    <a:pt x="131" y="93"/>
                  </a:cubicBezTo>
                  <a:cubicBezTo>
                    <a:pt x="152" y="79"/>
                    <a:pt x="178" y="43"/>
                    <a:pt x="174" y="15"/>
                  </a:cubicBezTo>
                  <a:close/>
                  <a:moveTo>
                    <a:pt x="88" y="153"/>
                  </a:moveTo>
                  <a:cubicBezTo>
                    <a:pt x="88" y="153"/>
                    <a:pt x="88" y="153"/>
                    <a:pt x="88" y="153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6" y="88"/>
                    <a:pt x="86" y="88"/>
                    <a:pt x="86" y="88"/>
                  </a:cubicBezTo>
                  <a:cubicBezTo>
                    <a:pt x="86" y="86"/>
                    <a:pt x="87" y="84"/>
                    <a:pt x="87" y="82"/>
                  </a:cubicBezTo>
                  <a:cubicBezTo>
                    <a:pt x="88" y="74"/>
                    <a:pt x="88" y="74"/>
                    <a:pt x="88" y="74"/>
                  </a:cubicBezTo>
                  <a:cubicBezTo>
                    <a:pt x="88" y="74"/>
                    <a:pt x="88" y="74"/>
                    <a:pt x="88" y="74"/>
                  </a:cubicBezTo>
                  <a:cubicBezTo>
                    <a:pt x="98" y="139"/>
                    <a:pt x="98" y="139"/>
                    <a:pt x="98" y="139"/>
                  </a:cubicBezTo>
                  <a:lnTo>
                    <a:pt x="88" y="153"/>
                  </a:lnTo>
                  <a:close/>
                  <a:moveTo>
                    <a:pt x="88" y="153"/>
                  </a:moveTo>
                  <a:cubicBezTo>
                    <a:pt x="88" y="153"/>
                    <a:pt x="88" y="153"/>
                    <a:pt x="88" y="153"/>
                  </a:cubicBezTo>
                </a:path>
              </a:pathLst>
            </a:cu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281720" y="2260080"/>
            <a:ext cx="2637022" cy="1099996"/>
            <a:chOff x="2092057" y="3689289"/>
            <a:chExt cx="2637022" cy="1099996"/>
          </a:xfrm>
        </p:grpSpPr>
        <p:sp>
          <p:nvSpPr>
            <p:cNvPr id="19" name="矩形 18"/>
            <p:cNvSpPr/>
            <p:nvPr/>
          </p:nvSpPr>
          <p:spPr>
            <a:xfrm>
              <a:off x="2092057" y="4050621"/>
              <a:ext cx="2637022" cy="7386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574441" y="3689289"/>
              <a:ext cx="15696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dirty="0">
                  <a:solidFill>
                    <a:srgbClr val="23202F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微观制约因素</a:t>
              </a:r>
              <a:endParaRPr lang="zh-CN" altLang="en-US" dirty="0">
                <a:solidFill>
                  <a:srgbClr val="23202F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298137" y="1944725"/>
            <a:ext cx="2637022" cy="1099996"/>
            <a:chOff x="2092057" y="3689289"/>
            <a:chExt cx="2637022" cy="1099996"/>
          </a:xfrm>
        </p:grpSpPr>
        <p:sp>
          <p:nvSpPr>
            <p:cNvPr id="22" name="矩形 21"/>
            <p:cNvSpPr/>
            <p:nvPr/>
          </p:nvSpPr>
          <p:spPr>
            <a:xfrm>
              <a:off x="2092057" y="4050621"/>
              <a:ext cx="2637022" cy="7386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2625737" y="3689289"/>
              <a:ext cx="15696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dirty="0">
                  <a:solidFill>
                    <a:srgbClr val="23202F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微观制约因素</a:t>
              </a:r>
              <a:endParaRPr lang="zh-CN" altLang="en-US" dirty="0">
                <a:solidFill>
                  <a:srgbClr val="23202F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777489" y="1585359"/>
            <a:ext cx="2637022" cy="1099996"/>
            <a:chOff x="2092057" y="3689289"/>
            <a:chExt cx="2637022" cy="1099996"/>
          </a:xfrm>
        </p:grpSpPr>
        <p:sp>
          <p:nvSpPr>
            <p:cNvPr id="25" name="矩形 24"/>
            <p:cNvSpPr/>
            <p:nvPr/>
          </p:nvSpPr>
          <p:spPr>
            <a:xfrm>
              <a:off x="2092057" y="4050621"/>
              <a:ext cx="2637022" cy="7386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2625737" y="3689289"/>
              <a:ext cx="15696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dirty="0">
                  <a:solidFill>
                    <a:srgbClr val="23202F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微观制约因素</a:t>
              </a:r>
              <a:endParaRPr lang="zh-CN" altLang="en-US" dirty="0">
                <a:solidFill>
                  <a:srgbClr val="23202F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75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25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75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1016000" y="1147186"/>
            <a:ext cx="10334171" cy="0"/>
          </a:xfrm>
          <a:prstGeom prst="line">
            <a:avLst/>
          </a:prstGeom>
          <a:ln w="12700">
            <a:solidFill>
              <a:srgbClr val="2320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659843" y="580571"/>
            <a:ext cx="638629" cy="638629"/>
          </a:xfrm>
          <a:prstGeom prst="rect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5400" b="1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30162" y="412261"/>
            <a:ext cx="336620" cy="336620"/>
          </a:xfrm>
          <a:prstGeom prst="rect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5400" b="1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" name="文本占位符 9"/>
          <p:cNvSpPr txBox="1"/>
          <p:nvPr/>
        </p:nvSpPr>
        <p:spPr>
          <a:xfrm>
            <a:off x="1572980" y="483186"/>
            <a:ext cx="4665260" cy="646666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rgbClr val="23202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三、市场分析</a:t>
            </a:r>
            <a:endParaRPr lang="zh-CN" altLang="en-US" sz="3200" dirty="0">
              <a:solidFill>
                <a:srgbClr val="23202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21371" y="1651980"/>
            <a:ext cx="3238500" cy="4609120"/>
            <a:chOff x="731531" y="1448780"/>
            <a:chExt cx="3238500" cy="4609120"/>
          </a:xfrm>
        </p:grpSpPr>
        <p:sp>
          <p:nvSpPr>
            <p:cNvPr id="7" name="Rectangle 3"/>
            <p:cNvSpPr/>
            <p:nvPr/>
          </p:nvSpPr>
          <p:spPr>
            <a:xfrm>
              <a:off x="731531" y="1448780"/>
              <a:ext cx="3238500" cy="4609120"/>
            </a:xfrm>
            <a:prstGeom prst="rect">
              <a:avLst/>
            </a:pr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pic>
          <p:nvPicPr>
            <p:cNvPr id="8" name="图片占位符 7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37" r="9537"/>
            <a:stretch>
              <a:fillRect/>
            </a:stretch>
          </p:blipFill>
          <p:spPr>
            <a:xfrm>
              <a:off x="831667" y="1556792"/>
              <a:ext cx="3038232" cy="2520280"/>
            </a:xfrm>
            <a:prstGeom prst="rect">
              <a:avLst/>
            </a:prstGeom>
            <a:solidFill>
              <a:srgbClr val="D80E2B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9" name="Group 65"/>
            <p:cNvGrpSpPr/>
            <p:nvPr/>
          </p:nvGrpSpPr>
          <p:grpSpPr>
            <a:xfrm>
              <a:off x="915852" y="4427952"/>
              <a:ext cx="2869858" cy="1279067"/>
              <a:chOff x="8797071" y="2547195"/>
              <a:chExt cx="3051636" cy="1212896"/>
            </a:xfrm>
          </p:grpSpPr>
          <p:sp>
            <p:nvSpPr>
              <p:cNvPr id="10" name="TextBox 66"/>
              <p:cNvSpPr txBox="1"/>
              <p:nvPr/>
            </p:nvSpPr>
            <p:spPr>
              <a:xfrm>
                <a:off x="9679255" y="2547195"/>
                <a:ext cx="1287267" cy="4304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2000" dirty="0">
                    <a:solidFill>
                      <a:schemeClr val="bg1"/>
                    </a:solidFill>
                    <a:latin typeface="迷你简菱心" panose="02010609000101010101" pitchFamily="49" charset="-122"/>
                    <a:ea typeface="迷你简菱心" panose="02010609000101010101" pitchFamily="49" charset="-122"/>
                    <a:sym typeface="Arial" panose="020B0604020202020204" pitchFamily="34" charset="0"/>
                  </a:rPr>
                  <a:t>市场概况</a:t>
                </a:r>
                <a:endParaRPr lang="zh-CN" altLang="en-US" sz="2000" dirty="0">
                  <a:solidFill>
                    <a:schemeClr val="bg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" name="Rectangle 67"/>
              <p:cNvSpPr/>
              <p:nvPr/>
            </p:nvSpPr>
            <p:spPr>
              <a:xfrm>
                <a:off x="8797071" y="2957431"/>
                <a:ext cx="3051636" cy="802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bg1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此处添加详细文本描述，建议与标题相关并符合整体语言风格，语言描述尽量</a:t>
                </a:r>
                <a:r>
                  <a:rPr lang="en-US" altLang="zh-CN" sz="1400" dirty="0">
                    <a:solidFill>
                      <a:schemeClr val="bg1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……</a:t>
                </a:r>
                <a:endParaRPr lang="en-US" altLang="zh-CN" sz="14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4466590" y="1651980"/>
            <a:ext cx="3238500" cy="4609120"/>
            <a:chOff x="4476750" y="1448780"/>
            <a:chExt cx="3238500" cy="4609120"/>
          </a:xfrm>
        </p:grpSpPr>
        <p:sp>
          <p:nvSpPr>
            <p:cNvPr id="13" name="Rectangle 1"/>
            <p:cNvSpPr/>
            <p:nvPr/>
          </p:nvSpPr>
          <p:spPr>
            <a:xfrm>
              <a:off x="4476750" y="1448780"/>
              <a:ext cx="3238500" cy="4609120"/>
            </a:xfrm>
            <a:prstGeom prst="rect">
              <a:avLst/>
            </a:pr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pic>
          <p:nvPicPr>
            <p:cNvPr id="14" name="图片占位符 2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79" r="9779"/>
            <a:stretch>
              <a:fillRect/>
            </a:stretch>
          </p:blipFill>
          <p:spPr>
            <a:xfrm>
              <a:off x="4576884" y="1556792"/>
              <a:ext cx="3038232" cy="2520280"/>
            </a:xfrm>
            <a:prstGeom prst="rect">
              <a:avLst/>
            </a:prstGeom>
            <a:solidFill>
              <a:srgbClr val="D80E2B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15" name="Group 65"/>
            <p:cNvGrpSpPr/>
            <p:nvPr/>
          </p:nvGrpSpPr>
          <p:grpSpPr>
            <a:xfrm>
              <a:off x="4594636" y="4427952"/>
              <a:ext cx="2869858" cy="1279067"/>
              <a:chOff x="8797071" y="2547195"/>
              <a:chExt cx="3051636" cy="1212896"/>
            </a:xfrm>
          </p:grpSpPr>
          <p:sp>
            <p:nvSpPr>
              <p:cNvPr id="16" name="TextBox 66"/>
              <p:cNvSpPr txBox="1"/>
              <p:nvPr/>
            </p:nvSpPr>
            <p:spPr>
              <a:xfrm>
                <a:off x="9679255" y="2547195"/>
                <a:ext cx="1287267" cy="4304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2000" dirty="0">
                    <a:solidFill>
                      <a:schemeClr val="bg1"/>
                    </a:solidFill>
                    <a:latin typeface="迷你简菱心" panose="02010609000101010101" pitchFamily="49" charset="-122"/>
                    <a:ea typeface="迷你简菱心" panose="02010609000101010101" pitchFamily="49" charset="-122"/>
                    <a:sym typeface="Arial" panose="020B0604020202020204" pitchFamily="34" charset="0"/>
                  </a:rPr>
                  <a:t>市场概况</a:t>
                </a:r>
                <a:endParaRPr lang="zh-CN" altLang="en-US" sz="2000" dirty="0">
                  <a:solidFill>
                    <a:schemeClr val="bg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" name="Rectangle 67"/>
              <p:cNvSpPr/>
              <p:nvPr/>
            </p:nvSpPr>
            <p:spPr>
              <a:xfrm>
                <a:off x="8797071" y="2957431"/>
                <a:ext cx="3051636" cy="802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bg1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此处添加详细文本描述，建议与标题相关并符合整体语言风格，语言描述尽量</a:t>
                </a:r>
                <a:r>
                  <a:rPr lang="en-US" altLang="zh-CN" sz="1400" dirty="0">
                    <a:solidFill>
                      <a:schemeClr val="bg1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……</a:t>
                </a:r>
                <a:endParaRPr lang="en-US" altLang="zh-CN" sz="14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8211809" y="1651980"/>
            <a:ext cx="3238500" cy="4609120"/>
            <a:chOff x="8221969" y="1448780"/>
            <a:chExt cx="3238500" cy="4609120"/>
          </a:xfrm>
        </p:grpSpPr>
        <p:sp>
          <p:nvSpPr>
            <p:cNvPr id="19" name="Rectangle 2"/>
            <p:cNvSpPr/>
            <p:nvPr/>
          </p:nvSpPr>
          <p:spPr>
            <a:xfrm>
              <a:off x="8221969" y="1448780"/>
              <a:ext cx="3238500" cy="4609120"/>
            </a:xfrm>
            <a:prstGeom prst="rect">
              <a:avLst/>
            </a:pr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pic>
          <p:nvPicPr>
            <p:cNvPr id="20" name="图片占位符 2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3" r="2123"/>
            <a:stretch>
              <a:fillRect/>
            </a:stretch>
          </p:blipFill>
          <p:spPr>
            <a:xfrm>
              <a:off x="8322104" y="1556792"/>
              <a:ext cx="3038231" cy="2520280"/>
            </a:xfrm>
            <a:prstGeom prst="rect">
              <a:avLst/>
            </a:prstGeom>
            <a:solidFill>
              <a:srgbClr val="D80E2B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21" name="Group 65"/>
            <p:cNvGrpSpPr/>
            <p:nvPr/>
          </p:nvGrpSpPr>
          <p:grpSpPr>
            <a:xfrm>
              <a:off x="8406290" y="4427952"/>
              <a:ext cx="2869858" cy="1279067"/>
              <a:chOff x="8797071" y="2547195"/>
              <a:chExt cx="3051636" cy="1212896"/>
            </a:xfrm>
          </p:grpSpPr>
          <p:sp>
            <p:nvSpPr>
              <p:cNvPr id="22" name="TextBox 66"/>
              <p:cNvSpPr txBox="1"/>
              <p:nvPr/>
            </p:nvSpPr>
            <p:spPr>
              <a:xfrm>
                <a:off x="9679255" y="2547195"/>
                <a:ext cx="1287267" cy="4304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zh-CN" altLang="en-US" sz="2000" dirty="0">
                    <a:solidFill>
                      <a:schemeClr val="bg1"/>
                    </a:solidFill>
                    <a:latin typeface="迷你简菱心" panose="02010609000101010101" pitchFamily="49" charset="-122"/>
                    <a:ea typeface="迷你简菱心" panose="02010609000101010101" pitchFamily="49" charset="-122"/>
                    <a:sym typeface="Arial" panose="020B0604020202020204" pitchFamily="34" charset="0"/>
                  </a:rPr>
                  <a:t>市场概况</a:t>
                </a:r>
                <a:endParaRPr lang="zh-CN" altLang="en-US" sz="2000" dirty="0">
                  <a:solidFill>
                    <a:schemeClr val="bg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67"/>
              <p:cNvSpPr/>
              <p:nvPr/>
            </p:nvSpPr>
            <p:spPr>
              <a:xfrm>
                <a:off x="8797071" y="2957431"/>
                <a:ext cx="3051636" cy="802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bg1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此处添加详细文本描述，建议与标题相关并符合整体语言风格，语言描述尽量</a:t>
                </a:r>
                <a:r>
                  <a:rPr lang="en-US" altLang="zh-CN" sz="1400" dirty="0">
                    <a:solidFill>
                      <a:schemeClr val="bg1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……</a:t>
                </a:r>
                <a:endParaRPr lang="en-US" altLang="zh-CN" sz="14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1016000" y="1147186"/>
            <a:ext cx="10334171" cy="0"/>
          </a:xfrm>
          <a:prstGeom prst="line">
            <a:avLst/>
          </a:prstGeom>
          <a:ln w="12700">
            <a:solidFill>
              <a:srgbClr val="2320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659843" y="580571"/>
            <a:ext cx="638629" cy="638629"/>
          </a:xfrm>
          <a:prstGeom prst="rect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5400" b="1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30162" y="412261"/>
            <a:ext cx="336620" cy="336620"/>
          </a:xfrm>
          <a:prstGeom prst="rect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5400" b="1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" name="文本占位符 9"/>
          <p:cNvSpPr txBox="1"/>
          <p:nvPr/>
        </p:nvSpPr>
        <p:spPr>
          <a:xfrm>
            <a:off x="1572980" y="483186"/>
            <a:ext cx="4665260" cy="646666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rgbClr val="23202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三、市场分析</a:t>
            </a:r>
            <a:endParaRPr lang="zh-CN" altLang="en-US" sz="3200" dirty="0">
              <a:solidFill>
                <a:srgbClr val="23202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6" name="团队"/>
          <p:cNvSpPr/>
          <p:nvPr/>
        </p:nvSpPr>
        <p:spPr bwMode="auto">
          <a:xfrm>
            <a:off x="740500" y="2294644"/>
            <a:ext cx="3472337" cy="3738608"/>
          </a:xfrm>
          <a:custGeom>
            <a:avLst/>
            <a:gdLst>
              <a:gd name="T0" fmla="*/ 1052180 w 1822450"/>
              <a:gd name="T1" fmla="*/ 1891814 h 1912938"/>
              <a:gd name="T2" fmla="*/ 834486 w 1822450"/>
              <a:gd name="T3" fmla="*/ 1843067 h 1912938"/>
              <a:gd name="T4" fmla="*/ 702457 w 1822450"/>
              <a:gd name="T5" fmla="*/ 1904601 h 1912938"/>
              <a:gd name="T6" fmla="*/ 1654740 w 1822450"/>
              <a:gd name="T7" fmla="*/ 1644404 h 1912938"/>
              <a:gd name="T8" fmla="*/ 1553494 w 1822450"/>
              <a:gd name="T9" fmla="*/ 1640423 h 1912938"/>
              <a:gd name="T10" fmla="*/ 1385313 w 1822450"/>
              <a:gd name="T11" fmla="*/ 1639229 h 1912938"/>
              <a:gd name="T12" fmla="*/ 1338497 w 1822450"/>
              <a:gd name="T13" fmla="*/ 1607788 h 1912938"/>
              <a:gd name="T14" fmla="*/ 436229 w 1822450"/>
              <a:gd name="T15" fmla="*/ 1649976 h 1912938"/>
              <a:gd name="T16" fmla="*/ 265376 w 1822450"/>
              <a:gd name="T17" fmla="*/ 1639229 h 1912938"/>
              <a:gd name="T18" fmla="*/ 148309 w 1822450"/>
              <a:gd name="T19" fmla="*/ 1649577 h 1912938"/>
              <a:gd name="T20" fmla="*/ 624432 w 1822450"/>
              <a:gd name="T21" fmla="*/ 1289910 h 1912938"/>
              <a:gd name="T22" fmla="*/ 583933 w 1822450"/>
              <a:gd name="T23" fmla="*/ 1302672 h 1912938"/>
              <a:gd name="T24" fmla="*/ 1245239 w 1822450"/>
              <a:gd name="T25" fmla="*/ 1301091 h 1912938"/>
              <a:gd name="T26" fmla="*/ 1203152 w 1822450"/>
              <a:gd name="T27" fmla="*/ 1281551 h 1912938"/>
              <a:gd name="T28" fmla="*/ 110393 w 1822450"/>
              <a:gd name="T29" fmla="*/ 1147347 h 1912938"/>
              <a:gd name="T30" fmla="*/ 86508 w 1822450"/>
              <a:gd name="T31" fmla="*/ 1182918 h 1912938"/>
              <a:gd name="T32" fmla="*/ 1760008 w 1822450"/>
              <a:gd name="T33" fmla="*/ 1169884 h 1912938"/>
              <a:gd name="T34" fmla="*/ 1709636 w 1822450"/>
              <a:gd name="T35" fmla="*/ 1166651 h 1912938"/>
              <a:gd name="T36" fmla="*/ 366123 w 1822450"/>
              <a:gd name="T37" fmla="*/ 583339 h 1912938"/>
              <a:gd name="T38" fmla="*/ 468306 w 1822450"/>
              <a:gd name="T39" fmla="*/ 1328065 h 1912938"/>
              <a:gd name="T40" fmla="*/ 96264 w 1822450"/>
              <a:gd name="T41" fmla="*/ 768237 h 1912938"/>
              <a:gd name="T42" fmla="*/ 1183 w 1822450"/>
              <a:gd name="T43" fmla="*/ 654059 h 1912938"/>
              <a:gd name="T44" fmla="*/ 1654601 w 1822450"/>
              <a:gd name="T45" fmla="*/ 539486 h 1912938"/>
              <a:gd name="T46" fmla="*/ 1777799 w 1822450"/>
              <a:gd name="T47" fmla="*/ 1076207 h 1912938"/>
              <a:gd name="T48" fmla="*/ 1669211 w 1822450"/>
              <a:gd name="T49" fmla="*/ 1082926 h 1912938"/>
              <a:gd name="T50" fmla="*/ 1379381 w 1822450"/>
              <a:gd name="T51" fmla="*/ 1258406 h 1912938"/>
              <a:gd name="T52" fmla="*/ 1596951 w 1822450"/>
              <a:gd name="T53" fmla="*/ 534744 h 1912938"/>
              <a:gd name="T54" fmla="*/ 1341509 w 1822450"/>
              <a:gd name="T55" fmla="*/ 631970 h 1912938"/>
              <a:gd name="T56" fmla="*/ 1211058 w 1822450"/>
              <a:gd name="T57" fmla="*/ 878592 h 1912938"/>
              <a:gd name="T58" fmla="*/ 913390 w 1822450"/>
              <a:gd name="T59" fmla="*/ 1388436 h 1912938"/>
              <a:gd name="T60" fmla="*/ 620862 w 1822450"/>
              <a:gd name="T61" fmla="*/ 1012575 h 1912938"/>
              <a:gd name="T62" fmla="*/ 490410 w 1822450"/>
              <a:gd name="T63" fmla="*/ 658450 h 1912938"/>
              <a:gd name="T64" fmla="*/ 791239 w 1822450"/>
              <a:gd name="T65" fmla="*/ 477436 h 1912938"/>
              <a:gd name="T66" fmla="*/ 930565 w 1822450"/>
              <a:gd name="T67" fmla="*/ 340686 h 1912938"/>
              <a:gd name="T68" fmla="*/ 1525019 w 1822450"/>
              <a:gd name="T69" fmla="*/ 348987 h 1912938"/>
              <a:gd name="T70" fmla="*/ 1543211 w 1822450"/>
              <a:gd name="T71" fmla="*/ 320925 h 1912938"/>
              <a:gd name="T72" fmla="*/ 361253 w 1822450"/>
              <a:gd name="T73" fmla="*/ 309859 h 1912938"/>
              <a:gd name="T74" fmla="*/ 388900 w 1822450"/>
              <a:gd name="T75" fmla="*/ 340686 h 1912938"/>
              <a:gd name="T76" fmla="*/ 1589483 w 1822450"/>
              <a:gd name="T77" fmla="*/ 183386 h 1912938"/>
              <a:gd name="T78" fmla="*/ 1537279 w 1822450"/>
              <a:gd name="T79" fmla="*/ 257688 h 1912938"/>
              <a:gd name="T80" fmla="*/ 1630219 w 1822450"/>
              <a:gd name="T81" fmla="*/ 376257 h 1912938"/>
              <a:gd name="T82" fmla="*/ 1556658 w 1822450"/>
              <a:gd name="T83" fmla="*/ 503916 h 1912938"/>
              <a:gd name="T84" fmla="*/ 1370381 w 1822450"/>
              <a:gd name="T85" fmla="*/ 446213 h 1912938"/>
              <a:gd name="T86" fmla="*/ 1339928 w 1822450"/>
              <a:gd name="T87" fmla="*/ 311439 h 1912938"/>
              <a:gd name="T88" fmla="*/ 1371963 w 1822450"/>
              <a:gd name="T89" fmla="*/ 194056 h 1912938"/>
              <a:gd name="T90" fmla="*/ 478954 w 1822450"/>
              <a:gd name="T91" fmla="*/ 223304 h 1912938"/>
              <a:gd name="T92" fmla="*/ 457626 w 1822450"/>
              <a:gd name="T93" fmla="*/ 275474 h 1912938"/>
              <a:gd name="T94" fmla="*/ 476585 w 1822450"/>
              <a:gd name="T95" fmla="*/ 405900 h 1912938"/>
              <a:gd name="T96" fmla="*/ 374682 w 1822450"/>
              <a:gd name="T97" fmla="*/ 531187 h 1912938"/>
              <a:gd name="T98" fmla="*/ 206423 w 1822450"/>
              <a:gd name="T99" fmla="*/ 401156 h 1912938"/>
              <a:gd name="T100" fmla="*/ 203659 w 1822450"/>
              <a:gd name="T101" fmla="*/ 280612 h 1912938"/>
              <a:gd name="T102" fmla="*/ 318991 w 1822450"/>
              <a:gd name="T103" fmla="*/ 160462 h 1912938"/>
              <a:gd name="T104" fmla="*/ 951483 w 1822450"/>
              <a:gd name="T105" fmla="*/ 193267 h 1912938"/>
              <a:gd name="T106" fmla="*/ 978320 w 1822450"/>
              <a:gd name="T107" fmla="*/ 240299 h 1912938"/>
              <a:gd name="T108" fmla="*/ 1028839 w 1822450"/>
              <a:gd name="T109" fmla="*/ 19762 h 1912938"/>
              <a:gd name="T110" fmla="*/ 985031 w 1822450"/>
              <a:gd name="T111" fmla="*/ 122916 h 1912938"/>
              <a:gd name="T112" fmla="*/ 1097906 w 1822450"/>
              <a:gd name="T113" fmla="*/ 194847 h 1912938"/>
              <a:gd name="T114" fmla="*/ 1067122 w 1822450"/>
              <a:gd name="T115" fmla="*/ 354520 h 1912938"/>
              <a:gd name="T116" fmla="*/ 893862 w 1822450"/>
              <a:gd name="T117" fmla="*/ 476646 h 1912938"/>
              <a:gd name="T118" fmla="*/ 745465 w 1822450"/>
              <a:gd name="T119" fmla="*/ 315392 h 1912938"/>
              <a:gd name="T120" fmla="*/ 746649 w 1822450"/>
              <a:gd name="T121" fmla="*/ 154929 h 1912938"/>
              <a:gd name="T122" fmla="*/ 892678 w 1822450"/>
              <a:gd name="T123" fmla="*/ 3162 h 191293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822450" h="1912938">
                <a:moveTo>
                  <a:pt x="987425" y="1839913"/>
                </a:moveTo>
                <a:lnTo>
                  <a:pt x="1085699" y="1839913"/>
                </a:lnTo>
                <a:lnTo>
                  <a:pt x="1094850" y="1845932"/>
                </a:lnTo>
                <a:lnTo>
                  <a:pt x="1104399" y="1852753"/>
                </a:lnTo>
                <a:lnTo>
                  <a:pt x="1115141" y="1860778"/>
                </a:lnTo>
                <a:lnTo>
                  <a:pt x="1126282" y="1870407"/>
                </a:lnTo>
                <a:lnTo>
                  <a:pt x="1131454" y="1874821"/>
                </a:lnTo>
                <a:lnTo>
                  <a:pt x="1135831" y="1879636"/>
                </a:lnTo>
                <a:lnTo>
                  <a:pt x="1139809" y="1884450"/>
                </a:lnTo>
                <a:lnTo>
                  <a:pt x="1142594" y="1888864"/>
                </a:lnTo>
                <a:lnTo>
                  <a:pt x="1144982" y="1893679"/>
                </a:lnTo>
                <a:lnTo>
                  <a:pt x="1145777" y="1895685"/>
                </a:lnTo>
                <a:lnTo>
                  <a:pt x="1146175" y="1897691"/>
                </a:lnTo>
                <a:lnTo>
                  <a:pt x="1145777" y="1900500"/>
                </a:lnTo>
                <a:lnTo>
                  <a:pt x="1144982" y="1902907"/>
                </a:lnTo>
                <a:lnTo>
                  <a:pt x="1142992" y="1905315"/>
                </a:lnTo>
                <a:lnTo>
                  <a:pt x="1140605" y="1907321"/>
                </a:lnTo>
                <a:lnTo>
                  <a:pt x="1137422" y="1908926"/>
                </a:lnTo>
                <a:lnTo>
                  <a:pt x="1133046" y="1910531"/>
                </a:lnTo>
                <a:lnTo>
                  <a:pt x="1127475" y="1911735"/>
                </a:lnTo>
                <a:lnTo>
                  <a:pt x="1120712" y="1912537"/>
                </a:lnTo>
                <a:lnTo>
                  <a:pt x="1112754" y="1912938"/>
                </a:lnTo>
                <a:lnTo>
                  <a:pt x="1105195" y="1912938"/>
                </a:lnTo>
                <a:lnTo>
                  <a:pt x="1098033" y="1912537"/>
                </a:lnTo>
                <a:lnTo>
                  <a:pt x="1091269" y="1911735"/>
                </a:lnTo>
                <a:lnTo>
                  <a:pt x="1084903" y="1910130"/>
                </a:lnTo>
                <a:lnTo>
                  <a:pt x="1078537" y="1908525"/>
                </a:lnTo>
                <a:lnTo>
                  <a:pt x="1072569" y="1906920"/>
                </a:lnTo>
                <a:lnTo>
                  <a:pt x="1066601" y="1904914"/>
                </a:lnTo>
                <a:lnTo>
                  <a:pt x="1061031" y="1902105"/>
                </a:lnTo>
                <a:lnTo>
                  <a:pt x="1055859" y="1899697"/>
                </a:lnTo>
                <a:lnTo>
                  <a:pt x="1045514" y="1893679"/>
                </a:lnTo>
                <a:lnTo>
                  <a:pt x="1035965" y="1887259"/>
                </a:lnTo>
                <a:lnTo>
                  <a:pt x="1026416" y="1880438"/>
                </a:lnTo>
                <a:lnTo>
                  <a:pt x="1022438" y="1878031"/>
                </a:lnTo>
                <a:lnTo>
                  <a:pt x="1019255" y="1876827"/>
                </a:lnTo>
                <a:lnTo>
                  <a:pt x="1018459" y="1876827"/>
                </a:lnTo>
                <a:lnTo>
                  <a:pt x="1017663" y="1876827"/>
                </a:lnTo>
                <a:lnTo>
                  <a:pt x="1016470" y="1877629"/>
                </a:lnTo>
                <a:lnTo>
                  <a:pt x="1015674" y="1878833"/>
                </a:lnTo>
                <a:lnTo>
                  <a:pt x="1015276" y="1880037"/>
                </a:lnTo>
                <a:lnTo>
                  <a:pt x="1014083" y="1880839"/>
                </a:lnTo>
                <a:lnTo>
                  <a:pt x="1013685" y="1881241"/>
                </a:lnTo>
                <a:lnTo>
                  <a:pt x="1012889" y="1881241"/>
                </a:lnTo>
                <a:lnTo>
                  <a:pt x="1002146" y="1880839"/>
                </a:lnTo>
                <a:lnTo>
                  <a:pt x="995781" y="1880438"/>
                </a:lnTo>
                <a:lnTo>
                  <a:pt x="993393" y="1880037"/>
                </a:lnTo>
                <a:lnTo>
                  <a:pt x="991802" y="1879234"/>
                </a:lnTo>
                <a:lnTo>
                  <a:pt x="989812" y="1870006"/>
                </a:lnTo>
                <a:lnTo>
                  <a:pt x="988619" y="1861580"/>
                </a:lnTo>
                <a:lnTo>
                  <a:pt x="988221" y="1855160"/>
                </a:lnTo>
                <a:lnTo>
                  <a:pt x="988221" y="1850747"/>
                </a:lnTo>
                <a:lnTo>
                  <a:pt x="988221" y="1847136"/>
                </a:lnTo>
                <a:lnTo>
                  <a:pt x="988619" y="1844728"/>
                </a:lnTo>
                <a:lnTo>
                  <a:pt x="989017" y="1843123"/>
                </a:lnTo>
                <a:lnTo>
                  <a:pt x="987425" y="1839913"/>
                </a:lnTo>
                <a:close/>
                <a:moveTo>
                  <a:pt x="739926" y="1839913"/>
                </a:moveTo>
                <a:lnTo>
                  <a:pt x="838200" y="1839913"/>
                </a:lnTo>
                <a:lnTo>
                  <a:pt x="836608" y="1843123"/>
                </a:lnTo>
                <a:lnTo>
                  <a:pt x="837006" y="1844728"/>
                </a:lnTo>
                <a:lnTo>
                  <a:pt x="837404" y="1847136"/>
                </a:lnTo>
                <a:lnTo>
                  <a:pt x="837404" y="1850747"/>
                </a:lnTo>
                <a:lnTo>
                  <a:pt x="837404" y="1855160"/>
                </a:lnTo>
                <a:lnTo>
                  <a:pt x="837006" y="1861580"/>
                </a:lnTo>
                <a:lnTo>
                  <a:pt x="835813" y="1870006"/>
                </a:lnTo>
                <a:lnTo>
                  <a:pt x="833823" y="1879234"/>
                </a:lnTo>
                <a:lnTo>
                  <a:pt x="831834" y="1880037"/>
                </a:lnTo>
                <a:lnTo>
                  <a:pt x="829447" y="1880438"/>
                </a:lnTo>
                <a:lnTo>
                  <a:pt x="823479" y="1880839"/>
                </a:lnTo>
                <a:lnTo>
                  <a:pt x="812338" y="1881241"/>
                </a:lnTo>
                <a:lnTo>
                  <a:pt x="811542" y="1881241"/>
                </a:lnTo>
                <a:lnTo>
                  <a:pt x="810747" y="1880839"/>
                </a:lnTo>
                <a:lnTo>
                  <a:pt x="810349" y="1880037"/>
                </a:lnTo>
                <a:lnTo>
                  <a:pt x="809553" y="1878833"/>
                </a:lnTo>
                <a:lnTo>
                  <a:pt x="809155" y="1877629"/>
                </a:lnTo>
                <a:lnTo>
                  <a:pt x="807962" y="1876827"/>
                </a:lnTo>
                <a:lnTo>
                  <a:pt x="807166" y="1876827"/>
                </a:lnTo>
                <a:lnTo>
                  <a:pt x="806370" y="1876827"/>
                </a:lnTo>
                <a:lnTo>
                  <a:pt x="803187" y="1878031"/>
                </a:lnTo>
                <a:lnTo>
                  <a:pt x="799209" y="1880438"/>
                </a:lnTo>
                <a:lnTo>
                  <a:pt x="789660" y="1887259"/>
                </a:lnTo>
                <a:lnTo>
                  <a:pt x="780111" y="1893679"/>
                </a:lnTo>
                <a:lnTo>
                  <a:pt x="769368" y="1899697"/>
                </a:lnTo>
                <a:lnTo>
                  <a:pt x="764594" y="1902105"/>
                </a:lnTo>
                <a:lnTo>
                  <a:pt x="758626" y="1904914"/>
                </a:lnTo>
                <a:lnTo>
                  <a:pt x="753056" y="1906920"/>
                </a:lnTo>
                <a:lnTo>
                  <a:pt x="747088" y="1908525"/>
                </a:lnTo>
                <a:lnTo>
                  <a:pt x="740722" y="1910130"/>
                </a:lnTo>
                <a:lnTo>
                  <a:pt x="733958" y="1911735"/>
                </a:lnTo>
                <a:lnTo>
                  <a:pt x="727194" y="1912537"/>
                </a:lnTo>
                <a:lnTo>
                  <a:pt x="720032" y="1912938"/>
                </a:lnTo>
                <a:lnTo>
                  <a:pt x="712473" y="1912938"/>
                </a:lnTo>
                <a:lnTo>
                  <a:pt x="704913" y="1912537"/>
                </a:lnTo>
                <a:lnTo>
                  <a:pt x="700139" y="1912136"/>
                </a:lnTo>
                <a:lnTo>
                  <a:pt x="695365" y="1911333"/>
                </a:lnTo>
                <a:lnTo>
                  <a:pt x="691386" y="1909728"/>
                </a:lnTo>
                <a:lnTo>
                  <a:pt x="687805" y="1908926"/>
                </a:lnTo>
                <a:lnTo>
                  <a:pt x="685020" y="1907321"/>
                </a:lnTo>
                <a:lnTo>
                  <a:pt x="683031" y="1905716"/>
                </a:lnTo>
                <a:lnTo>
                  <a:pt x="681041" y="1903710"/>
                </a:lnTo>
                <a:lnTo>
                  <a:pt x="680245" y="1902105"/>
                </a:lnTo>
                <a:lnTo>
                  <a:pt x="679450" y="1900099"/>
                </a:lnTo>
                <a:lnTo>
                  <a:pt x="679450" y="1898093"/>
                </a:lnTo>
                <a:lnTo>
                  <a:pt x="679848" y="1895685"/>
                </a:lnTo>
                <a:lnTo>
                  <a:pt x="680245" y="1893679"/>
                </a:lnTo>
                <a:lnTo>
                  <a:pt x="681439" y="1891673"/>
                </a:lnTo>
                <a:lnTo>
                  <a:pt x="684224" y="1886457"/>
                </a:lnTo>
                <a:lnTo>
                  <a:pt x="687805" y="1881642"/>
                </a:lnTo>
                <a:lnTo>
                  <a:pt x="692182" y="1876827"/>
                </a:lnTo>
                <a:lnTo>
                  <a:pt x="697354" y="1872012"/>
                </a:lnTo>
                <a:lnTo>
                  <a:pt x="702526" y="1866796"/>
                </a:lnTo>
                <a:lnTo>
                  <a:pt x="708494" y="1861981"/>
                </a:lnTo>
                <a:lnTo>
                  <a:pt x="720032" y="1853555"/>
                </a:lnTo>
                <a:lnTo>
                  <a:pt x="729581" y="1846333"/>
                </a:lnTo>
                <a:lnTo>
                  <a:pt x="739926" y="1839913"/>
                </a:lnTo>
                <a:close/>
                <a:moveTo>
                  <a:pt x="1538288" y="1614488"/>
                </a:moveTo>
                <a:lnTo>
                  <a:pt x="1616076" y="1614488"/>
                </a:lnTo>
                <a:lnTo>
                  <a:pt x="1619648" y="1616486"/>
                </a:lnTo>
                <a:lnTo>
                  <a:pt x="1628379" y="1622880"/>
                </a:lnTo>
                <a:lnTo>
                  <a:pt x="1640286" y="1631273"/>
                </a:lnTo>
                <a:lnTo>
                  <a:pt x="1646239" y="1636069"/>
                </a:lnTo>
                <a:lnTo>
                  <a:pt x="1651795" y="1641264"/>
                </a:lnTo>
                <a:lnTo>
                  <a:pt x="1656557" y="1646060"/>
                </a:lnTo>
                <a:lnTo>
                  <a:pt x="1660526" y="1651256"/>
                </a:lnTo>
                <a:lnTo>
                  <a:pt x="1661717" y="1653653"/>
                </a:lnTo>
                <a:lnTo>
                  <a:pt x="1662907" y="1656451"/>
                </a:lnTo>
                <a:lnTo>
                  <a:pt x="1663701" y="1658449"/>
                </a:lnTo>
                <a:lnTo>
                  <a:pt x="1663701" y="1660448"/>
                </a:lnTo>
                <a:lnTo>
                  <a:pt x="1663304" y="1662845"/>
                </a:lnTo>
                <a:lnTo>
                  <a:pt x="1662511" y="1664444"/>
                </a:lnTo>
                <a:lnTo>
                  <a:pt x="1661320" y="1666043"/>
                </a:lnTo>
                <a:lnTo>
                  <a:pt x="1659336" y="1668041"/>
                </a:lnTo>
                <a:lnTo>
                  <a:pt x="1656161" y="1669240"/>
                </a:lnTo>
                <a:lnTo>
                  <a:pt x="1652986" y="1670039"/>
                </a:lnTo>
                <a:lnTo>
                  <a:pt x="1648620" y="1670838"/>
                </a:lnTo>
                <a:lnTo>
                  <a:pt x="1643461" y="1671238"/>
                </a:lnTo>
                <a:lnTo>
                  <a:pt x="1637904" y="1671638"/>
                </a:lnTo>
                <a:lnTo>
                  <a:pt x="1631951" y="1671638"/>
                </a:lnTo>
                <a:lnTo>
                  <a:pt x="1625998" y="1671238"/>
                </a:lnTo>
                <a:lnTo>
                  <a:pt x="1620442" y="1670838"/>
                </a:lnTo>
                <a:lnTo>
                  <a:pt x="1615282" y="1669640"/>
                </a:lnTo>
                <a:lnTo>
                  <a:pt x="1610520" y="1668441"/>
                </a:lnTo>
                <a:lnTo>
                  <a:pt x="1605757" y="1666842"/>
                </a:lnTo>
                <a:lnTo>
                  <a:pt x="1600995" y="1665243"/>
                </a:lnTo>
                <a:lnTo>
                  <a:pt x="1592660" y="1661646"/>
                </a:lnTo>
                <a:lnTo>
                  <a:pt x="1584723" y="1656851"/>
                </a:lnTo>
                <a:lnTo>
                  <a:pt x="1576785" y="1651655"/>
                </a:lnTo>
                <a:lnTo>
                  <a:pt x="1569245" y="1646060"/>
                </a:lnTo>
                <a:lnTo>
                  <a:pt x="1566070" y="1644062"/>
                </a:lnTo>
                <a:lnTo>
                  <a:pt x="1564085" y="1643263"/>
                </a:lnTo>
                <a:lnTo>
                  <a:pt x="1562101" y="1643263"/>
                </a:lnTo>
                <a:lnTo>
                  <a:pt x="1561307" y="1643662"/>
                </a:lnTo>
                <a:lnTo>
                  <a:pt x="1560513" y="1645660"/>
                </a:lnTo>
                <a:lnTo>
                  <a:pt x="1559720" y="1646460"/>
                </a:lnTo>
                <a:lnTo>
                  <a:pt x="1558926" y="1647259"/>
                </a:lnTo>
                <a:lnTo>
                  <a:pt x="1550195" y="1646460"/>
                </a:lnTo>
                <a:lnTo>
                  <a:pt x="1545035" y="1646060"/>
                </a:lnTo>
                <a:lnTo>
                  <a:pt x="1543448" y="1645660"/>
                </a:lnTo>
                <a:lnTo>
                  <a:pt x="1541860" y="1645261"/>
                </a:lnTo>
                <a:lnTo>
                  <a:pt x="1540273" y="1637667"/>
                </a:lnTo>
                <a:lnTo>
                  <a:pt x="1539479" y="1631273"/>
                </a:lnTo>
                <a:lnTo>
                  <a:pt x="1539082" y="1626877"/>
                </a:lnTo>
                <a:lnTo>
                  <a:pt x="1539082" y="1622880"/>
                </a:lnTo>
                <a:lnTo>
                  <a:pt x="1539082" y="1618085"/>
                </a:lnTo>
                <a:lnTo>
                  <a:pt x="1539479" y="1616486"/>
                </a:lnTo>
                <a:lnTo>
                  <a:pt x="1538288" y="1614488"/>
                </a:lnTo>
                <a:close/>
                <a:moveTo>
                  <a:pt x="1343177" y="1614488"/>
                </a:moveTo>
                <a:lnTo>
                  <a:pt x="1420813" y="1614488"/>
                </a:lnTo>
                <a:lnTo>
                  <a:pt x="1419619" y="1616486"/>
                </a:lnTo>
                <a:lnTo>
                  <a:pt x="1420017" y="1618085"/>
                </a:lnTo>
                <a:lnTo>
                  <a:pt x="1420415" y="1622880"/>
                </a:lnTo>
                <a:lnTo>
                  <a:pt x="1420415" y="1626877"/>
                </a:lnTo>
                <a:lnTo>
                  <a:pt x="1420017" y="1631273"/>
                </a:lnTo>
                <a:lnTo>
                  <a:pt x="1419221" y="1637667"/>
                </a:lnTo>
                <a:lnTo>
                  <a:pt x="1417628" y="1645261"/>
                </a:lnTo>
                <a:lnTo>
                  <a:pt x="1416434" y="1645660"/>
                </a:lnTo>
                <a:lnTo>
                  <a:pt x="1414045" y="1646060"/>
                </a:lnTo>
                <a:lnTo>
                  <a:pt x="1409665" y="1646460"/>
                </a:lnTo>
                <a:lnTo>
                  <a:pt x="1400508" y="1647259"/>
                </a:lnTo>
                <a:lnTo>
                  <a:pt x="1399712" y="1646460"/>
                </a:lnTo>
                <a:lnTo>
                  <a:pt x="1398916" y="1645660"/>
                </a:lnTo>
                <a:lnTo>
                  <a:pt x="1398119" y="1643662"/>
                </a:lnTo>
                <a:lnTo>
                  <a:pt x="1397323" y="1643263"/>
                </a:lnTo>
                <a:lnTo>
                  <a:pt x="1395731" y="1643263"/>
                </a:lnTo>
                <a:lnTo>
                  <a:pt x="1393342" y="1644062"/>
                </a:lnTo>
                <a:lnTo>
                  <a:pt x="1390157" y="1646060"/>
                </a:lnTo>
                <a:lnTo>
                  <a:pt x="1382592" y="1651655"/>
                </a:lnTo>
                <a:lnTo>
                  <a:pt x="1375028" y="1656851"/>
                </a:lnTo>
                <a:lnTo>
                  <a:pt x="1366667" y="1661646"/>
                </a:lnTo>
                <a:lnTo>
                  <a:pt x="1357908" y="1665243"/>
                </a:lnTo>
                <a:lnTo>
                  <a:pt x="1353528" y="1666842"/>
                </a:lnTo>
                <a:lnTo>
                  <a:pt x="1348751" y="1668441"/>
                </a:lnTo>
                <a:lnTo>
                  <a:pt x="1343973" y="1669640"/>
                </a:lnTo>
                <a:lnTo>
                  <a:pt x="1338399" y="1670838"/>
                </a:lnTo>
                <a:lnTo>
                  <a:pt x="1333223" y="1671238"/>
                </a:lnTo>
                <a:lnTo>
                  <a:pt x="1327649" y="1671638"/>
                </a:lnTo>
                <a:lnTo>
                  <a:pt x="1321677" y="1671638"/>
                </a:lnTo>
                <a:lnTo>
                  <a:pt x="1315307" y="1671238"/>
                </a:lnTo>
                <a:lnTo>
                  <a:pt x="1310131" y="1670838"/>
                </a:lnTo>
                <a:lnTo>
                  <a:pt x="1306548" y="1670039"/>
                </a:lnTo>
                <a:lnTo>
                  <a:pt x="1302567" y="1669240"/>
                </a:lnTo>
                <a:lnTo>
                  <a:pt x="1300178" y="1668041"/>
                </a:lnTo>
                <a:lnTo>
                  <a:pt x="1297789" y="1666043"/>
                </a:lnTo>
                <a:lnTo>
                  <a:pt x="1296595" y="1664444"/>
                </a:lnTo>
                <a:lnTo>
                  <a:pt x="1295798" y="1662845"/>
                </a:lnTo>
                <a:lnTo>
                  <a:pt x="1295400" y="1660448"/>
                </a:lnTo>
                <a:lnTo>
                  <a:pt x="1295400" y="1658449"/>
                </a:lnTo>
                <a:lnTo>
                  <a:pt x="1296197" y="1656451"/>
                </a:lnTo>
                <a:lnTo>
                  <a:pt x="1296993" y="1653653"/>
                </a:lnTo>
                <a:lnTo>
                  <a:pt x="1298585" y="1651256"/>
                </a:lnTo>
                <a:lnTo>
                  <a:pt x="1302567" y="1646060"/>
                </a:lnTo>
                <a:lnTo>
                  <a:pt x="1307742" y="1641264"/>
                </a:lnTo>
                <a:lnTo>
                  <a:pt x="1312918" y="1636069"/>
                </a:lnTo>
                <a:lnTo>
                  <a:pt x="1318890" y="1631273"/>
                </a:lnTo>
                <a:lnTo>
                  <a:pt x="1330436" y="1622880"/>
                </a:lnTo>
                <a:lnTo>
                  <a:pt x="1339195" y="1616486"/>
                </a:lnTo>
                <a:lnTo>
                  <a:pt x="1343177" y="1614488"/>
                </a:lnTo>
                <a:close/>
                <a:moveTo>
                  <a:pt x="392113" y="1614488"/>
                </a:moveTo>
                <a:lnTo>
                  <a:pt x="469901" y="1614488"/>
                </a:lnTo>
                <a:lnTo>
                  <a:pt x="473472" y="1616486"/>
                </a:lnTo>
                <a:lnTo>
                  <a:pt x="482204" y="1622880"/>
                </a:lnTo>
                <a:lnTo>
                  <a:pt x="493713" y="1631273"/>
                </a:lnTo>
                <a:lnTo>
                  <a:pt x="499269" y="1636069"/>
                </a:lnTo>
                <a:lnTo>
                  <a:pt x="505223" y="1641264"/>
                </a:lnTo>
                <a:lnTo>
                  <a:pt x="509985" y="1646060"/>
                </a:lnTo>
                <a:lnTo>
                  <a:pt x="514351" y="1651256"/>
                </a:lnTo>
                <a:lnTo>
                  <a:pt x="515541" y="1653653"/>
                </a:lnTo>
                <a:lnTo>
                  <a:pt x="516732" y="1656451"/>
                </a:lnTo>
                <a:lnTo>
                  <a:pt x="517129" y="1658449"/>
                </a:lnTo>
                <a:lnTo>
                  <a:pt x="517526" y="1660448"/>
                </a:lnTo>
                <a:lnTo>
                  <a:pt x="517129" y="1662845"/>
                </a:lnTo>
                <a:lnTo>
                  <a:pt x="516335" y="1664444"/>
                </a:lnTo>
                <a:lnTo>
                  <a:pt x="515144" y="1666043"/>
                </a:lnTo>
                <a:lnTo>
                  <a:pt x="512763" y="1668041"/>
                </a:lnTo>
                <a:lnTo>
                  <a:pt x="509985" y="1669240"/>
                </a:lnTo>
                <a:lnTo>
                  <a:pt x="506413" y="1670039"/>
                </a:lnTo>
                <a:lnTo>
                  <a:pt x="502444" y="1670838"/>
                </a:lnTo>
                <a:lnTo>
                  <a:pt x="497285" y="1671238"/>
                </a:lnTo>
                <a:lnTo>
                  <a:pt x="490935" y="1671638"/>
                </a:lnTo>
                <a:lnTo>
                  <a:pt x="484982" y="1671638"/>
                </a:lnTo>
                <a:lnTo>
                  <a:pt x="479426" y="1671238"/>
                </a:lnTo>
                <a:lnTo>
                  <a:pt x="474266" y="1670838"/>
                </a:lnTo>
                <a:lnTo>
                  <a:pt x="469107" y="1669640"/>
                </a:lnTo>
                <a:lnTo>
                  <a:pt x="463947" y="1668441"/>
                </a:lnTo>
                <a:lnTo>
                  <a:pt x="459582" y="1666842"/>
                </a:lnTo>
                <a:lnTo>
                  <a:pt x="454819" y="1665243"/>
                </a:lnTo>
                <a:lnTo>
                  <a:pt x="446088" y="1661646"/>
                </a:lnTo>
                <a:lnTo>
                  <a:pt x="437754" y="1656851"/>
                </a:lnTo>
                <a:lnTo>
                  <a:pt x="430213" y="1651655"/>
                </a:lnTo>
                <a:lnTo>
                  <a:pt x="422672" y="1646060"/>
                </a:lnTo>
                <a:lnTo>
                  <a:pt x="419497" y="1644062"/>
                </a:lnTo>
                <a:lnTo>
                  <a:pt x="417116" y="1643263"/>
                </a:lnTo>
                <a:lnTo>
                  <a:pt x="415925" y="1643263"/>
                </a:lnTo>
                <a:lnTo>
                  <a:pt x="415132" y="1643662"/>
                </a:lnTo>
                <a:lnTo>
                  <a:pt x="413941" y="1645660"/>
                </a:lnTo>
                <a:lnTo>
                  <a:pt x="413544" y="1646460"/>
                </a:lnTo>
                <a:lnTo>
                  <a:pt x="412750" y="1647259"/>
                </a:lnTo>
                <a:lnTo>
                  <a:pt x="403622" y="1646460"/>
                </a:lnTo>
                <a:lnTo>
                  <a:pt x="398860" y="1646060"/>
                </a:lnTo>
                <a:lnTo>
                  <a:pt x="396875" y="1645660"/>
                </a:lnTo>
                <a:lnTo>
                  <a:pt x="395685" y="1645261"/>
                </a:lnTo>
                <a:lnTo>
                  <a:pt x="394097" y="1637667"/>
                </a:lnTo>
                <a:lnTo>
                  <a:pt x="393303" y="1631273"/>
                </a:lnTo>
                <a:lnTo>
                  <a:pt x="392510" y="1626877"/>
                </a:lnTo>
                <a:lnTo>
                  <a:pt x="392510" y="1622880"/>
                </a:lnTo>
                <a:lnTo>
                  <a:pt x="392907" y="1618085"/>
                </a:lnTo>
                <a:lnTo>
                  <a:pt x="393303" y="1616486"/>
                </a:lnTo>
                <a:lnTo>
                  <a:pt x="392113" y="1614488"/>
                </a:lnTo>
                <a:close/>
                <a:moveTo>
                  <a:pt x="195660" y="1614488"/>
                </a:moveTo>
                <a:lnTo>
                  <a:pt x="273051" y="1614488"/>
                </a:lnTo>
                <a:lnTo>
                  <a:pt x="271860" y="1616486"/>
                </a:lnTo>
                <a:lnTo>
                  <a:pt x="272257" y="1618085"/>
                </a:lnTo>
                <a:lnTo>
                  <a:pt x="272654" y="1622880"/>
                </a:lnTo>
                <a:lnTo>
                  <a:pt x="272654" y="1626877"/>
                </a:lnTo>
                <a:lnTo>
                  <a:pt x="271860" y="1631273"/>
                </a:lnTo>
                <a:lnTo>
                  <a:pt x="271066" y="1637667"/>
                </a:lnTo>
                <a:lnTo>
                  <a:pt x="269479" y="1645261"/>
                </a:lnTo>
                <a:lnTo>
                  <a:pt x="267891" y="1645660"/>
                </a:lnTo>
                <a:lnTo>
                  <a:pt x="266304" y="1646060"/>
                </a:lnTo>
                <a:lnTo>
                  <a:pt x="261541" y="1646460"/>
                </a:lnTo>
                <a:lnTo>
                  <a:pt x="252810" y="1647259"/>
                </a:lnTo>
                <a:lnTo>
                  <a:pt x="251619" y="1646460"/>
                </a:lnTo>
                <a:lnTo>
                  <a:pt x="251223" y="1645660"/>
                </a:lnTo>
                <a:lnTo>
                  <a:pt x="250032" y="1643662"/>
                </a:lnTo>
                <a:lnTo>
                  <a:pt x="249238" y="1643263"/>
                </a:lnTo>
                <a:lnTo>
                  <a:pt x="247651" y="1643263"/>
                </a:lnTo>
                <a:lnTo>
                  <a:pt x="245666" y="1644062"/>
                </a:lnTo>
                <a:lnTo>
                  <a:pt x="242491" y="1646060"/>
                </a:lnTo>
                <a:lnTo>
                  <a:pt x="234554" y="1651655"/>
                </a:lnTo>
                <a:lnTo>
                  <a:pt x="227013" y="1656851"/>
                </a:lnTo>
                <a:lnTo>
                  <a:pt x="219076" y="1661646"/>
                </a:lnTo>
                <a:lnTo>
                  <a:pt x="210344" y="1665243"/>
                </a:lnTo>
                <a:lnTo>
                  <a:pt x="205582" y="1666842"/>
                </a:lnTo>
                <a:lnTo>
                  <a:pt x="200819" y="1668441"/>
                </a:lnTo>
                <a:lnTo>
                  <a:pt x="196057" y="1669640"/>
                </a:lnTo>
                <a:lnTo>
                  <a:pt x="190897" y="1670838"/>
                </a:lnTo>
                <a:lnTo>
                  <a:pt x="185341" y="1671238"/>
                </a:lnTo>
                <a:lnTo>
                  <a:pt x="179785" y="1671638"/>
                </a:lnTo>
                <a:lnTo>
                  <a:pt x="173832" y="1671638"/>
                </a:lnTo>
                <a:lnTo>
                  <a:pt x="167482" y="1671238"/>
                </a:lnTo>
                <a:lnTo>
                  <a:pt x="162719" y="1670838"/>
                </a:lnTo>
                <a:lnTo>
                  <a:pt x="158353" y="1670039"/>
                </a:lnTo>
                <a:lnTo>
                  <a:pt x="155178" y="1669240"/>
                </a:lnTo>
                <a:lnTo>
                  <a:pt x="152003" y="1668041"/>
                </a:lnTo>
                <a:lnTo>
                  <a:pt x="150416" y="1666043"/>
                </a:lnTo>
                <a:lnTo>
                  <a:pt x="148828" y="1664444"/>
                </a:lnTo>
                <a:lnTo>
                  <a:pt x="148035" y="1662845"/>
                </a:lnTo>
                <a:lnTo>
                  <a:pt x="147638" y="1660448"/>
                </a:lnTo>
                <a:lnTo>
                  <a:pt x="148035" y="1658449"/>
                </a:lnTo>
                <a:lnTo>
                  <a:pt x="148828" y="1656451"/>
                </a:lnTo>
                <a:lnTo>
                  <a:pt x="149622" y="1653653"/>
                </a:lnTo>
                <a:lnTo>
                  <a:pt x="151210" y="1651256"/>
                </a:lnTo>
                <a:lnTo>
                  <a:pt x="155178" y="1646060"/>
                </a:lnTo>
                <a:lnTo>
                  <a:pt x="159544" y="1641264"/>
                </a:lnTo>
                <a:lnTo>
                  <a:pt x="165497" y="1636069"/>
                </a:lnTo>
                <a:lnTo>
                  <a:pt x="171450" y="1631273"/>
                </a:lnTo>
                <a:lnTo>
                  <a:pt x="182960" y="1622880"/>
                </a:lnTo>
                <a:lnTo>
                  <a:pt x="191691" y="1616486"/>
                </a:lnTo>
                <a:lnTo>
                  <a:pt x="195660" y="1614488"/>
                </a:lnTo>
                <a:close/>
                <a:moveTo>
                  <a:pt x="538163" y="1219200"/>
                </a:moveTo>
                <a:lnTo>
                  <a:pt x="618247" y="1234417"/>
                </a:lnTo>
                <a:lnTo>
                  <a:pt x="620638" y="1235218"/>
                </a:lnTo>
                <a:lnTo>
                  <a:pt x="623427" y="1236419"/>
                </a:lnTo>
                <a:lnTo>
                  <a:pt x="625419" y="1238421"/>
                </a:lnTo>
                <a:lnTo>
                  <a:pt x="627013" y="1241225"/>
                </a:lnTo>
                <a:lnTo>
                  <a:pt x="629404" y="1244428"/>
                </a:lnTo>
                <a:lnTo>
                  <a:pt x="630599" y="1248032"/>
                </a:lnTo>
                <a:lnTo>
                  <a:pt x="632193" y="1252037"/>
                </a:lnTo>
                <a:lnTo>
                  <a:pt x="633388" y="1256442"/>
                </a:lnTo>
                <a:lnTo>
                  <a:pt x="635380" y="1266052"/>
                </a:lnTo>
                <a:lnTo>
                  <a:pt x="637372" y="1276464"/>
                </a:lnTo>
                <a:lnTo>
                  <a:pt x="639364" y="1296487"/>
                </a:lnTo>
                <a:lnTo>
                  <a:pt x="639763" y="1300491"/>
                </a:lnTo>
                <a:lnTo>
                  <a:pt x="639364" y="1303294"/>
                </a:lnTo>
                <a:lnTo>
                  <a:pt x="638567" y="1304896"/>
                </a:lnTo>
                <a:lnTo>
                  <a:pt x="637771" y="1305697"/>
                </a:lnTo>
                <a:lnTo>
                  <a:pt x="636177" y="1305697"/>
                </a:lnTo>
                <a:lnTo>
                  <a:pt x="634185" y="1304496"/>
                </a:lnTo>
                <a:lnTo>
                  <a:pt x="632591" y="1302894"/>
                </a:lnTo>
                <a:lnTo>
                  <a:pt x="630599" y="1300491"/>
                </a:lnTo>
                <a:lnTo>
                  <a:pt x="626615" y="1295285"/>
                </a:lnTo>
                <a:lnTo>
                  <a:pt x="623029" y="1288878"/>
                </a:lnTo>
                <a:lnTo>
                  <a:pt x="620240" y="1282471"/>
                </a:lnTo>
                <a:lnTo>
                  <a:pt x="619841" y="1279668"/>
                </a:lnTo>
                <a:lnTo>
                  <a:pt x="619443" y="1277265"/>
                </a:lnTo>
                <a:lnTo>
                  <a:pt x="619443" y="1275263"/>
                </a:lnTo>
                <a:lnTo>
                  <a:pt x="619044" y="1273261"/>
                </a:lnTo>
                <a:lnTo>
                  <a:pt x="618646" y="1271659"/>
                </a:lnTo>
                <a:lnTo>
                  <a:pt x="617849" y="1270457"/>
                </a:lnTo>
                <a:lnTo>
                  <a:pt x="617052" y="1269657"/>
                </a:lnTo>
                <a:lnTo>
                  <a:pt x="616255" y="1268856"/>
                </a:lnTo>
                <a:lnTo>
                  <a:pt x="615060" y="1268455"/>
                </a:lnTo>
                <a:lnTo>
                  <a:pt x="613865" y="1268455"/>
                </a:lnTo>
                <a:lnTo>
                  <a:pt x="613068" y="1268856"/>
                </a:lnTo>
                <a:lnTo>
                  <a:pt x="612271" y="1269256"/>
                </a:lnTo>
                <a:lnTo>
                  <a:pt x="611076" y="1270457"/>
                </a:lnTo>
                <a:lnTo>
                  <a:pt x="610677" y="1271659"/>
                </a:lnTo>
                <a:lnTo>
                  <a:pt x="609880" y="1273661"/>
                </a:lnTo>
                <a:lnTo>
                  <a:pt x="609482" y="1276064"/>
                </a:lnTo>
                <a:lnTo>
                  <a:pt x="609084" y="1278466"/>
                </a:lnTo>
                <a:lnTo>
                  <a:pt x="609084" y="1281670"/>
                </a:lnTo>
                <a:lnTo>
                  <a:pt x="608287" y="1285675"/>
                </a:lnTo>
                <a:lnTo>
                  <a:pt x="607888" y="1289279"/>
                </a:lnTo>
                <a:lnTo>
                  <a:pt x="607091" y="1292482"/>
                </a:lnTo>
                <a:lnTo>
                  <a:pt x="606295" y="1295686"/>
                </a:lnTo>
                <a:lnTo>
                  <a:pt x="604701" y="1298489"/>
                </a:lnTo>
                <a:lnTo>
                  <a:pt x="603107" y="1300892"/>
                </a:lnTo>
                <a:lnTo>
                  <a:pt x="600716" y="1302894"/>
                </a:lnTo>
                <a:lnTo>
                  <a:pt x="598724" y="1304896"/>
                </a:lnTo>
                <a:lnTo>
                  <a:pt x="594740" y="1306498"/>
                </a:lnTo>
                <a:lnTo>
                  <a:pt x="591154" y="1307699"/>
                </a:lnTo>
                <a:lnTo>
                  <a:pt x="585975" y="1308100"/>
                </a:lnTo>
                <a:lnTo>
                  <a:pt x="580396" y="1308100"/>
                </a:lnTo>
                <a:lnTo>
                  <a:pt x="578404" y="1307699"/>
                </a:lnTo>
                <a:lnTo>
                  <a:pt x="576014" y="1307299"/>
                </a:lnTo>
                <a:lnTo>
                  <a:pt x="571631" y="1305697"/>
                </a:lnTo>
                <a:lnTo>
                  <a:pt x="568045" y="1303294"/>
                </a:lnTo>
                <a:lnTo>
                  <a:pt x="564459" y="1299690"/>
                </a:lnTo>
                <a:lnTo>
                  <a:pt x="560475" y="1295285"/>
                </a:lnTo>
                <a:lnTo>
                  <a:pt x="557287" y="1290079"/>
                </a:lnTo>
                <a:lnTo>
                  <a:pt x="554498" y="1284073"/>
                </a:lnTo>
                <a:lnTo>
                  <a:pt x="551311" y="1277666"/>
                </a:lnTo>
                <a:lnTo>
                  <a:pt x="548920" y="1271258"/>
                </a:lnTo>
                <a:lnTo>
                  <a:pt x="546530" y="1264451"/>
                </a:lnTo>
                <a:lnTo>
                  <a:pt x="543342" y="1251236"/>
                </a:lnTo>
                <a:lnTo>
                  <a:pt x="540952" y="1238822"/>
                </a:lnTo>
                <a:lnTo>
                  <a:pt x="539358" y="1228811"/>
                </a:lnTo>
                <a:lnTo>
                  <a:pt x="538163" y="1219200"/>
                </a:lnTo>
                <a:close/>
                <a:moveTo>
                  <a:pt x="1292225" y="1217613"/>
                </a:moveTo>
                <a:lnTo>
                  <a:pt x="1290632" y="1227624"/>
                </a:lnTo>
                <a:lnTo>
                  <a:pt x="1289436" y="1237635"/>
                </a:lnTo>
                <a:lnTo>
                  <a:pt x="1287046" y="1250049"/>
                </a:lnTo>
                <a:lnTo>
                  <a:pt x="1283061" y="1263665"/>
                </a:lnTo>
                <a:lnTo>
                  <a:pt x="1281069" y="1270472"/>
                </a:lnTo>
                <a:lnTo>
                  <a:pt x="1278679" y="1276879"/>
                </a:lnTo>
                <a:lnTo>
                  <a:pt x="1275491" y="1283287"/>
                </a:lnTo>
                <a:lnTo>
                  <a:pt x="1272702" y="1289293"/>
                </a:lnTo>
                <a:lnTo>
                  <a:pt x="1269116" y="1294099"/>
                </a:lnTo>
                <a:lnTo>
                  <a:pt x="1265530" y="1298504"/>
                </a:lnTo>
                <a:lnTo>
                  <a:pt x="1261546" y="1302108"/>
                </a:lnTo>
                <a:lnTo>
                  <a:pt x="1258359" y="1304110"/>
                </a:lnTo>
                <a:lnTo>
                  <a:pt x="1253976" y="1305712"/>
                </a:lnTo>
                <a:lnTo>
                  <a:pt x="1249593" y="1306513"/>
                </a:lnTo>
                <a:lnTo>
                  <a:pt x="1244015" y="1306513"/>
                </a:lnTo>
                <a:lnTo>
                  <a:pt x="1239632" y="1306112"/>
                </a:lnTo>
                <a:lnTo>
                  <a:pt x="1235250" y="1304911"/>
                </a:lnTo>
                <a:lnTo>
                  <a:pt x="1232062" y="1303309"/>
                </a:lnTo>
                <a:lnTo>
                  <a:pt x="1229273" y="1301707"/>
                </a:lnTo>
                <a:lnTo>
                  <a:pt x="1227281" y="1299305"/>
                </a:lnTo>
                <a:lnTo>
                  <a:pt x="1225687" y="1296902"/>
                </a:lnTo>
                <a:lnTo>
                  <a:pt x="1223695" y="1294099"/>
                </a:lnTo>
                <a:lnTo>
                  <a:pt x="1222898" y="1291296"/>
                </a:lnTo>
                <a:lnTo>
                  <a:pt x="1222101" y="1288092"/>
                </a:lnTo>
                <a:lnTo>
                  <a:pt x="1221703" y="1284088"/>
                </a:lnTo>
                <a:lnTo>
                  <a:pt x="1221304" y="1280083"/>
                </a:lnTo>
                <a:lnTo>
                  <a:pt x="1221304" y="1276879"/>
                </a:lnTo>
                <a:lnTo>
                  <a:pt x="1220906" y="1274477"/>
                </a:lnTo>
                <a:lnTo>
                  <a:pt x="1220508" y="1272074"/>
                </a:lnTo>
                <a:lnTo>
                  <a:pt x="1219711" y="1270072"/>
                </a:lnTo>
                <a:lnTo>
                  <a:pt x="1219312" y="1268870"/>
                </a:lnTo>
                <a:lnTo>
                  <a:pt x="1218117" y="1267669"/>
                </a:lnTo>
                <a:lnTo>
                  <a:pt x="1216922" y="1266868"/>
                </a:lnTo>
                <a:lnTo>
                  <a:pt x="1216125" y="1266468"/>
                </a:lnTo>
                <a:lnTo>
                  <a:pt x="1214930" y="1266468"/>
                </a:lnTo>
                <a:lnTo>
                  <a:pt x="1214133" y="1266868"/>
                </a:lnTo>
                <a:lnTo>
                  <a:pt x="1213336" y="1268070"/>
                </a:lnTo>
                <a:lnTo>
                  <a:pt x="1212539" y="1268870"/>
                </a:lnTo>
                <a:lnTo>
                  <a:pt x="1211742" y="1270072"/>
                </a:lnTo>
                <a:lnTo>
                  <a:pt x="1211344" y="1271674"/>
                </a:lnTo>
                <a:lnTo>
                  <a:pt x="1210945" y="1273275"/>
                </a:lnTo>
                <a:lnTo>
                  <a:pt x="1210945" y="1275678"/>
                </a:lnTo>
                <a:lnTo>
                  <a:pt x="1210945" y="1278081"/>
                </a:lnTo>
                <a:lnTo>
                  <a:pt x="1209750" y="1280483"/>
                </a:lnTo>
                <a:lnTo>
                  <a:pt x="1207359" y="1286891"/>
                </a:lnTo>
                <a:lnTo>
                  <a:pt x="1203773" y="1293298"/>
                </a:lnTo>
                <a:lnTo>
                  <a:pt x="1199789" y="1298904"/>
                </a:lnTo>
                <a:lnTo>
                  <a:pt x="1197797" y="1300906"/>
                </a:lnTo>
                <a:lnTo>
                  <a:pt x="1195805" y="1302909"/>
                </a:lnTo>
                <a:lnTo>
                  <a:pt x="1194211" y="1304110"/>
                </a:lnTo>
                <a:lnTo>
                  <a:pt x="1192617" y="1304110"/>
                </a:lnTo>
                <a:lnTo>
                  <a:pt x="1191821" y="1303710"/>
                </a:lnTo>
                <a:lnTo>
                  <a:pt x="1191024" y="1302108"/>
                </a:lnTo>
                <a:lnTo>
                  <a:pt x="1190625" y="1298904"/>
                </a:lnTo>
                <a:lnTo>
                  <a:pt x="1191024" y="1294900"/>
                </a:lnTo>
                <a:lnTo>
                  <a:pt x="1193016" y="1274877"/>
                </a:lnTo>
                <a:lnTo>
                  <a:pt x="1194610" y="1264465"/>
                </a:lnTo>
                <a:lnTo>
                  <a:pt x="1197000" y="1254855"/>
                </a:lnTo>
                <a:lnTo>
                  <a:pt x="1198195" y="1250450"/>
                </a:lnTo>
                <a:lnTo>
                  <a:pt x="1199789" y="1246045"/>
                </a:lnTo>
                <a:lnTo>
                  <a:pt x="1200984" y="1242841"/>
                </a:lnTo>
                <a:lnTo>
                  <a:pt x="1202977" y="1239237"/>
                </a:lnTo>
                <a:lnTo>
                  <a:pt x="1204969" y="1236834"/>
                </a:lnTo>
                <a:lnTo>
                  <a:pt x="1206961" y="1234832"/>
                </a:lnTo>
                <a:lnTo>
                  <a:pt x="1209352" y="1233631"/>
                </a:lnTo>
                <a:lnTo>
                  <a:pt x="1212141" y="1232429"/>
                </a:lnTo>
                <a:lnTo>
                  <a:pt x="1292225" y="1217613"/>
                </a:lnTo>
                <a:close/>
                <a:moveTo>
                  <a:pt x="36513" y="1122363"/>
                </a:moveTo>
                <a:lnTo>
                  <a:pt x="98598" y="1134269"/>
                </a:lnTo>
                <a:lnTo>
                  <a:pt x="100956" y="1135063"/>
                </a:lnTo>
                <a:lnTo>
                  <a:pt x="102921" y="1135857"/>
                </a:lnTo>
                <a:lnTo>
                  <a:pt x="104492" y="1137444"/>
                </a:lnTo>
                <a:lnTo>
                  <a:pt x="105671" y="1139825"/>
                </a:lnTo>
                <a:lnTo>
                  <a:pt x="107636" y="1142207"/>
                </a:lnTo>
                <a:lnTo>
                  <a:pt x="108815" y="1145382"/>
                </a:lnTo>
                <a:lnTo>
                  <a:pt x="110779" y="1152128"/>
                </a:lnTo>
                <a:lnTo>
                  <a:pt x="112351" y="1159272"/>
                </a:lnTo>
                <a:lnTo>
                  <a:pt x="113923" y="1167210"/>
                </a:lnTo>
                <a:lnTo>
                  <a:pt x="115495" y="1183085"/>
                </a:lnTo>
                <a:lnTo>
                  <a:pt x="115888" y="1186260"/>
                </a:lnTo>
                <a:lnTo>
                  <a:pt x="115495" y="1188641"/>
                </a:lnTo>
                <a:lnTo>
                  <a:pt x="115102" y="1189832"/>
                </a:lnTo>
                <a:lnTo>
                  <a:pt x="114316" y="1190228"/>
                </a:lnTo>
                <a:lnTo>
                  <a:pt x="112744" y="1190228"/>
                </a:lnTo>
                <a:lnTo>
                  <a:pt x="111565" y="1189435"/>
                </a:lnTo>
                <a:lnTo>
                  <a:pt x="109994" y="1188244"/>
                </a:lnTo>
                <a:lnTo>
                  <a:pt x="108422" y="1186657"/>
                </a:lnTo>
                <a:lnTo>
                  <a:pt x="105278" y="1181894"/>
                </a:lnTo>
                <a:lnTo>
                  <a:pt x="102528" y="1177132"/>
                </a:lnTo>
                <a:lnTo>
                  <a:pt x="100563" y="1172369"/>
                </a:lnTo>
                <a:lnTo>
                  <a:pt x="100170" y="1169988"/>
                </a:lnTo>
                <a:lnTo>
                  <a:pt x="100170" y="1168003"/>
                </a:lnTo>
                <a:lnTo>
                  <a:pt x="99384" y="1164828"/>
                </a:lnTo>
                <a:lnTo>
                  <a:pt x="98598" y="1162447"/>
                </a:lnTo>
                <a:lnTo>
                  <a:pt x="97026" y="1161257"/>
                </a:lnTo>
                <a:lnTo>
                  <a:pt x="96633" y="1161257"/>
                </a:lnTo>
                <a:lnTo>
                  <a:pt x="95848" y="1161257"/>
                </a:lnTo>
                <a:lnTo>
                  <a:pt x="95062" y="1161257"/>
                </a:lnTo>
                <a:lnTo>
                  <a:pt x="94276" y="1161653"/>
                </a:lnTo>
                <a:lnTo>
                  <a:pt x="92704" y="1163638"/>
                </a:lnTo>
                <a:lnTo>
                  <a:pt x="91525" y="1167210"/>
                </a:lnTo>
                <a:lnTo>
                  <a:pt x="91525" y="1171178"/>
                </a:lnTo>
                <a:lnTo>
                  <a:pt x="91132" y="1176338"/>
                </a:lnTo>
                <a:lnTo>
                  <a:pt x="90346" y="1181100"/>
                </a:lnTo>
                <a:lnTo>
                  <a:pt x="89167" y="1184275"/>
                </a:lnTo>
                <a:lnTo>
                  <a:pt x="87989" y="1186260"/>
                </a:lnTo>
                <a:lnTo>
                  <a:pt x="86810" y="1187847"/>
                </a:lnTo>
                <a:lnTo>
                  <a:pt x="85238" y="1189038"/>
                </a:lnTo>
                <a:lnTo>
                  <a:pt x="83666" y="1189832"/>
                </a:lnTo>
                <a:lnTo>
                  <a:pt x="82094" y="1191022"/>
                </a:lnTo>
                <a:lnTo>
                  <a:pt x="80130" y="1191419"/>
                </a:lnTo>
                <a:lnTo>
                  <a:pt x="75414" y="1192213"/>
                </a:lnTo>
                <a:lnTo>
                  <a:pt x="69520" y="1192213"/>
                </a:lnTo>
                <a:lnTo>
                  <a:pt x="67163" y="1191816"/>
                </a:lnTo>
                <a:lnTo>
                  <a:pt x="64412" y="1191022"/>
                </a:lnTo>
                <a:lnTo>
                  <a:pt x="62447" y="1190228"/>
                </a:lnTo>
                <a:lnTo>
                  <a:pt x="60482" y="1188641"/>
                </a:lnTo>
                <a:lnTo>
                  <a:pt x="58125" y="1187053"/>
                </a:lnTo>
                <a:lnTo>
                  <a:pt x="56160" y="1185069"/>
                </a:lnTo>
                <a:lnTo>
                  <a:pt x="53016" y="1180703"/>
                </a:lnTo>
                <a:lnTo>
                  <a:pt x="49873" y="1175147"/>
                </a:lnTo>
                <a:lnTo>
                  <a:pt x="47122" y="1169194"/>
                </a:lnTo>
                <a:lnTo>
                  <a:pt x="44765" y="1162844"/>
                </a:lnTo>
                <a:lnTo>
                  <a:pt x="42800" y="1156494"/>
                </a:lnTo>
                <a:lnTo>
                  <a:pt x="41228" y="1150144"/>
                </a:lnTo>
                <a:lnTo>
                  <a:pt x="40049" y="1143794"/>
                </a:lnTo>
                <a:lnTo>
                  <a:pt x="37692" y="1133475"/>
                </a:lnTo>
                <a:lnTo>
                  <a:pt x="36513" y="1125538"/>
                </a:lnTo>
                <a:lnTo>
                  <a:pt x="36513" y="1122363"/>
                </a:lnTo>
                <a:close/>
                <a:moveTo>
                  <a:pt x="1779588" y="1120775"/>
                </a:moveTo>
                <a:lnTo>
                  <a:pt x="1779588" y="1123616"/>
                </a:lnTo>
                <a:lnTo>
                  <a:pt x="1778404" y="1131734"/>
                </a:lnTo>
                <a:lnTo>
                  <a:pt x="1776824" y="1142693"/>
                </a:lnTo>
                <a:lnTo>
                  <a:pt x="1775244" y="1149188"/>
                </a:lnTo>
                <a:lnTo>
                  <a:pt x="1773665" y="1155682"/>
                </a:lnTo>
                <a:lnTo>
                  <a:pt x="1771690" y="1162176"/>
                </a:lnTo>
                <a:lnTo>
                  <a:pt x="1769321" y="1168671"/>
                </a:lnTo>
                <a:lnTo>
                  <a:pt x="1766162" y="1174759"/>
                </a:lnTo>
                <a:lnTo>
                  <a:pt x="1763397" y="1180442"/>
                </a:lnTo>
                <a:lnTo>
                  <a:pt x="1760238" y="1184907"/>
                </a:lnTo>
                <a:lnTo>
                  <a:pt x="1757869" y="1186530"/>
                </a:lnTo>
                <a:lnTo>
                  <a:pt x="1755894" y="1188560"/>
                </a:lnTo>
                <a:lnTo>
                  <a:pt x="1753920" y="1189777"/>
                </a:lnTo>
                <a:lnTo>
                  <a:pt x="1751550" y="1190995"/>
                </a:lnTo>
                <a:lnTo>
                  <a:pt x="1749181" y="1191807"/>
                </a:lnTo>
                <a:lnTo>
                  <a:pt x="1746812" y="1192213"/>
                </a:lnTo>
                <a:lnTo>
                  <a:pt x="1740888" y="1192213"/>
                </a:lnTo>
                <a:lnTo>
                  <a:pt x="1736149" y="1191401"/>
                </a:lnTo>
                <a:lnTo>
                  <a:pt x="1734175" y="1190589"/>
                </a:lnTo>
                <a:lnTo>
                  <a:pt x="1732200" y="1189777"/>
                </a:lnTo>
                <a:lnTo>
                  <a:pt x="1730621" y="1188966"/>
                </a:lnTo>
                <a:lnTo>
                  <a:pt x="1729436" y="1187748"/>
                </a:lnTo>
                <a:lnTo>
                  <a:pt x="1728251" y="1185718"/>
                </a:lnTo>
                <a:lnTo>
                  <a:pt x="1727461" y="1184095"/>
                </a:lnTo>
                <a:lnTo>
                  <a:pt x="1725487" y="1180442"/>
                </a:lnTo>
                <a:lnTo>
                  <a:pt x="1724697" y="1175977"/>
                </a:lnTo>
                <a:lnTo>
                  <a:pt x="1724697" y="1170700"/>
                </a:lnTo>
                <a:lnTo>
                  <a:pt x="1724302" y="1166235"/>
                </a:lnTo>
                <a:lnTo>
                  <a:pt x="1723117" y="1162988"/>
                </a:lnTo>
                <a:lnTo>
                  <a:pt x="1721933" y="1160959"/>
                </a:lnTo>
                <a:lnTo>
                  <a:pt x="1721143" y="1160553"/>
                </a:lnTo>
                <a:lnTo>
                  <a:pt x="1720748" y="1160147"/>
                </a:lnTo>
                <a:lnTo>
                  <a:pt x="1719958" y="1160553"/>
                </a:lnTo>
                <a:lnTo>
                  <a:pt x="1718774" y="1160553"/>
                </a:lnTo>
                <a:lnTo>
                  <a:pt x="1717589" y="1161770"/>
                </a:lnTo>
                <a:lnTo>
                  <a:pt x="1716404" y="1164206"/>
                </a:lnTo>
                <a:lnTo>
                  <a:pt x="1716009" y="1167453"/>
                </a:lnTo>
                <a:lnTo>
                  <a:pt x="1716009" y="1169482"/>
                </a:lnTo>
                <a:lnTo>
                  <a:pt x="1715614" y="1171512"/>
                </a:lnTo>
                <a:lnTo>
                  <a:pt x="1713640" y="1176383"/>
                </a:lnTo>
                <a:lnTo>
                  <a:pt x="1710481" y="1181659"/>
                </a:lnTo>
                <a:lnTo>
                  <a:pt x="1707716" y="1186124"/>
                </a:lnTo>
                <a:lnTo>
                  <a:pt x="1706137" y="1188154"/>
                </a:lnTo>
                <a:lnTo>
                  <a:pt x="1704557" y="1189371"/>
                </a:lnTo>
                <a:lnTo>
                  <a:pt x="1702978" y="1190183"/>
                </a:lnTo>
                <a:lnTo>
                  <a:pt x="1702188" y="1190183"/>
                </a:lnTo>
                <a:lnTo>
                  <a:pt x="1701003" y="1189777"/>
                </a:lnTo>
                <a:lnTo>
                  <a:pt x="1700608" y="1188560"/>
                </a:lnTo>
                <a:lnTo>
                  <a:pt x="1700213" y="1185718"/>
                </a:lnTo>
                <a:lnTo>
                  <a:pt x="1700608" y="1182877"/>
                </a:lnTo>
                <a:lnTo>
                  <a:pt x="1702188" y="1166641"/>
                </a:lnTo>
                <a:lnTo>
                  <a:pt x="1703767" y="1158117"/>
                </a:lnTo>
                <a:lnTo>
                  <a:pt x="1704952" y="1150811"/>
                </a:lnTo>
                <a:lnTo>
                  <a:pt x="1707716" y="1143911"/>
                </a:lnTo>
                <a:lnTo>
                  <a:pt x="1708901" y="1141070"/>
                </a:lnTo>
                <a:lnTo>
                  <a:pt x="1710086" y="1138634"/>
                </a:lnTo>
                <a:lnTo>
                  <a:pt x="1711665" y="1136199"/>
                </a:lnTo>
                <a:lnTo>
                  <a:pt x="1713640" y="1134575"/>
                </a:lnTo>
                <a:lnTo>
                  <a:pt x="1715219" y="1133763"/>
                </a:lnTo>
                <a:lnTo>
                  <a:pt x="1717194" y="1132952"/>
                </a:lnTo>
                <a:lnTo>
                  <a:pt x="1779588" y="1120775"/>
                </a:lnTo>
                <a:close/>
                <a:moveTo>
                  <a:pt x="233586" y="538163"/>
                </a:moveTo>
                <a:lnTo>
                  <a:pt x="238336" y="538163"/>
                </a:lnTo>
                <a:lnTo>
                  <a:pt x="300494" y="768264"/>
                </a:lnTo>
                <a:lnTo>
                  <a:pt x="301682" y="758743"/>
                </a:lnTo>
                <a:lnTo>
                  <a:pt x="323061" y="601242"/>
                </a:lnTo>
                <a:lnTo>
                  <a:pt x="317122" y="585770"/>
                </a:lnTo>
                <a:lnTo>
                  <a:pt x="328999" y="565140"/>
                </a:lnTo>
                <a:lnTo>
                  <a:pt x="355921" y="565140"/>
                </a:lnTo>
                <a:lnTo>
                  <a:pt x="367403" y="585770"/>
                </a:lnTo>
                <a:lnTo>
                  <a:pt x="362256" y="604416"/>
                </a:lnTo>
                <a:lnTo>
                  <a:pt x="381259" y="770645"/>
                </a:lnTo>
                <a:lnTo>
                  <a:pt x="394720" y="710739"/>
                </a:lnTo>
                <a:lnTo>
                  <a:pt x="395908" y="741287"/>
                </a:lnTo>
                <a:lnTo>
                  <a:pt x="397096" y="773818"/>
                </a:lnTo>
                <a:lnTo>
                  <a:pt x="401055" y="844039"/>
                </a:lnTo>
                <a:lnTo>
                  <a:pt x="405806" y="918227"/>
                </a:lnTo>
                <a:lnTo>
                  <a:pt x="410952" y="992018"/>
                </a:lnTo>
                <a:lnTo>
                  <a:pt x="416891" y="1061048"/>
                </a:lnTo>
                <a:lnTo>
                  <a:pt x="423226" y="1122541"/>
                </a:lnTo>
                <a:lnTo>
                  <a:pt x="426393" y="1148725"/>
                </a:lnTo>
                <a:lnTo>
                  <a:pt x="428768" y="1171338"/>
                </a:lnTo>
                <a:lnTo>
                  <a:pt x="431936" y="1190381"/>
                </a:lnTo>
                <a:lnTo>
                  <a:pt x="434311" y="1204663"/>
                </a:lnTo>
                <a:lnTo>
                  <a:pt x="435499" y="1210218"/>
                </a:lnTo>
                <a:lnTo>
                  <a:pt x="436687" y="1215375"/>
                </a:lnTo>
                <a:lnTo>
                  <a:pt x="439062" y="1220532"/>
                </a:lnTo>
                <a:lnTo>
                  <a:pt x="440646" y="1225293"/>
                </a:lnTo>
                <a:lnTo>
                  <a:pt x="440646" y="1228467"/>
                </a:lnTo>
                <a:lnTo>
                  <a:pt x="441833" y="1238385"/>
                </a:lnTo>
                <a:lnTo>
                  <a:pt x="443021" y="1248700"/>
                </a:lnTo>
                <a:lnTo>
                  <a:pt x="444605" y="1258221"/>
                </a:lnTo>
                <a:lnTo>
                  <a:pt x="446584" y="1268140"/>
                </a:lnTo>
                <a:lnTo>
                  <a:pt x="448564" y="1277264"/>
                </a:lnTo>
                <a:lnTo>
                  <a:pt x="450939" y="1285992"/>
                </a:lnTo>
                <a:lnTo>
                  <a:pt x="453711" y="1295117"/>
                </a:lnTo>
                <a:lnTo>
                  <a:pt x="456086" y="1303448"/>
                </a:lnTo>
                <a:lnTo>
                  <a:pt x="459649" y="1311383"/>
                </a:lnTo>
                <a:lnTo>
                  <a:pt x="462816" y="1318921"/>
                </a:lnTo>
                <a:lnTo>
                  <a:pt x="466380" y="1326458"/>
                </a:lnTo>
                <a:lnTo>
                  <a:pt x="469943" y="1333599"/>
                </a:lnTo>
                <a:lnTo>
                  <a:pt x="473902" y="1340344"/>
                </a:lnTo>
                <a:lnTo>
                  <a:pt x="477861" y="1346691"/>
                </a:lnTo>
                <a:lnTo>
                  <a:pt x="482612" y="1353039"/>
                </a:lnTo>
                <a:lnTo>
                  <a:pt x="487363" y="1358990"/>
                </a:lnTo>
                <a:lnTo>
                  <a:pt x="469151" y="1598613"/>
                </a:lnTo>
                <a:lnTo>
                  <a:pt x="383239" y="1598613"/>
                </a:lnTo>
                <a:lnTo>
                  <a:pt x="340481" y="1260999"/>
                </a:lnTo>
                <a:lnTo>
                  <a:pt x="334938" y="1261395"/>
                </a:lnTo>
                <a:lnTo>
                  <a:pt x="329395" y="1261792"/>
                </a:lnTo>
                <a:lnTo>
                  <a:pt x="326228" y="1261792"/>
                </a:lnTo>
                <a:lnTo>
                  <a:pt x="322269" y="1261395"/>
                </a:lnTo>
                <a:lnTo>
                  <a:pt x="282282" y="1597423"/>
                </a:lnTo>
                <a:lnTo>
                  <a:pt x="193203" y="1598613"/>
                </a:lnTo>
                <a:lnTo>
                  <a:pt x="160738" y="1168165"/>
                </a:lnTo>
                <a:lnTo>
                  <a:pt x="154800" y="1158246"/>
                </a:lnTo>
                <a:lnTo>
                  <a:pt x="149257" y="1148725"/>
                </a:lnTo>
                <a:lnTo>
                  <a:pt x="144110" y="1139203"/>
                </a:lnTo>
                <a:lnTo>
                  <a:pt x="140151" y="1128889"/>
                </a:lnTo>
                <a:lnTo>
                  <a:pt x="139755" y="1124921"/>
                </a:lnTo>
                <a:lnTo>
                  <a:pt x="134609" y="1066999"/>
                </a:lnTo>
                <a:lnTo>
                  <a:pt x="128670" y="1003920"/>
                </a:lnTo>
                <a:lnTo>
                  <a:pt x="122335" y="924971"/>
                </a:lnTo>
                <a:lnTo>
                  <a:pt x="108875" y="730972"/>
                </a:lnTo>
                <a:lnTo>
                  <a:pt x="103728" y="726608"/>
                </a:lnTo>
                <a:lnTo>
                  <a:pt x="98185" y="721054"/>
                </a:lnTo>
                <a:lnTo>
                  <a:pt x="97789" y="721450"/>
                </a:lnTo>
                <a:lnTo>
                  <a:pt x="96997" y="723434"/>
                </a:lnTo>
                <a:lnTo>
                  <a:pt x="96601" y="727798"/>
                </a:lnTo>
                <a:lnTo>
                  <a:pt x="96601" y="733352"/>
                </a:lnTo>
                <a:lnTo>
                  <a:pt x="96205" y="749618"/>
                </a:lnTo>
                <a:lnTo>
                  <a:pt x="96601" y="771438"/>
                </a:lnTo>
                <a:lnTo>
                  <a:pt x="97789" y="826980"/>
                </a:lnTo>
                <a:lnTo>
                  <a:pt x="100165" y="893630"/>
                </a:lnTo>
                <a:lnTo>
                  <a:pt x="103332" y="962660"/>
                </a:lnTo>
                <a:lnTo>
                  <a:pt x="106499" y="1027327"/>
                </a:lnTo>
                <a:lnTo>
                  <a:pt x="109666" y="1079694"/>
                </a:lnTo>
                <a:lnTo>
                  <a:pt x="112042" y="1112226"/>
                </a:lnTo>
                <a:lnTo>
                  <a:pt x="97393" y="1112623"/>
                </a:lnTo>
                <a:lnTo>
                  <a:pt x="87891" y="1112623"/>
                </a:lnTo>
                <a:lnTo>
                  <a:pt x="76806" y="1111433"/>
                </a:lnTo>
                <a:lnTo>
                  <a:pt x="65325" y="1109449"/>
                </a:lnTo>
                <a:lnTo>
                  <a:pt x="59386" y="1108259"/>
                </a:lnTo>
                <a:lnTo>
                  <a:pt x="53843" y="1107069"/>
                </a:lnTo>
                <a:lnTo>
                  <a:pt x="47905" y="1104688"/>
                </a:lnTo>
                <a:lnTo>
                  <a:pt x="41966" y="1102308"/>
                </a:lnTo>
                <a:lnTo>
                  <a:pt x="36027" y="1099928"/>
                </a:lnTo>
                <a:lnTo>
                  <a:pt x="30485" y="1096357"/>
                </a:lnTo>
                <a:lnTo>
                  <a:pt x="27713" y="1079298"/>
                </a:lnTo>
                <a:lnTo>
                  <a:pt x="24546" y="1056684"/>
                </a:lnTo>
                <a:lnTo>
                  <a:pt x="21775" y="1030104"/>
                </a:lnTo>
                <a:lnTo>
                  <a:pt x="18607" y="1000349"/>
                </a:lnTo>
                <a:lnTo>
                  <a:pt x="15836" y="967024"/>
                </a:lnTo>
                <a:lnTo>
                  <a:pt x="13065" y="932509"/>
                </a:lnTo>
                <a:lnTo>
                  <a:pt x="7918" y="860305"/>
                </a:lnTo>
                <a:lnTo>
                  <a:pt x="3563" y="790084"/>
                </a:lnTo>
                <a:lnTo>
                  <a:pt x="2375" y="757949"/>
                </a:lnTo>
                <a:lnTo>
                  <a:pt x="1187" y="728591"/>
                </a:lnTo>
                <a:lnTo>
                  <a:pt x="396" y="702804"/>
                </a:lnTo>
                <a:lnTo>
                  <a:pt x="0" y="681778"/>
                </a:lnTo>
                <a:lnTo>
                  <a:pt x="396" y="666305"/>
                </a:lnTo>
                <a:lnTo>
                  <a:pt x="792" y="660751"/>
                </a:lnTo>
                <a:lnTo>
                  <a:pt x="1187" y="656784"/>
                </a:lnTo>
                <a:lnTo>
                  <a:pt x="1979" y="650436"/>
                </a:lnTo>
                <a:lnTo>
                  <a:pt x="3167" y="644089"/>
                </a:lnTo>
                <a:lnTo>
                  <a:pt x="5147" y="638535"/>
                </a:lnTo>
                <a:lnTo>
                  <a:pt x="7918" y="632584"/>
                </a:lnTo>
                <a:lnTo>
                  <a:pt x="11085" y="626633"/>
                </a:lnTo>
                <a:lnTo>
                  <a:pt x="15044" y="621475"/>
                </a:lnTo>
                <a:lnTo>
                  <a:pt x="19003" y="615921"/>
                </a:lnTo>
                <a:lnTo>
                  <a:pt x="24150" y="610764"/>
                </a:lnTo>
                <a:lnTo>
                  <a:pt x="29693" y="606003"/>
                </a:lnTo>
                <a:lnTo>
                  <a:pt x="35631" y="601242"/>
                </a:lnTo>
                <a:lnTo>
                  <a:pt x="41966" y="596482"/>
                </a:lnTo>
                <a:lnTo>
                  <a:pt x="48696" y="592514"/>
                </a:lnTo>
                <a:lnTo>
                  <a:pt x="55427" y="588150"/>
                </a:lnTo>
                <a:lnTo>
                  <a:pt x="62949" y="584580"/>
                </a:lnTo>
                <a:lnTo>
                  <a:pt x="70867" y="580612"/>
                </a:lnTo>
                <a:lnTo>
                  <a:pt x="78785" y="576645"/>
                </a:lnTo>
                <a:lnTo>
                  <a:pt x="96205" y="569504"/>
                </a:lnTo>
                <a:lnTo>
                  <a:pt x="114417" y="563950"/>
                </a:lnTo>
                <a:lnTo>
                  <a:pt x="132629" y="557999"/>
                </a:lnTo>
                <a:lnTo>
                  <a:pt x="152029" y="552842"/>
                </a:lnTo>
                <a:lnTo>
                  <a:pt x="171428" y="548478"/>
                </a:lnTo>
                <a:lnTo>
                  <a:pt x="190828" y="544510"/>
                </a:lnTo>
                <a:lnTo>
                  <a:pt x="210227" y="540940"/>
                </a:lnTo>
                <a:lnTo>
                  <a:pt x="229627" y="538559"/>
                </a:lnTo>
                <a:lnTo>
                  <a:pt x="233586" y="538163"/>
                </a:lnTo>
                <a:close/>
                <a:moveTo>
                  <a:pt x="1612045" y="536575"/>
                </a:moveTo>
                <a:lnTo>
                  <a:pt x="1621555" y="536972"/>
                </a:lnTo>
                <a:lnTo>
                  <a:pt x="1631461" y="537369"/>
                </a:lnTo>
                <a:lnTo>
                  <a:pt x="1640970" y="538559"/>
                </a:lnTo>
                <a:lnTo>
                  <a:pt x="1650480" y="540147"/>
                </a:lnTo>
                <a:lnTo>
                  <a:pt x="1660386" y="541734"/>
                </a:lnTo>
                <a:lnTo>
                  <a:pt x="1669896" y="544512"/>
                </a:lnTo>
                <a:lnTo>
                  <a:pt x="1679406" y="546894"/>
                </a:lnTo>
                <a:lnTo>
                  <a:pt x="1688916" y="550465"/>
                </a:lnTo>
                <a:lnTo>
                  <a:pt x="1698030" y="553640"/>
                </a:lnTo>
                <a:lnTo>
                  <a:pt x="1707539" y="557212"/>
                </a:lnTo>
                <a:lnTo>
                  <a:pt x="1716257" y="560784"/>
                </a:lnTo>
                <a:lnTo>
                  <a:pt x="1724974" y="565150"/>
                </a:lnTo>
                <a:lnTo>
                  <a:pt x="1742409" y="573484"/>
                </a:lnTo>
                <a:lnTo>
                  <a:pt x="1758259" y="582215"/>
                </a:lnTo>
                <a:lnTo>
                  <a:pt x="1772523" y="591344"/>
                </a:lnTo>
                <a:lnTo>
                  <a:pt x="1785600" y="600472"/>
                </a:lnTo>
                <a:lnTo>
                  <a:pt x="1797091" y="608806"/>
                </a:lnTo>
                <a:lnTo>
                  <a:pt x="1806997" y="616744"/>
                </a:lnTo>
                <a:lnTo>
                  <a:pt x="1814129" y="623887"/>
                </a:lnTo>
                <a:lnTo>
                  <a:pt x="1816903" y="627062"/>
                </a:lnTo>
                <a:lnTo>
                  <a:pt x="1818884" y="629840"/>
                </a:lnTo>
                <a:lnTo>
                  <a:pt x="1820865" y="632619"/>
                </a:lnTo>
                <a:lnTo>
                  <a:pt x="1821658" y="634603"/>
                </a:lnTo>
                <a:lnTo>
                  <a:pt x="1822054" y="638572"/>
                </a:lnTo>
                <a:lnTo>
                  <a:pt x="1822450" y="644128"/>
                </a:lnTo>
                <a:lnTo>
                  <a:pt x="1822450" y="660797"/>
                </a:lnTo>
                <a:lnTo>
                  <a:pt x="1821658" y="682625"/>
                </a:lnTo>
                <a:lnTo>
                  <a:pt x="1819677" y="710009"/>
                </a:lnTo>
                <a:lnTo>
                  <a:pt x="1818092" y="741362"/>
                </a:lnTo>
                <a:lnTo>
                  <a:pt x="1815714" y="775494"/>
                </a:lnTo>
                <a:lnTo>
                  <a:pt x="1809374" y="850106"/>
                </a:lnTo>
                <a:lnTo>
                  <a:pt x="1802242" y="926306"/>
                </a:lnTo>
                <a:lnTo>
                  <a:pt x="1794713" y="998141"/>
                </a:lnTo>
                <a:lnTo>
                  <a:pt x="1790751" y="1029494"/>
                </a:lnTo>
                <a:lnTo>
                  <a:pt x="1787581" y="1057672"/>
                </a:lnTo>
                <a:lnTo>
                  <a:pt x="1784015" y="1080691"/>
                </a:lnTo>
                <a:lnTo>
                  <a:pt x="1781241" y="1097756"/>
                </a:lnTo>
                <a:lnTo>
                  <a:pt x="1770146" y="1102122"/>
                </a:lnTo>
                <a:lnTo>
                  <a:pt x="1759844" y="1106091"/>
                </a:lnTo>
                <a:lnTo>
                  <a:pt x="1749938" y="1108472"/>
                </a:lnTo>
                <a:lnTo>
                  <a:pt x="1740824" y="1110456"/>
                </a:lnTo>
                <a:lnTo>
                  <a:pt x="1731710" y="1112044"/>
                </a:lnTo>
                <a:lnTo>
                  <a:pt x="1724182" y="1112441"/>
                </a:lnTo>
                <a:lnTo>
                  <a:pt x="1720616" y="1112044"/>
                </a:lnTo>
                <a:lnTo>
                  <a:pt x="1717446" y="1111250"/>
                </a:lnTo>
                <a:lnTo>
                  <a:pt x="1714276" y="1110853"/>
                </a:lnTo>
                <a:lnTo>
                  <a:pt x="1711502" y="1110059"/>
                </a:lnTo>
                <a:lnTo>
                  <a:pt x="1712691" y="1096566"/>
                </a:lnTo>
                <a:lnTo>
                  <a:pt x="1713879" y="1077119"/>
                </a:lnTo>
                <a:lnTo>
                  <a:pt x="1715464" y="1025128"/>
                </a:lnTo>
                <a:lnTo>
                  <a:pt x="1717049" y="960041"/>
                </a:lnTo>
                <a:lnTo>
                  <a:pt x="1718238" y="890587"/>
                </a:lnTo>
                <a:lnTo>
                  <a:pt x="1719031" y="823912"/>
                </a:lnTo>
                <a:lnTo>
                  <a:pt x="1718238" y="794544"/>
                </a:lnTo>
                <a:lnTo>
                  <a:pt x="1717842" y="768747"/>
                </a:lnTo>
                <a:lnTo>
                  <a:pt x="1717446" y="747315"/>
                </a:lnTo>
                <a:lnTo>
                  <a:pt x="1716257" y="731440"/>
                </a:lnTo>
                <a:lnTo>
                  <a:pt x="1715464" y="726281"/>
                </a:lnTo>
                <a:lnTo>
                  <a:pt x="1715068" y="722312"/>
                </a:lnTo>
                <a:lnTo>
                  <a:pt x="1713879" y="720725"/>
                </a:lnTo>
                <a:lnTo>
                  <a:pt x="1713483" y="720328"/>
                </a:lnTo>
                <a:lnTo>
                  <a:pt x="1713087" y="720725"/>
                </a:lnTo>
                <a:lnTo>
                  <a:pt x="1707539" y="727869"/>
                </a:lnTo>
                <a:lnTo>
                  <a:pt x="1702388" y="735409"/>
                </a:lnTo>
                <a:lnTo>
                  <a:pt x="1701200" y="737394"/>
                </a:lnTo>
                <a:lnTo>
                  <a:pt x="1683765" y="992584"/>
                </a:lnTo>
                <a:lnTo>
                  <a:pt x="1675047" y="1087438"/>
                </a:lnTo>
                <a:lnTo>
                  <a:pt x="1671877" y="1124744"/>
                </a:lnTo>
                <a:lnTo>
                  <a:pt x="1671085" y="1128316"/>
                </a:lnTo>
                <a:lnTo>
                  <a:pt x="1669104" y="1134269"/>
                </a:lnTo>
                <a:lnTo>
                  <a:pt x="1667123" y="1140222"/>
                </a:lnTo>
                <a:lnTo>
                  <a:pt x="1664349" y="1145778"/>
                </a:lnTo>
                <a:lnTo>
                  <a:pt x="1661971" y="1151334"/>
                </a:lnTo>
                <a:lnTo>
                  <a:pt x="1655631" y="1162447"/>
                </a:lnTo>
                <a:lnTo>
                  <a:pt x="1648499" y="1173956"/>
                </a:lnTo>
                <a:lnTo>
                  <a:pt x="1616403" y="1598613"/>
                </a:lnTo>
                <a:lnTo>
                  <a:pt x="1531211" y="1598613"/>
                </a:lnTo>
                <a:lnTo>
                  <a:pt x="1488020" y="1260872"/>
                </a:lnTo>
                <a:lnTo>
                  <a:pt x="1482869" y="1261269"/>
                </a:lnTo>
                <a:lnTo>
                  <a:pt x="1477322" y="1261666"/>
                </a:lnTo>
                <a:lnTo>
                  <a:pt x="1473359" y="1261666"/>
                </a:lnTo>
                <a:lnTo>
                  <a:pt x="1470189" y="1261269"/>
                </a:lnTo>
                <a:lnTo>
                  <a:pt x="1429772" y="1597422"/>
                </a:lnTo>
                <a:lnTo>
                  <a:pt x="1340617" y="1598613"/>
                </a:lnTo>
                <a:lnTo>
                  <a:pt x="1323975" y="1376760"/>
                </a:lnTo>
                <a:lnTo>
                  <a:pt x="1330315" y="1370806"/>
                </a:lnTo>
                <a:lnTo>
                  <a:pt x="1336655" y="1364456"/>
                </a:lnTo>
                <a:lnTo>
                  <a:pt x="1342995" y="1357710"/>
                </a:lnTo>
                <a:lnTo>
                  <a:pt x="1348542" y="1350566"/>
                </a:lnTo>
                <a:lnTo>
                  <a:pt x="1354090" y="1342628"/>
                </a:lnTo>
                <a:lnTo>
                  <a:pt x="1358845" y="1334294"/>
                </a:lnTo>
                <a:lnTo>
                  <a:pt x="1363600" y="1325563"/>
                </a:lnTo>
                <a:lnTo>
                  <a:pt x="1368355" y="1316435"/>
                </a:lnTo>
                <a:lnTo>
                  <a:pt x="1371921" y="1306513"/>
                </a:lnTo>
                <a:lnTo>
                  <a:pt x="1375883" y="1296591"/>
                </a:lnTo>
                <a:lnTo>
                  <a:pt x="1379053" y="1285875"/>
                </a:lnTo>
                <a:lnTo>
                  <a:pt x="1381827" y="1275160"/>
                </a:lnTo>
                <a:lnTo>
                  <a:pt x="1384204" y="1263650"/>
                </a:lnTo>
                <a:lnTo>
                  <a:pt x="1386186" y="1251347"/>
                </a:lnTo>
                <a:lnTo>
                  <a:pt x="1388563" y="1239044"/>
                </a:lnTo>
                <a:lnTo>
                  <a:pt x="1389752" y="1226344"/>
                </a:lnTo>
                <a:lnTo>
                  <a:pt x="1389752" y="1222375"/>
                </a:lnTo>
                <a:lnTo>
                  <a:pt x="1389752" y="1218009"/>
                </a:lnTo>
                <a:lnTo>
                  <a:pt x="1389356" y="1209675"/>
                </a:lnTo>
                <a:lnTo>
                  <a:pt x="1390148" y="1207294"/>
                </a:lnTo>
                <a:lnTo>
                  <a:pt x="1392129" y="1194594"/>
                </a:lnTo>
                <a:lnTo>
                  <a:pt x="1394903" y="1177925"/>
                </a:lnTo>
                <a:lnTo>
                  <a:pt x="1400450" y="1134269"/>
                </a:lnTo>
                <a:lnTo>
                  <a:pt x="1407186" y="1078309"/>
                </a:lnTo>
                <a:lnTo>
                  <a:pt x="1413923" y="1013619"/>
                </a:lnTo>
                <a:lnTo>
                  <a:pt x="1421055" y="943769"/>
                </a:lnTo>
                <a:lnTo>
                  <a:pt x="1427791" y="871537"/>
                </a:lnTo>
                <a:lnTo>
                  <a:pt x="1433735" y="800894"/>
                </a:lnTo>
                <a:lnTo>
                  <a:pt x="1438886" y="734219"/>
                </a:lnTo>
                <a:lnTo>
                  <a:pt x="1447603" y="767953"/>
                </a:lnTo>
                <a:lnTo>
                  <a:pt x="1449188" y="758428"/>
                </a:lnTo>
                <a:lnTo>
                  <a:pt x="1470586" y="600869"/>
                </a:lnTo>
                <a:lnTo>
                  <a:pt x="1464642" y="585390"/>
                </a:lnTo>
                <a:lnTo>
                  <a:pt x="1476529" y="564753"/>
                </a:lnTo>
                <a:lnTo>
                  <a:pt x="1503870" y="564753"/>
                </a:lnTo>
                <a:lnTo>
                  <a:pt x="1514569" y="585390"/>
                </a:lnTo>
                <a:lnTo>
                  <a:pt x="1509814" y="604044"/>
                </a:lnTo>
                <a:lnTo>
                  <a:pt x="1528833" y="770334"/>
                </a:lnTo>
                <a:lnTo>
                  <a:pt x="1579949" y="545306"/>
                </a:lnTo>
                <a:lnTo>
                  <a:pt x="1585893" y="542131"/>
                </a:lnTo>
                <a:lnTo>
                  <a:pt x="1589855" y="540147"/>
                </a:lnTo>
                <a:lnTo>
                  <a:pt x="1592629" y="538559"/>
                </a:lnTo>
                <a:lnTo>
                  <a:pt x="1593025" y="538162"/>
                </a:lnTo>
                <a:lnTo>
                  <a:pt x="1602535" y="536972"/>
                </a:lnTo>
                <a:lnTo>
                  <a:pt x="1612045" y="536575"/>
                </a:lnTo>
                <a:close/>
                <a:moveTo>
                  <a:pt x="1080417" y="477838"/>
                </a:moveTo>
                <a:lnTo>
                  <a:pt x="1092318" y="478235"/>
                </a:lnTo>
                <a:lnTo>
                  <a:pt x="1104616" y="478632"/>
                </a:lnTo>
                <a:lnTo>
                  <a:pt x="1116913" y="480219"/>
                </a:lnTo>
                <a:lnTo>
                  <a:pt x="1128814" y="482600"/>
                </a:lnTo>
                <a:lnTo>
                  <a:pt x="1141111" y="484982"/>
                </a:lnTo>
                <a:lnTo>
                  <a:pt x="1153409" y="487760"/>
                </a:lnTo>
                <a:lnTo>
                  <a:pt x="1165706" y="491332"/>
                </a:lnTo>
                <a:lnTo>
                  <a:pt x="1178003" y="494903"/>
                </a:lnTo>
                <a:lnTo>
                  <a:pt x="1189507" y="499269"/>
                </a:lnTo>
                <a:lnTo>
                  <a:pt x="1201011" y="504032"/>
                </a:lnTo>
                <a:lnTo>
                  <a:pt x="1212515" y="508397"/>
                </a:lnTo>
                <a:lnTo>
                  <a:pt x="1223623" y="513557"/>
                </a:lnTo>
                <a:lnTo>
                  <a:pt x="1234730" y="519113"/>
                </a:lnTo>
                <a:lnTo>
                  <a:pt x="1245441" y="524669"/>
                </a:lnTo>
                <a:lnTo>
                  <a:pt x="1255358" y="530225"/>
                </a:lnTo>
                <a:lnTo>
                  <a:pt x="1265672" y="536178"/>
                </a:lnTo>
                <a:lnTo>
                  <a:pt x="1283920" y="547291"/>
                </a:lnTo>
                <a:lnTo>
                  <a:pt x="1300581" y="558403"/>
                </a:lnTo>
                <a:lnTo>
                  <a:pt x="1314862" y="569119"/>
                </a:lnTo>
                <a:lnTo>
                  <a:pt x="1327159" y="579438"/>
                </a:lnTo>
                <a:lnTo>
                  <a:pt x="1331919" y="584200"/>
                </a:lnTo>
                <a:lnTo>
                  <a:pt x="1336283" y="588169"/>
                </a:lnTo>
                <a:lnTo>
                  <a:pt x="1339456" y="592535"/>
                </a:lnTo>
                <a:lnTo>
                  <a:pt x="1342630" y="595710"/>
                </a:lnTo>
                <a:lnTo>
                  <a:pt x="1344217" y="599282"/>
                </a:lnTo>
                <a:lnTo>
                  <a:pt x="1345407" y="601663"/>
                </a:lnTo>
                <a:lnTo>
                  <a:pt x="1346200" y="606822"/>
                </a:lnTo>
                <a:lnTo>
                  <a:pt x="1346200" y="613966"/>
                </a:lnTo>
                <a:lnTo>
                  <a:pt x="1346200" y="634603"/>
                </a:lnTo>
                <a:lnTo>
                  <a:pt x="1345407" y="662782"/>
                </a:lnTo>
                <a:lnTo>
                  <a:pt x="1343820" y="696913"/>
                </a:lnTo>
                <a:lnTo>
                  <a:pt x="1341043" y="736600"/>
                </a:lnTo>
                <a:lnTo>
                  <a:pt x="1337870" y="779860"/>
                </a:lnTo>
                <a:lnTo>
                  <a:pt x="1334299" y="825897"/>
                </a:lnTo>
                <a:lnTo>
                  <a:pt x="1330333" y="873919"/>
                </a:lnTo>
                <a:lnTo>
                  <a:pt x="1325572" y="922735"/>
                </a:lnTo>
                <a:lnTo>
                  <a:pt x="1321209" y="970757"/>
                </a:lnTo>
                <a:lnTo>
                  <a:pt x="1316448" y="1017588"/>
                </a:lnTo>
                <a:lnTo>
                  <a:pt x="1311291" y="1061244"/>
                </a:lnTo>
                <a:lnTo>
                  <a:pt x="1306928" y="1101328"/>
                </a:lnTo>
                <a:lnTo>
                  <a:pt x="1302564" y="1136253"/>
                </a:lnTo>
                <a:lnTo>
                  <a:pt x="1298201" y="1166019"/>
                </a:lnTo>
                <a:lnTo>
                  <a:pt x="1294630" y="1187847"/>
                </a:lnTo>
                <a:lnTo>
                  <a:pt x="1280746" y="1193403"/>
                </a:lnTo>
                <a:lnTo>
                  <a:pt x="1267655" y="1197372"/>
                </a:lnTo>
                <a:lnTo>
                  <a:pt x="1254961" y="1201341"/>
                </a:lnTo>
                <a:lnTo>
                  <a:pt x="1243061" y="1203722"/>
                </a:lnTo>
                <a:lnTo>
                  <a:pt x="1232350" y="1205310"/>
                </a:lnTo>
                <a:lnTo>
                  <a:pt x="1227193" y="1205310"/>
                </a:lnTo>
                <a:lnTo>
                  <a:pt x="1222433" y="1205707"/>
                </a:lnTo>
                <a:lnTo>
                  <a:pt x="1217672" y="1205310"/>
                </a:lnTo>
                <a:lnTo>
                  <a:pt x="1213706" y="1204913"/>
                </a:lnTo>
                <a:lnTo>
                  <a:pt x="1209739" y="1204119"/>
                </a:lnTo>
                <a:lnTo>
                  <a:pt x="1206565" y="1202928"/>
                </a:lnTo>
                <a:lnTo>
                  <a:pt x="1207755" y="1186260"/>
                </a:lnTo>
                <a:lnTo>
                  <a:pt x="1208945" y="1161653"/>
                </a:lnTo>
                <a:lnTo>
                  <a:pt x="1211722" y="1094978"/>
                </a:lnTo>
                <a:lnTo>
                  <a:pt x="1213706" y="1013222"/>
                </a:lnTo>
                <a:lnTo>
                  <a:pt x="1214896" y="925116"/>
                </a:lnTo>
                <a:lnTo>
                  <a:pt x="1215292" y="882253"/>
                </a:lnTo>
                <a:lnTo>
                  <a:pt x="1215292" y="841375"/>
                </a:lnTo>
                <a:lnTo>
                  <a:pt x="1215292" y="804069"/>
                </a:lnTo>
                <a:lnTo>
                  <a:pt x="1214499" y="771128"/>
                </a:lnTo>
                <a:lnTo>
                  <a:pt x="1213706" y="744141"/>
                </a:lnTo>
                <a:lnTo>
                  <a:pt x="1212515" y="724297"/>
                </a:lnTo>
                <a:lnTo>
                  <a:pt x="1211722" y="717153"/>
                </a:lnTo>
                <a:lnTo>
                  <a:pt x="1210532" y="712788"/>
                </a:lnTo>
                <a:lnTo>
                  <a:pt x="1209739" y="711200"/>
                </a:lnTo>
                <a:lnTo>
                  <a:pt x="1209342" y="710407"/>
                </a:lnTo>
                <a:lnTo>
                  <a:pt x="1208945" y="710010"/>
                </a:lnTo>
                <a:lnTo>
                  <a:pt x="1208152" y="710407"/>
                </a:lnTo>
                <a:lnTo>
                  <a:pt x="1201408" y="719932"/>
                </a:lnTo>
                <a:lnTo>
                  <a:pt x="1194664" y="729457"/>
                </a:lnTo>
                <a:lnTo>
                  <a:pt x="1193078" y="731838"/>
                </a:lnTo>
                <a:lnTo>
                  <a:pt x="1171260" y="1054497"/>
                </a:lnTo>
                <a:lnTo>
                  <a:pt x="1165309" y="1121966"/>
                </a:lnTo>
                <a:lnTo>
                  <a:pt x="1160549" y="1174750"/>
                </a:lnTo>
                <a:lnTo>
                  <a:pt x="1155789" y="1221582"/>
                </a:lnTo>
                <a:lnTo>
                  <a:pt x="1155392" y="1225947"/>
                </a:lnTo>
                <a:lnTo>
                  <a:pt x="1153012" y="1233488"/>
                </a:lnTo>
                <a:lnTo>
                  <a:pt x="1149838" y="1241028"/>
                </a:lnTo>
                <a:lnTo>
                  <a:pt x="1147062" y="1248172"/>
                </a:lnTo>
                <a:lnTo>
                  <a:pt x="1143888" y="1255316"/>
                </a:lnTo>
                <a:lnTo>
                  <a:pt x="1139921" y="1262460"/>
                </a:lnTo>
                <a:lnTo>
                  <a:pt x="1135557" y="1269603"/>
                </a:lnTo>
                <a:lnTo>
                  <a:pt x="1131591" y="1276350"/>
                </a:lnTo>
                <a:lnTo>
                  <a:pt x="1126830" y="1283494"/>
                </a:lnTo>
                <a:lnTo>
                  <a:pt x="1086368" y="1820863"/>
                </a:lnTo>
                <a:lnTo>
                  <a:pt x="977674" y="1820863"/>
                </a:lnTo>
                <a:lnTo>
                  <a:pt x="923328" y="1393428"/>
                </a:lnTo>
                <a:lnTo>
                  <a:pt x="916584" y="1394222"/>
                </a:lnTo>
                <a:lnTo>
                  <a:pt x="909840" y="1394619"/>
                </a:lnTo>
                <a:lnTo>
                  <a:pt x="905080" y="1394222"/>
                </a:lnTo>
                <a:lnTo>
                  <a:pt x="900716" y="1393825"/>
                </a:lnTo>
                <a:lnTo>
                  <a:pt x="849543" y="1819275"/>
                </a:lnTo>
                <a:lnTo>
                  <a:pt x="736486" y="1820863"/>
                </a:lnTo>
                <a:lnTo>
                  <a:pt x="695627" y="1276350"/>
                </a:lnTo>
                <a:lnTo>
                  <a:pt x="687693" y="1264047"/>
                </a:lnTo>
                <a:lnTo>
                  <a:pt x="680553" y="1251744"/>
                </a:lnTo>
                <a:lnTo>
                  <a:pt x="677776" y="1245394"/>
                </a:lnTo>
                <a:lnTo>
                  <a:pt x="674602" y="1239044"/>
                </a:lnTo>
                <a:lnTo>
                  <a:pt x="671826" y="1232694"/>
                </a:lnTo>
                <a:lnTo>
                  <a:pt x="669842" y="1226741"/>
                </a:lnTo>
                <a:lnTo>
                  <a:pt x="669049" y="1221582"/>
                </a:lnTo>
                <a:lnTo>
                  <a:pt x="661908" y="1148160"/>
                </a:lnTo>
                <a:lnTo>
                  <a:pt x="654768" y="1068388"/>
                </a:lnTo>
                <a:lnTo>
                  <a:pt x="646437" y="968375"/>
                </a:lnTo>
                <a:lnTo>
                  <a:pt x="630173" y="723503"/>
                </a:lnTo>
                <a:lnTo>
                  <a:pt x="626603" y="720725"/>
                </a:lnTo>
                <a:lnTo>
                  <a:pt x="623826" y="717550"/>
                </a:lnTo>
                <a:lnTo>
                  <a:pt x="616686" y="710407"/>
                </a:lnTo>
                <a:lnTo>
                  <a:pt x="616289" y="710407"/>
                </a:lnTo>
                <a:lnTo>
                  <a:pt x="615892" y="710803"/>
                </a:lnTo>
                <a:lnTo>
                  <a:pt x="614702" y="713978"/>
                </a:lnTo>
                <a:lnTo>
                  <a:pt x="614305" y="719138"/>
                </a:lnTo>
                <a:lnTo>
                  <a:pt x="613909" y="726678"/>
                </a:lnTo>
                <a:lnTo>
                  <a:pt x="613909" y="746919"/>
                </a:lnTo>
                <a:lnTo>
                  <a:pt x="613909" y="774303"/>
                </a:lnTo>
                <a:lnTo>
                  <a:pt x="614702" y="807641"/>
                </a:lnTo>
                <a:lnTo>
                  <a:pt x="615892" y="844947"/>
                </a:lnTo>
                <a:lnTo>
                  <a:pt x="619066" y="929085"/>
                </a:lnTo>
                <a:lnTo>
                  <a:pt x="623033" y="1016794"/>
                </a:lnTo>
                <a:lnTo>
                  <a:pt x="627000" y="1098550"/>
                </a:lnTo>
                <a:lnTo>
                  <a:pt x="630966" y="1164035"/>
                </a:lnTo>
                <a:lnTo>
                  <a:pt x="632553" y="1188641"/>
                </a:lnTo>
                <a:lnTo>
                  <a:pt x="634140" y="1205310"/>
                </a:lnTo>
                <a:lnTo>
                  <a:pt x="625810" y="1205310"/>
                </a:lnTo>
                <a:lnTo>
                  <a:pt x="615099" y="1205707"/>
                </a:lnTo>
                <a:lnTo>
                  <a:pt x="603198" y="1205310"/>
                </a:lnTo>
                <a:lnTo>
                  <a:pt x="589711" y="1204516"/>
                </a:lnTo>
                <a:lnTo>
                  <a:pt x="582570" y="1203325"/>
                </a:lnTo>
                <a:lnTo>
                  <a:pt x="575033" y="1202135"/>
                </a:lnTo>
                <a:lnTo>
                  <a:pt x="567496" y="1200944"/>
                </a:lnTo>
                <a:lnTo>
                  <a:pt x="559959" y="1198563"/>
                </a:lnTo>
                <a:lnTo>
                  <a:pt x="552422" y="1196182"/>
                </a:lnTo>
                <a:lnTo>
                  <a:pt x="544885" y="1193403"/>
                </a:lnTo>
                <a:lnTo>
                  <a:pt x="537744" y="1189435"/>
                </a:lnTo>
                <a:lnTo>
                  <a:pt x="530604" y="1185466"/>
                </a:lnTo>
                <a:lnTo>
                  <a:pt x="528620" y="1175544"/>
                </a:lnTo>
                <a:lnTo>
                  <a:pt x="526637" y="1163638"/>
                </a:lnTo>
                <a:lnTo>
                  <a:pt x="523067" y="1135460"/>
                </a:lnTo>
                <a:lnTo>
                  <a:pt x="519100" y="1101725"/>
                </a:lnTo>
                <a:lnTo>
                  <a:pt x="515530" y="1064022"/>
                </a:lnTo>
                <a:lnTo>
                  <a:pt x="511959" y="1021953"/>
                </a:lnTo>
                <a:lnTo>
                  <a:pt x="508389" y="978297"/>
                </a:lnTo>
                <a:lnTo>
                  <a:pt x="504819" y="932657"/>
                </a:lnTo>
                <a:lnTo>
                  <a:pt x="502042" y="886619"/>
                </a:lnTo>
                <a:lnTo>
                  <a:pt x="498868" y="841772"/>
                </a:lnTo>
                <a:lnTo>
                  <a:pt x="496885" y="798116"/>
                </a:lnTo>
                <a:lnTo>
                  <a:pt x="494902" y="757238"/>
                </a:lnTo>
                <a:lnTo>
                  <a:pt x="492918" y="720328"/>
                </a:lnTo>
                <a:lnTo>
                  <a:pt x="492125" y="687785"/>
                </a:lnTo>
                <a:lnTo>
                  <a:pt x="492125" y="661194"/>
                </a:lnTo>
                <a:lnTo>
                  <a:pt x="492125" y="641350"/>
                </a:lnTo>
                <a:lnTo>
                  <a:pt x="492521" y="634603"/>
                </a:lnTo>
                <a:lnTo>
                  <a:pt x="493315" y="629444"/>
                </a:lnTo>
                <a:lnTo>
                  <a:pt x="494505" y="621507"/>
                </a:lnTo>
                <a:lnTo>
                  <a:pt x="496092" y="613569"/>
                </a:lnTo>
                <a:lnTo>
                  <a:pt x="498472" y="606028"/>
                </a:lnTo>
                <a:lnTo>
                  <a:pt x="502042" y="598885"/>
                </a:lnTo>
                <a:lnTo>
                  <a:pt x="506009" y="591741"/>
                </a:lnTo>
                <a:lnTo>
                  <a:pt x="510769" y="584597"/>
                </a:lnTo>
                <a:lnTo>
                  <a:pt x="516323" y="578247"/>
                </a:lnTo>
                <a:lnTo>
                  <a:pt x="522670" y="571500"/>
                </a:lnTo>
                <a:lnTo>
                  <a:pt x="529414" y="565547"/>
                </a:lnTo>
                <a:lnTo>
                  <a:pt x="536951" y="559594"/>
                </a:lnTo>
                <a:lnTo>
                  <a:pt x="544885" y="553641"/>
                </a:lnTo>
                <a:lnTo>
                  <a:pt x="553215" y="548085"/>
                </a:lnTo>
                <a:lnTo>
                  <a:pt x="562339" y="542925"/>
                </a:lnTo>
                <a:lnTo>
                  <a:pt x="571860" y="537766"/>
                </a:lnTo>
                <a:lnTo>
                  <a:pt x="581777" y="533003"/>
                </a:lnTo>
                <a:lnTo>
                  <a:pt x="592091" y="528241"/>
                </a:lnTo>
                <a:lnTo>
                  <a:pt x="602801" y="523875"/>
                </a:lnTo>
                <a:lnTo>
                  <a:pt x="613512" y="519510"/>
                </a:lnTo>
                <a:lnTo>
                  <a:pt x="625016" y="515144"/>
                </a:lnTo>
                <a:lnTo>
                  <a:pt x="636520" y="511572"/>
                </a:lnTo>
                <a:lnTo>
                  <a:pt x="659925" y="504428"/>
                </a:lnTo>
                <a:lnTo>
                  <a:pt x="684520" y="498078"/>
                </a:lnTo>
                <a:lnTo>
                  <a:pt x="709115" y="492522"/>
                </a:lnTo>
                <a:lnTo>
                  <a:pt x="733709" y="487363"/>
                </a:lnTo>
                <a:lnTo>
                  <a:pt x="758701" y="483394"/>
                </a:lnTo>
                <a:lnTo>
                  <a:pt x="782502" y="479425"/>
                </a:lnTo>
                <a:lnTo>
                  <a:pt x="788056" y="479028"/>
                </a:lnTo>
                <a:lnTo>
                  <a:pt x="794006" y="479425"/>
                </a:lnTo>
                <a:lnTo>
                  <a:pt x="872948" y="770335"/>
                </a:lnTo>
                <a:lnTo>
                  <a:pt x="874138" y="758428"/>
                </a:lnTo>
                <a:lnTo>
                  <a:pt x="901510" y="559197"/>
                </a:lnTo>
                <a:lnTo>
                  <a:pt x="893576" y="539353"/>
                </a:lnTo>
                <a:lnTo>
                  <a:pt x="908650" y="513557"/>
                </a:lnTo>
                <a:lnTo>
                  <a:pt x="943162" y="513160"/>
                </a:lnTo>
                <a:lnTo>
                  <a:pt x="957443" y="539353"/>
                </a:lnTo>
                <a:lnTo>
                  <a:pt x="950699" y="563166"/>
                </a:lnTo>
                <a:lnTo>
                  <a:pt x="975294" y="773510"/>
                </a:lnTo>
                <a:lnTo>
                  <a:pt x="1039558" y="488950"/>
                </a:lnTo>
                <a:lnTo>
                  <a:pt x="1046699" y="485378"/>
                </a:lnTo>
                <a:lnTo>
                  <a:pt x="1052252" y="482600"/>
                </a:lnTo>
                <a:lnTo>
                  <a:pt x="1055823" y="480219"/>
                </a:lnTo>
                <a:lnTo>
                  <a:pt x="1056616" y="479822"/>
                </a:lnTo>
                <a:lnTo>
                  <a:pt x="1056616" y="479425"/>
                </a:lnTo>
                <a:lnTo>
                  <a:pt x="1068120" y="478235"/>
                </a:lnTo>
                <a:lnTo>
                  <a:pt x="1080417" y="477838"/>
                </a:lnTo>
                <a:close/>
                <a:moveTo>
                  <a:pt x="1485107" y="451247"/>
                </a:moveTo>
                <a:lnTo>
                  <a:pt x="1485107" y="475853"/>
                </a:lnTo>
                <a:lnTo>
                  <a:pt x="1508523" y="475853"/>
                </a:lnTo>
                <a:lnTo>
                  <a:pt x="1508523" y="451247"/>
                </a:lnTo>
                <a:lnTo>
                  <a:pt x="1485107" y="451247"/>
                </a:lnTo>
                <a:close/>
                <a:moveTo>
                  <a:pt x="328429" y="426244"/>
                </a:moveTo>
                <a:lnTo>
                  <a:pt x="328429" y="449263"/>
                </a:lnTo>
                <a:lnTo>
                  <a:pt x="350229" y="449263"/>
                </a:lnTo>
                <a:lnTo>
                  <a:pt x="350229" y="426244"/>
                </a:lnTo>
                <a:lnTo>
                  <a:pt x="328429" y="426244"/>
                </a:lnTo>
                <a:close/>
                <a:moveTo>
                  <a:pt x="904908" y="342106"/>
                </a:moveTo>
                <a:lnTo>
                  <a:pt x="904908" y="371872"/>
                </a:lnTo>
                <a:lnTo>
                  <a:pt x="933819" y="371872"/>
                </a:lnTo>
                <a:lnTo>
                  <a:pt x="933819" y="342106"/>
                </a:lnTo>
                <a:lnTo>
                  <a:pt x="904908" y="342106"/>
                </a:lnTo>
                <a:close/>
                <a:moveTo>
                  <a:pt x="1494632" y="300037"/>
                </a:moveTo>
                <a:lnTo>
                  <a:pt x="1489473" y="300434"/>
                </a:lnTo>
                <a:lnTo>
                  <a:pt x="1483123" y="301228"/>
                </a:lnTo>
                <a:lnTo>
                  <a:pt x="1477169" y="302419"/>
                </a:lnTo>
                <a:lnTo>
                  <a:pt x="1465660" y="304800"/>
                </a:lnTo>
                <a:lnTo>
                  <a:pt x="1460501" y="306784"/>
                </a:lnTo>
                <a:lnTo>
                  <a:pt x="1456532" y="307975"/>
                </a:lnTo>
                <a:lnTo>
                  <a:pt x="1456532" y="331391"/>
                </a:lnTo>
                <a:lnTo>
                  <a:pt x="1457723" y="331391"/>
                </a:lnTo>
                <a:lnTo>
                  <a:pt x="1460898" y="329406"/>
                </a:lnTo>
                <a:lnTo>
                  <a:pt x="1465263" y="327819"/>
                </a:lnTo>
                <a:lnTo>
                  <a:pt x="1475582" y="323453"/>
                </a:lnTo>
                <a:lnTo>
                  <a:pt x="1480741" y="321866"/>
                </a:lnTo>
                <a:lnTo>
                  <a:pt x="1486694" y="320675"/>
                </a:lnTo>
                <a:lnTo>
                  <a:pt x="1492648" y="319484"/>
                </a:lnTo>
                <a:lnTo>
                  <a:pt x="1498998" y="319484"/>
                </a:lnTo>
                <a:lnTo>
                  <a:pt x="1505744" y="320278"/>
                </a:lnTo>
                <a:lnTo>
                  <a:pt x="1511698" y="321469"/>
                </a:lnTo>
                <a:lnTo>
                  <a:pt x="1517254" y="323056"/>
                </a:lnTo>
                <a:lnTo>
                  <a:pt x="1519635" y="324644"/>
                </a:lnTo>
                <a:lnTo>
                  <a:pt x="1521619" y="325834"/>
                </a:lnTo>
                <a:lnTo>
                  <a:pt x="1524001" y="327819"/>
                </a:lnTo>
                <a:lnTo>
                  <a:pt x="1525588" y="329803"/>
                </a:lnTo>
                <a:lnTo>
                  <a:pt x="1527176" y="331787"/>
                </a:lnTo>
                <a:lnTo>
                  <a:pt x="1528366" y="334169"/>
                </a:lnTo>
                <a:lnTo>
                  <a:pt x="1529160" y="336550"/>
                </a:lnTo>
                <a:lnTo>
                  <a:pt x="1530351" y="339328"/>
                </a:lnTo>
                <a:lnTo>
                  <a:pt x="1530748" y="342503"/>
                </a:lnTo>
                <a:lnTo>
                  <a:pt x="1530748" y="345281"/>
                </a:lnTo>
                <a:lnTo>
                  <a:pt x="1530351" y="350441"/>
                </a:lnTo>
                <a:lnTo>
                  <a:pt x="1529954" y="354806"/>
                </a:lnTo>
                <a:lnTo>
                  <a:pt x="1528366" y="358378"/>
                </a:lnTo>
                <a:lnTo>
                  <a:pt x="1526779" y="361950"/>
                </a:lnTo>
                <a:lnTo>
                  <a:pt x="1524794" y="365125"/>
                </a:lnTo>
                <a:lnTo>
                  <a:pt x="1522413" y="368300"/>
                </a:lnTo>
                <a:lnTo>
                  <a:pt x="1519635" y="371475"/>
                </a:lnTo>
                <a:lnTo>
                  <a:pt x="1516857" y="374650"/>
                </a:lnTo>
                <a:lnTo>
                  <a:pt x="1513285" y="377031"/>
                </a:lnTo>
                <a:lnTo>
                  <a:pt x="1510110" y="379413"/>
                </a:lnTo>
                <a:lnTo>
                  <a:pt x="1502569" y="384572"/>
                </a:lnTo>
                <a:lnTo>
                  <a:pt x="1485901" y="393700"/>
                </a:lnTo>
                <a:lnTo>
                  <a:pt x="1485901" y="429419"/>
                </a:lnTo>
                <a:lnTo>
                  <a:pt x="1506538" y="429419"/>
                </a:lnTo>
                <a:lnTo>
                  <a:pt x="1506538" y="403225"/>
                </a:lnTo>
                <a:lnTo>
                  <a:pt x="1515666" y="397669"/>
                </a:lnTo>
                <a:lnTo>
                  <a:pt x="1524794" y="392113"/>
                </a:lnTo>
                <a:lnTo>
                  <a:pt x="1532732" y="386159"/>
                </a:lnTo>
                <a:lnTo>
                  <a:pt x="1539479" y="379413"/>
                </a:lnTo>
                <a:lnTo>
                  <a:pt x="1542654" y="376238"/>
                </a:lnTo>
                <a:lnTo>
                  <a:pt x="1545432" y="372269"/>
                </a:lnTo>
                <a:lnTo>
                  <a:pt x="1547813" y="368300"/>
                </a:lnTo>
                <a:lnTo>
                  <a:pt x="1550194" y="363934"/>
                </a:lnTo>
                <a:lnTo>
                  <a:pt x="1552179" y="359172"/>
                </a:lnTo>
                <a:lnTo>
                  <a:pt x="1553369" y="354806"/>
                </a:lnTo>
                <a:lnTo>
                  <a:pt x="1553766" y="349250"/>
                </a:lnTo>
                <a:lnTo>
                  <a:pt x="1554163" y="343694"/>
                </a:lnTo>
                <a:lnTo>
                  <a:pt x="1553766" y="338931"/>
                </a:lnTo>
                <a:lnTo>
                  <a:pt x="1553369" y="334566"/>
                </a:lnTo>
                <a:lnTo>
                  <a:pt x="1552179" y="330200"/>
                </a:lnTo>
                <a:lnTo>
                  <a:pt x="1550591" y="325834"/>
                </a:lnTo>
                <a:lnTo>
                  <a:pt x="1548607" y="322262"/>
                </a:lnTo>
                <a:lnTo>
                  <a:pt x="1546226" y="318294"/>
                </a:lnTo>
                <a:lnTo>
                  <a:pt x="1543448" y="315119"/>
                </a:lnTo>
                <a:lnTo>
                  <a:pt x="1539876" y="311944"/>
                </a:lnTo>
                <a:lnTo>
                  <a:pt x="1535907" y="309166"/>
                </a:lnTo>
                <a:lnTo>
                  <a:pt x="1531938" y="306784"/>
                </a:lnTo>
                <a:lnTo>
                  <a:pt x="1527573" y="304403"/>
                </a:lnTo>
                <a:lnTo>
                  <a:pt x="1522413" y="302816"/>
                </a:lnTo>
                <a:lnTo>
                  <a:pt x="1517651" y="301625"/>
                </a:lnTo>
                <a:lnTo>
                  <a:pt x="1512491" y="300831"/>
                </a:lnTo>
                <a:lnTo>
                  <a:pt x="1506538" y="300037"/>
                </a:lnTo>
                <a:lnTo>
                  <a:pt x="1500585" y="300037"/>
                </a:lnTo>
                <a:lnTo>
                  <a:pt x="1494632" y="300037"/>
                </a:lnTo>
                <a:close/>
                <a:moveTo>
                  <a:pt x="342698" y="286941"/>
                </a:moveTo>
                <a:lnTo>
                  <a:pt x="337545" y="287337"/>
                </a:lnTo>
                <a:lnTo>
                  <a:pt x="332393" y="287734"/>
                </a:lnTo>
                <a:lnTo>
                  <a:pt x="321295" y="289322"/>
                </a:lnTo>
                <a:lnTo>
                  <a:pt x="310593" y="291703"/>
                </a:lnTo>
                <a:lnTo>
                  <a:pt x="302270" y="294481"/>
                </a:lnTo>
                <a:lnTo>
                  <a:pt x="302270" y="316309"/>
                </a:lnTo>
                <a:lnTo>
                  <a:pt x="303063" y="316309"/>
                </a:lnTo>
                <a:lnTo>
                  <a:pt x="306630" y="314325"/>
                </a:lnTo>
                <a:lnTo>
                  <a:pt x="310197" y="312341"/>
                </a:lnTo>
                <a:lnTo>
                  <a:pt x="319709" y="308769"/>
                </a:lnTo>
                <a:lnTo>
                  <a:pt x="324862" y="307181"/>
                </a:lnTo>
                <a:lnTo>
                  <a:pt x="330015" y="305991"/>
                </a:lnTo>
                <a:lnTo>
                  <a:pt x="335564" y="305197"/>
                </a:lnTo>
                <a:lnTo>
                  <a:pt x="341509" y="305197"/>
                </a:lnTo>
                <a:lnTo>
                  <a:pt x="347454" y="305197"/>
                </a:lnTo>
                <a:lnTo>
                  <a:pt x="353003" y="306784"/>
                </a:lnTo>
                <a:lnTo>
                  <a:pt x="357759" y="308372"/>
                </a:lnTo>
                <a:lnTo>
                  <a:pt x="362516" y="311150"/>
                </a:lnTo>
                <a:lnTo>
                  <a:pt x="364101" y="312341"/>
                </a:lnTo>
                <a:lnTo>
                  <a:pt x="366083" y="314722"/>
                </a:lnTo>
                <a:lnTo>
                  <a:pt x="367272" y="316309"/>
                </a:lnTo>
                <a:lnTo>
                  <a:pt x="368461" y="318294"/>
                </a:lnTo>
                <a:lnTo>
                  <a:pt x="369254" y="321072"/>
                </a:lnTo>
                <a:lnTo>
                  <a:pt x="370046" y="323453"/>
                </a:lnTo>
                <a:lnTo>
                  <a:pt x="370443" y="325834"/>
                </a:lnTo>
                <a:lnTo>
                  <a:pt x="370443" y="329009"/>
                </a:lnTo>
                <a:lnTo>
                  <a:pt x="370046" y="333772"/>
                </a:lnTo>
                <a:lnTo>
                  <a:pt x="369650" y="337344"/>
                </a:lnTo>
                <a:lnTo>
                  <a:pt x="368461" y="341312"/>
                </a:lnTo>
                <a:lnTo>
                  <a:pt x="367272" y="344091"/>
                </a:lnTo>
                <a:lnTo>
                  <a:pt x="365290" y="347266"/>
                </a:lnTo>
                <a:lnTo>
                  <a:pt x="362912" y="350044"/>
                </a:lnTo>
                <a:lnTo>
                  <a:pt x="360534" y="352822"/>
                </a:lnTo>
                <a:lnTo>
                  <a:pt x="357363" y="355600"/>
                </a:lnTo>
                <a:lnTo>
                  <a:pt x="351814" y="360759"/>
                </a:lnTo>
                <a:lnTo>
                  <a:pt x="344283" y="365125"/>
                </a:lnTo>
                <a:lnTo>
                  <a:pt x="329222" y="373459"/>
                </a:lnTo>
                <a:lnTo>
                  <a:pt x="329222" y="406400"/>
                </a:lnTo>
                <a:lnTo>
                  <a:pt x="348643" y="406400"/>
                </a:lnTo>
                <a:lnTo>
                  <a:pt x="348643" y="382588"/>
                </a:lnTo>
                <a:lnTo>
                  <a:pt x="356967" y="377428"/>
                </a:lnTo>
                <a:lnTo>
                  <a:pt x="365290" y="371872"/>
                </a:lnTo>
                <a:lnTo>
                  <a:pt x="372424" y="366316"/>
                </a:lnTo>
                <a:lnTo>
                  <a:pt x="378370" y="360759"/>
                </a:lnTo>
                <a:lnTo>
                  <a:pt x="381541" y="357188"/>
                </a:lnTo>
                <a:lnTo>
                  <a:pt x="384315" y="354013"/>
                </a:lnTo>
                <a:lnTo>
                  <a:pt x="386693" y="350044"/>
                </a:lnTo>
                <a:lnTo>
                  <a:pt x="388675" y="346075"/>
                </a:lnTo>
                <a:lnTo>
                  <a:pt x="390260" y="342106"/>
                </a:lnTo>
                <a:lnTo>
                  <a:pt x="391053" y="337344"/>
                </a:lnTo>
                <a:lnTo>
                  <a:pt x="391846" y="332581"/>
                </a:lnTo>
                <a:lnTo>
                  <a:pt x="392638" y="327819"/>
                </a:lnTo>
                <a:lnTo>
                  <a:pt x="391846" y="323056"/>
                </a:lnTo>
                <a:lnTo>
                  <a:pt x="391449" y="318691"/>
                </a:lnTo>
                <a:lnTo>
                  <a:pt x="390260" y="314722"/>
                </a:lnTo>
                <a:lnTo>
                  <a:pt x="389071" y="310753"/>
                </a:lnTo>
                <a:lnTo>
                  <a:pt x="387089" y="307578"/>
                </a:lnTo>
                <a:lnTo>
                  <a:pt x="384711" y="304006"/>
                </a:lnTo>
                <a:lnTo>
                  <a:pt x="381937" y="301228"/>
                </a:lnTo>
                <a:lnTo>
                  <a:pt x="379162" y="298053"/>
                </a:lnTo>
                <a:lnTo>
                  <a:pt x="375595" y="295672"/>
                </a:lnTo>
                <a:lnTo>
                  <a:pt x="372028" y="293291"/>
                </a:lnTo>
                <a:lnTo>
                  <a:pt x="367668" y="291306"/>
                </a:lnTo>
                <a:lnTo>
                  <a:pt x="363308" y="289719"/>
                </a:lnTo>
                <a:lnTo>
                  <a:pt x="358948" y="288528"/>
                </a:lnTo>
                <a:lnTo>
                  <a:pt x="353796" y="287734"/>
                </a:lnTo>
                <a:lnTo>
                  <a:pt x="348247" y="287337"/>
                </a:lnTo>
                <a:lnTo>
                  <a:pt x="342698" y="286941"/>
                </a:lnTo>
                <a:close/>
                <a:moveTo>
                  <a:pt x="1500585" y="158750"/>
                </a:moveTo>
                <a:lnTo>
                  <a:pt x="1511301" y="159147"/>
                </a:lnTo>
                <a:lnTo>
                  <a:pt x="1521223" y="159940"/>
                </a:lnTo>
                <a:lnTo>
                  <a:pt x="1531541" y="161528"/>
                </a:lnTo>
                <a:lnTo>
                  <a:pt x="1540669" y="163115"/>
                </a:lnTo>
                <a:lnTo>
                  <a:pt x="1550194" y="165894"/>
                </a:lnTo>
                <a:lnTo>
                  <a:pt x="1558529" y="168275"/>
                </a:lnTo>
                <a:lnTo>
                  <a:pt x="1566863" y="171450"/>
                </a:lnTo>
                <a:lnTo>
                  <a:pt x="1574404" y="174228"/>
                </a:lnTo>
                <a:lnTo>
                  <a:pt x="1581548" y="177403"/>
                </a:lnTo>
                <a:lnTo>
                  <a:pt x="1588294" y="180975"/>
                </a:lnTo>
                <a:lnTo>
                  <a:pt x="1595041" y="184150"/>
                </a:lnTo>
                <a:lnTo>
                  <a:pt x="1606154" y="191690"/>
                </a:lnTo>
                <a:lnTo>
                  <a:pt x="1615679" y="198437"/>
                </a:lnTo>
                <a:lnTo>
                  <a:pt x="1622823" y="203994"/>
                </a:lnTo>
                <a:lnTo>
                  <a:pt x="1628379" y="208756"/>
                </a:lnTo>
                <a:lnTo>
                  <a:pt x="1632744" y="213122"/>
                </a:lnTo>
                <a:lnTo>
                  <a:pt x="1631554" y="216297"/>
                </a:lnTo>
                <a:lnTo>
                  <a:pt x="1629173" y="219869"/>
                </a:lnTo>
                <a:lnTo>
                  <a:pt x="1626791" y="224234"/>
                </a:lnTo>
                <a:lnTo>
                  <a:pt x="1623219" y="229394"/>
                </a:lnTo>
                <a:lnTo>
                  <a:pt x="1619251" y="234950"/>
                </a:lnTo>
                <a:lnTo>
                  <a:pt x="1614091" y="240903"/>
                </a:lnTo>
                <a:lnTo>
                  <a:pt x="1607741" y="246459"/>
                </a:lnTo>
                <a:lnTo>
                  <a:pt x="1604566" y="248840"/>
                </a:lnTo>
                <a:lnTo>
                  <a:pt x="1600994" y="251222"/>
                </a:lnTo>
                <a:lnTo>
                  <a:pt x="1597423" y="253603"/>
                </a:lnTo>
                <a:lnTo>
                  <a:pt x="1593057" y="255587"/>
                </a:lnTo>
                <a:lnTo>
                  <a:pt x="1588691" y="257175"/>
                </a:lnTo>
                <a:lnTo>
                  <a:pt x="1584723" y="258762"/>
                </a:lnTo>
                <a:lnTo>
                  <a:pt x="1579563" y="259953"/>
                </a:lnTo>
                <a:lnTo>
                  <a:pt x="1574801" y="260747"/>
                </a:lnTo>
                <a:lnTo>
                  <a:pt x="1569244" y="261144"/>
                </a:lnTo>
                <a:lnTo>
                  <a:pt x="1564085" y="261144"/>
                </a:lnTo>
                <a:lnTo>
                  <a:pt x="1558529" y="260747"/>
                </a:lnTo>
                <a:lnTo>
                  <a:pt x="1552179" y="259953"/>
                </a:lnTo>
                <a:lnTo>
                  <a:pt x="1545829" y="257969"/>
                </a:lnTo>
                <a:lnTo>
                  <a:pt x="1539479" y="255984"/>
                </a:lnTo>
                <a:lnTo>
                  <a:pt x="1532732" y="253603"/>
                </a:lnTo>
                <a:lnTo>
                  <a:pt x="1525588" y="250031"/>
                </a:lnTo>
                <a:lnTo>
                  <a:pt x="1517651" y="246062"/>
                </a:lnTo>
                <a:lnTo>
                  <a:pt x="1509316" y="242490"/>
                </a:lnTo>
                <a:lnTo>
                  <a:pt x="1542654" y="258762"/>
                </a:lnTo>
                <a:lnTo>
                  <a:pt x="1558926" y="266303"/>
                </a:lnTo>
                <a:lnTo>
                  <a:pt x="1566069" y="269081"/>
                </a:lnTo>
                <a:lnTo>
                  <a:pt x="1573610" y="271462"/>
                </a:lnTo>
                <a:lnTo>
                  <a:pt x="1580754" y="273844"/>
                </a:lnTo>
                <a:lnTo>
                  <a:pt x="1587501" y="275431"/>
                </a:lnTo>
                <a:lnTo>
                  <a:pt x="1593851" y="276622"/>
                </a:lnTo>
                <a:lnTo>
                  <a:pt x="1599804" y="277019"/>
                </a:lnTo>
                <a:lnTo>
                  <a:pt x="1605757" y="276622"/>
                </a:lnTo>
                <a:lnTo>
                  <a:pt x="1611313" y="275431"/>
                </a:lnTo>
                <a:lnTo>
                  <a:pt x="1615679" y="273844"/>
                </a:lnTo>
                <a:lnTo>
                  <a:pt x="1618457" y="271859"/>
                </a:lnTo>
                <a:lnTo>
                  <a:pt x="1620441" y="270669"/>
                </a:lnTo>
                <a:lnTo>
                  <a:pt x="1621632" y="282178"/>
                </a:lnTo>
                <a:lnTo>
                  <a:pt x="1622029" y="292497"/>
                </a:lnTo>
                <a:lnTo>
                  <a:pt x="1621632" y="302419"/>
                </a:lnTo>
                <a:lnTo>
                  <a:pt x="1621235" y="311944"/>
                </a:lnTo>
                <a:lnTo>
                  <a:pt x="1622823" y="310356"/>
                </a:lnTo>
                <a:lnTo>
                  <a:pt x="1623616" y="309959"/>
                </a:lnTo>
                <a:lnTo>
                  <a:pt x="1625204" y="309562"/>
                </a:lnTo>
                <a:lnTo>
                  <a:pt x="1626394" y="309959"/>
                </a:lnTo>
                <a:lnTo>
                  <a:pt x="1627188" y="310753"/>
                </a:lnTo>
                <a:lnTo>
                  <a:pt x="1628379" y="311944"/>
                </a:lnTo>
                <a:lnTo>
                  <a:pt x="1629569" y="313928"/>
                </a:lnTo>
                <a:lnTo>
                  <a:pt x="1631951" y="317897"/>
                </a:lnTo>
                <a:lnTo>
                  <a:pt x="1633538" y="323850"/>
                </a:lnTo>
                <a:lnTo>
                  <a:pt x="1634729" y="331391"/>
                </a:lnTo>
                <a:lnTo>
                  <a:pt x="1635919" y="339328"/>
                </a:lnTo>
                <a:lnTo>
                  <a:pt x="1636316" y="348853"/>
                </a:lnTo>
                <a:lnTo>
                  <a:pt x="1636713" y="358775"/>
                </a:lnTo>
                <a:lnTo>
                  <a:pt x="1636316" y="368697"/>
                </a:lnTo>
                <a:lnTo>
                  <a:pt x="1635919" y="377825"/>
                </a:lnTo>
                <a:lnTo>
                  <a:pt x="1634729" y="385763"/>
                </a:lnTo>
                <a:lnTo>
                  <a:pt x="1633538" y="393303"/>
                </a:lnTo>
                <a:lnTo>
                  <a:pt x="1631951" y="399256"/>
                </a:lnTo>
                <a:lnTo>
                  <a:pt x="1629569" y="404019"/>
                </a:lnTo>
                <a:lnTo>
                  <a:pt x="1628379" y="405209"/>
                </a:lnTo>
                <a:lnTo>
                  <a:pt x="1627188" y="406400"/>
                </a:lnTo>
                <a:lnTo>
                  <a:pt x="1626394" y="407194"/>
                </a:lnTo>
                <a:lnTo>
                  <a:pt x="1625204" y="407591"/>
                </a:lnTo>
                <a:lnTo>
                  <a:pt x="1623616" y="407194"/>
                </a:lnTo>
                <a:lnTo>
                  <a:pt x="1622426" y="406400"/>
                </a:lnTo>
                <a:lnTo>
                  <a:pt x="1621235" y="405209"/>
                </a:lnTo>
                <a:lnTo>
                  <a:pt x="1620044" y="403622"/>
                </a:lnTo>
                <a:lnTo>
                  <a:pt x="1618060" y="398463"/>
                </a:lnTo>
                <a:lnTo>
                  <a:pt x="1616076" y="392113"/>
                </a:lnTo>
                <a:lnTo>
                  <a:pt x="1614885" y="400447"/>
                </a:lnTo>
                <a:lnTo>
                  <a:pt x="1613694" y="409178"/>
                </a:lnTo>
                <a:lnTo>
                  <a:pt x="1612107" y="417116"/>
                </a:lnTo>
                <a:lnTo>
                  <a:pt x="1609726" y="425053"/>
                </a:lnTo>
                <a:lnTo>
                  <a:pt x="1607344" y="432594"/>
                </a:lnTo>
                <a:lnTo>
                  <a:pt x="1604963" y="440135"/>
                </a:lnTo>
                <a:lnTo>
                  <a:pt x="1601788" y="447278"/>
                </a:lnTo>
                <a:lnTo>
                  <a:pt x="1599010" y="454025"/>
                </a:lnTo>
                <a:lnTo>
                  <a:pt x="1595438" y="460772"/>
                </a:lnTo>
                <a:lnTo>
                  <a:pt x="1592263" y="467519"/>
                </a:lnTo>
                <a:lnTo>
                  <a:pt x="1588294" y="473869"/>
                </a:lnTo>
                <a:lnTo>
                  <a:pt x="1584326" y="479822"/>
                </a:lnTo>
                <a:lnTo>
                  <a:pt x="1579960" y="485775"/>
                </a:lnTo>
                <a:lnTo>
                  <a:pt x="1575594" y="491331"/>
                </a:lnTo>
                <a:lnTo>
                  <a:pt x="1571626" y="496491"/>
                </a:lnTo>
                <a:lnTo>
                  <a:pt x="1566863" y="501253"/>
                </a:lnTo>
                <a:lnTo>
                  <a:pt x="1562101" y="506016"/>
                </a:lnTo>
                <a:lnTo>
                  <a:pt x="1557735" y="510778"/>
                </a:lnTo>
                <a:lnTo>
                  <a:pt x="1552576" y="514747"/>
                </a:lnTo>
                <a:lnTo>
                  <a:pt x="1547416" y="518716"/>
                </a:lnTo>
                <a:lnTo>
                  <a:pt x="1542257" y="521891"/>
                </a:lnTo>
                <a:lnTo>
                  <a:pt x="1537494" y="525463"/>
                </a:lnTo>
                <a:lnTo>
                  <a:pt x="1532335" y="528241"/>
                </a:lnTo>
                <a:lnTo>
                  <a:pt x="1527176" y="531416"/>
                </a:lnTo>
                <a:lnTo>
                  <a:pt x="1522016" y="533400"/>
                </a:lnTo>
                <a:lnTo>
                  <a:pt x="1517254" y="535385"/>
                </a:lnTo>
                <a:lnTo>
                  <a:pt x="1512094" y="537766"/>
                </a:lnTo>
                <a:lnTo>
                  <a:pt x="1506935" y="538957"/>
                </a:lnTo>
                <a:lnTo>
                  <a:pt x="1502569" y="540147"/>
                </a:lnTo>
                <a:lnTo>
                  <a:pt x="1497410" y="540941"/>
                </a:lnTo>
                <a:lnTo>
                  <a:pt x="1492648" y="541338"/>
                </a:lnTo>
                <a:lnTo>
                  <a:pt x="1487488" y="541338"/>
                </a:lnTo>
                <a:lnTo>
                  <a:pt x="1483916" y="541338"/>
                </a:lnTo>
                <a:lnTo>
                  <a:pt x="1479948" y="540941"/>
                </a:lnTo>
                <a:lnTo>
                  <a:pt x="1475979" y="540147"/>
                </a:lnTo>
                <a:lnTo>
                  <a:pt x="1471613" y="538957"/>
                </a:lnTo>
                <a:lnTo>
                  <a:pt x="1466851" y="537369"/>
                </a:lnTo>
                <a:lnTo>
                  <a:pt x="1462485" y="535385"/>
                </a:lnTo>
                <a:lnTo>
                  <a:pt x="1452960" y="531019"/>
                </a:lnTo>
                <a:lnTo>
                  <a:pt x="1443435" y="525066"/>
                </a:lnTo>
                <a:lnTo>
                  <a:pt x="1433513" y="517922"/>
                </a:lnTo>
                <a:lnTo>
                  <a:pt x="1423988" y="509985"/>
                </a:lnTo>
                <a:lnTo>
                  <a:pt x="1414066" y="500460"/>
                </a:lnTo>
                <a:lnTo>
                  <a:pt x="1404938" y="490538"/>
                </a:lnTo>
                <a:lnTo>
                  <a:pt x="1395810" y="479425"/>
                </a:lnTo>
                <a:lnTo>
                  <a:pt x="1386682" y="467519"/>
                </a:lnTo>
                <a:lnTo>
                  <a:pt x="1378744" y="454819"/>
                </a:lnTo>
                <a:lnTo>
                  <a:pt x="1375173" y="448072"/>
                </a:lnTo>
                <a:lnTo>
                  <a:pt x="1371601" y="441325"/>
                </a:lnTo>
                <a:lnTo>
                  <a:pt x="1368426" y="434578"/>
                </a:lnTo>
                <a:lnTo>
                  <a:pt x="1364854" y="427434"/>
                </a:lnTo>
                <a:lnTo>
                  <a:pt x="1362076" y="420291"/>
                </a:lnTo>
                <a:lnTo>
                  <a:pt x="1359298" y="412750"/>
                </a:lnTo>
                <a:lnTo>
                  <a:pt x="1356916" y="405209"/>
                </a:lnTo>
                <a:lnTo>
                  <a:pt x="1354932" y="397669"/>
                </a:lnTo>
                <a:lnTo>
                  <a:pt x="1352948" y="402828"/>
                </a:lnTo>
                <a:lnTo>
                  <a:pt x="1350963" y="406400"/>
                </a:lnTo>
                <a:lnTo>
                  <a:pt x="1350169" y="408384"/>
                </a:lnTo>
                <a:lnTo>
                  <a:pt x="1349376" y="409178"/>
                </a:lnTo>
                <a:lnTo>
                  <a:pt x="1348185" y="409972"/>
                </a:lnTo>
                <a:lnTo>
                  <a:pt x="1346994" y="409972"/>
                </a:lnTo>
                <a:lnTo>
                  <a:pt x="1345407" y="409972"/>
                </a:lnTo>
                <a:lnTo>
                  <a:pt x="1344613" y="409178"/>
                </a:lnTo>
                <a:lnTo>
                  <a:pt x="1343423" y="407591"/>
                </a:lnTo>
                <a:lnTo>
                  <a:pt x="1342232" y="406003"/>
                </a:lnTo>
                <a:lnTo>
                  <a:pt x="1340248" y="401638"/>
                </a:lnTo>
                <a:lnTo>
                  <a:pt x="1338263" y="395684"/>
                </a:lnTo>
                <a:lnTo>
                  <a:pt x="1337073" y="388541"/>
                </a:lnTo>
                <a:lnTo>
                  <a:pt x="1335882" y="379809"/>
                </a:lnTo>
                <a:lnTo>
                  <a:pt x="1335088" y="371078"/>
                </a:lnTo>
                <a:lnTo>
                  <a:pt x="1335088" y="361156"/>
                </a:lnTo>
                <a:lnTo>
                  <a:pt x="1335088" y="351234"/>
                </a:lnTo>
                <a:lnTo>
                  <a:pt x="1335882" y="342106"/>
                </a:lnTo>
                <a:lnTo>
                  <a:pt x="1337073" y="333772"/>
                </a:lnTo>
                <a:lnTo>
                  <a:pt x="1338263" y="326231"/>
                </a:lnTo>
                <a:lnTo>
                  <a:pt x="1340248" y="320675"/>
                </a:lnTo>
                <a:lnTo>
                  <a:pt x="1342232" y="315912"/>
                </a:lnTo>
                <a:lnTo>
                  <a:pt x="1343423" y="314325"/>
                </a:lnTo>
                <a:lnTo>
                  <a:pt x="1344613" y="312737"/>
                </a:lnTo>
                <a:lnTo>
                  <a:pt x="1345407" y="312341"/>
                </a:lnTo>
                <a:lnTo>
                  <a:pt x="1346994" y="311944"/>
                </a:lnTo>
                <a:lnTo>
                  <a:pt x="1347788" y="311944"/>
                </a:lnTo>
                <a:lnTo>
                  <a:pt x="1348582" y="312341"/>
                </a:lnTo>
                <a:lnTo>
                  <a:pt x="1348979" y="300037"/>
                </a:lnTo>
                <a:lnTo>
                  <a:pt x="1349773" y="294084"/>
                </a:lnTo>
                <a:lnTo>
                  <a:pt x="1350566" y="288528"/>
                </a:lnTo>
                <a:lnTo>
                  <a:pt x="1350169" y="281781"/>
                </a:lnTo>
                <a:lnTo>
                  <a:pt x="1349773" y="275431"/>
                </a:lnTo>
                <a:lnTo>
                  <a:pt x="1349773" y="269081"/>
                </a:lnTo>
                <a:lnTo>
                  <a:pt x="1350169" y="263525"/>
                </a:lnTo>
                <a:lnTo>
                  <a:pt x="1350566" y="257969"/>
                </a:lnTo>
                <a:lnTo>
                  <a:pt x="1351360" y="253206"/>
                </a:lnTo>
                <a:lnTo>
                  <a:pt x="1352154" y="248444"/>
                </a:lnTo>
                <a:lnTo>
                  <a:pt x="1353741" y="243681"/>
                </a:lnTo>
                <a:lnTo>
                  <a:pt x="1355329" y="240109"/>
                </a:lnTo>
                <a:lnTo>
                  <a:pt x="1356916" y="236140"/>
                </a:lnTo>
                <a:lnTo>
                  <a:pt x="1358901" y="232569"/>
                </a:lnTo>
                <a:lnTo>
                  <a:pt x="1361282" y="229394"/>
                </a:lnTo>
                <a:lnTo>
                  <a:pt x="1363663" y="226615"/>
                </a:lnTo>
                <a:lnTo>
                  <a:pt x="1366044" y="223837"/>
                </a:lnTo>
                <a:lnTo>
                  <a:pt x="1369219" y="221456"/>
                </a:lnTo>
                <a:lnTo>
                  <a:pt x="1371998" y="219472"/>
                </a:lnTo>
                <a:lnTo>
                  <a:pt x="1358504" y="219869"/>
                </a:lnTo>
                <a:lnTo>
                  <a:pt x="1348582" y="219869"/>
                </a:lnTo>
                <a:lnTo>
                  <a:pt x="1339454" y="220662"/>
                </a:lnTo>
                <a:lnTo>
                  <a:pt x="1345407" y="217090"/>
                </a:lnTo>
                <a:lnTo>
                  <a:pt x="1351757" y="213122"/>
                </a:lnTo>
                <a:lnTo>
                  <a:pt x="1358107" y="208756"/>
                </a:lnTo>
                <a:lnTo>
                  <a:pt x="1364457" y="203597"/>
                </a:lnTo>
                <a:lnTo>
                  <a:pt x="1376760" y="194865"/>
                </a:lnTo>
                <a:lnTo>
                  <a:pt x="1382316" y="190897"/>
                </a:lnTo>
                <a:lnTo>
                  <a:pt x="1387476" y="187722"/>
                </a:lnTo>
                <a:lnTo>
                  <a:pt x="1401763" y="180975"/>
                </a:lnTo>
                <a:lnTo>
                  <a:pt x="1415257" y="175022"/>
                </a:lnTo>
                <a:lnTo>
                  <a:pt x="1428751" y="170259"/>
                </a:lnTo>
                <a:lnTo>
                  <a:pt x="1441054" y="166687"/>
                </a:lnTo>
                <a:lnTo>
                  <a:pt x="1453754" y="163115"/>
                </a:lnTo>
                <a:lnTo>
                  <a:pt x="1466057" y="161131"/>
                </a:lnTo>
                <a:lnTo>
                  <a:pt x="1477963" y="159544"/>
                </a:lnTo>
                <a:lnTo>
                  <a:pt x="1489473" y="159147"/>
                </a:lnTo>
                <a:lnTo>
                  <a:pt x="1500585" y="158750"/>
                </a:lnTo>
                <a:close/>
                <a:moveTo>
                  <a:pt x="354192" y="158750"/>
                </a:moveTo>
                <a:lnTo>
                  <a:pt x="365290" y="159147"/>
                </a:lnTo>
                <a:lnTo>
                  <a:pt x="375199" y="159940"/>
                </a:lnTo>
                <a:lnTo>
                  <a:pt x="385108" y="161528"/>
                </a:lnTo>
                <a:lnTo>
                  <a:pt x="394620" y="163115"/>
                </a:lnTo>
                <a:lnTo>
                  <a:pt x="403340" y="165894"/>
                </a:lnTo>
                <a:lnTo>
                  <a:pt x="412060" y="168275"/>
                </a:lnTo>
                <a:lnTo>
                  <a:pt x="420383" y="171450"/>
                </a:lnTo>
                <a:lnTo>
                  <a:pt x="428310" y="174228"/>
                </a:lnTo>
                <a:lnTo>
                  <a:pt x="435445" y="177403"/>
                </a:lnTo>
                <a:lnTo>
                  <a:pt x="442183" y="180975"/>
                </a:lnTo>
                <a:lnTo>
                  <a:pt x="448524" y="184150"/>
                </a:lnTo>
                <a:lnTo>
                  <a:pt x="460019" y="191690"/>
                </a:lnTo>
                <a:lnTo>
                  <a:pt x="469135" y="198437"/>
                </a:lnTo>
                <a:lnTo>
                  <a:pt x="476665" y="203994"/>
                </a:lnTo>
                <a:lnTo>
                  <a:pt x="482214" y="208756"/>
                </a:lnTo>
                <a:lnTo>
                  <a:pt x="486178" y="213122"/>
                </a:lnTo>
                <a:lnTo>
                  <a:pt x="484592" y="216297"/>
                </a:lnTo>
                <a:lnTo>
                  <a:pt x="483007" y="219869"/>
                </a:lnTo>
                <a:lnTo>
                  <a:pt x="480629" y="224234"/>
                </a:lnTo>
                <a:lnTo>
                  <a:pt x="477062" y="229394"/>
                </a:lnTo>
                <a:lnTo>
                  <a:pt x="472306" y="234950"/>
                </a:lnTo>
                <a:lnTo>
                  <a:pt x="467549" y="240903"/>
                </a:lnTo>
                <a:lnTo>
                  <a:pt x="461604" y="246459"/>
                </a:lnTo>
                <a:lnTo>
                  <a:pt x="458037" y="248840"/>
                </a:lnTo>
                <a:lnTo>
                  <a:pt x="454866" y="251222"/>
                </a:lnTo>
                <a:lnTo>
                  <a:pt x="450902" y="253603"/>
                </a:lnTo>
                <a:lnTo>
                  <a:pt x="446939" y="255587"/>
                </a:lnTo>
                <a:lnTo>
                  <a:pt x="442579" y="257175"/>
                </a:lnTo>
                <a:lnTo>
                  <a:pt x="437823" y="258762"/>
                </a:lnTo>
                <a:lnTo>
                  <a:pt x="433463" y="259953"/>
                </a:lnTo>
                <a:lnTo>
                  <a:pt x="428310" y="260747"/>
                </a:lnTo>
                <a:lnTo>
                  <a:pt x="423158" y="261144"/>
                </a:lnTo>
                <a:lnTo>
                  <a:pt x="417609" y="261144"/>
                </a:lnTo>
                <a:lnTo>
                  <a:pt x="411663" y="260747"/>
                </a:lnTo>
                <a:lnTo>
                  <a:pt x="406114" y="259953"/>
                </a:lnTo>
                <a:lnTo>
                  <a:pt x="399773" y="257969"/>
                </a:lnTo>
                <a:lnTo>
                  <a:pt x="393431" y="255984"/>
                </a:lnTo>
                <a:lnTo>
                  <a:pt x="386693" y="253603"/>
                </a:lnTo>
                <a:lnTo>
                  <a:pt x="379559" y="250031"/>
                </a:lnTo>
                <a:lnTo>
                  <a:pt x="371235" y="246062"/>
                </a:lnTo>
                <a:lnTo>
                  <a:pt x="362912" y="242490"/>
                </a:lnTo>
                <a:lnTo>
                  <a:pt x="396602" y="258762"/>
                </a:lnTo>
                <a:lnTo>
                  <a:pt x="412060" y="266303"/>
                </a:lnTo>
                <a:lnTo>
                  <a:pt x="419987" y="269081"/>
                </a:lnTo>
                <a:lnTo>
                  <a:pt x="427518" y="271462"/>
                </a:lnTo>
                <a:lnTo>
                  <a:pt x="434256" y="273844"/>
                </a:lnTo>
                <a:lnTo>
                  <a:pt x="440994" y="275431"/>
                </a:lnTo>
                <a:lnTo>
                  <a:pt x="447732" y="276622"/>
                </a:lnTo>
                <a:lnTo>
                  <a:pt x="453677" y="277019"/>
                </a:lnTo>
                <a:lnTo>
                  <a:pt x="459226" y="276622"/>
                </a:lnTo>
                <a:lnTo>
                  <a:pt x="464378" y="275431"/>
                </a:lnTo>
                <a:lnTo>
                  <a:pt x="469531" y="273844"/>
                </a:lnTo>
                <a:lnTo>
                  <a:pt x="471513" y="271859"/>
                </a:lnTo>
                <a:lnTo>
                  <a:pt x="473891" y="270669"/>
                </a:lnTo>
                <a:lnTo>
                  <a:pt x="475080" y="282178"/>
                </a:lnTo>
                <a:lnTo>
                  <a:pt x="475476" y="292497"/>
                </a:lnTo>
                <a:lnTo>
                  <a:pt x="475476" y="302419"/>
                </a:lnTo>
                <a:lnTo>
                  <a:pt x="475080" y="311944"/>
                </a:lnTo>
                <a:lnTo>
                  <a:pt x="476665" y="310356"/>
                </a:lnTo>
                <a:lnTo>
                  <a:pt x="477458" y="309959"/>
                </a:lnTo>
                <a:lnTo>
                  <a:pt x="478251" y="309562"/>
                </a:lnTo>
                <a:lnTo>
                  <a:pt x="479440" y="309959"/>
                </a:lnTo>
                <a:lnTo>
                  <a:pt x="481025" y="310753"/>
                </a:lnTo>
                <a:lnTo>
                  <a:pt x="482214" y="311944"/>
                </a:lnTo>
                <a:lnTo>
                  <a:pt x="483007" y="313928"/>
                </a:lnTo>
                <a:lnTo>
                  <a:pt x="484989" y="317897"/>
                </a:lnTo>
                <a:lnTo>
                  <a:pt x="486574" y="323850"/>
                </a:lnTo>
                <a:lnTo>
                  <a:pt x="488556" y="331391"/>
                </a:lnTo>
                <a:lnTo>
                  <a:pt x="489349" y="339328"/>
                </a:lnTo>
                <a:lnTo>
                  <a:pt x="490141" y="348853"/>
                </a:lnTo>
                <a:lnTo>
                  <a:pt x="490538" y="358775"/>
                </a:lnTo>
                <a:lnTo>
                  <a:pt x="490141" y="368697"/>
                </a:lnTo>
                <a:lnTo>
                  <a:pt x="489349" y="377825"/>
                </a:lnTo>
                <a:lnTo>
                  <a:pt x="488556" y="385763"/>
                </a:lnTo>
                <a:lnTo>
                  <a:pt x="486574" y="393303"/>
                </a:lnTo>
                <a:lnTo>
                  <a:pt x="484989" y="399256"/>
                </a:lnTo>
                <a:lnTo>
                  <a:pt x="483007" y="404019"/>
                </a:lnTo>
                <a:lnTo>
                  <a:pt x="482214" y="405209"/>
                </a:lnTo>
                <a:lnTo>
                  <a:pt x="481025" y="406400"/>
                </a:lnTo>
                <a:lnTo>
                  <a:pt x="479440" y="407194"/>
                </a:lnTo>
                <a:lnTo>
                  <a:pt x="478251" y="407591"/>
                </a:lnTo>
                <a:lnTo>
                  <a:pt x="477062" y="407194"/>
                </a:lnTo>
                <a:lnTo>
                  <a:pt x="475873" y="406400"/>
                </a:lnTo>
                <a:lnTo>
                  <a:pt x="475080" y="405209"/>
                </a:lnTo>
                <a:lnTo>
                  <a:pt x="473891" y="403622"/>
                </a:lnTo>
                <a:lnTo>
                  <a:pt x="471513" y="398463"/>
                </a:lnTo>
                <a:lnTo>
                  <a:pt x="469927" y="392113"/>
                </a:lnTo>
                <a:lnTo>
                  <a:pt x="468738" y="400447"/>
                </a:lnTo>
                <a:lnTo>
                  <a:pt x="467549" y="409178"/>
                </a:lnTo>
                <a:lnTo>
                  <a:pt x="465171" y="417116"/>
                </a:lnTo>
                <a:lnTo>
                  <a:pt x="463586" y="425053"/>
                </a:lnTo>
                <a:lnTo>
                  <a:pt x="461208" y="432594"/>
                </a:lnTo>
                <a:lnTo>
                  <a:pt x="458433" y="440135"/>
                </a:lnTo>
                <a:lnTo>
                  <a:pt x="455659" y="447278"/>
                </a:lnTo>
                <a:lnTo>
                  <a:pt x="452488" y="454025"/>
                </a:lnTo>
                <a:lnTo>
                  <a:pt x="449317" y="460772"/>
                </a:lnTo>
                <a:lnTo>
                  <a:pt x="445353" y="467519"/>
                </a:lnTo>
                <a:lnTo>
                  <a:pt x="441786" y="473869"/>
                </a:lnTo>
                <a:lnTo>
                  <a:pt x="437823" y="479822"/>
                </a:lnTo>
                <a:lnTo>
                  <a:pt x="433859" y="485775"/>
                </a:lnTo>
                <a:lnTo>
                  <a:pt x="429499" y="491331"/>
                </a:lnTo>
                <a:lnTo>
                  <a:pt x="424743" y="496491"/>
                </a:lnTo>
                <a:lnTo>
                  <a:pt x="420780" y="501253"/>
                </a:lnTo>
                <a:lnTo>
                  <a:pt x="416023" y="506016"/>
                </a:lnTo>
                <a:lnTo>
                  <a:pt x="410871" y="510778"/>
                </a:lnTo>
                <a:lnTo>
                  <a:pt x="406511" y="514747"/>
                </a:lnTo>
                <a:lnTo>
                  <a:pt x="401358" y="518716"/>
                </a:lnTo>
                <a:lnTo>
                  <a:pt x="396206" y="521891"/>
                </a:lnTo>
                <a:lnTo>
                  <a:pt x="391053" y="525463"/>
                </a:lnTo>
                <a:lnTo>
                  <a:pt x="386297" y="528241"/>
                </a:lnTo>
                <a:lnTo>
                  <a:pt x="381144" y="531416"/>
                </a:lnTo>
                <a:lnTo>
                  <a:pt x="375992" y="533400"/>
                </a:lnTo>
                <a:lnTo>
                  <a:pt x="370839" y="535385"/>
                </a:lnTo>
                <a:lnTo>
                  <a:pt x="366083" y="537766"/>
                </a:lnTo>
                <a:lnTo>
                  <a:pt x="360930" y="538957"/>
                </a:lnTo>
                <a:lnTo>
                  <a:pt x="355778" y="540147"/>
                </a:lnTo>
                <a:lnTo>
                  <a:pt x="351021" y="540941"/>
                </a:lnTo>
                <a:lnTo>
                  <a:pt x="346265" y="541338"/>
                </a:lnTo>
                <a:lnTo>
                  <a:pt x="341509" y="541338"/>
                </a:lnTo>
                <a:lnTo>
                  <a:pt x="337545" y="541338"/>
                </a:lnTo>
                <a:lnTo>
                  <a:pt x="333582" y="540941"/>
                </a:lnTo>
                <a:lnTo>
                  <a:pt x="329222" y="540147"/>
                </a:lnTo>
                <a:lnTo>
                  <a:pt x="325258" y="538957"/>
                </a:lnTo>
                <a:lnTo>
                  <a:pt x="320898" y="537369"/>
                </a:lnTo>
                <a:lnTo>
                  <a:pt x="316142" y="535385"/>
                </a:lnTo>
                <a:lnTo>
                  <a:pt x="307026" y="531019"/>
                </a:lnTo>
                <a:lnTo>
                  <a:pt x="297117" y="525066"/>
                </a:lnTo>
                <a:lnTo>
                  <a:pt x="287605" y="517922"/>
                </a:lnTo>
                <a:lnTo>
                  <a:pt x="278092" y="509985"/>
                </a:lnTo>
                <a:lnTo>
                  <a:pt x="268183" y="500460"/>
                </a:lnTo>
                <a:lnTo>
                  <a:pt x="258671" y="490538"/>
                </a:lnTo>
                <a:lnTo>
                  <a:pt x="249555" y="479425"/>
                </a:lnTo>
                <a:lnTo>
                  <a:pt x="240835" y="467519"/>
                </a:lnTo>
                <a:lnTo>
                  <a:pt x="232908" y="454819"/>
                </a:lnTo>
                <a:lnTo>
                  <a:pt x="228944" y="448072"/>
                </a:lnTo>
                <a:lnTo>
                  <a:pt x="225377" y="441325"/>
                </a:lnTo>
                <a:lnTo>
                  <a:pt x="221810" y="434578"/>
                </a:lnTo>
                <a:lnTo>
                  <a:pt x="219036" y="427434"/>
                </a:lnTo>
                <a:lnTo>
                  <a:pt x="215865" y="420291"/>
                </a:lnTo>
                <a:lnTo>
                  <a:pt x="213090" y="412750"/>
                </a:lnTo>
                <a:lnTo>
                  <a:pt x="211109" y="405209"/>
                </a:lnTo>
                <a:lnTo>
                  <a:pt x="208730" y="397669"/>
                </a:lnTo>
                <a:lnTo>
                  <a:pt x="207145" y="402828"/>
                </a:lnTo>
                <a:lnTo>
                  <a:pt x="205163" y="406400"/>
                </a:lnTo>
                <a:lnTo>
                  <a:pt x="204371" y="408384"/>
                </a:lnTo>
                <a:lnTo>
                  <a:pt x="203181" y="409178"/>
                </a:lnTo>
                <a:lnTo>
                  <a:pt x="201992" y="409972"/>
                </a:lnTo>
                <a:lnTo>
                  <a:pt x="200803" y="409972"/>
                </a:lnTo>
                <a:lnTo>
                  <a:pt x="199614" y="409972"/>
                </a:lnTo>
                <a:lnTo>
                  <a:pt x="198425" y="409178"/>
                </a:lnTo>
                <a:lnTo>
                  <a:pt x="197236" y="407591"/>
                </a:lnTo>
                <a:lnTo>
                  <a:pt x="196443" y="406003"/>
                </a:lnTo>
                <a:lnTo>
                  <a:pt x="194065" y="401638"/>
                </a:lnTo>
                <a:lnTo>
                  <a:pt x="192480" y="395684"/>
                </a:lnTo>
                <a:lnTo>
                  <a:pt x="190895" y="388541"/>
                </a:lnTo>
                <a:lnTo>
                  <a:pt x="190102" y="379809"/>
                </a:lnTo>
                <a:lnTo>
                  <a:pt x="188913" y="371078"/>
                </a:lnTo>
                <a:lnTo>
                  <a:pt x="188913" y="361156"/>
                </a:lnTo>
                <a:lnTo>
                  <a:pt x="188913" y="351234"/>
                </a:lnTo>
                <a:lnTo>
                  <a:pt x="190102" y="342106"/>
                </a:lnTo>
                <a:lnTo>
                  <a:pt x="190895" y="333772"/>
                </a:lnTo>
                <a:lnTo>
                  <a:pt x="192480" y="326231"/>
                </a:lnTo>
                <a:lnTo>
                  <a:pt x="194065" y="320675"/>
                </a:lnTo>
                <a:lnTo>
                  <a:pt x="196443" y="315912"/>
                </a:lnTo>
                <a:lnTo>
                  <a:pt x="197236" y="314325"/>
                </a:lnTo>
                <a:lnTo>
                  <a:pt x="198425" y="312737"/>
                </a:lnTo>
                <a:lnTo>
                  <a:pt x="199614" y="312341"/>
                </a:lnTo>
                <a:lnTo>
                  <a:pt x="200803" y="311944"/>
                </a:lnTo>
                <a:lnTo>
                  <a:pt x="201596" y="311944"/>
                </a:lnTo>
                <a:lnTo>
                  <a:pt x="201992" y="312341"/>
                </a:lnTo>
                <a:lnTo>
                  <a:pt x="203181" y="300037"/>
                </a:lnTo>
                <a:lnTo>
                  <a:pt x="203974" y="294084"/>
                </a:lnTo>
                <a:lnTo>
                  <a:pt x="204767" y="288528"/>
                </a:lnTo>
                <a:lnTo>
                  <a:pt x="204371" y="281781"/>
                </a:lnTo>
                <a:lnTo>
                  <a:pt x="203974" y="275431"/>
                </a:lnTo>
                <a:lnTo>
                  <a:pt x="203974" y="269081"/>
                </a:lnTo>
                <a:lnTo>
                  <a:pt x="203974" y="263525"/>
                </a:lnTo>
                <a:lnTo>
                  <a:pt x="204767" y="257969"/>
                </a:lnTo>
                <a:lnTo>
                  <a:pt x="205560" y="253206"/>
                </a:lnTo>
                <a:lnTo>
                  <a:pt x="206352" y="248444"/>
                </a:lnTo>
                <a:lnTo>
                  <a:pt x="207541" y="243681"/>
                </a:lnTo>
                <a:lnTo>
                  <a:pt x="209127" y="240109"/>
                </a:lnTo>
                <a:lnTo>
                  <a:pt x="211109" y="236140"/>
                </a:lnTo>
                <a:lnTo>
                  <a:pt x="213090" y="232569"/>
                </a:lnTo>
                <a:lnTo>
                  <a:pt x="215072" y="229394"/>
                </a:lnTo>
                <a:lnTo>
                  <a:pt x="217847" y="226615"/>
                </a:lnTo>
                <a:lnTo>
                  <a:pt x="220225" y="223837"/>
                </a:lnTo>
                <a:lnTo>
                  <a:pt x="222603" y="221456"/>
                </a:lnTo>
                <a:lnTo>
                  <a:pt x="225774" y="219472"/>
                </a:lnTo>
                <a:lnTo>
                  <a:pt x="212694" y="219869"/>
                </a:lnTo>
                <a:lnTo>
                  <a:pt x="201992" y="219869"/>
                </a:lnTo>
                <a:lnTo>
                  <a:pt x="193273" y="220662"/>
                </a:lnTo>
                <a:lnTo>
                  <a:pt x="199614" y="217090"/>
                </a:lnTo>
                <a:lnTo>
                  <a:pt x="205956" y="213122"/>
                </a:lnTo>
                <a:lnTo>
                  <a:pt x="212298" y="208756"/>
                </a:lnTo>
                <a:lnTo>
                  <a:pt x="218639" y="203597"/>
                </a:lnTo>
                <a:lnTo>
                  <a:pt x="230926" y="194865"/>
                </a:lnTo>
                <a:lnTo>
                  <a:pt x="236079" y="190897"/>
                </a:lnTo>
                <a:lnTo>
                  <a:pt x="241231" y="187722"/>
                </a:lnTo>
                <a:lnTo>
                  <a:pt x="255104" y="180975"/>
                </a:lnTo>
                <a:lnTo>
                  <a:pt x="268976" y="175022"/>
                </a:lnTo>
                <a:lnTo>
                  <a:pt x="282056" y="170259"/>
                </a:lnTo>
                <a:lnTo>
                  <a:pt x="295135" y="166687"/>
                </a:lnTo>
                <a:lnTo>
                  <a:pt x="307819" y="163115"/>
                </a:lnTo>
                <a:lnTo>
                  <a:pt x="320106" y="161131"/>
                </a:lnTo>
                <a:lnTo>
                  <a:pt x="331996" y="159544"/>
                </a:lnTo>
                <a:lnTo>
                  <a:pt x="343094" y="159147"/>
                </a:lnTo>
                <a:lnTo>
                  <a:pt x="354192" y="158750"/>
                </a:lnTo>
                <a:close/>
                <a:moveTo>
                  <a:pt x="923918" y="157956"/>
                </a:moveTo>
                <a:lnTo>
                  <a:pt x="917185" y="158353"/>
                </a:lnTo>
                <a:lnTo>
                  <a:pt x="910056" y="158750"/>
                </a:lnTo>
                <a:lnTo>
                  <a:pt x="902928" y="159544"/>
                </a:lnTo>
                <a:lnTo>
                  <a:pt x="895403" y="161131"/>
                </a:lnTo>
                <a:lnTo>
                  <a:pt x="881937" y="164306"/>
                </a:lnTo>
                <a:lnTo>
                  <a:pt x="875996" y="165894"/>
                </a:lnTo>
                <a:lnTo>
                  <a:pt x="870451" y="167878"/>
                </a:lnTo>
                <a:lnTo>
                  <a:pt x="870451" y="196453"/>
                </a:lnTo>
                <a:lnTo>
                  <a:pt x="871640" y="196453"/>
                </a:lnTo>
                <a:lnTo>
                  <a:pt x="876392" y="194072"/>
                </a:lnTo>
                <a:lnTo>
                  <a:pt x="881145" y="191691"/>
                </a:lnTo>
                <a:lnTo>
                  <a:pt x="887086" y="189309"/>
                </a:lnTo>
                <a:lnTo>
                  <a:pt x="893422" y="186928"/>
                </a:lnTo>
                <a:lnTo>
                  <a:pt x="900551" y="184944"/>
                </a:lnTo>
                <a:lnTo>
                  <a:pt x="907680" y="182959"/>
                </a:lnTo>
                <a:lnTo>
                  <a:pt x="914809" y="182166"/>
                </a:lnTo>
                <a:lnTo>
                  <a:pt x="922334" y="182166"/>
                </a:lnTo>
                <a:lnTo>
                  <a:pt x="926294" y="182166"/>
                </a:lnTo>
                <a:lnTo>
                  <a:pt x="930255" y="182562"/>
                </a:lnTo>
                <a:lnTo>
                  <a:pt x="934215" y="182959"/>
                </a:lnTo>
                <a:lnTo>
                  <a:pt x="937384" y="183753"/>
                </a:lnTo>
                <a:lnTo>
                  <a:pt x="940948" y="185341"/>
                </a:lnTo>
                <a:lnTo>
                  <a:pt x="944117" y="186531"/>
                </a:lnTo>
                <a:lnTo>
                  <a:pt x="947285" y="188119"/>
                </a:lnTo>
                <a:lnTo>
                  <a:pt x="950057" y="189706"/>
                </a:lnTo>
                <a:lnTo>
                  <a:pt x="952434" y="192087"/>
                </a:lnTo>
                <a:lnTo>
                  <a:pt x="954810" y="194072"/>
                </a:lnTo>
                <a:lnTo>
                  <a:pt x="956394" y="196850"/>
                </a:lnTo>
                <a:lnTo>
                  <a:pt x="957978" y="199628"/>
                </a:lnTo>
                <a:lnTo>
                  <a:pt x="959167" y="202803"/>
                </a:lnTo>
                <a:lnTo>
                  <a:pt x="959959" y="206375"/>
                </a:lnTo>
                <a:lnTo>
                  <a:pt x="960751" y="209550"/>
                </a:lnTo>
                <a:lnTo>
                  <a:pt x="960751" y="213519"/>
                </a:lnTo>
                <a:lnTo>
                  <a:pt x="959959" y="219472"/>
                </a:lnTo>
                <a:lnTo>
                  <a:pt x="959167" y="224234"/>
                </a:lnTo>
                <a:lnTo>
                  <a:pt x="957978" y="229394"/>
                </a:lnTo>
                <a:lnTo>
                  <a:pt x="955998" y="233759"/>
                </a:lnTo>
                <a:lnTo>
                  <a:pt x="954018" y="237331"/>
                </a:lnTo>
                <a:lnTo>
                  <a:pt x="950850" y="241300"/>
                </a:lnTo>
                <a:lnTo>
                  <a:pt x="947681" y="245269"/>
                </a:lnTo>
                <a:lnTo>
                  <a:pt x="943325" y="248444"/>
                </a:lnTo>
                <a:lnTo>
                  <a:pt x="939760" y="252016"/>
                </a:lnTo>
                <a:lnTo>
                  <a:pt x="935800" y="254794"/>
                </a:lnTo>
                <a:lnTo>
                  <a:pt x="931047" y="257969"/>
                </a:lnTo>
                <a:lnTo>
                  <a:pt x="925898" y="261144"/>
                </a:lnTo>
                <a:lnTo>
                  <a:pt x="906096" y="272653"/>
                </a:lnTo>
                <a:lnTo>
                  <a:pt x="906096" y="315516"/>
                </a:lnTo>
                <a:lnTo>
                  <a:pt x="931443" y="315516"/>
                </a:lnTo>
                <a:lnTo>
                  <a:pt x="931443" y="283766"/>
                </a:lnTo>
                <a:lnTo>
                  <a:pt x="942929" y="277019"/>
                </a:lnTo>
                <a:lnTo>
                  <a:pt x="953226" y="270272"/>
                </a:lnTo>
                <a:lnTo>
                  <a:pt x="958374" y="266700"/>
                </a:lnTo>
                <a:lnTo>
                  <a:pt x="963127" y="262731"/>
                </a:lnTo>
                <a:lnTo>
                  <a:pt x="967484" y="259159"/>
                </a:lnTo>
                <a:lnTo>
                  <a:pt x="971444" y="255191"/>
                </a:lnTo>
                <a:lnTo>
                  <a:pt x="975405" y="250825"/>
                </a:lnTo>
                <a:lnTo>
                  <a:pt x="978573" y="246459"/>
                </a:lnTo>
                <a:lnTo>
                  <a:pt x="981741" y="241300"/>
                </a:lnTo>
                <a:lnTo>
                  <a:pt x="984514" y="236141"/>
                </a:lnTo>
                <a:lnTo>
                  <a:pt x="986494" y="230187"/>
                </a:lnTo>
                <a:lnTo>
                  <a:pt x="988079" y="224234"/>
                </a:lnTo>
                <a:lnTo>
                  <a:pt x="989267" y="218281"/>
                </a:lnTo>
                <a:lnTo>
                  <a:pt x="989267" y="211534"/>
                </a:lnTo>
                <a:lnTo>
                  <a:pt x="989267" y="205581"/>
                </a:lnTo>
                <a:lnTo>
                  <a:pt x="988475" y="200025"/>
                </a:lnTo>
                <a:lnTo>
                  <a:pt x="986494" y="194866"/>
                </a:lnTo>
                <a:lnTo>
                  <a:pt x="984910" y="189706"/>
                </a:lnTo>
                <a:lnTo>
                  <a:pt x="982534" y="185341"/>
                </a:lnTo>
                <a:lnTo>
                  <a:pt x="979365" y="180578"/>
                </a:lnTo>
                <a:lnTo>
                  <a:pt x="975801" y="176212"/>
                </a:lnTo>
                <a:lnTo>
                  <a:pt x="971840" y="172641"/>
                </a:lnTo>
                <a:lnTo>
                  <a:pt x="967484" y="169069"/>
                </a:lnTo>
                <a:lnTo>
                  <a:pt x="962335" y="166291"/>
                </a:lnTo>
                <a:lnTo>
                  <a:pt x="956790" y="163512"/>
                </a:lnTo>
                <a:lnTo>
                  <a:pt x="951246" y="161528"/>
                </a:lnTo>
                <a:lnTo>
                  <a:pt x="944909" y="159941"/>
                </a:lnTo>
                <a:lnTo>
                  <a:pt x="938176" y="159147"/>
                </a:lnTo>
                <a:lnTo>
                  <a:pt x="931443" y="158353"/>
                </a:lnTo>
                <a:lnTo>
                  <a:pt x="923918" y="157956"/>
                </a:lnTo>
                <a:close/>
                <a:moveTo>
                  <a:pt x="925106" y="0"/>
                </a:moveTo>
                <a:lnTo>
                  <a:pt x="938968" y="0"/>
                </a:lnTo>
                <a:lnTo>
                  <a:pt x="952434" y="397"/>
                </a:lnTo>
                <a:lnTo>
                  <a:pt x="965503" y="1984"/>
                </a:lnTo>
                <a:lnTo>
                  <a:pt x="978177" y="3572"/>
                </a:lnTo>
                <a:lnTo>
                  <a:pt x="990059" y="5953"/>
                </a:lnTo>
                <a:lnTo>
                  <a:pt x="1001544" y="9128"/>
                </a:lnTo>
                <a:lnTo>
                  <a:pt x="1012238" y="12303"/>
                </a:lnTo>
                <a:lnTo>
                  <a:pt x="1022931" y="15875"/>
                </a:lnTo>
                <a:lnTo>
                  <a:pt x="1032436" y="19844"/>
                </a:lnTo>
                <a:lnTo>
                  <a:pt x="1041942" y="24209"/>
                </a:lnTo>
                <a:lnTo>
                  <a:pt x="1050259" y="28178"/>
                </a:lnTo>
                <a:lnTo>
                  <a:pt x="1058180" y="32544"/>
                </a:lnTo>
                <a:lnTo>
                  <a:pt x="1065704" y="37306"/>
                </a:lnTo>
                <a:lnTo>
                  <a:pt x="1072437" y="41275"/>
                </a:lnTo>
                <a:lnTo>
                  <a:pt x="1084715" y="50006"/>
                </a:lnTo>
                <a:lnTo>
                  <a:pt x="1093824" y="57547"/>
                </a:lnTo>
                <a:lnTo>
                  <a:pt x="1100557" y="63500"/>
                </a:lnTo>
                <a:lnTo>
                  <a:pt x="1106102" y="68659"/>
                </a:lnTo>
                <a:lnTo>
                  <a:pt x="1104121" y="73025"/>
                </a:lnTo>
                <a:lnTo>
                  <a:pt x="1101745" y="77390"/>
                </a:lnTo>
                <a:lnTo>
                  <a:pt x="1098577" y="83344"/>
                </a:lnTo>
                <a:lnTo>
                  <a:pt x="1094220" y="89694"/>
                </a:lnTo>
                <a:lnTo>
                  <a:pt x="1089071" y="96837"/>
                </a:lnTo>
                <a:lnTo>
                  <a:pt x="1082339" y="103981"/>
                </a:lnTo>
                <a:lnTo>
                  <a:pt x="1078774" y="107156"/>
                </a:lnTo>
                <a:lnTo>
                  <a:pt x="1074418" y="111125"/>
                </a:lnTo>
                <a:lnTo>
                  <a:pt x="1070457" y="113903"/>
                </a:lnTo>
                <a:lnTo>
                  <a:pt x="1066101" y="117475"/>
                </a:lnTo>
                <a:lnTo>
                  <a:pt x="1060952" y="119856"/>
                </a:lnTo>
                <a:lnTo>
                  <a:pt x="1056199" y="122237"/>
                </a:lnTo>
                <a:lnTo>
                  <a:pt x="1050655" y="125016"/>
                </a:lnTo>
                <a:lnTo>
                  <a:pt x="1045110" y="126603"/>
                </a:lnTo>
                <a:lnTo>
                  <a:pt x="1039169" y="128191"/>
                </a:lnTo>
                <a:lnTo>
                  <a:pt x="1032832" y="128984"/>
                </a:lnTo>
                <a:lnTo>
                  <a:pt x="1026100" y="129381"/>
                </a:lnTo>
                <a:lnTo>
                  <a:pt x="1018971" y="129381"/>
                </a:lnTo>
                <a:lnTo>
                  <a:pt x="1011842" y="128984"/>
                </a:lnTo>
                <a:lnTo>
                  <a:pt x="1004317" y="127794"/>
                </a:lnTo>
                <a:lnTo>
                  <a:pt x="996792" y="125809"/>
                </a:lnTo>
                <a:lnTo>
                  <a:pt x="988475" y="123428"/>
                </a:lnTo>
                <a:lnTo>
                  <a:pt x="979761" y="119856"/>
                </a:lnTo>
                <a:lnTo>
                  <a:pt x="971048" y="115490"/>
                </a:lnTo>
                <a:lnTo>
                  <a:pt x="960751" y="110728"/>
                </a:lnTo>
                <a:lnTo>
                  <a:pt x="950057" y="105965"/>
                </a:lnTo>
                <a:lnTo>
                  <a:pt x="992435" y="126603"/>
                </a:lnTo>
                <a:lnTo>
                  <a:pt x="1012634" y="135334"/>
                </a:lnTo>
                <a:lnTo>
                  <a:pt x="1022139" y="139700"/>
                </a:lnTo>
                <a:lnTo>
                  <a:pt x="1031248" y="142875"/>
                </a:lnTo>
                <a:lnTo>
                  <a:pt x="1039961" y="145653"/>
                </a:lnTo>
                <a:lnTo>
                  <a:pt x="1049070" y="147637"/>
                </a:lnTo>
                <a:lnTo>
                  <a:pt x="1056991" y="149225"/>
                </a:lnTo>
                <a:lnTo>
                  <a:pt x="1064516" y="149622"/>
                </a:lnTo>
                <a:lnTo>
                  <a:pt x="1068081" y="149622"/>
                </a:lnTo>
                <a:lnTo>
                  <a:pt x="1071645" y="149225"/>
                </a:lnTo>
                <a:lnTo>
                  <a:pt x="1075606" y="148431"/>
                </a:lnTo>
                <a:lnTo>
                  <a:pt x="1078378" y="147637"/>
                </a:lnTo>
                <a:lnTo>
                  <a:pt x="1081546" y="146844"/>
                </a:lnTo>
                <a:lnTo>
                  <a:pt x="1084715" y="145256"/>
                </a:lnTo>
                <a:lnTo>
                  <a:pt x="1087487" y="143272"/>
                </a:lnTo>
                <a:lnTo>
                  <a:pt x="1090260" y="141287"/>
                </a:lnTo>
                <a:lnTo>
                  <a:pt x="1091844" y="155972"/>
                </a:lnTo>
                <a:lnTo>
                  <a:pt x="1092240" y="169069"/>
                </a:lnTo>
                <a:lnTo>
                  <a:pt x="1092240" y="181769"/>
                </a:lnTo>
                <a:lnTo>
                  <a:pt x="1091448" y="194072"/>
                </a:lnTo>
                <a:lnTo>
                  <a:pt x="1093824" y="192087"/>
                </a:lnTo>
                <a:lnTo>
                  <a:pt x="1094616" y="191294"/>
                </a:lnTo>
                <a:lnTo>
                  <a:pt x="1096200" y="191294"/>
                </a:lnTo>
                <a:lnTo>
                  <a:pt x="1097785" y="191691"/>
                </a:lnTo>
                <a:lnTo>
                  <a:pt x="1098973" y="192484"/>
                </a:lnTo>
                <a:lnTo>
                  <a:pt x="1100557" y="194072"/>
                </a:lnTo>
                <a:lnTo>
                  <a:pt x="1101745" y="195659"/>
                </a:lnTo>
                <a:lnTo>
                  <a:pt x="1103329" y="198834"/>
                </a:lnTo>
                <a:lnTo>
                  <a:pt x="1104517" y="201612"/>
                </a:lnTo>
                <a:lnTo>
                  <a:pt x="1106894" y="209153"/>
                </a:lnTo>
                <a:lnTo>
                  <a:pt x="1108478" y="218678"/>
                </a:lnTo>
                <a:lnTo>
                  <a:pt x="1110062" y="228997"/>
                </a:lnTo>
                <a:lnTo>
                  <a:pt x="1110854" y="240506"/>
                </a:lnTo>
                <a:lnTo>
                  <a:pt x="1111250" y="253206"/>
                </a:lnTo>
                <a:lnTo>
                  <a:pt x="1110854" y="265113"/>
                </a:lnTo>
                <a:lnTo>
                  <a:pt x="1110062" y="277019"/>
                </a:lnTo>
                <a:lnTo>
                  <a:pt x="1108478" y="287734"/>
                </a:lnTo>
                <a:lnTo>
                  <a:pt x="1106894" y="296466"/>
                </a:lnTo>
                <a:lnTo>
                  <a:pt x="1104517" y="304006"/>
                </a:lnTo>
                <a:lnTo>
                  <a:pt x="1103329" y="307578"/>
                </a:lnTo>
                <a:lnTo>
                  <a:pt x="1101745" y="309959"/>
                </a:lnTo>
                <a:lnTo>
                  <a:pt x="1100557" y="311944"/>
                </a:lnTo>
                <a:lnTo>
                  <a:pt x="1098973" y="313531"/>
                </a:lnTo>
                <a:lnTo>
                  <a:pt x="1097785" y="314722"/>
                </a:lnTo>
                <a:lnTo>
                  <a:pt x="1096200" y="314722"/>
                </a:lnTo>
                <a:lnTo>
                  <a:pt x="1094220" y="314722"/>
                </a:lnTo>
                <a:lnTo>
                  <a:pt x="1093032" y="313531"/>
                </a:lnTo>
                <a:lnTo>
                  <a:pt x="1091448" y="311547"/>
                </a:lnTo>
                <a:lnTo>
                  <a:pt x="1090260" y="309563"/>
                </a:lnTo>
                <a:lnTo>
                  <a:pt x="1088279" y="306784"/>
                </a:lnTo>
                <a:lnTo>
                  <a:pt x="1087091" y="303213"/>
                </a:lnTo>
                <a:lnTo>
                  <a:pt x="1085111" y="295275"/>
                </a:lnTo>
                <a:lnTo>
                  <a:pt x="1083923" y="305594"/>
                </a:lnTo>
                <a:lnTo>
                  <a:pt x="1081546" y="316309"/>
                </a:lnTo>
                <a:lnTo>
                  <a:pt x="1079566" y="327025"/>
                </a:lnTo>
                <a:lnTo>
                  <a:pt x="1077190" y="336550"/>
                </a:lnTo>
                <a:lnTo>
                  <a:pt x="1074022" y="346075"/>
                </a:lnTo>
                <a:lnTo>
                  <a:pt x="1070853" y="355997"/>
                </a:lnTo>
                <a:lnTo>
                  <a:pt x="1067289" y="364728"/>
                </a:lnTo>
                <a:lnTo>
                  <a:pt x="1063328" y="373460"/>
                </a:lnTo>
                <a:lnTo>
                  <a:pt x="1058972" y="382588"/>
                </a:lnTo>
                <a:lnTo>
                  <a:pt x="1054219" y="390525"/>
                </a:lnTo>
                <a:lnTo>
                  <a:pt x="1049863" y="398463"/>
                </a:lnTo>
                <a:lnTo>
                  <a:pt x="1044714" y="406003"/>
                </a:lnTo>
                <a:lnTo>
                  <a:pt x="1039565" y="413147"/>
                </a:lnTo>
                <a:lnTo>
                  <a:pt x="1034021" y="420291"/>
                </a:lnTo>
                <a:lnTo>
                  <a:pt x="1028872" y="427038"/>
                </a:lnTo>
                <a:lnTo>
                  <a:pt x="1022931" y="433388"/>
                </a:lnTo>
                <a:lnTo>
                  <a:pt x="1016990" y="439341"/>
                </a:lnTo>
                <a:lnTo>
                  <a:pt x="1011050" y="444897"/>
                </a:lnTo>
                <a:lnTo>
                  <a:pt x="1004713" y="450453"/>
                </a:lnTo>
                <a:lnTo>
                  <a:pt x="998376" y="455216"/>
                </a:lnTo>
                <a:lnTo>
                  <a:pt x="992039" y="459581"/>
                </a:lnTo>
                <a:lnTo>
                  <a:pt x="985702" y="463947"/>
                </a:lnTo>
                <a:lnTo>
                  <a:pt x="979365" y="467519"/>
                </a:lnTo>
                <a:lnTo>
                  <a:pt x="973028" y="471091"/>
                </a:lnTo>
                <a:lnTo>
                  <a:pt x="966692" y="473869"/>
                </a:lnTo>
                <a:lnTo>
                  <a:pt x="959959" y="477044"/>
                </a:lnTo>
                <a:lnTo>
                  <a:pt x="954018" y="479028"/>
                </a:lnTo>
                <a:lnTo>
                  <a:pt x="947681" y="480616"/>
                </a:lnTo>
                <a:lnTo>
                  <a:pt x="941344" y="482600"/>
                </a:lnTo>
                <a:lnTo>
                  <a:pt x="935404" y="483394"/>
                </a:lnTo>
                <a:lnTo>
                  <a:pt x="929067" y="484188"/>
                </a:lnTo>
                <a:lnTo>
                  <a:pt x="923126" y="484188"/>
                </a:lnTo>
                <a:lnTo>
                  <a:pt x="917977" y="484188"/>
                </a:lnTo>
                <a:lnTo>
                  <a:pt x="912829" y="483394"/>
                </a:lnTo>
                <a:lnTo>
                  <a:pt x="908076" y="482203"/>
                </a:lnTo>
                <a:lnTo>
                  <a:pt x="902531" y="480616"/>
                </a:lnTo>
                <a:lnTo>
                  <a:pt x="896987" y="478632"/>
                </a:lnTo>
                <a:lnTo>
                  <a:pt x="891046" y="476647"/>
                </a:lnTo>
                <a:lnTo>
                  <a:pt x="885105" y="473472"/>
                </a:lnTo>
                <a:lnTo>
                  <a:pt x="879561" y="470694"/>
                </a:lnTo>
                <a:lnTo>
                  <a:pt x="873620" y="466725"/>
                </a:lnTo>
                <a:lnTo>
                  <a:pt x="867283" y="463153"/>
                </a:lnTo>
                <a:lnTo>
                  <a:pt x="861342" y="458788"/>
                </a:lnTo>
                <a:lnTo>
                  <a:pt x="855005" y="454025"/>
                </a:lnTo>
                <a:lnTo>
                  <a:pt x="848669" y="449263"/>
                </a:lnTo>
                <a:lnTo>
                  <a:pt x="842728" y="444103"/>
                </a:lnTo>
                <a:lnTo>
                  <a:pt x="836391" y="438150"/>
                </a:lnTo>
                <a:lnTo>
                  <a:pt x="830450" y="432197"/>
                </a:lnTo>
                <a:lnTo>
                  <a:pt x="824114" y="425847"/>
                </a:lnTo>
                <a:lnTo>
                  <a:pt x="818173" y="419497"/>
                </a:lnTo>
                <a:lnTo>
                  <a:pt x="812628" y="412750"/>
                </a:lnTo>
                <a:lnTo>
                  <a:pt x="807083" y="405606"/>
                </a:lnTo>
                <a:lnTo>
                  <a:pt x="801539" y="398463"/>
                </a:lnTo>
                <a:lnTo>
                  <a:pt x="795994" y="390525"/>
                </a:lnTo>
                <a:lnTo>
                  <a:pt x="790845" y="382985"/>
                </a:lnTo>
                <a:lnTo>
                  <a:pt x="786093" y="374650"/>
                </a:lnTo>
                <a:lnTo>
                  <a:pt x="780944" y="366316"/>
                </a:lnTo>
                <a:lnTo>
                  <a:pt x="776588" y="357585"/>
                </a:lnTo>
                <a:lnTo>
                  <a:pt x="772231" y="349250"/>
                </a:lnTo>
                <a:lnTo>
                  <a:pt x="768271" y="340122"/>
                </a:lnTo>
                <a:lnTo>
                  <a:pt x="764706" y="330597"/>
                </a:lnTo>
                <a:lnTo>
                  <a:pt x="761142" y="321469"/>
                </a:lnTo>
                <a:lnTo>
                  <a:pt x="758369" y="311944"/>
                </a:lnTo>
                <a:lnTo>
                  <a:pt x="755201" y="302419"/>
                </a:lnTo>
                <a:lnTo>
                  <a:pt x="753221" y="308769"/>
                </a:lnTo>
                <a:lnTo>
                  <a:pt x="750448" y="313531"/>
                </a:lnTo>
                <a:lnTo>
                  <a:pt x="749260" y="315516"/>
                </a:lnTo>
                <a:lnTo>
                  <a:pt x="748072" y="316706"/>
                </a:lnTo>
                <a:lnTo>
                  <a:pt x="746884" y="317500"/>
                </a:lnTo>
                <a:lnTo>
                  <a:pt x="745696" y="317500"/>
                </a:lnTo>
                <a:lnTo>
                  <a:pt x="743715" y="317500"/>
                </a:lnTo>
                <a:lnTo>
                  <a:pt x="742131" y="316309"/>
                </a:lnTo>
                <a:lnTo>
                  <a:pt x="740943" y="315119"/>
                </a:lnTo>
                <a:lnTo>
                  <a:pt x="739755" y="313134"/>
                </a:lnTo>
                <a:lnTo>
                  <a:pt x="738567" y="310356"/>
                </a:lnTo>
                <a:lnTo>
                  <a:pt x="736983" y="307181"/>
                </a:lnTo>
                <a:lnTo>
                  <a:pt x="734606" y="299641"/>
                </a:lnTo>
                <a:lnTo>
                  <a:pt x="733022" y="290513"/>
                </a:lnTo>
                <a:lnTo>
                  <a:pt x="731834" y="280194"/>
                </a:lnTo>
                <a:lnTo>
                  <a:pt x="730250" y="268288"/>
                </a:lnTo>
                <a:lnTo>
                  <a:pt x="730250" y="255984"/>
                </a:lnTo>
                <a:lnTo>
                  <a:pt x="730250" y="243284"/>
                </a:lnTo>
                <a:lnTo>
                  <a:pt x="731834" y="231775"/>
                </a:lnTo>
                <a:lnTo>
                  <a:pt x="733022" y="221456"/>
                </a:lnTo>
                <a:lnTo>
                  <a:pt x="734606" y="212328"/>
                </a:lnTo>
                <a:lnTo>
                  <a:pt x="736983" y="204787"/>
                </a:lnTo>
                <a:lnTo>
                  <a:pt x="738567" y="201612"/>
                </a:lnTo>
                <a:lnTo>
                  <a:pt x="739755" y="198834"/>
                </a:lnTo>
                <a:lnTo>
                  <a:pt x="740943" y="196453"/>
                </a:lnTo>
                <a:lnTo>
                  <a:pt x="742131" y="195262"/>
                </a:lnTo>
                <a:lnTo>
                  <a:pt x="743715" y="194469"/>
                </a:lnTo>
                <a:lnTo>
                  <a:pt x="745696" y="194072"/>
                </a:lnTo>
                <a:lnTo>
                  <a:pt x="746488" y="194072"/>
                </a:lnTo>
                <a:lnTo>
                  <a:pt x="747280" y="194866"/>
                </a:lnTo>
                <a:lnTo>
                  <a:pt x="747676" y="186531"/>
                </a:lnTo>
                <a:lnTo>
                  <a:pt x="748072" y="178594"/>
                </a:lnTo>
                <a:lnTo>
                  <a:pt x="748864" y="171450"/>
                </a:lnTo>
                <a:lnTo>
                  <a:pt x="750052" y="164306"/>
                </a:lnTo>
                <a:lnTo>
                  <a:pt x="749260" y="155575"/>
                </a:lnTo>
                <a:lnTo>
                  <a:pt x="748864" y="147637"/>
                </a:lnTo>
                <a:lnTo>
                  <a:pt x="748864" y="139700"/>
                </a:lnTo>
                <a:lnTo>
                  <a:pt x="749260" y="132556"/>
                </a:lnTo>
                <a:lnTo>
                  <a:pt x="750052" y="125809"/>
                </a:lnTo>
                <a:lnTo>
                  <a:pt x="751240" y="119459"/>
                </a:lnTo>
                <a:lnTo>
                  <a:pt x="752429" y="113506"/>
                </a:lnTo>
                <a:lnTo>
                  <a:pt x="754013" y="107553"/>
                </a:lnTo>
                <a:lnTo>
                  <a:pt x="755993" y="102394"/>
                </a:lnTo>
                <a:lnTo>
                  <a:pt x="758369" y="98028"/>
                </a:lnTo>
                <a:lnTo>
                  <a:pt x="760746" y="93265"/>
                </a:lnTo>
                <a:lnTo>
                  <a:pt x="763122" y="89694"/>
                </a:lnTo>
                <a:lnTo>
                  <a:pt x="766686" y="85725"/>
                </a:lnTo>
                <a:lnTo>
                  <a:pt x="769459" y="82153"/>
                </a:lnTo>
                <a:lnTo>
                  <a:pt x="773419" y="79375"/>
                </a:lnTo>
                <a:lnTo>
                  <a:pt x="776984" y="76994"/>
                </a:lnTo>
                <a:lnTo>
                  <a:pt x="760350" y="76994"/>
                </a:lnTo>
                <a:lnTo>
                  <a:pt x="747280" y="77390"/>
                </a:lnTo>
                <a:lnTo>
                  <a:pt x="735794" y="78184"/>
                </a:lnTo>
                <a:lnTo>
                  <a:pt x="743715" y="73819"/>
                </a:lnTo>
                <a:lnTo>
                  <a:pt x="752032" y="68659"/>
                </a:lnTo>
                <a:lnTo>
                  <a:pt x="759953" y="63500"/>
                </a:lnTo>
                <a:lnTo>
                  <a:pt x="767874" y="57150"/>
                </a:lnTo>
                <a:lnTo>
                  <a:pt x="782924" y="45640"/>
                </a:lnTo>
                <a:lnTo>
                  <a:pt x="790053" y="40878"/>
                </a:lnTo>
                <a:lnTo>
                  <a:pt x="796390" y="36909"/>
                </a:lnTo>
                <a:lnTo>
                  <a:pt x="814212" y="28178"/>
                </a:lnTo>
                <a:lnTo>
                  <a:pt x="831242" y="21034"/>
                </a:lnTo>
                <a:lnTo>
                  <a:pt x="848273" y="15081"/>
                </a:lnTo>
                <a:lnTo>
                  <a:pt x="864511" y="9922"/>
                </a:lnTo>
                <a:lnTo>
                  <a:pt x="880749" y="5953"/>
                </a:lnTo>
                <a:lnTo>
                  <a:pt x="895799" y="3175"/>
                </a:lnTo>
                <a:lnTo>
                  <a:pt x="910849" y="1587"/>
                </a:lnTo>
                <a:lnTo>
                  <a:pt x="925106" y="0"/>
                </a:lnTo>
                <a:close/>
              </a:path>
            </a:pathLst>
          </a:cu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2A4758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357747" y="2044575"/>
            <a:ext cx="5374561" cy="500137"/>
            <a:chOff x="5357747" y="2018963"/>
            <a:chExt cx="5374561" cy="500137"/>
          </a:xfrm>
        </p:grpSpPr>
        <p:sp>
          <p:nvSpPr>
            <p:cNvPr id="8" name="TextBox 2"/>
            <p:cNvSpPr txBox="1"/>
            <p:nvPr/>
          </p:nvSpPr>
          <p:spPr>
            <a:xfrm>
              <a:off x="7619799" y="2018963"/>
              <a:ext cx="3112509" cy="50013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300"/>
                </a:lnSpc>
                <a:def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l"/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5357747" y="2064841"/>
              <a:ext cx="399794" cy="393177"/>
            </a:xfrm>
            <a:prstGeom prst="ellipse">
              <a:avLst/>
            </a:pr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lIns="168213" tIns="84107" rIns="168213" bIns="84107"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</a:rPr>
                <a:t>1</a:t>
              </a:r>
              <a:endParaRPr kumimoji="0" lang="zh-CN" altLang="en-US" sz="2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5757541" y="2261430"/>
              <a:ext cx="1465913" cy="0"/>
            </a:xfrm>
            <a:prstGeom prst="line">
              <a:avLst/>
            </a:prstGeom>
            <a:noFill/>
            <a:ln w="6350" cap="rnd" cmpd="sng" algn="ctr">
              <a:solidFill>
                <a:srgbClr val="23202F"/>
              </a:solidFill>
              <a:prstDash val="dash"/>
              <a:tailEnd type="oval" w="sm" len="sm"/>
            </a:ln>
            <a:effectLst/>
          </p:spPr>
        </p:cxnSp>
      </p:grpSp>
      <p:grpSp>
        <p:nvGrpSpPr>
          <p:cNvPr id="11" name="组合 10"/>
          <p:cNvGrpSpPr/>
          <p:nvPr/>
        </p:nvGrpSpPr>
        <p:grpSpPr>
          <a:xfrm>
            <a:off x="5357747" y="2965561"/>
            <a:ext cx="5374561" cy="507318"/>
            <a:chOff x="5357747" y="2939949"/>
            <a:chExt cx="5374561" cy="507318"/>
          </a:xfrm>
        </p:grpSpPr>
        <p:sp>
          <p:nvSpPr>
            <p:cNvPr id="12" name="TextBox 5"/>
            <p:cNvSpPr txBox="1"/>
            <p:nvPr/>
          </p:nvSpPr>
          <p:spPr>
            <a:xfrm>
              <a:off x="7619799" y="2939949"/>
              <a:ext cx="3112509" cy="50731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300"/>
                </a:lnSpc>
                <a:def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l"/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5357747" y="2985827"/>
              <a:ext cx="399794" cy="393177"/>
            </a:xfrm>
            <a:prstGeom prst="ellipse">
              <a:avLst/>
            </a:pr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lIns="168213" tIns="84107" rIns="168213" bIns="84107"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</a:rPr>
                <a:t>2</a:t>
              </a:r>
              <a:endParaRPr kumimoji="0" lang="zh-CN" altLang="en-US" sz="2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5757541" y="3182416"/>
              <a:ext cx="1465913" cy="0"/>
            </a:xfrm>
            <a:prstGeom prst="line">
              <a:avLst/>
            </a:prstGeom>
            <a:noFill/>
            <a:ln w="6350" cap="rnd" cmpd="sng" algn="ctr">
              <a:solidFill>
                <a:srgbClr val="23202F"/>
              </a:solidFill>
              <a:prstDash val="dash"/>
              <a:tailEnd type="oval" w="sm" len="sm"/>
            </a:ln>
            <a:effectLst/>
          </p:spPr>
        </p:cxnSp>
      </p:grpSp>
      <p:grpSp>
        <p:nvGrpSpPr>
          <p:cNvPr id="15" name="组合 14"/>
          <p:cNvGrpSpPr/>
          <p:nvPr/>
        </p:nvGrpSpPr>
        <p:grpSpPr>
          <a:xfrm>
            <a:off x="5357747" y="3882974"/>
            <a:ext cx="5374561" cy="507318"/>
            <a:chOff x="5357747" y="3857362"/>
            <a:chExt cx="5374561" cy="507318"/>
          </a:xfrm>
        </p:grpSpPr>
        <p:sp>
          <p:nvSpPr>
            <p:cNvPr id="16" name="TextBox 8"/>
            <p:cNvSpPr txBox="1"/>
            <p:nvPr/>
          </p:nvSpPr>
          <p:spPr>
            <a:xfrm>
              <a:off x="7619799" y="3857362"/>
              <a:ext cx="3112509" cy="50731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300"/>
                </a:lnSpc>
                <a:def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l"/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5357747" y="3903240"/>
              <a:ext cx="399794" cy="393177"/>
            </a:xfrm>
            <a:prstGeom prst="ellipse">
              <a:avLst/>
            </a:pr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lIns="168213" tIns="84107" rIns="168213" bIns="84107"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</a:rPr>
                <a:t>3</a:t>
              </a:r>
              <a:endParaRPr kumimoji="0" lang="zh-CN" altLang="en-US" sz="2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5757541" y="4099829"/>
              <a:ext cx="1465913" cy="0"/>
            </a:xfrm>
            <a:prstGeom prst="line">
              <a:avLst/>
            </a:prstGeom>
            <a:noFill/>
            <a:ln w="6350" cap="rnd" cmpd="sng" algn="ctr">
              <a:solidFill>
                <a:srgbClr val="23202F"/>
              </a:solidFill>
              <a:prstDash val="dash"/>
              <a:tailEnd type="oval" w="sm" len="sm"/>
            </a:ln>
            <a:effectLst/>
          </p:spPr>
        </p:cxnSp>
      </p:grpSp>
      <p:grpSp>
        <p:nvGrpSpPr>
          <p:cNvPr id="19" name="组合 18"/>
          <p:cNvGrpSpPr/>
          <p:nvPr/>
        </p:nvGrpSpPr>
        <p:grpSpPr>
          <a:xfrm>
            <a:off x="5357747" y="4800387"/>
            <a:ext cx="5374561" cy="507318"/>
            <a:chOff x="5357747" y="4774775"/>
            <a:chExt cx="5374561" cy="507318"/>
          </a:xfrm>
        </p:grpSpPr>
        <p:sp>
          <p:nvSpPr>
            <p:cNvPr id="20" name="TextBox 11"/>
            <p:cNvSpPr txBox="1"/>
            <p:nvPr/>
          </p:nvSpPr>
          <p:spPr>
            <a:xfrm>
              <a:off x="7619799" y="4774775"/>
              <a:ext cx="3112509" cy="50731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300"/>
                </a:lnSpc>
                <a:def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l"/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5357747" y="4820654"/>
              <a:ext cx="399794" cy="393177"/>
            </a:xfrm>
            <a:prstGeom prst="ellipse">
              <a:avLst/>
            </a:pr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lIns="168213" tIns="84107" rIns="168213" bIns="84107"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</a:rPr>
                <a:t>4</a:t>
              </a:r>
              <a:endParaRPr kumimoji="0" lang="zh-CN" altLang="en-US" sz="2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5757541" y="5017242"/>
              <a:ext cx="1465913" cy="0"/>
            </a:xfrm>
            <a:prstGeom prst="line">
              <a:avLst/>
            </a:prstGeom>
            <a:noFill/>
            <a:ln w="6350" cap="rnd" cmpd="sng" algn="ctr">
              <a:solidFill>
                <a:srgbClr val="23202F"/>
              </a:solidFill>
              <a:prstDash val="dash"/>
              <a:tailEnd type="oval" w="sm" len="sm"/>
            </a:ln>
            <a:effectLst/>
          </p:spPr>
        </p:cxnSp>
      </p:grpSp>
      <p:grpSp>
        <p:nvGrpSpPr>
          <p:cNvPr id="23" name="组合 22"/>
          <p:cNvGrpSpPr/>
          <p:nvPr/>
        </p:nvGrpSpPr>
        <p:grpSpPr>
          <a:xfrm>
            <a:off x="5357747" y="5717800"/>
            <a:ext cx="5374561" cy="507318"/>
            <a:chOff x="5357747" y="5692188"/>
            <a:chExt cx="5374561" cy="507318"/>
          </a:xfrm>
        </p:grpSpPr>
        <p:sp>
          <p:nvSpPr>
            <p:cNvPr id="24" name="TextBox 14"/>
            <p:cNvSpPr txBox="1"/>
            <p:nvPr/>
          </p:nvSpPr>
          <p:spPr>
            <a:xfrm>
              <a:off x="7619799" y="5692188"/>
              <a:ext cx="3112509" cy="50731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300"/>
                </a:lnSpc>
                <a:def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l"/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5357747" y="5738067"/>
              <a:ext cx="399794" cy="393177"/>
            </a:xfrm>
            <a:prstGeom prst="ellipse">
              <a:avLst/>
            </a:pr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lIns="168213" tIns="84107" rIns="168213" bIns="84107"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</a:rPr>
                <a:t>5</a:t>
              </a:r>
              <a:endParaRPr kumimoji="0" lang="zh-CN" altLang="en-US" sz="2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5757541" y="5934655"/>
              <a:ext cx="1465913" cy="0"/>
            </a:xfrm>
            <a:prstGeom prst="line">
              <a:avLst/>
            </a:prstGeom>
            <a:noFill/>
            <a:ln w="6350" cap="rnd" cmpd="sng" algn="ctr">
              <a:solidFill>
                <a:srgbClr val="23202F"/>
              </a:solidFill>
              <a:prstDash val="dash"/>
              <a:tailEnd type="oval" w="sm" len="sm"/>
            </a:ln>
            <a:effectLst/>
          </p:spPr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4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2" fill="hold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4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nodeType="withEffect" p14:presetBounceEnd="4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2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3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5" grpId="0"/>
          <p:bldP spid="6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5" grpId="0"/>
          <p:bldP spid="6" grpId="0" animBg="1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1091" y="-929640"/>
            <a:ext cx="11089898" cy="8717280"/>
          </a:xfrm>
          <a:prstGeom prst="rect">
            <a:avLst/>
          </a:prstGeom>
        </p:spPr>
      </p:pic>
      <p:sp>
        <p:nvSpPr>
          <p:cNvPr id="3" name="矩形 259"/>
          <p:cNvSpPr>
            <a:spLocks noChangeArrowheads="1"/>
          </p:cNvSpPr>
          <p:nvPr/>
        </p:nvSpPr>
        <p:spPr bwMode="auto">
          <a:xfrm>
            <a:off x="3462786" y="3418660"/>
            <a:ext cx="524327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4000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尚酷简体" panose="03000509000000000000" pitchFamily="65" charset="-122"/>
                <a:ea typeface="方正尚酷简体" panose="03000509000000000000" pitchFamily="65" charset="-122"/>
              </a:rPr>
              <a:t>财务与融资</a:t>
            </a:r>
            <a:endParaRPr lang="zh-CN" altLang="en-US" sz="4000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3139404" y="4189882"/>
            <a:ext cx="589004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We have many PowerPoint </a:t>
            </a: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templates</a:t>
            </a: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 that has been specifically designed to help anyone that is stepping into the world of PowerPoint for the very first time.</a:t>
            </a:r>
            <a:endParaRPr lang="zh-CN" alt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619660" y="1124363"/>
            <a:ext cx="2929530" cy="2646878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66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gency FB" panose="020B0503020202020204" pitchFamily="34" charset="0"/>
                <a:ea typeface="腾祥澜黑简" panose="01010104010101010101" pitchFamily="2" charset="-122"/>
                <a:cs typeface="Arial" panose="020B0604020202020204" pitchFamily="34" charset="0"/>
              </a:rPr>
              <a:t>04</a:t>
            </a:r>
            <a:endParaRPr lang="zh-CN" altLang="en-US" sz="166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gency FB" panose="020B0503020202020204" pitchFamily="34" charset="0"/>
              <a:ea typeface="腾祥澜黑简" panose="0101010401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00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1016000" y="1147186"/>
            <a:ext cx="10334171" cy="0"/>
          </a:xfrm>
          <a:prstGeom prst="line">
            <a:avLst/>
          </a:prstGeom>
          <a:ln w="12700">
            <a:solidFill>
              <a:srgbClr val="2320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659843" y="580571"/>
            <a:ext cx="638629" cy="638629"/>
          </a:xfrm>
          <a:prstGeom prst="rect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5400" b="1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30162" y="412261"/>
            <a:ext cx="336620" cy="336620"/>
          </a:xfrm>
          <a:prstGeom prst="rect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5400" b="1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" name="文本占位符 9"/>
          <p:cNvSpPr txBox="1"/>
          <p:nvPr/>
        </p:nvSpPr>
        <p:spPr>
          <a:xfrm>
            <a:off x="1572980" y="483186"/>
            <a:ext cx="4665260" cy="646666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rgbClr val="23202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三、财务与融资</a:t>
            </a:r>
            <a:endParaRPr lang="zh-CN" altLang="en-US" sz="3200" dirty="0">
              <a:solidFill>
                <a:srgbClr val="23202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776285" y="1740989"/>
            <a:ext cx="2629456" cy="2128990"/>
            <a:chOff x="457708" y="1670924"/>
            <a:chExt cx="2629456" cy="2128990"/>
          </a:xfrm>
        </p:grpSpPr>
        <p:sp>
          <p:nvSpPr>
            <p:cNvPr id="25" name="矩形 24"/>
            <p:cNvSpPr/>
            <p:nvPr/>
          </p:nvSpPr>
          <p:spPr>
            <a:xfrm>
              <a:off x="457708" y="2876584"/>
              <a:ext cx="2629456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  <a:endPara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457708" y="1670924"/>
              <a:ext cx="2228426" cy="4315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23202F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</a:rPr>
                <a:t>成本预算</a:t>
              </a:r>
              <a:endParaRPr lang="zh-CN" altLang="en-US" sz="2000" dirty="0">
                <a:solidFill>
                  <a:srgbClr val="23202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566729" y="1740989"/>
            <a:ext cx="2629456" cy="2128990"/>
            <a:chOff x="457708" y="1670924"/>
            <a:chExt cx="2629456" cy="2128990"/>
          </a:xfrm>
        </p:grpSpPr>
        <p:sp>
          <p:nvSpPr>
            <p:cNvPr id="28" name="矩形 27"/>
            <p:cNvSpPr/>
            <p:nvPr/>
          </p:nvSpPr>
          <p:spPr>
            <a:xfrm>
              <a:off x="457708" y="2876584"/>
              <a:ext cx="2629456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  <a:endPara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457708" y="1670924"/>
              <a:ext cx="2228426" cy="4298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23202F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</a:rPr>
                <a:t>成本预算</a:t>
              </a:r>
              <a:endParaRPr lang="zh-CN" altLang="en-US" sz="2000" dirty="0">
                <a:solidFill>
                  <a:srgbClr val="23202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357173" y="1740989"/>
            <a:ext cx="2629456" cy="2128990"/>
            <a:chOff x="457708" y="1670924"/>
            <a:chExt cx="2629456" cy="2128990"/>
          </a:xfrm>
        </p:grpSpPr>
        <p:sp>
          <p:nvSpPr>
            <p:cNvPr id="31" name="矩形 30"/>
            <p:cNvSpPr/>
            <p:nvPr/>
          </p:nvSpPr>
          <p:spPr>
            <a:xfrm>
              <a:off x="457708" y="2876584"/>
              <a:ext cx="2629456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  <a:endPara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457708" y="1670924"/>
              <a:ext cx="2228426" cy="4298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23202F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</a:rPr>
                <a:t>成本预算</a:t>
              </a:r>
              <a:endParaRPr lang="zh-CN" altLang="en-US" sz="2000" dirty="0">
                <a:solidFill>
                  <a:srgbClr val="23202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76285" y="4135846"/>
            <a:ext cx="2629456" cy="2128990"/>
            <a:chOff x="457708" y="1670924"/>
            <a:chExt cx="2629456" cy="2128990"/>
          </a:xfrm>
        </p:grpSpPr>
        <p:sp>
          <p:nvSpPr>
            <p:cNvPr id="34" name="矩形 33"/>
            <p:cNvSpPr/>
            <p:nvPr/>
          </p:nvSpPr>
          <p:spPr>
            <a:xfrm>
              <a:off x="457708" y="2876584"/>
              <a:ext cx="2629456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  <a:endPara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457708" y="1670924"/>
              <a:ext cx="2228426" cy="4298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23202F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</a:rPr>
                <a:t>成本预算</a:t>
              </a:r>
              <a:endParaRPr lang="zh-CN" altLang="en-US" sz="2000" dirty="0">
                <a:solidFill>
                  <a:srgbClr val="23202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566729" y="4135846"/>
            <a:ext cx="2629456" cy="2128990"/>
            <a:chOff x="457708" y="1670924"/>
            <a:chExt cx="2629456" cy="2128990"/>
          </a:xfrm>
        </p:grpSpPr>
        <p:sp>
          <p:nvSpPr>
            <p:cNvPr id="37" name="矩形 36"/>
            <p:cNvSpPr/>
            <p:nvPr/>
          </p:nvSpPr>
          <p:spPr>
            <a:xfrm>
              <a:off x="457708" y="2876584"/>
              <a:ext cx="2629456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  <a:endPara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457708" y="1670924"/>
              <a:ext cx="2228426" cy="4298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23202F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</a:rPr>
                <a:t>成本预算</a:t>
              </a:r>
              <a:endParaRPr lang="zh-CN" altLang="en-US" sz="2000" dirty="0">
                <a:solidFill>
                  <a:srgbClr val="23202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357173" y="4135846"/>
            <a:ext cx="2629456" cy="2128990"/>
            <a:chOff x="457708" y="1670924"/>
            <a:chExt cx="2629456" cy="2128990"/>
          </a:xfrm>
        </p:grpSpPr>
        <p:sp>
          <p:nvSpPr>
            <p:cNvPr id="40" name="矩形 39"/>
            <p:cNvSpPr/>
            <p:nvPr/>
          </p:nvSpPr>
          <p:spPr>
            <a:xfrm>
              <a:off x="457708" y="2876584"/>
              <a:ext cx="2629456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  <a:endPara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457708" y="1670924"/>
              <a:ext cx="2228426" cy="4315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23202F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</a:rPr>
                <a:t>成本预算</a:t>
              </a:r>
              <a:endParaRPr lang="zh-CN" altLang="en-US" sz="2000" dirty="0">
                <a:solidFill>
                  <a:srgbClr val="23202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776285" y="2284429"/>
            <a:ext cx="10646459" cy="508001"/>
            <a:chOff x="776285" y="2133599"/>
            <a:chExt cx="10646459" cy="508001"/>
          </a:xfrm>
        </p:grpSpPr>
        <p:grpSp>
          <p:nvGrpSpPr>
            <p:cNvPr id="43" name="组合 42"/>
            <p:cNvGrpSpPr/>
            <p:nvPr/>
          </p:nvGrpSpPr>
          <p:grpSpPr>
            <a:xfrm>
              <a:off x="776285" y="2133599"/>
              <a:ext cx="3065570" cy="508001"/>
              <a:chOff x="581021" y="2133599"/>
              <a:chExt cx="3514153" cy="580572"/>
            </a:xfrm>
          </p:grpSpPr>
          <p:sp>
            <p:nvSpPr>
              <p:cNvPr id="53" name="矩形: 圆角 8"/>
              <p:cNvSpPr/>
              <p:nvPr/>
            </p:nvSpPr>
            <p:spPr>
              <a:xfrm>
                <a:off x="581022" y="2133599"/>
                <a:ext cx="2829836" cy="580572"/>
              </a:xfrm>
              <a:prstGeom prst="roundRect">
                <a:avLst>
                  <a:gd name="adj" fmla="val 50000"/>
                </a:avLst>
              </a:prstGeom>
              <a:solidFill>
                <a:srgbClr val="23202F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矩形: 圆角 1"/>
              <p:cNvSpPr/>
              <p:nvPr/>
            </p:nvSpPr>
            <p:spPr>
              <a:xfrm>
                <a:off x="581021" y="2133599"/>
                <a:ext cx="3514153" cy="580572"/>
              </a:xfrm>
              <a:prstGeom prst="roundRect">
                <a:avLst>
                  <a:gd name="adj" fmla="val 50000"/>
                </a:avLst>
              </a:prstGeom>
              <a:noFill/>
              <a:ln w="38100">
                <a:solidFill>
                  <a:srgbClr val="2320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4" name="组合 43"/>
            <p:cNvGrpSpPr/>
            <p:nvPr/>
          </p:nvGrpSpPr>
          <p:grpSpPr>
            <a:xfrm>
              <a:off x="4566730" y="2133599"/>
              <a:ext cx="3065570" cy="508001"/>
              <a:chOff x="581021" y="2133599"/>
              <a:chExt cx="3514153" cy="580572"/>
            </a:xfrm>
          </p:grpSpPr>
          <p:sp>
            <p:nvSpPr>
              <p:cNvPr id="51" name="矩形: 圆角 11"/>
              <p:cNvSpPr/>
              <p:nvPr/>
            </p:nvSpPr>
            <p:spPr>
              <a:xfrm>
                <a:off x="581022" y="2133599"/>
                <a:ext cx="2202276" cy="580572"/>
              </a:xfrm>
              <a:prstGeom prst="roundRect">
                <a:avLst>
                  <a:gd name="adj" fmla="val 50000"/>
                </a:avLst>
              </a:prstGeom>
              <a:solidFill>
                <a:srgbClr val="23202F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矩形: 圆角 12"/>
              <p:cNvSpPr/>
              <p:nvPr/>
            </p:nvSpPr>
            <p:spPr>
              <a:xfrm>
                <a:off x="581021" y="2133599"/>
                <a:ext cx="3514153" cy="580572"/>
              </a:xfrm>
              <a:prstGeom prst="roundRect">
                <a:avLst>
                  <a:gd name="adj" fmla="val 50000"/>
                </a:avLst>
              </a:prstGeom>
              <a:noFill/>
              <a:ln w="38100">
                <a:solidFill>
                  <a:srgbClr val="2320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8357174" y="2133599"/>
              <a:ext cx="3065570" cy="508001"/>
              <a:chOff x="581021" y="2133599"/>
              <a:chExt cx="3514153" cy="580572"/>
            </a:xfrm>
          </p:grpSpPr>
          <p:sp>
            <p:nvSpPr>
              <p:cNvPr id="49" name="矩形: 圆角 14"/>
              <p:cNvSpPr/>
              <p:nvPr/>
            </p:nvSpPr>
            <p:spPr>
              <a:xfrm>
                <a:off x="581021" y="2133599"/>
                <a:ext cx="3247940" cy="580572"/>
              </a:xfrm>
              <a:prstGeom prst="roundRect">
                <a:avLst>
                  <a:gd name="adj" fmla="val 50000"/>
                </a:avLst>
              </a:prstGeom>
              <a:solidFill>
                <a:srgbClr val="23202F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矩形: 圆角 15"/>
              <p:cNvSpPr/>
              <p:nvPr/>
            </p:nvSpPr>
            <p:spPr>
              <a:xfrm>
                <a:off x="581021" y="2133599"/>
                <a:ext cx="3514153" cy="580572"/>
              </a:xfrm>
              <a:prstGeom prst="roundRect">
                <a:avLst>
                  <a:gd name="adj" fmla="val 50000"/>
                </a:avLst>
              </a:prstGeom>
              <a:noFill/>
              <a:ln w="38100">
                <a:solidFill>
                  <a:srgbClr val="2320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6" name="文本框 45"/>
            <p:cNvSpPr txBox="1"/>
            <p:nvPr/>
          </p:nvSpPr>
          <p:spPr>
            <a:xfrm>
              <a:off x="2563717" y="2208255"/>
              <a:ext cx="6463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dirty="0">
                  <a:solidFill>
                    <a:schemeClr val="bg1"/>
                  </a:solidFill>
                </a:rPr>
                <a:t>75%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5841554" y="2208255"/>
              <a:ext cx="6463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dirty="0">
                  <a:solidFill>
                    <a:schemeClr val="bg1"/>
                  </a:solidFill>
                </a:rPr>
                <a:t>56%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0544181" y="2208255"/>
              <a:ext cx="6463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dirty="0">
                  <a:solidFill>
                    <a:schemeClr val="bg1"/>
                  </a:solidFill>
                </a:rPr>
                <a:t>95%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776285" y="4679286"/>
            <a:ext cx="10646459" cy="508001"/>
            <a:chOff x="776285" y="4528456"/>
            <a:chExt cx="10646459" cy="508001"/>
          </a:xfrm>
        </p:grpSpPr>
        <p:grpSp>
          <p:nvGrpSpPr>
            <p:cNvPr id="56" name="组合 55"/>
            <p:cNvGrpSpPr/>
            <p:nvPr/>
          </p:nvGrpSpPr>
          <p:grpSpPr>
            <a:xfrm>
              <a:off x="776285" y="4528456"/>
              <a:ext cx="3065570" cy="508001"/>
              <a:chOff x="581021" y="2133599"/>
              <a:chExt cx="3514153" cy="580572"/>
            </a:xfrm>
          </p:grpSpPr>
          <p:sp>
            <p:nvSpPr>
              <p:cNvPr id="66" name="矩形: 圆角 26"/>
              <p:cNvSpPr/>
              <p:nvPr/>
            </p:nvSpPr>
            <p:spPr>
              <a:xfrm>
                <a:off x="581022" y="2133599"/>
                <a:ext cx="1921968" cy="580572"/>
              </a:xfrm>
              <a:prstGeom prst="roundRect">
                <a:avLst>
                  <a:gd name="adj" fmla="val 50000"/>
                </a:avLst>
              </a:prstGeom>
              <a:solidFill>
                <a:srgbClr val="23202F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矩形: 圆角 27"/>
              <p:cNvSpPr/>
              <p:nvPr/>
            </p:nvSpPr>
            <p:spPr>
              <a:xfrm>
                <a:off x="581021" y="2133599"/>
                <a:ext cx="3514153" cy="580572"/>
              </a:xfrm>
              <a:prstGeom prst="roundRect">
                <a:avLst>
                  <a:gd name="adj" fmla="val 50000"/>
                </a:avLst>
              </a:prstGeom>
              <a:noFill/>
              <a:ln w="38100">
                <a:solidFill>
                  <a:srgbClr val="2320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7" name="组合 56"/>
            <p:cNvGrpSpPr/>
            <p:nvPr/>
          </p:nvGrpSpPr>
          <p:grpSpPr>
            <a:xfrm>
              <a:off x="4566730" y="4528456"/>
              <a:ext cx="3065570" cy="508001"/>
              <a:chOff x="581021" y="2133599"/>
              <a:chExt cx="3514153" cy="580572"/>
            </a:xfrm>
          </p:grpSpPr>
          <p:sp>
            <p:nvSpPr>
              <p:cNvPr id="64" name="矩形: 圆角 29"/>
              <p:cNvSpPr/>
              <p:nvPr/>
            </p:nvSpPr>
            <p:spPr>
              <a:xfrm>
                <a:off x="581022" y="2133599"/>
                <a:ext cx="3047320" cy="580572"/>
              </a:xfrm>
              <a:prstGeom prst="roundRect">
                <a:avLst>
                  <a:gd name="adj" fmla="val 50000"/>
                </a:avLst>
              </a:prstGeom>
              <a:solidFill>
                <a:srgbClr val="23202F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矩形: 圆角 30"/>
              <p:cNvSpPr/>
              <p:nvPr/>
            </p:nvSpPr>
            <p:spPr>
              <a:xfrm>
                <a:off x="581021" y="2133599"/>
                <a:ext cx="3514153" cy="580572"/>
              </a:xfrm>
              <a:prstGeom prst="roundRect">
                <a:avLst>
                  <a:gd name="adj" fmla="val 50000"/>
                </a:avLst>
              </a:prstGeom>
              <a:noFill/>
              <a:ln w="38100">
                <a:solidFill>
                  <a:srgbClr val="2320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8" name="组合 57"/>
            <p:cNvGrpSpPr/>
            <p:nvPr/>
          </p:nvGrpSpPr>
          <p:grpSpPr>
            <a:xfrm>
              <a:off x="8357174" y="4528456"/>
              <a:ext cx="3065570" cy="508001"/>
              <a:chOff x="581021" y="2133599"/>
              <a:chExt cx="3514153" cy="580572"/>
            </a:xfrm>
          </p:grpSpPr>
          <p:sp>
            <p:nvSpPr>
              <p:cNvPr id="62" name="矩形: 圆角 32"/>
              <p:cNvSpPr/>
              <p:nvPr/>
            </p:nvSpPr>
            <p:spPr>
              <a:xfrm>
                <a:off x="581022" y="2133599"/>
                <a:ext cx="2216375" cy="580572"/>
              </a:xfrm>
              <a:prstGeom prst="roundRect">
                <a:avLst>
                  <a:gd name="adj" fmla="val 50000"/>
                </a:avLst>
              </a:prstGeom>
              <a:solidFill>
                <a:srgbClr val="23202F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矩形: 圆角 33"/>
              <p:cNvSpPr/>
              <p:nvPr/>
            </p:nvSpPr>
            <p:spPr>
              <a:xfrm>
                <a:off x="581021" y="2133599"/>
                <a:ext cx="3514153" cy="580572"/>
              </a:xfrm>
              <a:prstGeom prst="roundRect">
                <a:avLst>
                  <a:gd name="adj" fmla="val 50000"/>
                </a:avLst>
              </a:prstGeom>
              <a:noFill/>
              <a:ln w="38100">
                <a:solidFill>
                  <a:srgbClr val="2320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9" name="文本框 58"/>
            <p:cNvSpPr txBox="1"/>
            <p:nvPr/>
          </p:nvSpPr>
          <p:spPr>
            <a:xfrm>
              <a:off x="9595820" y="4597790"/>
              <a:ext cx="6463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dirty="0">
                  <a:solidFill>
                    <a:schemeClr val="bg1"/>
                  </a:solidFill>
                </a:rPr>
                <a:t>64%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6602965" y="4597790"/>
              <a:ext cx="6463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dirty="0">
                  <a:solidFill>
                    <a:schemeClr val="bg1"/>
                  </a:solidFill>
                </a:rPr>
                <a:t>92%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767846" y="4597790"/>
              <a:ext cx="6463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dirty="0">
                  <a:solidFill>
                    <a:schemeClr val="bg1"/>
                  </a:solidFill>
                </a:rPr>
                <a:t>50%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99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99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99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99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99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299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799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299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1016000" y="1147186"/>
            <a:ext cx="10334171" cy="0"/>
          </a:xfrm>
          <a:prstGeom prst="line">
            <a:avLst/>
          </a:prstGeom>
          <a:ln w="12700">
            <a:solidFill>
              <a:srgbClr val="2320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659843" y="580571"/>
            <a:ext cx="638629" cy="638629"/>
          </a:xfrm>
          <a:prstGeom prst="rect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5400" b="1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30162" y="412261"/>
            <a:ext cx="336620" cy="336620"/>
          </a:xfrm>
          <a:prstGeom prst="rect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5400" b="1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" name="文本占位符 9"/>
          <p:cNvSpPr txBox="1"/>
          <p:nvPr/>
        </p:nvSpPr>
        <p:spPr>
          <a:xfrm>
            <a:off x="1572980" y="483186"/>
            <a:ext cx="4665260" cy="646666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rgbClr val="23202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三、财务与融资</a:t>
            </a:r>
            <a:endParaRPr lang="zh-CN" altLang="en-US" sz="3200" dirty="0">
              <a:solidFill>
                <a:srgbClr val="23202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62715" y="1770857"/>
            <a:ext cx="7495382" cy="1373186"/>
            <a:chOff x="662715" y="1770857"/>
            <a:chExt cx="7495382" cy="1373186"/>
          </a:xfrm>
        </p:grpSpPr>
        <p:sp>
          <p:nvSpPr>
            <p:cNvPr id="7" name="矩形 6"/>
            <p:cNvSpPr/>
            <p:nvPr/>
          </p:nvSpPr>
          <p:spPr>
            <a:xfrm>
              <a:off x="662715" y="1770857"/>
              <a:ext cx="7495382" cy="1373186"/>
            </a:xfrm>
            <a:prstGeom prst="rect">
              <a:avLst/>
            </a:pr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方正粗谭黑简体" panose="02000000000000000000" pitchFamily="2" charset="-122"/>
                <a:ea typeface="方正粗谭黑简体" panose="02000000000000000000" pitchFamily="2" charset="-122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943506" y="1860055"/>
              <a:ext cx="1194790" cy="1194790"/>
            </a:xfrm>
            <a:prstGeom prst="ellipse">
              <a:avLst/>
            </a:pr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方正粗谭黑简体" panose="02000000000000000000" pitchFamily="2" charset="-122"/>
                <a:ea typeface="方正粗谭黑简体" panose="02000000000000000000" pitchFamily="2" charset="-122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2419088" y="1921918"/>
              <a:ext cx="5103695" cy="1075744"/>
              <a:chOff x="1478086" y="4679146"/>
              <a:chExt cx="5103695" cy="1075744"/>
            </a:xfrm>
          </p:grpSpPr>
          <p:sp>
            <p:nvSpPr>
              <p:cNvPr id="11" name="矩形 10"/>
              <p:cNvSpPr/>
              <p:nvPr/>
            </p:nvSpPr>
            <p:spPr>
              <a:xfrm>
                <a:off x="1478086" y="5140811"/>
                <a:ext cx="5103695" cy="6140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详写内容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……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点击输入本栏的具体文字，简明扼要的说明分项内容，此为概念图解，简明扼要的说明分项内容</a:t>
                </a:r>
                <a:endParaRPr lang="zh-CN" altLang="en-US" sz="12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1478087" y="4679146"/>
                <a:ext cx="2228426" cy="4315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000" dirty="0">
                    <a:solidFill>
                      <a:schemeClr val="bg1"/>
                    </a:solidFill>
                    <a:latin typeface="方正尚酷简体" panose="03000509000000000000" pitchFamily="65" charset="-122"/>
                    <a:ea typeface="方正尚酷简体" panose="03000509000000000000" pitchFamily="65" charset="-122"/>
                  </a:rPr>
                  <a:t>预期回报</a:t>
                </a:r>
                <a:endParaRPr lang="zh-CN" altLang="en-US" sz="2000" dirty="0">
                  <a:solidFill>
                    <a:schemeClr val="bg1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</a:endParaRPr>
              </a:p>
            </p:txBody>
          </p:sp>
        </p:grpSp>
        <p:sp>
          <p:nvSpPr>
            <p:cNvPr id="10" name="椭圆 70"/>
            <p:cNvSpPr/>
            <p:nvPr/>
          </p:nvSpPr>
          <p:spPr>
            <a:xfrm>
              <a:off x="1243117" y="2152731"/>
              <a:ext cx="614258" cy="563893"/>
            </a:xfrm>
            <a:custGeom>
              <a:avLst/>
              <a:gdLst>
                <a:gd name="connsiteX0" fmla="*/ 117399 w 337212"/>
                <a:gd name="connsiteY0" fmla="*/ 192088 h 309563"/>
                <a:gd name="connsiteX1" fmla="*/ 130099 w 337212"/>
                <a:gd name="connsiteY1" fmla="*/ 196036 h 309563"/>
                <a:gd name="connsiteX2" fmla="*/ 130099 w 337212"/>
                <a:gd name="connsiteY2" fmla="*/ 278941 h 309563"/>
                <a:gd name="connsiteX3" fmla="*/ 117399 w 337212"/>
                <a:gd name="connsiteY3" fmla="*/ 292101 h 309563"/>
                <a:gd name="connsiteX4" fmla="*/ 176137 w 337212"/>
                <a:gd name="connsiteY4" fmla="*/ 187325 h 309563"/>
                <a:gd name="connsiteX5" fmla="*/ 187250 w 337212"/>
                <a:gd name="connsiteY5" fmla="*/ 191271 h 309563"/>
                <a:gd name="connsiteX6" fmla="*/ 187250 w 337212"/>
                <a:gd name="connsiteY6" fmla="*/ 267562 h 309563"/>
                <a:gd name="connsiteX7" fmla="*/ 176137 w 337212"/>
                <a:gd name="connsiteY7" fmla="*/ 279400 h 309563"/>
                <a:gd name="connsiteX8" fmla="*/ 176137 w 337212"/>
                <a:gd name="connsiteY8" fmla="*/ 187325 h 309563"/>
                <a:gd name="connsiteX9" fmla="*/ 231699 w 337212"/>
                <a:gd name="connsiteY9" fmla="*/ 180975 h 309563"/>
                <a:gd name="connsiteX10" fmla="*/ 239637 w 337212"/>
                <a:gd name="connsiteY10" fmla="*/ 184982 h 309563"/>
                <a:gd name="connsiteX11" fmla="*/ 239637 w 337212"/>
                <a:gd name="connsiteY11" fmla="*/ 254429 h 309563"/>
                <a:gd name="connsiteX12" fmla="*/ 231699 w 337212"/>
                <a:gd name="connsiteY12" fmla="*/ 265113 h 309563"/>
                <a:gd name="connsiteX13" fmla="*/ 277737 w 337212"/>
                <a:gd name="connsiteY13" fmla="*/ 177800 h 309563"/>
                <a:gd name="connsiteX14" fmla="*/ 287262 w 337212"/>
                <a:gd name="connsiteY14" fmla="*/ 180398 h 309563"/>
                <a:gd name="connsiteX15" fmla="*/ 287262 w 337212"/>
                <a:gd name="connsiteY15" fmla="*/ 238847 h 309563"/>
                <a:gd name="connsiteX16" fmla="*/ 277737 w 337212"/>
                <a:gd name="connsiteY16" fmla="*/ 249238 h 309563"/>
                <a:gd name="connsiteX17" fmla="*/ 280912 w 337212"/>
                <a:gd name="connsiteY17" fmla="*/ 92075 h 309563"/>
                <a:gd name="connsiteX18" fmla="*/ 307493 w 337212"/>
                <a:gd name="connsiteY18" fmla="*/ 92075 h 309563"/>
                <a:gd name="connsiteX19" fmla="*/ 315468 w 337212"/>
                <a:gd name="connsiteY19" fmla="*/ 97314 h 309563"/>
                <a:gd name="connsiteX20" fmla="*/ 336733 w 337212"/>
                <a:gd name="connsiteY20" fmla="*/ 158869 h 309563"/>
                <a:gd name="connsiteX21" fmla="*/ 331417 w 337212"/>
                <a:gd name="connsiteY21" fmla="*/ 169347 h 309563"/>
                <a:gd name="connsiteX22" fmla="*/ 320784 w 337212"/>
                <a:gd name="connsiteY22" fmla="*/ 164108 h 309563"/>
                <a:gd name="connsiteX23" fmla="*/ 314139 w 337212"/>
                <a:gd name="connsiteY23" fmla="*/ 145772 h 309563"/>
                <a:gd name="connsiteX24" fmla="*/ 314139 w 337212"/>
                <a:gd name="connsiteY24" fmla="*/ 238761 h 309563"/>
                <a:gd name="connsiteX25" fmla="*/ 304835 w 337212"/>
                <a:gd name="connsiteY25" fmla="*/ 249238 h 309563"/>
                <a:gd name="connsiteX26" fmla="*/ 294203 w 337212"/>
                <a:gd name="connsiteY26" fmla="*/ 238761 h 309563"/>
                <a:gd name="connsiteX27" fmla="*/ 294203 w 337212"/>
                <a:gd name="connsiteY27" fmla="*/ 179824 h 309563"/>
                <a:gd name="connsiteX28" fmla="*/ 288886 w 337212"/>
                <a:gd name="connsiteY28" fmla="*/ 179824 h 309563"/>
                <a:gd name="connsiteX29" fmla="*/ 294203 w 337212"/>
                <a:gd name="connsiteY29" fmla="*/ 178515 h 309563"/>
                <a:gd name="connsiteX30" fmla="*/ 304835 w 337212"/>
                <a:gd name="connsiteY30" fmla="*/ 157560 h 309563"/>
                <a:gd name="connsiteX31" fmla="*/ 280912 w 337212"/>
                <a:gd name="connsiteY31" fmla="*/ 92075 h 309563"/>
                <a:gd name="connsiteX32" fmla="*/ 231699 w 337212"/>
                <a:gd name="connsiteY32" fmla="*/ 82550 h 309563"/>
                <a:gd name="connsiteX33" fmla="*/ 243745 w 337212"/>
                <a:gd name="connsiteY33" fmla="*/ 82550 h 309563"/>
                <a:gd name="connsiteX34" fmla="*/ 262484 w 337212"/>
                <a:gd name="connsiteY34" fmla="*/ 82550 h 309563"/>
                <a:gd name="connsiteX35" fmla="*/ 273192 w 337212"/>
                <a:gd name="connsiteY35" fmla="*/ 89117 h 309563"/>
                <a:gd name="connsiteX36" fmla="*/ 297285 w 337212"/>
                <a:gd name="connsiteY36" fmla="*/ 160041 h 309563"/>
                <a:gd name="connsiteX37" fmla="*/ 291931 w 337212"/>
                <a:gd name="connsiteY37" fmla="*/ 171861 h 309563"/>
                <a:gd name="connsiteX38" fmla="*/ 279885 w 337212"/>
                <a:gd name="connsiteY38" fmla="*/ 166608 h 309563"/>
                <a:gd name="connsiteX39" fmla="*/ 271854 w 337212"/>
                <a:gd name="connsiteY39" fmla="*/ 144280 h 309563"/>
                <a:gd name="connsiteX40" fmla="*/ 271854 w 337212"/>
                <a:gd name="connsiteY40" fmla="*/ 253292 h 309563"/>
                <a:gd name="connsiteX41" fmla="*/ 259807 w 337212"/>
                <a:gd name="connsiteY41" fmla="*/ 265113 h 309563"/>
                <a:gd name="connsiteX42" fmla="*/ 247761 w 337212"/>
                <a:gd name="connsiteY42" fmla="*/ 253292 h 309563"/>
                <a:gd name="connsiteX43" fmla="*/ 247761 w 337212"/>
                <a:gd name="connsiteY43" fmla="*/ 183682 h 309563"/>
                <a:gd name="connsiteX44" fmla="*/ 258469 w 337212"/>
                <a:gd name="connsiteY44" fmla="*/ 160041 h 309563"/>
                <a:gd name="connsiteX45" fmla="*/ 231699 w 337212"/>
                <a:gd name="connsiteY45" fmla="*/ 82550 h 309563"/>
                <a:gd name="connsiteX46" fmla="*/ 177724 w 337212"/>
                <a:gd name="connsiteY46" fmla="*/ 77788 h 309563"/>
                <a:gd name="connsiteX47" fmla="*/ 214510 w 337212"/>
                <a:gd name="connsiteY47" fmla="*/ 77788 h 309563"/>
                <a:gd name="connsiteX48" fmla="*/ 225021 w 337212"/>
                <a:gd name="connsiteY48" fmla="*/ 85643 h 309563"/>
                <a:gd name="connsiteX49" fmla="*/ 252610 w 337212"/>
                <a:gd name="connsiteY49" fmla="*/ 162884 h 309563"/>
                <a:gd name="connsiteX50" fmla="*/ 246041 w 337212"/>
                <a:gd name="connsiteY50" fmla="*/ 175976 h 309563"/>
                <a:gd name="connsiteX51" fmla="*/ 231590 w 337212"/>
                <a:gd name="connsiteY51" fmla="*/ 169430 h 309563"/>
                <a:gd name="connsiteX52" fmla="*/ 223707 w 337212"/>
                <a:gd name="connsiteY52" fmla="*/ 145865 h 309563"/>
                <a:gd name="connsiteX53" fmla="*/ 223707 w 337212"/>
                <a:gd name="connsiteY53" fmla="*/ 266309 h 309563"/>
                <a:gd name="connsiteX54" fmla="*/ 210569 w 337212"/>
                <a:gd name="connsiteY54" fmla="*/ 279401 h 309563"/>
                <a:gd name="connsiteX55" fmla="*/ 198745 w 337212"/>
                <a:gd name="connsiteY55" fmla="*/ 266309 h 309563"/>
                <a:gd name="connsiteX56" fmla="*/ 198745 w 337212"/>
                <a:gd name="connsiteY56" fmla="*/ 189068 h 309563"/>
                <a:gd name="connsiteX57" fmla="*/ 197759 w 337212"/>
                <a:gd name="connsiteY57" fmla="*/ 189068 h 309563"/>
                <a:gd name="connsiteX58" fmla="*/ 194803 w 337212"/>
                <a:gd name="connsiteY58" fmla="*/ 189068 h 309563"/>
                <a:gd name="connsiteX59" fmla="*/ 206628 w 337212"/>
                <a:gd name="connsiteY59" fmla="*/ 178595 h 309563"/>
                <a:gd name="connsiteX60" fmla="*/ 206628 w 337212"/>
                <a:gd name="connsiteY60" fmla="*/ 162884 h 309563"/>
                <a:gd name="connsiteX61" fmla="*/ 177724 w 337212"/>
                <a:gd name="connsiteY61" fmla="*/ 79097 h 309563"/>
                <a:gd name="connsiteX62" fmla="*/ 177724 w 337212"/>
                <a:gd name="connsiteY62" fmla="*/ 77788 h 309563"/>
                <a:gd name="connsiteX63" fmla="*/ 120574 w 337212"/>
                <a:gd name="connsiteY63" fmla="*/ 73025 h 309563"/>
                <a:gd name="connsiteX64" fmla="*/ 157008 w 337212"/>
                <a:gd name="connsiteY64" fmla="*/ 73025 h 309563"/>
                <a:gd name="connsiteX65" fmla="*/ 168720 w 337212"/>
                <a:gd name="connsiteY65" fmla="*/ 80953 h 309563"/>
                <a:gd name="connsiteX66" fmla="*/ 197347 w 337212"/>
                <a:gd name="connsiteY66" fmla="*/ 166840 h 309563"/>
                <a:gd name="connsiteX67" fmla="*/ 190840 w 337212"/>
                <a:gd name="connsiteY67" fmla="*/ 181375 h 309563"/>
                <a:gd name="connsiteX68" fmla="*/ 176527 w 337212"/>
                <a:gd name="connsiteY68" fmla="*/ 173447 h 309563"/>
                <a:gd name="connsiteX69" fmla="*/ 167418 w 337212"/>
                <a:gd name="connsiteY69" fmla="*/ 148341 h 309563"/>
                <a:gd name="connsiteX70" fmla="*/ 167418 w 337212"/>
                <a:gd name="connsiteY70" fmla="*/ 279153 h 309563"/>
                <a:gd name="connsiteX71" fmla="*/ 153105 w 337212"/>
                <a:gd name="connsiteY71" fmla="*/ 293688 h 309563"/>
                <a:gd name="connsiteX72" fmla="*/ 140093 w 337212"/>
                <a:gd name="connsiteY72" fmla="*/ 279153 h 309563"/>
                <a:gd name="connsiteX73" fmla="*/ 140093 w 337212"/>
                <a:gd name="connsiteY73" fmla="*/ 195909 h 309563"/>
                <a:gd name="connsiteX74" fmla="*/ 133586 w 337212"/>
                <a:gd name="connsiteY74" fmla="*/ 195909 h 309563"/>
                <a:gd name="connsiteX75" fmla="*/ 138791 w 337212"/>
                <a:gd name="connsiteY75" fmla="*/ 194588 h 309563"/>
                <a:gd name="connsiteX76" fmla="*/ 151804 w 337212"/>
                <a:gd name="connsiteY76" fmla="*/ 166840 h 309563"/>
                <a:gd name="connsiteX77" fmla="*/ 120574 w 337212"/>
                <a:gd name="connsiteY77" fmla="*/ 73025 h 309563"/>
                <a:gd name="connsiteX78" fmla="*/ 46220 w 337212"/>
                <a:gd name="connsiteY78" fmla="*/ 66675 h 309563"/>
                <a:gd name="connsiteX79" fmla="*/ 72821 w 337212"/>
                <a:gd name="connsiteY79" fmla="*/ 66675 h 309563"/>
                <a:gd name="connsiteX80" fmla="*/ 98092 w 337212"/>
                <a:gd name="connsiteY80" fmla="*/ 66675 h 309563"/>
                <a:gd name="connsiteX81" fmla="*/ 111393 w 337212"/>
                <a:gd name="connsiteY81" fmla="*/ 74595 h 309563"/>
                <a:gd name="connsiteX82" fmla="*/ 143315 w 337212"/>
                <a:gd name="connsiteY82" fmla="*/ 169638 h 309563"/>
                <a:gd name="connsiteX83" fmla="*/ 135334 w 337212"/>
                <a:gd name="connsiteY83" fmla="*/ 185479 h 309563"/>
                <a:gd name="connsiteX84" fmla="*/ 119374 w 337212"/>
                <a:gd name="connsiteY84" fmla="*/ 177559 h 309563"/>
                <a:gd name="connsiteX85" fmla="*/ 108733 w 337212"/>
                <a:gd name="connsiteY85" fmla="*/ 148518 h 309563"/>
                <a:gd name="connsiteX86" fmla="*/ 108733 w 337212"/>
                <a:gd name="connsiteY86" fmla="*/ 295043 h 309563"/>
                <a:gd name="connsiteX87" fmla="*/ 94102 w 337212"/>
                <a:gd name="connsiteY87" fmla="*/ 309563 h 309563"/>
                <a:gd name="connsiteX88" fmla="*/ 78141 w 337212"/>
                <a:gd name="connsiteY88" fmla="*/ 295043 h 309563"/>
                <a:gd name="connsiteX89" fmla="*/ 78141 w 337212"/>
                <a:gd name="connsiteY89" fmla="*/ 202640 h 309563"/>
                <a:gd name="connsiteX90" fmla="*/ 66171 w 337212"/>
                <a:gd name="connsiteY90" fmla="*/ 202640 h 309563"/>
                <a:gd name="connsiteX91" fmla="*/ 66171 w 337212"/>
                <a:gd name="connsiteY91" fmla="*/ 295043 h 309563"/>
                <a:gd name="connsiteX92" fmla="*/ 50210 w 337212"/>
                <a:gd name="connsiteY92" fmla="*/ 309563 h 309563"/>
                <a:gd name="connsiteX93" fmla="*/ 35579 w 337212"/>
                <a:gd name="connsiteY93" fmla="*/ 295043 h 309563"/>
                <a:gd name="connsiteX94" fmla="*/ 35579 w 337212"/>
                <a:gd name="connsiteY94" fmla="*/ 148518 h 309563"/>
                <a:gd name="connsiteX95" fmla="*/ 24938 w 337212"/>
                <a:gd name="connsiteY95" fmla="*/ 177559 h 309563"/>
                <a:gd name="connsiteX96" fmla="*/ 8978 w 337212"/>
                <a:gd name="connsiteY96" fmla="*/ 185479 h 309563"/>
                <a:gd name="connsiteX97" fmla="*/ 997 w 337212"/>
                <a:gd name="connsiteY97" fmla="*/ 169638 h 309563"/>
                <a:gd name="connsiteX98" fmla="*/ 32919 w 337212"/>
                <a:gd name="connsiteY98" fmla="*/ 74595 h 309563"/>
                <a:gd name="connsiteX99" fmla="*/ 46220 w 337212"/>
                <a:gd name="connsiteY99" fmla="*/ 66675 h 309563"/>
                <a:gd name="connsiteX100" fmla="*/ 289643 w 337212"/>
                <a:gd name="connsiteY100" fmla="*/ 49213 h 309563"/>
                <a:gd name="connsiteX101" fmla="*/ 309487 w 337212"/>
                <a:gd name="connsiteY101" fmla="*/ 68263 h 309563"/>
                <a:gd name="connsiteX102" fmla="*/ 289643 w 337212"/>
                <a:gd name="connsiteY102" fmla="*/ 87313 h 309563"/>
                <a:gd name="connsiteX103" fmla="*/ 269799 w 337212"/>
                <a:gd name="connsiteY103" fmla="*/ 68263 h 309563"/>
                <a:gd name="connsiteX104" fmla="*/ 271122 w 337212"/>
                <a:gd name="connsiteY104" fmla="*/ 68263 h 309563"/>
                <a:gd name="connsiteX105" fmla="*/ 272445 w 337212"/>
                <a:gd name="connsiteY105" fmla="*/ 59373 h 309563"/>
                <a:gd name="connsiteX106" fmla="*/ 289643 w 337212"/>
                <a:gd name="connsiteY106" fmla="*/ 49213 h 309563"/>
                <a:gd name="connsiteX107" fmla="*/ 244544 w 337212"/>
                <a:gd name="connsiteY107" fmla="*/ 33338 h 309563"/>
                <a:gd name="connsiteX108" fmla="*/ 266625 w 337212"/>
                <a:gd name="connsiteY108" fmla="*/ 55699 h 309563"/>
                <a:gd name="connsiteX109" fmla="*/ 244544 w 337212"/>
                <a:gd name="connsiteY109" fmla="*/ 79376 h 309563"/>
                <a:gd name="connsiteX110" fmla="*/ 223762 w 337212"/>
                <a:gd name="connsiteY110" fmla="*/ 63592 h 309563"/>
                <a:gd name="connsiteX111" fmla="*/ 226360 w 337212"/>
                <a:gd name="connsiteY111" fmla="*/ 49123 h 309563"/>
                <a:gd name="connsiteX112" fmla="*/ 226360 w 337212"/>
                <a:gd name="connsiteY112" fmla="*/ 43861 h 309563"/>
                <a:gd name="connsiteX113" fmla="*/ 244544 w 337212"/>
                <a:gd name="connsiteY113" fmla="*/ 33338 h 309563"/>
                <a:gd name="connsiteX114" fmla="*/ 192806 w 337212"/>
                <a:gd name="connsiteY114" fmla="*/ 23813 h 309563"/>
                <a:gd name="connsiteX115" fmla="*/ 217412 w 337212"/>
                <a:gd name="connsiteY115" fmla="*/ 48420 h 309563"/>
                <a:gd name="connsiteX116" fmla="*/ 192806 w 337212"/>
                <a:gd name="connsiteY116" fmla="*/ 73026 h 309563"/>
                <a:gd name="connsiteX117" fmla="*/ 168199 w 337212"/>
                <a:gd name="connsiteY117" fmla="*/ 51010 h 309563"/>
                <a:gd name="connsiteX118" fmla="*/ 170789 w 337212"/>
                <a:gd name="connsiteY118" fmla="*/ 39354 h 309563"/>
                <a:gd name="connsiteX119" fmla="*/ 170789 w 337212"/>
                <a:gd name="connsiteY119" fmla="*/ 38059 h 309563"/>
                <a:gd name="connsiteX120" fmla="*/ 192806 w 337212"/>
                <a:gd name="connsiteY120" fmla="*/ 23813 h 309563"/>
                <a:gd name="connsiteX121" fmla="*/ 133275 w 337212"/>
                <a:gd name="connsiteY121" fmla="*/ 12700 h 309563"/>
                <a:gd name="connsiteX122" fmla="*/ 160262 w 337212"/>
                <a:gd name="connsiteY122" fmla="*/ 39029 h 309563"/>
                <a:gd name="connsiteX123" fmla="*/ 133275 w 337212"/>
                <a:gd name="connsiteY123" fmla="*/ 66675 h 309563"/>
                <a:gd name="connsiteX124" fmla="*/ 106287 w 337212"/>
                <a:gd name="connsiteY124" fmla="*/ 48245 h 309563"/>
                <a:gd name="connsiteX125" fmla="*/ 111685 w 337212"/>
                <a:gd name="connsiteY125" fmla="*/ 29814 h 309563"/>
                <a:gd name="connsiteX126" fmla="*/ 110335 w 337212"/>
                <a:gd name="connsiteY126" fmla="*/ 23232 h 309563"/>
                <a:gd name="connsiteX127" fmla="*/ 133275 w 337212"/>
                <a:gd name="connsiteY127" fmla="*/ 12700 h 309563"/>
                <a:gd name="connsiteX128" fmla="*/ 72809 w 337212"/>
                <a:gd name="connsiteY128" fmla="*/ 0 h 309563"/>
                <a:gd name="connsiteX129" fmla="*/ 101525 w 337212"/>
                <a:gd name="connsiteY129" fmla="*/ 30163 h 309563"/>
                <a:gd name="connsiteX130" fmla="*/ 72809 w 337212"/>
                <a:gd name="connsiteY130" fmla="*/ 60325 h 309563"/>
                <a:gd name="connsiteX131" fmla="*/ 42787 w 337212"/>
                <a:gd name="connsiteY131" fmla="*/ 30163 h 309563"/>
                <a:gd name="connsiteX132" fmla="*/ 72809 w 337212"/>
                <a:gd name="connsiteY132" fmla="*/ 0 h 30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337212" h="309563">
                  <a:moveTo>
                    <a:pt x="117399" y="192088"/>
                  </a:moveTo>
                  <a:cubicBezTo>
                    <a:pt x="121632" y="194720"/>
                    <a:pt x="125866" y="196036"/>
                    <a:pt x="130099" y="196036"/>
                  </a:cubicBezTo>
                  <a:cubicBezTo>
                    <a:pt x="130099" y="196036"/>
                    <a:pt x="130099" y="196036"/>
                    <a:pt x="130099" y="278941"/>
                  </a:cubicBezTo>
                  <a:cubicBezTo>
                    <a:pt x="130099" y="285521"/>
                    <a:pt x="124455" y="290785"/>
                    <a:pt x="117399" y="292101"/>
                  </a:cubicBezTo>
                  <a:close/>
                  <a:moveTo>
                    <a:pt x="176137" y="187325"/>
                  </a:moveTo>
                  <a:cubicBezTo>
                    <a:pt x="179841" y="189956"/>
                    <a:pt x="183546" y="191271"/>
                    <a:pt x="187250" y="191271"/>
                  </a:cubicBezTo>
                  <a:cubicBezTo>
                    <a:pt x="187250" y="191271"/>
                    <a:pt x="187250" y="191271"/>
                    <a:pt x="187250" y="267562"/>
                  </a:cubicBezTo>
                  <a:cubicBezTo>
                    <a:pt x="187250" y="274139"/>
                    <a:pt x="182311" y="279400"/>
                    <a:pt x="176137" y="279400"/>
                  </a:cubicBezTo>
                  <a:cubicBezTo>
                    <a:pt x="176137" y="279400"/>
                    <a:pt x="176137" y="279400"/>
                    <a:pt x="176137" y="187325"/>
                  </a:cubicBezTo>
                  <a:close/>
                  <a:moveTo>
                    <a:pt x="231699" y="180975"/>
                  </a:moveTo>
                  <a:cubicBezTo>
                    <a:pt x="233967" y="183646"/>
                    <a:pt x="236235" y="183646"/>
                    <a:pt x="239637" y="184982"/>
                  </a:cubicBezTo>
                  <a:cubicBezTo>
                    <a:pt x="239637" y="184982"/>
                    <a:pt x="239637" y="184982"/>
                    <a:pt x="239637" y="254429"/>
                  </a:cubicBezTo>
                  <a:cubicBezTo>
                    <a:pt x="239637" y="259771"/>
                    <a:pt x="236235" y="263778"/>
                    <a:pt x="231699" y="265113"/>
                  </a:cubicBezTo>
                  <a:close/>
                  <a:moveTo>
                    <a:pt x="277737" y="177800"/>
                  </a:moveTo>
                  <a:cubicBezTo>
                    <a:pt x="280458" y="179099"/>
                    <a:pt x="283180" y="180398"/>
                    <a:pt x="287262" y="180398"/>
                  </a:cubicBezTo>
                  <a:cubicBezTo>
                    <a:pt x="287262" y="180398"/>
                    <a:pt x="287262" y="180398"/>
                    <a:pt x="287262" y="238847"/>
                  </a:cubicBezTo>
                  <a:cubicBezTo>
                    <a:pt x="287262" y="244043"/>
                    <a:pt x="283180" y="247939"/>
                    <a:pt x="277737" y="249238"/>
                  </a:cubicBezTo>
                  <a:close/>
                  <a:moveTo>
                    <a:pt x="280912" y="92075"/>
                  </a:moveTo>
                  <a:cubicBezTo>
                    <a:pt x="282241" y="92075"/>
                    <a:pt x="306164" y="92075"/>
                    <a:pt x="307493" y="92075"/>
                  </a:cubicBezTo>
                  <a:cubicBezTo>
                    <a:pt x="311481" y="92075"/>
                    <a:pt x="314139" y="94694"/>
                    <a:pt x="315468" y="97314"/>
                  </a:cubicBezTo>
                  <a:cubicBezTo>
                    <a:pt x="315468" y="97314"/>
                    <a:pt x="315468" y="97314"/>
                    <a:pt x="336733" y="158869"/>
                  </a:cubicBezTo>
                  <a:cubicBezTo>
                    <a:pt x="338062" y="162798"/>
                    <a:pt x="336733" y="168037"/>
                    <a:pt x="331417" y="169347"/>
                  </a:cubicBezTo>
                  <a:cubicBezTo>
                    <a:pt x="327430" y="170657"/>
                    <a:pt x="322113" y="168037"/>
                    <a:pt x="320784" y="164108"/>
                  </a:cubicBezTo>
                  <a:cubicBezTo>
                    <a:pt x="320784" y="164108"/>
                    <a:pt x="320784" y="164108"/>
                    <a:pt x="314139" y="145772"/>
                  </a:cubicBezTo>
                  <a:cubicBezTo>
                    <a:pt x="314139" y="145772"/>
                    <a:pt x="314139" y="145772"/>
                    <a:pt x="314139" y="238761"/>
                  </a:cubicBezTo>
                  <a:cubicBezTo>
                    <a:pt x="314139" y="243999"/>
                    <a:pt x="310152" y="249238"/>
                    <a:pt x="304835" y="249238"/>
                  </a:cubicBezTo>
                  <a:cubicBezTo>
                    <a:pt x="299519" y="249238"/>
                    <a:pt x="294203" y="243999"/>
                    <a:pt x="294203" y="238761"/>
                  </a:cubicBezTo>
                  <a:cubicBezTo>
                    <a:pt x="294203" y="238761"/>
                    <a:pt x="294203" y="238761"/>
                    <a:pt x="294203" y="179824"/>
                  </a:cubicBezTo>
                  <a:cubicBezTo>
                    <a:pt x="294203" y="179824"/>
                    <a:pt x="294203" y="179824"/>
                    <a:pt x="288886" y="179824"/>
                  </a:cubicBezTo>
                  <a:cubicBezTo>
                    <a:pt x="291545" y="179824"/>
                    <a:pt x="292874" y="179824"/>
                    <a:pt x="294203" y="178515"/>
                  </a:cubicBezTo>
                  <a:cubicBezTo>
                    <a:pt x="302177" y="175895"/>
                    <a:pt x="307493" y="166727"/>
                    <a:pt x="304835" y="157560"/>
                  </a:cubicBezTo>
                  <a:cubicBezTo>
                    <a:pt x="304835" y="157560"/>
                    <a:pt x="304835" y="157560"/>
                    <a:pt x="280912" y="92075"/>
                  </a:cubicBezTo>
                  <a:close/>
                  <a:moveTo>
                    <a:pt x="231699" y="82550"/>
                  </a:moveTo>
                  <a:cubicBezTo>
                    <a:pt x="235715" y="82550"/>
                    <a:pt x="239730" y="82550"/>
                    <a:pt x="243745" y="82550"/>
                  </a:cubicBezTo>
                  <a:cubicBezTo>
                    <a:pt x="253115" y="82550"/>
                    <a:pt x="262484" y="82550"/>
                    <a:pt x="262484" y="82550"/>
                  </a:cubicBezTo>
                  <a:cubicBezTo>
                    <a:pt x="267838" y="82550"/>
                    <a:pt x="271854" y="85177"/>
                    <a:pt x="273192" y="89117"/>
                  </a:cubicBezTo>
                  <a:cubicBezTo>
                    <a:pt x="273192" y="89117"/>
                    <a:pt x="273192" y="89117"/>
                    <a:pt x="297285" y="160041"/>
                  </a:cubicBezTo>
                  <a:cubicBezTo>
                    <a:pt x="299962" y="165294"/>
                    <a:pt x="297285" y="170548"/>
                    <a:pt x="291931" y="171861"/>
                  </a:cubicBezTo>
                  <a:cubicBezTo>
                    <a:pt x="286577" y="174488"/>
                    <a:pt x="281223" y="170548"/>
                    <a:pt x="279885" y="166608"/>
                  </a:cubicBezTo>
                  <a:cubicBezTo>
                    <a:pt x="279885" y="166608"/>
                    <a:pt x="279885" y="166608"/>
                    <a:pt x="271854" y="144280"/>
                  </a:cubicBezTo>
                  <a:cubicBezTo>
                    <a:pt x="271854" y="144280"/>
                    <a:pt x="271854" y="144280"/>
                    <a:pt x="271854" y="253292"/>
                  </a:cubicBezTo>
                  <a:cubicBezTo>
                    <a:pt x="271854" y="259859"/>
                    <a:pt x="266500" y="265113"/>
                    <a:pt x="259807" y="265113"/>
                  </a:cubicBezTo>
                  <a:cubicBezTo>
                    <a:pt x="253115" y="265113"/>
                    <a:pt x="247761" y="259859"/>
                    <a:pt x="247761" y="253292"/>
                  </a:cubicBezTo>
                  <a:cubicBezTo>
                    <a:pt x="247761" y="253292"/>
                    <a:pt x="247761" y="253292"/>
                    <a:pt x="247761" y="183682"/>
                  </a:cubicBezTo>
                  <a:cubicBezTo>
                    <a:pt x="257130" y="179742"/>
                    <a:pt x="262484" y="169235"/>
                    <a:pt x="258469" y="160041"/>
                  </a:cubicBezTo>
                  <a:cubicBezTo>
                    <a:pt x="258469" y="160041"/>
                    <a:pt x="258469" y="160041"/>
                    <a:pt x="231699" y="82550"/>
                  </a:cubicBezTo>
                  <a:close/>
                  <a:moveTo>
                    <a:pt x="177724" y="77788"/>
                  </a:moveTo>
                  <a:cubicBezTo>
                    <a:pt x="177724" y="77788"/>
                    <a:pt x="213196" y="77788"/>
                    <a:pt x="214510" y="77788"/>
                  </a:cubicBezTo>
                  <a:cubicBezTo>
                    <a:pt x="219765" y="77788"/>
                    <a:pt x="223707" y="80406"/>
                    <a:pt x="225021" y="85643"/>
                  </a:cubicBezTo>
                  <a:cubicBezTo>
                    <a:pt x="225021" y="85643"/>
                    <a:pt x="225021" y="85643"/>
                    <a:pt x="252610" y="162884"/>
                  </a:cubicBezTo>
                  <a:cubicBezTo>
                    <a:pt x="253924" y="168121"/>
                    <a:pt x="251296" y="174667"/>
                    <a:pt x="246041" y="175976"/>
                  </a:cubicBezTo>
                  <a:cubicBezTo>
                    <a:pt x="239472" y="178595"/>
                    <a:pt x="234217" y="175976"/>
                    <a:pt x="231590" y="169430"/>
                  </a:cubicBezTo>
                  <a:cubicBezTo>
                    <a:pt x="231590" y="169430"/>
                    <a:pt x="231590" y="169430"/>
                    <a:pt x="223707" y="145865"/>
                  </a:cubicBezTo>
                  <a:cubicBezTo>
                    <a:pt x="223707" y="145865"/>
                    <a:pt x="223707" y="145865"/>
                    <a:pt x="223707" y="266309"/>
                  </a:cubicBezTo>
                  <a:cubicBezTo>
                    <a:pt x="223707" y="272855"/>
                    <a:pt x="218452" y="279401"/>
                    <a:pt x="210569" y="279401"/>
                  </a:cubicBezTo>
                  <a:cubicBezTo>
                    <a:pt x="204000" y="279401"/>
                    <a:pt x="198745" y="272855"/>
                    <a:pt x="198745" y="266309"/>
                  </a:cubicBezTo>
                  <a:cubicBezTo>
                    <a:pt x="198745" y="266309"/>
                    <a:pt x="198745" y="266309"/>
                    <a:pt x="198745" y="189068"/>
                  </a:cubicBezTo>
                  <a:cubicBezTo>
                    <a:pt x="198745" y="189068"/>
                    <a:pt x="198745" y="189068"/>
                    <a:pt x="197759" y="189068"/>
                  </a:cubicBezTo>
                  <a:lnTo>
                    <a:pt x="194803" y="189068"/>
                  </a:lnTo>
                  <a:cubicBezTo>
                    <a:pt x="200059" y="187759"/>
                    <a:pt x="204000" y="183831"/>
                    <a:pt x="206628" y="178595"/>
                  </a:cubicBezTo>
                  <a:cubicBezTo>
                    <a:pt x="209255" y="173358"/>
                    <a:pt x="209255" y="168121"/>
                    <a:pt x="206628" y="162884"/>
                  </a:cubicBezTo>
                  <a:cubicBezTo>
                    <a:pt x="206628" y="162884"/>
                    <a:pt x="206628" y="162884"/>
                    <a:pt x="177724" y="79097"/>
                  </a:cubicBezTo>
                  <a:cubicBezTo>
                    <a:pt x="177724" y="79097"/>
                    <a:pt x="177724" y="77788"/>
                    <a:pt x="177724" y="77788"/>
                  </a:cubicBezTo>
                  <a:close/>
                  <a:moveTo>
                    <a:pt x="120574" y="73025"/>
                  </a:moveTo>
                  <a:cubicBezTo>
                    <a:pt x="120574" y="73025"/>
                    <a:pt x="157008" y="73025"/>
                    <a:pt x="157008" y="73025"/>
                  </a:cubicBezTo>
                  <a:cubicBezTo>
                    <a:pt x="162213" y="73025"/>
                    <a:pt x="167418" y="75668"/>
                    <a:pt x="168720" y="80953"/>
                  </a:cubicBezTo>
                  <a:cubicBezTo>
                    <a:pt x="168720" y="80953"/>
                    <a:pt x="168720" y="80953"/>
                    <a:pt x="197347" y="166840"/>
                  </a:cubicBezTo>
                  <a:cubicBezTo>
                    <a:pt x="199949" y="172125"/>
                    <a:pt x="197347" y="178732"/>
                    <a:pt x="190840" y="181375"/>
                  </a:cubicBezTo>
                  <a:cubicBezTo>
                    <a:pt x="184334" y="184017"/>
                    <a:pt x="177828" y="180053"/>
                    <a:pt x="176527" y="173447"/>
                  </a:cubicBezTo>
                  <a:lnTo>
                    <a:pt x="167418" y="148341"/>
                  </a:lnTo>
                  <a:cubicBezTo>
                    <a:pt x="167418" y="148341"/>
                    <a:pt x="167418" y="148341"/>
                    <a:pt x="167418" y="279153"/>
                  </a:cubicBezTo>
                  <a:cubicBezTo>
                    <a:pt x="167418" y="287081"/>
                    <a:pt x="160912" y="293688"/>
                    <a:pt x="153105" y="293688"/>
                  </a:cubicBezTo>
                  <a:cubicBezTo>
                    <a:pt x="145297" y="293688"/>
                    <a:pt x="140093" y="287081"/>
                    <a:pt x="140093" y="279153"/>
                  </a:cubicBezTo>
                  <a:cubicBezTo>
                    <a:pt x="140093" y="279153"/>
                    <a:pt x="140093" y="279153"/>
                    <a:pt x="140093" y="195909"/>
                  </a:cubicBezTo>
                  <a:cubicBezTo>
                    <a:pt x="140093" y="195909"/>
                    <a:pt x="140093" y="195909"/>
                    <a:pt x="133586" y="195909"/>
                  </a:cubicBezTo>
                  <a:cubicBezTo>
                    <a:pt x="134888" y="195909"/>
                    <a:pt x="136189" y="195909"/>
                    <a:pt x="138791" y="194588"/>
                  </a:cubicBezTo>
                  <a:cubicBezTo>
                    <a:pt x="150502" y="190624"/>
                    <a:pt x="155707" y="177411"/>
                    <a:pt x="151804" y="166840"/>
                  </a:cubicBezTo>
                  <a:cubicBezTo>
                    <a:pt x="151804" y="166840"/>
                    <a:pt x="151804" y="166840"/>
                    <a:pt x="120574" y="73025"/>
                  </a:cubicBezTo>
                  <a:close/>
                  <a:moveTo>
                    <a:pt x="46220" y="66675"/>
                  </a:moveTo>
                  <a:cubicBezTo>
                    <a:pt x="47550" y="66675"/>
                    <a:pt x="59520" y="66675"/>
                    <a:pt x="72821" y="66675"/>
                  </a:cubicBezTo>
                  <a:cubicBezTo>
                    <a:pt x="84792" y="66675"/>
                    <a:pt x="96762" y="66675"/>
                    <a:pt x="98092" y="66675"/>
                  </a:cubicBezTo>
                  <a:cubicBezTo>
                    <a:pt x="103413" y="66675"/>
                    <a:pt x="108733" y="69315"/>
                    <a:pt x="111393" y="74595"/>
                  </a:cubicBezTo>
                  <a:cubicBezTo>
                    <a:pt x="111393" y="74595"/>
                    <a:pt x="111393" y="74595"/>
                    <a:pt x="143315" y="169638"/>
                  </a:cubicBezTo>
                  <a:cubicBezTo>
                    <a:pt x="145975" y="176239"/>
                    <a:pt x="143315" y="184159"/>
                    <a:pt x="135334" y="185479"/>
                  </a:cubicBezTo>
                  <a:cubicBezTo>
                    <a:pt x="128684" y="188119"/>
                    <a:pt x="122034" y="184159"/>
                    <a:pt x="119374" y="177559"/>
                  </a:cubicBezTo>
                  <a:cubicBezTo>
                    <a:pt x="119374" y="177559"/>
                    <a:pt x="119374" y="177559"/>
                    <a:pt x="108733" y="148518"/>
                  </a:cubicBezTo>
                  <a:cubicBezTo>
                    <a:pt x="108733" y="148518"/>
                    <a:pt x="108733" y="148518"/>
                    <a:pt x="108733" y="295043"/>
                  </a:cubicBezTo>
                  <a:cubicBezTo>
                    <a:pt x="108733" y="302963"/>
                    <a:pt x="102083" y="309563"/>
                    <a:pt x="94102" y="309563"/>
                  </a:cubicBezTo>
                  <a:cubicBezTo>
                    <a:pt x="84792" y="309563"/>
                    <a:pt x="78141" y="302963"/>
                    <a:pt x="78141" y="295043"/>
                  </a:cubicBezTo>
                  <a:cubicBezTo>
                    <a:pt x="78141" y="295043"/>
                    <a:pt x="78141" y="295043"/>
                    <a:pt x="78141" y="202640"/>
                  </a:cubicBezTo>
                  <a:cubicBezTo>
                    <a:pt x="78141" y="202640"/>
                    <a:pt x="78141" y="202640"/>
                    <a:pt x="66171" y="202640"/>
                  </a:cubicBezTo>
                  <a:cubicBezTo>
                    <a:pt x="66171" y="202640"/>
                    <a:pt x="66171" y="202640"/>
                    <a:pt x="66171" y="295043"/>
                  </a:cubicBezTo>
                  <a:cubicBezTo>
                    <a:pt x="66171" y="302963"/>
                    <a:pt x="59520" y="309563"/>
                    <a:pt x="50210" y="309563"/>
                  </a:cubicBezTo>
                  <a:cubicBezTo>
                    <a:pt x="42229" y="309563"/>
                    <a:pt x="35579" y="302963"/>
                    <a:pt x="35579" y="295043"/>
                  </a:cubicBezTo>
                  <a:cubicBezTo>
                    <a:pt x="35579" y="295043"/>
                    <a:pt x="35579" y="295043"/>
                    <a:pt x="35579" y="148518"/>
                  </a:cubicBezTo>
                  <a:cubicBezTo>
                    <a:pt x="35579" y="148518"/>
                    <a:pt x="35579" y="148518"/>
                    <a:pt x="24938" y="177559"/>
                  </a:cubicBezTo>
                  <a:cubicBezTo>
                    <a:pt x="22278" y="184159"/>
                    <a:pt x="15628" y="188119"/>
                    <a:pt x="8978" y="185479"/>
                  </a:cubicBezTo>
                  <a:cubicBezTo>
                    <a:pt x="997" y="184159"/>
                    <a:pt x="-1663" y="176239"/>
                    <a:pt x="997" y="169638"/>
                  </a:cubicBezTo>
                  <a:cubicBezTo>
                    <a:pt x="997" y="169638"/>
                    <a:pt x="997" y="169638"/>
                    <a:pt x="32919" y="74595"/>
                  </a:cubicBezTo>
                  <a:cubicBezTo>
                    <a:pt x="35579" y="69315"/>
                    <a:pt x="40899" y="66675"/>
                    <a:pt x="46220" y="66675"/>
                  </a:cubicBezTo>
                  <a:close/>
                  <a:moveTo>
                    <a:pt x="289643" y="49213"/>
                  </a:moveTo>
                  <a:cubicBezTo>
                    <a:pt x="301549" y="49213"/>
                    <a:pt x="309487" y="58103"/>
                    <a:pt x="309487" y="68263"/>
                  </a:cubicBezTo>
                  <a:cubicBezTo>
                    <a:pt x="309487" y="79693"/>
                    <a:pt x="300227" y="87313"/>
                    <a:pt x="289643" y="87313"/>
                  </a:cubicBezTo>
                  <a:cubicBezTo>
                    <a:pt x="280383" y="87313"/>
                    <a:pt x="269799" y="79693"/>
                    <a:pt x="269799" y="68263"/>
                  </a:cubicBezTo>
                  <a:cubicBezTo>
                    <a:pt x="269799" y="68263"/>
                    <a:pt x="271122" y="68263"/>
                    <a:pt x="271122" y="68263"/>
                  </a:cubicBezTo>
                  <a:cubicBezTo>
                    <a:pt x="271122" y="65723"/>
                    <a:pt x="272445" y="63183"/>
                    <a:pt x="272445" y="59373"/>
                  </a:cubicBezTo>
                  <a:cubicBezTo>
                    <a:pt x="276414" y="54293"/>
                    <a:pt x="283028" y="49213"/>
                    <a:pt x="289643" y="49213"/>
                  </a:cubicBezTo>
                  <a:close/>
                  <a:moveTo>
                    <a:pt x="244544" y="33338"/>
                  </a:moveTo>
                  <a:cubicBezTo>
                    <a:pt x="257533" y="33338"/>
                    <a:pt x="266625" y="43861"/>
                    <a:pt x="266625" y="55699"/>
                  </a:cubicBezTo>
                  <a:cubicBezTo>
                    <a:pt x="266625" y="68853"/>
                    <a:pt x="256234" y="79376"/>
                    <a:pt x="244544" y="79376"/>
                  </a:cubicBezTo>
                  <a:cubicBezTo>
                    <a:pt x="235452" y="79376"/>
                    <a:pt x="226360" y="72799"/>
                    <a:pt x="223762" y="63592"/>
                  </a:cubicBezTo>
                  <a:cubicBezTo>
                    <a:pt x="225061" y="59645"/>
                    <a:pt x="226360" y="54384"/>
                    <a:pt x="226360" y="49123"/>
                  </a:cubicBezTo>
                  <a:cubicBezTo>
                    <a:pt x="226360" y="47807"/>
                    <a:pt x="226360" y="46492"/>
                    <a:pt x="226360" y="43861"/>
                  </a:cubicBezTo>
                  <a:cubicBezTo>
                    <a:pt x="230256" y="37284"/>
                    <a:pt x="236751" y="33338"/>
                    <a:pt x="244544" y="33338"/>
                  </a:cubicBezTo>
                  <a:close/>
                  <a:moveTo>
                    <a:pt x="192806" y="23813"/>
                  </a:moveTo>
                  <a:cubicBezTo>
                    <a:pt x="205756" y="23813"/>
                    <a:pt x="217412" y="35469"/>
                    <a:pt x="217412" y="48420"/>
                  </a:cubicBezTo>
                  <a:cubicBezTo>
                    <a:pt x="217412" y="62665"/>
                    <a:pt x="205756" y="73026"/>
                    <a:pt x="192806" y="73026"/>
                  </a:cubicBezTo>
                  <a:cubicBezTo>
                    <a:pt x="179855" y="73026"/>
                    <a:pt x="169494" y="63961"/>
                    <a:pt x="168199" y="51010"/>
                  </a:cubicBezTo>
                  <a:cubicBezTo>
                    <a:pt x="169494" y="48420"/>
                    <a:pt x="170789" y="44534"/>
                    <a:pt x="170789" y="39354"/>
                  </a:cubicBezTo>
                  <a:cubicBezTo>
                    <a:pt x="170789" y="39354"/>
                    <a:pt x="170789" y="39354"/>
                    <a:pt x="170789" y="38059"/>
                  </a:cubicBezTo>
                  <a:cubicBezTo>
                    <a:pt x="174674" y="30288"/>
                    <a:pt x="182445" y="23813"/>
                    <a:pt x="192806" y="23813"/>
                  </a:cubicBezTo>
                  <a:close/>
                  <a:moveTo>
                    <a:pt x="133275" y="12700"/>
                  </a:moveTo>
                  <a:cubicBezTo>
                    <a:pt x="148118" y="12700"/>
                    <a:pt x="160262" y="24548"/>
                    <a:pt x="160262" y="39029"/>
                  </a:cubicBezTo>
                  <a:cubicBezTo>
                    <a:pt x="160262" y="54827"/>
                    <a:pt x="148118" y="66675"/>
                    <a:pt x="133275" y="66675"/>
                  </a:cubicBezTo>
                  <a:cubicBezTo>
                    <a:pt x="121130" y="66675"/>
                    <a:pt x="110335" y="60093"/>
                    <a:pt x="106287" y="48245"/>
                  </a:cubicBezTo>
                  <a:cubicBezTo>
                    <a:pt x="108986" y="42979"/>
                    <a:pt x="111685" y="36396"/>
                    <a:pt x="111685" y="29814"/>
                  </a:cubicBezTo>
                  <a:cubicBezTo>
                    <a:pt x="111685" y="27181"/>
                    <a:pt x="110335" y="25865"/>
                    <a:pt x="110335" y="23232"/>
                  </a:cubicBezTo>
                  <a:cubicBezTo>
                    <a:pt x="115733" y="16649"/>
                    <a:pt x="123829" y="12700"/>
                    <a:pt x="133275" y="12700"/>
                  </a:cubicBezTo>
                  <a:close/>
                  <a:moveTo>
                    <a:pt x="72809" y="0"/>
                  </a:moveTo>
                  <a:cubicBezTo>
                    <a:pt x="88472" y="0"/>
                    <a:pt x="101525" y="14426"/>
                    <a:pt x="101525" y="30163"/>
                  </a:cubicBezTo>
                  <a:cubicBezTo>
                    <a:pt x="101525" y="47211"/>
                    <a:pt x="87167" y="60325"/>
                    <a:pt x="72809" y="60325"/>
                  </a:cubicBezTo>
                  <a:cubicBezTo>
                    <a:pt x="57145" y="60325"/>
                    <a:pt x="42787" y="47211"/>
                    <a:pt x="42787" y="30163"/>
                  </a:cubicBezTo>
                  <a:cubicBezTo>
                    <a:pt x="42787" y="14426"/>
                    <a:pt x="55840" y="0"/>
                    <a:pt x="7280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62715" y="3181350"/>
            <a:ext cx="7495382" cy="1373186"/>
            <a:chOff x="662715" y="3181350"/>
            <a:chExt cx="7495382" cy="1373186"/>
          </a:xfrm>
        </p:grpSpPr>
        <p:sp>
          <p:nvSpPr>
            <p:cNvPr id="14" name="矩形 13"/>
            <p:cNvSpPr/>
            <p:nvPr/>
          </p:nvSpPr>
          <p:spPr>
            <a:xfrm>
              <a:off x="662715" y="3181350"/>
              <a:ext cx="7495382" cy="1373186"/>
            </a:xfrm>
            <a:prstGeom prst="rect">
              <a:avLst/>
            </a:pr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方正粗谭黑简体" panose="02000000000000000000" pitchFamily="2" charset="-122"/>
                <a:ea typeface="方正粗谭黑简体" panose="02000000000000000000" pitchFamily="2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943506" y="3270548"/>
              <a:ext cx="1194790" cy="1194790"/>
            </a:xfrm>
            <a:prstGeom prst="ellipse">
              <a:avLst/>
            </a:pr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方正粗谭黑简体" panose="02000000000000000000" pitchFamily="2" charset="-122"/>
                <a:ea typeface="方正粗谭黑简体" panose="02000000000000000000" pitchFamily="2" charset="-122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2419088" y="3332411"/>
              <a:ext cx="5103695" cy="1075744"/>
              <a:chOff x="1478086" y="4679146"/>
              <a:chExt cx="5103695" cy="1075744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1478086" y="5140811"/>
                <a:ext cx="5103695" cy="6140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详写内容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……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点击输入本栏的具体文字，简明扼要的说明分项内容，此为概念图解，简明扼要的说明分项内容</a:t>
                </a:r>
                <a:endParaRPr lang="zh-CN" altLang="en-US" sz="12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1478087" y="4679146"/>
                <a:ext cx="2228426" cy="4298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000" dirty="0">
                    <a:solidFill>
                      <a:schemeClr val="bg1"/>
                    </a:solidFill>
                    <a:latin typeface="方正尚酷简体" panose="03000509000000000000" pitchFamily="65" charset="-122"/>
                    <a:ea typeface="方正尚酷简体" panose="03000509000000000000" pitchFamily="65" charset="-122"/>
                  </a:rPr>
                  <a:t>预期回报</a:t>
                </a:r>
                <a:endParaRPr lang="zh-CN" altLang="en-US" sz="2000" dirty="0">
                  <a:solidFill>
                    <a:schemeClr val="bg1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</a:endParaRPr>
              </a:p>
            </p:txBody>
          </p:sp>
        </p:grpSp>
        <p:sp>
          <p:nvSpPr>
            <p:cNvPr id="17" name="椭圆 71"/>
            <p:cNvSpPr/>
            <p:nvPr/>
          </p:nvSpPr>
          <p:spPr>
            <a:xfrm>
              <a:off x="1307416" y="3538042"/>
              <a:ext cx="485661" cy="614258"/>
            </a:xfrm>
            <a:custGeom>
              <a:avLst/>
              <a:gdLst>
                <a:gd name="connsiteX0" fmla="*/ 126399 w 261072"/>
                <a:gd name="connsiteY0" fmla="*/ 143933 h 330200"/>
                <a:gd name="connsiteX1" fmla="*/ 114493 w 261072"/>
                <a:gd name="connsiteY1" fmla="*/ 165100 h 330200"/>
                <a:gd name="connsiteX2" fmla="*/ 135660 w 261072"/>
                <a:gd name="connsiteY2" fmla="*/ 179652 h 330200"/>
                <a:gd name="connsiteX3" fmla="*/ 148889 w 261072"/>
                <a:gd name="connsiteY3" fmla="*/ 157162 h 330200"/>
                <a:gd name="connsiteX4" fmla="*/ 126399 w 261072"/>
                <a:gd name="connsiteY4" fmla="*/ 143933 h 330200"/>
                <a:gd name="connsiteX5" fmla="*/ 62158 w 261072"/>
                <a:gd name="connsiteY5" fmla="*/ 142587 h 330200"/>
                <a:gd name="connsiteX6" fmla="*/ 59301 w 261072"/>
                <a:gd name="connsiteY6" fmla="*/ 149803 h 330200"/>
                <a:gd name="connsiteX7" fmla="*/ 67873 w 261072"/>
                <a:gd name="connsiteY7" fmla="*/ 154132 h 330200"/>
                <a:gd name="connsiteX8" fmla="*/ 70731 w 261072"/>
                <a:gd name="connsiteY8" fmla="*/ 145473 h 330200"/>
                <a:gd name="connsiteX9" fmla="*/ 62158 w 261072"/>
                <a:gd name="connsiteY9" fmla="*/ 142587 h 330200"/>
                <a:gd name="connsiteX10" fmla="*/ 60253 w 261072"/>
                <a:gd name="connsiteY10" fmla="*/ 111601 h 330200"/>
                <a:gd name="connsiteX11" fmla="*/ 50887 w 261072"/>
                <a:gd name="connsiteY11" fmla="*/ 112077 h 330200"/>
                <a:gd name="connsiteX12" fmla="*/ 41997 w 261072"/>
                <a:gd name="connsiteY12" fmla="*/ 118427 h 330200"/>
                <a:gd name="connsiteX13" fmla="*/ 47077 w 261072"/>
                <a:gd name="connsiteY13" fmla="*/ 124777 h 330200"/>
                <a:gd name="connsiteX14" fmla="*/ 52157 w 261072"/>
                <a:gd name="connsiteY14" fmla="*/ 119697 h 330200"/>
                <a:gd name="connsiteX15" fmla="*/ 57237 w 261072"/>
                <a:gd name="connsiteY15" fmla="*/ 122237 h 330200"/>
                <a:gd name="connsiteX16" fmla="*/ 57237 w 261072"/>
                <a:gd name="connsiteY16" fmla="*/ 128587 h 330200"/>
                <a:gd name="connsiteX17" fmla="*/ 57237 w 261072"/>
                <a:gd name="connsiteY17" fmla="*/ 140017 h 330200"/>
                <a:gd name="connsiteX18" fmla="*/ 58507 w 261072"/>
                <a:gd name="connsiteY18" fmla="*/ 141287 h 330200"/>
                <a:gd name="connsiteX19" fmla="*/ 66127 w 261072"/>
                <a:gd name="connsiteY19" fmla="*/ 137477 h 330200"/>
                <a:gd name="connsiteX20" fmla="*/ 64857 w 261072"/>
                <a:gd name="connsiteY20" fmla="*/ 136207 h 330200"/>
                <a:gd name="connsiteX21" fmla="*/ 64857 w 261072"/>
                <a:gd name="connsiteY21" fmla="*/ 128587 h 330200"/>
                <a:gd name="connsiteX22" fmla="*/ 64857 w 261072"/>
                <a:gd name="connsiteY22" fmla="*/ 115887 h 330200"/>
                <a:gd name="connsiteX23" fmla="*/ 60253 w 261072"/>
                <a:gd name="connsiteY23" fmla="*/ 111601 h 330200"/>
                <a:gd name="connsiteX24" fmla="*/ 182967 w 261072"/>
                <a:gd name="connsiteY24" fmla="*/ 102870 h 330200"/>
                <a:gd name="connsiteX25" fmla="*/ 170584 w 261072"/>
                <a:gd name="connsiteY25" fmla="*/ 109220 h 330200"/>
                <a:gd name="connsiteX26" fmla="*/ 178839 w 261072"/>
                <a:gd name="connsiteY26" fmla="*/ 119380 h 330200"/>
                <a:gd name="connsiteX27" fmla="*/ 189846 w 261072"/>
                <a:gd name="connsiteY27" fmla="*/ 113030 h 330200"/>
                <a:gd name="connsiteX28" fmla="*/ 182967 w 261072"/>
                <a:gd name="connsiteY28" fmla="*/ 102870 h 330200"/>
                <a:gd name="connsiteX29" fmla="*/ 176934 w 261072"/>
                <a:gd name="connsiteY29" fmla="*/ 50542 h 330200"/>
                <a:gd name="connsiteX30" fmla="*/ 178287 w 261072"/>
                <a:gd name="connsiteY30" fmla="*/ 62513 h 330200"/>
                <a:gd name="connsiteX31" fmla="*/ 189105 w 261072"/>
                <a:gd name="connsiteY31" fmla="*/ 62513 h 330200"/>
                <a:gd name="connsiteX32" fmla="*/ 194515 w 261072"/>
                <a:gd name="connsiteY32" fmla="*/ 69163 h 330200"/>
                <a:gd name="connsiteX33" fmla="*/ 186401 w 261072"/>
                <a:gd name="connsiteY33" fmla="*/ 78474 h 330200"/>
                <a:gd name="connsiteX34" fmla="*/ 176934 w 261072"/>
                <a:gd name="connsiteY34" fmla="*/ 93105 h 330200"/>
                <a:gd name="connsiteX35" fmla="*/ 176934 w 261072"/>
                <a:gd name="connsiteY35" fmla="*/ 95765 h 330200"/>
                <a:gd name="connsiteX36" fmla="*/ 190458 w 261072"/>
                <a:gd name="connsiteY36" fmla="*/ 98425 h 330200"/>
                <a:gd name="connsiteX37" fmla="*/ 190458 w 261072"/>
                <a:gd name="connsiteY37" fmla="*/ 97095 h 330200"/>
                <a:gd name="connsiteX38" fmla="*/ 198572 w 261072"/>
                <a:gd name="connsiteY38" fmla="*/ 85124 h 330200"/>
                <a:gd name="connsiteX39" fmla="*/ 210743 w 261072"/>
                <a:gd name="connsiteY39" fmla="*/ 70494 h 330200"/>
                <a:gd name="connsiteX40" fmla="*/ 194515 w 261072"/>
                <a:gd name="connsiteY40" fmla="*/ 50542 h 330200"/>
                <a:gd name="connsiteX41" fmla="*/ 176934 w 261072"/>
                <a:gd name="connsiteY41" fmla="*/ 50542 h 330200"/>
                <a:gd name="connsiteX42" fmla="*/ 104071 w 261072"/>
                <a:gd name="connsiteY42" fmla="*/ 44936 h 330200"/>
                <a:gd name="connsiteX43" fmla="*/ 73747 w 261072"/>
                <a:gd name="connsiteY43" fmla="*/ 60685 h 330200"/>
                <a:gd name="connsiteX44" fmla="*/ 85613 w 261072"/>
                <a:gd name="connsiteY44" fmla="*/ 80370 h 330200"/>
                <a:gd name="connsiteX45" fmla="*/ 102752 w 261072"/>
                <a:gd name="connsiteY45" fmla="*/ 69871 h 330200"/>
                <a:gd name="connsiteX46" fmla="*/ 119892 w 261072"/>
                <a:gd name="connsiteY46" fmla="*/ 77745 h 330200"/>
                <a:gd name="connsiteX47" fmla="*/ 113300 w 261072"/>
                <a:gd name="connsiteY47" fmla="*/ 101367 h 330200"/>
                <a:gd name="connsiteX48" fmla="*/ 109345 w 261072"/>
                <a:gd name="connsiteY48" fmla="*/ 134175 h 330200"/>
                <a:gd name="connsiteX49" fmla="*/ 110663 w 261072"/>
                <a:gd name="connsiteY49" fmla="*/ 138112 h 330200"/>
                <a:gd name="connsiteX50" fmla="*/ 137032 w 261072"/>
                <a:gd name="connsiteY50" fmla="*/ 132863 h 330200"/>
                <a:gd name="connsiteX51" fmla="*/ 135713 w 261072"/>
                <a:gd name="connsiteY51" fmla="*/ 128926 h 330200"/>
                <a:gd name="connsiteX52" fmla="*/ 139669 w 261072"/>
                <a:gd name="connsiteY52" fmla="*/ 102679 h 330200"/>
                <a:gd name="connsiteX53" fmla="*/ 148898 w 261072"/>
                <a:gd name="connsiteY53" fmla="*/ 65934 h 330200"/>
                <a:gd name="connsiteX54" fmla="*/ 104071 w 261072"/>
                <a:gd name="connsiteY54" fmla="*/ 44936 h 330200"/>
                <a:gd name="connsiteX55" fmla="*/ 134819 w 261072"/>
                <a:gd name="connsiteY55" fmla="*/ 0 h 330200"/>
                <a:gd name="connsiteX56" fmla="*/ 221618 w 261072"/>
                <a:gd name="connsiteY56" fmla="*/ 35519 h 330200"/>
                <a:gd name="connsiteX57" fmla="*/ 247921 w 261072"/>
                <a:gd name="connsiteY57" fmla="*/ 113137 h 330200"/>
                <a:gd name="connsiteX58" fmla="*/ 243975 w 261072"/>
                <a:gd name="connsiteY58" fmla="*/ 144709 h 330200"/>
                <a:gd name="connsiteX59" fmla="*/ 261072 w 261072"/>
                <a:gd name="connsiteY59" fmla="*/ 180229 h 330200"/>
                <a:gd name="connsiteX60" fmla="*/ 246606 w 261072"/>
                <a:gd name="connsiteY60" fmla="*/ 190753 h 330200"/>
                <a:gd name="connsiteX61" fmla="*/ 243975 w 261072"/>
                <a:gd name="connsiteY61" fmla="*/ 198646 h 330200"/>
                <a:gd name="connsiteX62" fmla="*/ 243975 w 261072"/>
                <a:gd name="connsiteY62" fmla="*/ 210486 h 330200"/>
                <a:gd name="connsiteX63" fmla="*/ 237400 w 261072"/>
                <a:gd name="connsiteY63" fmla="*/ 215748 h 330200"/>
                <a:gd name="connsiteX64" fmla="*/ 237400 w 261072"/>
                <a:gd name="connsiteY64" fmla="*/ 219695 h 330200"/>
                <a:gd name="connsiteX65" fmla="*/ 236085 w 261072"/>
                <a:gd name="connsiteY65" fmla="*/ 230219 h 330200"/>
                <a:gd name="connsiteX66" fmla="*/ 232139 w 261072"/>
                <a:gd name="connsiteY66" fmla="*/ 244690 h 330200"/>
                <a:gd name="connsiteX67" fmla="*/ 229509 w 261072"/>
                <a:gd name="connsiteY67" fmla="*/ 263108 h 330200"/>
                <a:gd name="connsiteX68" fmla="*/ 196631 w 261072"/>
                <a:gd name="connsiteY68" fmla="*/ 267054 h 330200"/>
                <a:gd name="connsiteX69" fmla="*/ 161121 w 261072"/>
                <a:gd name="connsiteY69" fmla="*/ 273632 h 330200"/>
                <a:gd name="connsiteX70" fmla="*/ 136134 w 261072"/>
                <a:gd name="connsiteY70" fmla="*/ 330200 h 330200"/>
                <a:gd name="connsiteX71" fmla="*/ 45389 w 261072"/>
                <a:gd name="connsiteY71" fmla="*/ 246006 h 330200"/>
                <a:gd name="connsiteX72" fmla="*/ 32238 w 261072"/>
                <a:gd name="connsiteY72" fmla="*/ 184176 h 330200"/>
                <a:gd name="connsiteX73" fmla="*/ 675 w 261072"/>
                <a:gd name="connsiteY73" fmla="*/ 121030 h 330200"/>
                <a:gd name="connsiteX74" fmla="*/ 30923 w 261072"/>
                <a:gd name="connsiteY74" fmla="*/ 40781 h 330200"/>
                <a:gd name="connsiteX75" fmla="*/ 134819 w 261072"/>
                <a:gd name="connsiteY75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261072" h="330200">
                  <a:moveTo>
                    <a:pt x="126399" y="143933"/>
                  </a:moveTo>
                  <a:cubicBezTo>
                    <a:pt x="117138" y="146579"/>
                    <a:pt x="111847" y="155840"/>
                    <a:pt x="114493" y="165100"/>
                  </a:cubicBezTo>
                  <a:cubicBezTo>
                    <a:pt x="115816" y="175684"/>
                    <a:pt x="125076" y="180975"/>
                    <a:pt x="135660" y="179652"/>
                  </a:cubicBezTo>
                  <a:cubicBezTo>
                    <a:pt x="146243" y="177006"/>
                    <a:pt x="151535" y="167746"/>
                    <a:pt x="148889" y="157162"/>
                  </a:cubicBezTo>
                  <a:cubicBezTo>
                    <a:pt x="146243" y="146579"/>
                    <a:pt x="136982" y="141287"/>
                    <a:pt x="126399" y="143933"/>
                  </a:cubicBezTo>
                  <a:close/>
                  <a:moveTo>
                    <a:pt x="62158" y="142587"/>
                  </a:moveTo>
                  <a:cubicBezTo>
                    <a:pt x="59301" y="144030"/>
                    <a:pt x="57872" y="146916"/>
                    <a:pt x="59301" y="149803"/>
                  </a:cubicBezTo>
                  <a:cubicBezTo>
                    <a:pt x="60729" y="154132"/>
                    <a:pt x="65016" y="155575"/>
                    <a:pt x="67873" y="154132"/>
                  </a:cubicBezTo>
                  <a:cubicBezTo>
                    <a:pt x="70731" y="152689"/>
                    <a:pt x="72160" y="148359"/>
                    <a:pt x="70731" y="145473"/>
                  </a:cubicBezTo>
                  <a:cubicBezTo>
                    <a:pt x="69302" y="141143"/>
                    <a:pt x="66445" y="139700"/>
                    <a:pt x="62158" y="142587"/>
                  </a:cubicBezTo>
                  <a:close/>
                  <a:moveTo>
                    <a:pt x="60253" y="111601"/>
                  </a:moveTo>
                  <a:cubicBezTo>
                    <a:pt x="57872" y="110807"/>
                    <a:pt x="54697" y="110807"/>
                    <a:pt x="50887" y="112077"/>
                  </a:cubicBezTo>
                  <a:cubicBezTo>
                    <a:pt x="47077" y="114617"/>
                    <a:pt x="43267" y="117157"/>
                    <a:pt x="41997" y="118427"/>
                  </a:cubicBezTo>
                  <a:cubicBezTo>
                    <a:pt x="41997" y="118427"/>
                    <a:pt x="41997" y="118427"/>
                    <a:pt x="47077" y="124777"/>
                  </a:cubicBezTo>
                  <a:cubicBezTo>
                    <a:pt x="48347" y="122237"/>
                    <a:pt x="49617" y="120967"/>
                    <a:pt x="52157" y="119697"/>
                  </a:cubicBezTo>
                  <a:cubicBezTo>
                    <a:pt x="54697" y="118427"/>
                    <a:pt x="55967" y="119697"/>
                    <a:pt x="57237" y="122237"/>
                  </a:cubicBezTo>
                  <a:cubicBezTo>
                    <a:pt x="58507" y="123507"/>
                    <a:pt x="57237" y="126047"/>
                    <a:pt x="57237" y="128587"/>
                  </a:cubicBezTo>
                  <a:cubicBezTo>
                    <a:pt x="55967" y="133667"/>
                    <a:pt x="55967" y="136207"/>
                    <a:pt x="57237" y="140017"/>
                  </a:cubicBezTo>
                  <a:lnTo>
                    <a:pt x="58507" y="141287"/>
                  </a:lnTo>
                  <a:cubicBezTo>
                    <a:pt x="58507" y="141287"/>
                    <a:pt x="58507" y="141287"/>
                    <a:pt x="66127" y="137477"/>
                  </a:cubicBezTo>
                  <a:cubicBezTo>
                    <a:pt x="66127" y="137477"/>
                    <a:pt x="66127" y="137477"/>
                    <a:pt x="64857" y="136207"/>
                  </a:cubicBezTo>
                  <a:cubicBezTo>
                    <a:pt x="63587" y="133667"/>
                    <a:pt x="63587" y="131127"/>
                    <a:pt x="64857" y="128587"/>
                  </a:cubicBezTo>
                  <a:cubicBezTo>
                    <a:pt x="66127" y="124777"/>
                    <a:pt x="67397" y="120967"/>
                    <a:pt x="64857" y="115887"/>
                  </a:cubicBezTo>
                  <a:cubicBezTo>
                    <a:pt x="64222" y="113982"/>
                    <a:pt x="62634" y="112395"/>
                    <a:pt x="60253" y="111601"/>
                  </a:cubicBezTo>
                  <a:close/>
                  <a:moveTo>
                    <a:pt x="182967" y="102870"/>
                  </a:moveTo>
                  <a:cubicBezTo>
                    <a:pt x="177464" y="101600"/>
                    <a:pt x="171960" y="104140"/>
                    <a:pt x="170584" y="109220"/>
                  </a:cubicBezTo>
                  <a:cubicBezTo>
                    <a:pt x="170584" y="114300"/>
                    <a:pt x="173335" y="118110"/>
                    <a:pt x="178839" y="119380"/>
                  </a:cubicBezTo>
                  <a:cubicBezTo>
                    <a:pt x="184343" y="120650"/>
                    <a:pt x="188471" y="118110"/>
                    <a:pt x="189846" y="113030"/>
                  </a:cubicBezTo>
                  <a:cubicBezTo>
                    <a:pt x="191222" y="107950"/>
                    <a:pt x="188471" y="102870"/>
                    <a:pt x="182967" y="102870"/>
                  </a:cubicBezTo>
                  <a:close/>
                  <a:moveTo>
                    <a:pt x="176934" y="50542"/>
                  </a:moveTo>
                  <a:cubicBezTo>
                    <a:pt x="176934" y="50542"/>
                    <a:pt x="176934" y="50542"/>
                    <a:pt x="178287" y="62513"/>
                  </a:cubicBezTo>
                  <a:cubicBezTo>
                    <a:pt x="180991" y="61183"/>
                    <a:pt x="185048" y="61183"/>
                    <a:pt x="189105" y="62513"/>
                  </a:cubicBezTo>
                  <a:cubicBezTo>
                    <a:pt x="194515" y="63843"/>
                    <a:pt x="195867" y="66503"/>
                    <a:pt x="194515" y="69163"/>
                  </a:cubicBezTo>
                  <a:cubicBezTo>
                    <a:pt x="194515" y="73154"/>
                    <a:pt x="190458" y="75814"/>
                    <a:pt x="186401" y="78474"/>
                  </a:cubicBezTo>
                  <a:cubicBezTo>
                    <a:pt x="180991" y="83794"/>
                    <a:pt x="178287" y="87785"/>
                    <a:pt x="176934" y="93105"/>
                  </a:cubicBezTo>
                  <a:cubicBezTo>
                    <a:pt x="176934" y="93105"/>
                    <a:pt x="176934" y="93105"/>
                    <a:pt x="176934" y="95765"/>
                  </a:cubicBezTo>
                  <a:cubicBezTo>
                    <a:pt x="176934" y="95765"/>
                    <a:pt x="176934" y="95765"/>
                    <a:pt x="190458" y="98425"/>
                  </a:cubicBezTo>
                  <a:cubicBezTo>
                    <a:pt x="190458" y="98425"/>
                    <a:pt x="190458" y="98425"/>
                    <a:pt x="190458" y="97095"/>
                  </a:cubicBezTo>
                  <a:cubicBezTo>
                    <a:pt x="191810" y="91775"/>
                    <a:pt x="193162" y="89115"/>
                    <a:pt x="198572" y="85124"/>
                  </a:cubicBezTo>
                  <a:cubicBezTo>
                    <a:pt x="203981" y="82464"/>
                    <a:pt x="209390" y="78474"/>
                    <a:pt x="210743" y="70494"/>
                  </a:cubicBezTo>
                  <a:cubicBezTo>
                    <a:pt x="213447" y="62513"/>
                    <a:pt x="208038" y="53202"/>
                    <a:pt x="194515" y="50542"/>
                  </a:cubicBezTo>
                  <a:cubicBezTo>
                    <a:pt x="187753" y="49212"/>
                    <a:pt x="180991" y="50542"/>
                    <a:pt x="176934" y="50542"/>
                  </a:cubicBezTo>
                  <a:close/>
                  <a:moveTo>
                    <a:pt x="104071" y="44936"/>
                  </a:moveTo>
                  <a:cubicBezTo>
                    <a:pt x="90886" y="48873"/>
                    <a:pt x="80339" y="55435"/>
                    <a:pt x="73747" y="60685"/>
                  </a:cubicBezTo>
                  <a:cubicBezTo>
                    <a:pt x="73747" y="60685"/>
                    <a:pt x="73747" y="60685"/>
                    <a:pt x="85613" y="80370"/>
                  </a:cubicBezTo>
                  <a:cubicBezTo>
                    <a:pt x="89568" y="76433"/>
                    <a:pt x="97479" y="71183"/>
                    <a:pt x="102752" y="69871"/>
                  </a:cubicBezTo>
                  <a:cubicBezTo>
                    <a:pt x="113300" y="68559"/>
                    <a:pt x="118574" y="71183"/>
                    <a:pt x="119892" y="77745"/>
                  </a:cubicBezTo>
                  <a:cubicBezTo>
                    <a:pt x="121211" y="84307"/>
                    <a:pt x="118574" y="92181"/>
                    <a:pt x="113300" y="101367"/>
                  </a:cubicBezTo>
                  <a:cubicBezTo>
                    <a:pt x="108026" y="113178"/>
                    <a:pt x="106708" y="123677"/>
                    <a:pt x="109345" y="134175"/>
                  </a:cubicBezTo>
                  <a:cubicBezTo>
                    <a:pt x="109345" y="134175"/>
                    <a:pt x="109345" y="134175"/>
                    <a:pt x="110663" y="138112"/>
                  </a:cubicBezTo>
                  <a:cubicBezTo>
                    <a:pt x="110663" y="138112"/>
                    <a:pt x="110663" y="138112"/>
                    <a:pt x="137032" y="132863"/>
                  </a:cubicBezTo>
                  <a:cubicBezTo>
                    <a:pt x="137032" y="132863"/>
                    <a:pt x="137032" y="132863"/>
                    <a:pt x="135713" y="128926"/>
                  </a:cubicBezTo>
                  <a:cubicBezTo>
                    <a:pt x="134395" y="119740"/>
                    <a:pt x="134395" y="111866"/>
                    <a:pt x="139669" y="102679"/>
                  </a:cubicBezTo>
                  <a:cubicBezTo>
                    <a:pt x="144943" y="92181"/>
                    <a:pt x="151535" y="81682"/>
                    <a:pt x="148898" y="65934"/>
                  </a:cubicBezTo>
                  <a:cubicBezTo>
                    <a:pt x="144943" y="50186"/>
                    <a:pt x="129121" y="39687"/>
                    <a:pt x="104071" y="44936"/>
                  </a:cubicBezTo>
                  <a:close/>
                  <a:moveTo>
                    <a:pt x="134819" y="0"/>
                  </a:moveTo>
                  <a:cubicBezTo>
                    <a:pt x="158491" y="0"/>
                    <a:pt x="194000" y="5262"/>
                    <a:pt x="221618" y="35519"/>
                  </a:cubicBezTo>
                  <a:cubicBezTo>
                    <a:pt x="238715" y="52622"/>
                    <a:pt x="251866" y="74986"/>
                    <a:pt x="247921" y="113137"/>
                  </a:cubicBezTo>
                  <a:cubicBezTo>
                    <a:pt x="246606" y="121030"/>
                    <a:pt x="236085" y="130238"/>
                    <a:pt x="243975" y="144709"/>
                  </a:cubicBezTo>
                  <a:cubicBezTo>
                    <a:pt x="243975" y="144709"/>
                    <a:pt x="261072" y="176282"/>
                    <a:pt x="261072" y="180229"/>
                  </a:cubicBezTo>
                  <a:cubicBezTo>
                    <a:pt x="261072" y="180229"/>
                    <a:pt x="261072" y="189438"/>
                    <a:pt x="246606" y="190753"/>
                  </a:cubicBezTo>
                  <a:cubicBezTo>
                    <a:pt x="246606" y="190753"/>
                    <a:pt x="242660" y="190753"/>
                    <a:pt x="243975" y="198646"/>
                  </a:cubicBezTo>
                  <a:cubicBezTo>
                    <a:pt x="243975" y="198646"/>
                    <a:pt x="243975" y="198646"/>
                    <a:pt x="243975" y="210486"/>
                  </a:cubicBezTo>
                  <a:cubicBezTo>
                    <a:pt x="243975" y="210486"/>
                    <a:pt x="243975" y="213117"/>
                    <a:pt x="237400" y="215748"/>
                  </a:cubicBezTo>
                  <a:cubicBezTo>
                    <a:pt x="237400" y="215748"/>
                    <a:pt x="236085" y="217064"/>
                    <a:pt x="237400" y="219695"/>
                  </a:cubicBezTo>
                  <a:cubicBezTo>
                    <a:pt x="237400" y="219695"/>
                    <a:pt x="241345" y="222326"/>
                    <a:pt x="236085" y="230219"/>
                  </a:cubicBezTo>
                  <a:cubicBezTo>
                    <a:pt x="233454" y="234166"/>
                    <a:pt x="229509" y="236797"/>
                    <a:pt x="232139" y="244690"/>
                  </a:cubicBezTo>
                  <a:cubicBezTo>
                    <a:pt x="232139" y="244690"/>
                    <a:pt x="234769" y="259161"/>
                    <a:pt x="229509" y="263108"/>
                  </a:cubicBezTo>
                  <a:cubicBezTo>
                    <a:pt x="229509" y="263108"/>
                    <a:pt x="222933" y="269685"/>
                    <a:pt x="196631" y="267054"/>
                  </a:cubicBezTo>
                  <a:cubicBezTo>
                    <a:pt x="187425" y="265739"/>
                    <a:pt x="171642" y="261792"/>
                    <a:pt x="161121" y="273632"/>
                  </a:cubicBezTo>
                  <a:cubicBezTo>
                    <a:pt x="161121" y="273632"/>
                    <a:pt x="137449" y="319676"/>
                    <a:pt x="136134" y="330200"/>
                  </a:cubicBezTo>
                  <a:cubicBezTo>
                    <a:pt x="136134" y="330200"/>
                    <a:pt x="95364" y="257846"/>
                    <a:pt x="45389" y="246006"/>
                  </a:cubicBezTo>
                  <a:cubicBezTo>
                    <a:pt x="45389" y="246006"/>
                    <a:pt x="57225" y="219695"/>
                    <a:pt x="32238" y="184176"/>
                  </a:cubicBezTo>
                  <a:cubicBezTo>
                    <a:pt x="32238" y="184176"/>
                    <a:pt x="1990" y="143394"/>
                    <a:pt x="675" y="121030"/>
                  </a:cubicBezTo>
                  <a:cubicBezTo>
                    <a:pt x="675" y="121030"/>
                    <a:pt x="-7216" y="82879"/>
                    <a:pt x="30923" y="40781"/>
                  </a:cubicBezTo>
                  <a:cubicBezTo>
                    <a:pt x="49335" y="19733"/>
                    <a:pt x="74322" y="0"/>
                    <a:pt x="1348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62715" y="4591844"/>
            <a:ext cx="7495382" cy="1373186"/>
            <a:chOff x="662715" y="4591844"/>
            <a:chExt cx="7495382" cy="1373186"/>
          </a:xfrm>
        </p:grpSpPr>
        <p:sp>
          <p:nvSpPr>
            <p:cNvPr id="21" name="矩形 20"/>
            <p:cNvSpPr/>
            <p:nvPr/>
          </p:nvSpPr>
          <p:spPr>
            <a:xfrm>
              <a:off x="662715" y="4591844"/>
              <a:ext cx="7495382" cy="1373186"/>
            </a:xfrm>
            <a:prstGeom prst="rect">
              <a:avLst/>
            </a:pr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方正粗谭黑简体" panose="02000000000000000000" pitchFamily="2" charset="-122"/>
                <a:ea typeface="方正粗谭黑简体" panose="02000000000000000000" pitchFamily="2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943506" y="4681042"/>
              <a:ext cx="1194790" cy="1194790"/>
            </a:xfrm>
            <a:prstGeom prst="ellipse">
              <a:avLst/>
            </a:pr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方正粗谭黑简体" panose="02000000000000000000" pitchFamily="2" charset="-122"/>
                <a:ea typeface="方正粗谭黑简体" panose="02000000000000000000" pitchFamily="2" charset="-122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2419088" y="4742905"/>
              <a:ext cx="5103695" cy="1075744"/>
              <a:chOff x="1478086" y="4679146"/>
              <a:chExt cx="5103695" cy="1075744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1478086" y="5140811"/>
                <a:ext cx="5103695" cy="6140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详写内容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……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点击输入本栏的具体文字，简明扼要的说明分项内容，此为概念图解，简明扼要的说明分项内容</a:t>
                </a:r>
                <a:endParaRPr lang="zh-CN" altLang="en-US" sz="12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1478087" y="4679146"/>
                <a:ext cx="2228426" cy="4298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000" dirty="0">
                    <a:solidFill>
                      <a:schemeClr val="bg1"/>
                    </a:solidFill>
                    <a:latin typeface="方正尚酷简体" panose="03000509000000000000" pitchFamily="65" charset="-122"/>
                    <a:ea typeface="方正尚酷简体" panose="03000509000000000000" pitchFamily="65" charset="-122"/>
                  </a:rPr>
                  <a:t>预期回报</a:t>
                </a:r>
                <a:endParaRPr lang="zh-CN" altLang="en-US" sz="2000" dirty="0">
                  <a:solidFill>
                    <a:schemeClr val="bg1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</a:endParaRPr>
              </a:p>
            </p:txBody>
          </p:sp>
        </p:grpSp>
        <p:sp>
          <p:nvSpPr>
            <p:cNvPr id="24" name="椭圆 72"/>
            <p:cNvSpPr/>
            <p:nvPr/>
          </p:nvSpPr>
          <p:spPr>
            <a:xfrm>
              <a:off x="1243117" y="4970614"/>
              <a:ext cx="614258" cy="570102"/>
            </a:xfrm>
            <a:custGeom>
              <a:avLst/>
              <a:gdLst>
                <a:gd name="connsiteX0" fmla="*/ 288132 w 338138"/>
                <a:gd name="connsiteY0" fmla="*/ 223343 h 313831"/>
                <a:gd name="connsiteX1" fmla="*/ 279400 w 338138"/>
                <a:gd name="connsiteY1" fmla="*/ 231281 h 313831"/>
                <a:gd name="connsiteX2" fmla="*/ 288132 w 338138"/>
                <a:gd name="connsiteY2" fmla="*/ 239219 h 313831"/>
                <a:gd name="connsiteX3" fmla="*/ 296864 w 338138"/>
                <a:gd name="connsiteY3" fmla="*/ 231281 h 313831"/>
                <a:gd name="connsiteX4" fmla="*/ 288132 w 338138"/>
                <a:gd name="connsiteY4" fmla="*/ 223343 h 313831"/>
                <a:gd name="connsiteX5" fmla="*/ 261938 w 338138"/>
                <a:gd name="connsiteY5" fmla="*/ 223343 h 313831"/>
                <a:gd name="connsiteX6" fmla="*/ 254000 w 338138"/>
                <a:gd name="connsiteY6" fmla="*/ 231281 h 313831"/>
                <a:gd name="connsiteX7" fmla="*/ 261938 w 338138"/>
                <a:gd name="connsiteY7" fmla="*/ 239219 h 313831"/>
                <a:gd name="connsiteX8" fmla="*/ 269876 w 338138"/>
                <a:gd name="connsiteY8" fmla="*/ 231281 h 313831"/>
                <a:gd name="connsiteX9" fmla="*/ 261938 w 338138"/>
                <a:gd name="connsiteY9" fmla="*/ 223343 h 313831"/>
                <a:gd name="connsiteX10" fmla="*/ 116535 w 338138"/>
                <a:gd name="connsiteY10" fmla="*/ 45543 h 313831"/>
                <a:gd name="connsiteX11" fmla="*/ 141773 w 338138"/>
                <a:gd name="connsiteY11" fmla="*/ 88073 h 313831"/>
                <a:gd name="connsiteX12" fmla="*/ 108565 w 338138"/>
                <a:gd name="connsiteY12" fmla="*/ 102693 h 313831"/>
                <a:gd name="connsiteX13" fmla="*/ 87312 w 338138"/>
                <a:gd name="connsiteY13" fmla="*/ 74783 h 313831"/>
                <a:gd name="connsiteX14" fmla="*/ 116535 w 338138"/>
                <a:gd name="connsiteY14" fmla="*/ 45543 h 313831"/>
                <a:gd name="connsiteX15" fmla="*/ 254349 w 338138"/>
                <a:gd name="connsiteY15" fmla="*/ 30428 h 313831"/>
                <a:gd name="connsiteX16" fmla="*/ 275361 w 338138"/>
                <a:gd name="connsiteY16" fmla="*/ 48787 h 313831"/>
                <a:gd name="connsiteX17" fmla="*/ 255662 w 338138"/>
                <a:gd name="connsiteY17" fmla="*/ 85507 h 313831"/>
                <a:gd name="connsiteX18" fmla="*/ 266168 w 338138"/>
                <a:gd name="connsiteY18" fmla="*/ 89441 h 313831"/>
                <a:gd name="connsiteX19" fmla="*/ 289806 w 338138"/>
                <a:gd name="connsiteY19" fmla="*/ 80261 h 313831"/>
                <a:gd name="connsiteX20" fmla="*/ 287180 w 338138"/>
                <a:gd name="connsiteY20" fmla="*/ 109113 h 313831"/>
                <a:gd name="connsiteX21" fmla="*/ 225458 w 338138"/>
                <a:gd name="connsiteY21" fmla="*/ 111735 h 313831"/>
                <a:gd name="connsiteX22" fmla="*/ 92823 w 338138"/>
                <a:gd name="connsiteY22" fmla="*/ 166815 h 313831"/>
                <a:gd name="connsiteX23" fmla="*/ 75751 w 338138"/>
                <a:gd name="connsiteY23" fmla="*/ 127472 h 313831"/>
                <a:gd name="connsiteX24" fmla="*/ 208386 w 338138"/>
                <a:gd name="connsiteY24" fmla="*/ 72393 h 313831"/>
                <a:gd name="connsiteX25" fmla="*/ 242530 w 338138"/>
                <a:gd name="connsiteY25" fmla="*/ 33050 h 313831"/>
                <a:gd name="connsiteX26" fmla="*/ 254349 w 338138"/>
                <a:gd name="connsiteY26" fmla="*/ 30428 h 313831"/>
                <a:gd name="connsiteX27" fmla="*/ 186871 w 338138"/>
                <a:gd name="connsiteY27" fmla="*/ 24906 h 313831"/>
                <a:gd name="connsiteX28" fmla="*/ 231775 w 338138"/>
                <a:gd name="connsiteY28" fmla="*/ 24906 h 313831"/>
                <a:gd name="connsiteX29" fmla="*/ 207282 w 338138"/>
                <a:gd name="connsiteY29" fmla="*/ 48190 h 313831"/>
                <a:gd name="connsiteX30" fmla="*/ 201839 w 338138"/>
                <a:gd name="connsiteY30" fmla="*/ 59831 h 313831"/>
                <a:gd name="connsiteX31" fmla="*/ 184150 w 338138"/>
                <a:gd name="connsiteY31" fmla="*/ 45603 h 313831"/>
                <a:gd name="connsiteX32" fmla="*/ 186871 w 338138"/>
                <a:gd name="connsiteY32" fmla="*/ 24906 h 313831"/>
                <a:gd name="connsiteX33" fmla="*/ 18492 w 338138"/>
                <a:gd name="connsiteY33" fmla="*/ 24906 h 313831"/>
                <a:gd name="connsiteX34" fmla="*/ 43588 w 338138"/>
                <a:gd name="connsiteY34" fmla="*/ 24906 h 313831"/>
                <a:gd name="connsiteX35" fmla="*/ 46230 w 338138"/>
                <a:gd name="connsiteY35" fmla="*/ 46015 h 313831"/>
                <a:gd name="connsiteX36" fmla="*/ 29059 w 338138"/>
                <a:gd name="connsiteY36" fmla="*/ 63166 h 313831"/>
                <a:gd name="connsiteX37" fmla="*/ 31700 w 338138"/>
                <a:gd name="connsiteY37" fmla="*/ 96148 h 313831"/>
                <a:gd name="connsiteX38" fmla="*/ 31700 w 338138"/>
                <a:gd name="connsiteY38" fmla="*/ 206969 h 313831"/>
                <a:gd name="connsiteX39" fmla="*/ 39626 w 338138"/>
                <a:gd name="connsiteY39" fmla="*/ 214884 h 313831"/>
                <a:gd name="connsiteX40" fmla="*/ 298512 w 338138"/>
                <a:gd name="connsiteY40" fmla="*/ 214884 h 313831"/>
                <a:gd name="connsiteX41" fmla="*/ 306438 w 338138"/>
                <a:gd name="connsiteY41" fmla="*/ 206969 h 313831"/>
                <a:gd name="connsiteX42" fmla="*/ 306438 w 338138"/>
                <a:gd name="connsiteY42" fmla="*/ 104064 h 313831"/>
                <a:gd name="connsiteX43" fmla="*/ 306438 w 338138"/>
                <a:gd name="connsiteY43" fmla="*/ 77678 h 313831"/>
                <a:gd name="connsiteX44" fmla="*/ 274737 w 338138"/>
                <a:gd name="connsiteY44" fmla="*/ 61846 h 313831"/>
                <a:gd name="connsiteX45" fmla="*/ 281341 w 338138"/>
                <a:gd name="connsiteY45" fmla="*/ 59208 h 313831"/>
                <a:gd name="connsiteX46" fmla="*/ 280021 w 338138"/>
                <a:gd name="connsiteY46" fmla="*/ 24906 h 313831"/>
                <a:gd name="connsiteX47" fmla="*/ 319646 w 338138"/>
                <a:gd name="connsiteY47" fmla="*/ 24906 h 313831"/>
                <a:gd name="connsiteX48" fmla="*/ 338138 w 338138"/>
                <a:gd name="connsiteY48" fmla="*/ 43376 h 313831"/>
                <a:gd name="connsiteX49" fmla="*/ 338138 w 338138"/>
                <a:gd name="connsiteY49" fmla="*/ 234674 h 313831"/>
                <a:gd name="connsiteX50" fmla="*/ 319646 w 338138"/>
                <a:gd name="connsiteY50" fmla="*/ 251825 h 313831"/>
                <a:gd name="connsiteX51" fmla="*/ 200769 w 338138"/>
                <a:gd name="connsiteY51" fmla="*/ 251825 h 313831"/>
                <a:gd name="connsiteX52" fmla="*/ 216620 w 338138"/>
                <a:gd name="connsiteY52" fmla="*/ 290084 h 313831"/>
                <a:gd name="connsiteX53" fmla="*/ 224545 w 338138"/>
                <a:gd name="connsiteY53" fmla="*/ 290084 h 313831"/>
                <a:gd name="connsiteX54" fmla="*/ 235112 w 338138"/>
                <a:gd name="connsiteY54" fmla="*/ 301958 h 313831"/>
                <a:gd name="connsiteX55" fmla="*/ 224545 w 338138"/>
                <a:gd name="connsiteY55" fmla="*/ 313831 h 313831"/>
                <a:gd name="connsiteX56" fmla="*/ 113593 w 338138"/>
                <a:gd name="connsiteY56" fmla="*/ 313831 h 313831"/>
                <a:gd name="connsiteX57" fmla="*/ 103026 w 338138"/>
                <a:gd name="connsiteY57" fmla="*/ 301958 h 313831"/>
                <a:gd name="connsiteX58" fmla="*/ 113593 w 338138"/>
                <a:gd name="connsiteY58" fmla="*/ 290084 h 313831"/>
                <a:gd name="connsiteX59" fmla="*/ 121518 w 338138"/>
                <a:gd name="connsiteY59" fmla="*/ 290084 h 313831"/>
                <a:gd name="connsiteX60" fmla="*/ 137369 w 338138"/>
                <a:gd name="connsiteY60" fmla="*/ 251825 h 313831"/>
                <a:gd name="connsiteX61" fmla="*/ 18492 w 338138"/>
                <a:gd name="connsiteY61" fmla="*/ 251825 h 313831"/>
                <a:gd name="connsiteX62" fmla="*/ 0 w 338138"/>
                <a:gd name="connsiteY62" fmla="*/ 234674 h 313831"/>
                <a:gd name="connsiteX63" fmla="*/ 0 w 338138"/>
                <a:gd name="connsiteY63" fmla="*/ 43376 h 313831"/>
                <a:gd name="connsiteX64" fmla="*/ 18492 w 338138"/>
                <a:gd name="connsiteY64" fmla="*/ 24906 h 313831"/>
                <a:gd name="connsiteX65" fmla="*/ 109666 w 338138"/>
                <a:gd name="connsiteY65" fmla="*/ 1 h 313831"/>
                <a:gd name="connsiteX66" fmla="*/ 126932 w 338138"/>
                <a:gd name="connsiteY66" fmla="*/ 267 h 313831"/>
                <a:gd name="connsiteX67" fmla="*/ 133580 w 338138"/>
                <a:gd name="connsiteY67" fmla="*/ 18637 h 313831"/>
                <a:gd name="connsiteX68" fmla="*/ 144218 w 338138"/>
                <a:gd name="connsiteY68" fmla="*/ 22573 h 313831"/>
                <a:gd name="connsiteX69" fmla="*/ 177460 w 338138"/>
                <a:gd name="connsiteY69" fmla="*/ 29134 h 313831"/>
                <a:gd name="connsiteX70" fmla="*/ 168152 w 338138"/>
                <a:gd name="connsiteY70" fmla="*/ 47504 h 313831"/>
                <a:gd name="connsiteX71" fmla="*/ 173471 w 338138"/>
                <a:gd name="connsiteY71" fmla="*/ 58001 h 313831"/>
                <a:gd name="connsiteX72" fmla="*/ 192087 w 338138"/>
                <a:gd name="connsiteY72" fmla="*/ 67186 h 313831"/>
                <a:gd name="connsiteX73" fmla="*/ 154855 w 338138"/>
                <a:gd name="connsiteY73" fmla="*/ 82931 h 313831"/>
                <a:gd name="connsiteX74" fmla="*/ 116294 w 338138"/>
                <a:gd name="connsiteY74" fmla="*/ 35695 h 313831"/>
                <a:gd name="connsiteX75" fmla="*/ 76403 w 338138"/>
                <a:gd name="connsiteY75" fmla="*/ 75059 h 313831"/>
                <a:gd name="connsiteX76" fmla="*/ 93689 w 338138"/>
                <a:gd name="connsiteY76" fmla="*/ 107862 h 313831"/>
                <a:gd name="connsiteX77" fmla="*/ 59117 w 338138"/>
                <a:gd name="connsiteY77" fmla="*/ 124919 h 313831"/>
                <a:gd name="connsiteX78" fmla="*/ 63106 w 338138"/>
                <a:gd name="connsiteY78" fmla="*/ 102613 h 313831"/>
                <a:gd name="connsiteX79" fmla="*/ 59117 w 338138"/>
                <a:gd name="connsiteY79" fmla="*/ 92116 h 313831"/>
                <a:gd name="connsiteX80" fmla="*/ 40501 w 338138"/>
                <a:gd name="connsiteY80" fmla="*/ 63249 h 313831"/>
                <a:gd name="connsiteX81" fmla="*/ 59117 w 338138"/>
                <a:gd name="connsiteY81" fmla="*/ 58001 h 313831"/>
                <a:gd name="connsiteX82" fmla="*/ 63106 w 338138"/>
                <a:gd name="connsiteY82" fmla="*/ 47504 h 313831"/>
                <a:gd name="connsiteX83" fmla="*/ 69755 w 338138"/>
                <a:gd name="connsiteY83" fmla="*/ 14700 h 313831"/>
                <a:gd name="connsiteX84" fmla="*/ 88370 w 338138"/>
                <a:gd name="connsiteY84" fmla="*/ 22573 h 313831"/>
                <a:gd name="connsiteX85" fmla="*/ 99008 w 338138"/>
                <a:gd name="connsiteY85" fmla="*/ 18637 h 313831"/>
                <a:gd name="connsiteX86" fmla="*/ 109666 w 338138"/>
                <a:gd name="connsiteY86" fmla="*/ 1 h 313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338138" h="313831">
                  <a:moveTo>
                    <a:pt x="288132" y="223343"/>
                  </a:moveTo>
                  <a:cubicBezTo>
                    <a:pt x="283309" y="223343"/>
                    <a:pt x="279400" y="226897"/>
                    <a:pt x="279400" y="231281"/>
                  </a:cubicBezTo>
                  <a:cubicBezTo>
                    <a:pt x="279400" y="235665"/>
                    <a:pt x="283309" y="239219"/>
                    <a:pt x="288132" y="239219"/>
                  </a:cubicBezTo>
                  <a:cubicBezTo>
                    <a:pt x="292955" y="239219"/>
                    <a:pt x="296864" y="235665"/>
                    <a:pt x="296864" y="231281"/>
                  </a:cubicBezTo>
                  <a:cubicBezTo>
                    <a:pt x="296864" y="226897"/>
                    <a:pt x="292955" y="223343"/>
                    <a:pt x="288132" y="223343"/>
                  </a:cubicBezTo>
                  <a:close/>
                  <a:moveTo>
                    <a:pt x="261938" y="223343"/>
                  </a:moveTo>
                  <a:cubicBezTo>
                    <a:pt x="257554" y="223343"/>
                    <a:pt x="254000" y="226897"/>
                    <a:pt x="254000" y="231281"/>
                  </a:cubicBezTo>
                  <a:cubicBezTo>
                    <a:pt x="254000" y="235665"/>
                    <a:pt x="257554" y="239219"/>
                    <a:pt x="261938" y="239219"/>
                  </a:cubicBezTo>
                  <a:cubicBezTo>
                    <a:pt x="266322" y="239219"/>
                    <a:pt x="269876" y="235665"/>
                    <a:pt x="269876" y="231281"/>
                  </a:cubicBezTo>
                  <a:cubicBezTo>
                    <a:pt x="269876" y="226897"/>
                    <a:pt x="266322" y="223343"/>
                    <a:pt x="261938" y="223343"/>
                  </a:cubicBezTo>
                  <a:close/>
                  <a:moveTo>
                    <a:pt x="116535" y="45543"/>
                  </a:moveTo>
                  <a:cubicBezTo>
                    <a:pt x="137788" y="45543"/>
                    <a:pt x="152400" y="68137"/>
                    <a:pt x="141773" y="88073"/>
                  </a:cubicBezTo>
                  <a:cubicBezTo>
                    <a:pt x="141773" y="88073"/>
                    <a:pt x="141773" y="88073"/>
                    <a:pt x="108565" y="102693"/>
                  </a:cubicBezTo>
                  <a:cubicBezTo>
                    <a:pt x="96610" y="98706"/>
                    <a:pt x="87312" y="88073"/>
                    <a:pt x="87312" y="74783"/>
                  </a:cubicBezTo>
                  <a:cubicBezTo>
                    <a:pt x="87312" y="58834"/>
                    <a:pt x="100595" y="45543"/>
                    <a:pt x="116535" y="45543"/>
                  </a:cubicBezTo>
                  <a:close/>
                  <a:moveTo>
                    <a:pt x="254349" y="30428"/>
                  </a:moveTo>
                  <a:cubicBezTo>
                    <a:pt x="271421" y="26493"/>
                    <a:pt x="284553" y="44853"/>
                    <a:pt x="275361" y="48787"/>
                  </a:cubicBezTo>
                  <a:cubicBezTo>
                    <a:pt x="242530" y="63213"/>
                    <a:pt x="243843" y="57967"/>
                    <a:pt x="255662" y="85507"/>
                  </a:cubicBezTo>
                  <a:cubicBezTo>
                    <a:pt x="256976" y="89441"/>
                    <a:pt x="262228" y="92064"/>
                    <a:pt x="266168" y="89441"/>
                  </a:cubicBezTo>
                  <a:cubicBezTo>
                    <a:pt x="266168" y="89441"/>
                    <a:pt x="266168" y="89441"/>
                    <a:pt x="289806" y="80261"/>
                  </a:cubicBezTo>
                  <a:cubicBezTo>
                    <a:pt x="297685" y="76327"/>
                    <a:pt x="301625" y="99933"/>
                    <a:pt x="287180" y="109113"/>
                  </a:cubicBezTo>
                  <a:cubicBezTo>
                    <a:pt x="260915" y="124850"/>
                    <a:pt x="259602" y="123538"/>
                    <a:pt x="225458" y="111735"/>
                  </a:cubicBezTo>
                  <a:cubicBezTo>
                    <a:pt x="225458" y="111735"/>
                    <a:pt x="225458" y="111735"/>
                    <a:pt x="92823" y="166815"/>
                  </a:cubicBezTo>
                  <a:cubicBezTo>
                    <a:pt x="66559" y="177306"/>
                    <a:pt x="50800" y="137964"/>
                    <a:pt x="75751" y="127472"/>
                  </a:cubicBezTo>
                  <a:cubicBezTo>
                    <a:pt x="75751" y="127472"/>
                    <a:pt x="75751" y="127472"/>
                    <a:pt x="208386" y="72393"/>
                  </a:cubicBezTo>
                  <a:cubicBezTo>
                    <a:pt x="217579" y="54033"/>
                    <a:pt x="222832" y="38296"/>
                    <a:pt x="242530" y="33050"/>
                  </a:cubicBezTo>
                  <a:cubicBezTo>
                    <a:pt x="242530" y="33050"/>
                    <a:pt x="242530" y="33050"/>
                    <a:pt x="254349" y="30428"/>
                  </a:cubicBezTo>
                  <a:close/>
                  <a:moveTo>
                    <a:pt x="186871" y="24906"/>
                  </a:moveTo>
                  <a:cubicBezTo>
                    <a:pt x="186871" y="24906"/>
                    <a:pt x="186871" y="24906"/>
                    <a:pt x="231775" y="24906"/>
                  </a:cubicBezTo>
                  <a:cubicBezTo>
                    <a:pt x="220889" y="30080"/>
                    <a:pt x="212725" y="37841"/>
                    <a:pt x="207282" y="48190"/>
                  </a:cubicBezTo>
                  <a:cubicBezTo>
                    <a:pt x="207282" y="48190"/>
                    <a:pt x="207282" y="48190"/>
                    <a:pt x="201839" y="59831"/>
                  </a:cubicBezTo>
                  <a:cubicBezTo>
                    <a:pt x="200479" y="52070"/>
                    <a:pt x="193675" y="45603"/>
                    <a:pt x="184150" y="45603"/>
                  </a:cubicBezTo>
                  <a:cubicBezTo>
                    <a:pt x="190954" y="39135"/>
                    <a:pt x="190954" y="31374"/>
                    <a:pt x="186871" y="24906"/>
                  </a:cubicBezTo>
                  <a:close/>
                  <a:moveTo>
                    <a:pt x="18492" y="24906"/>
                  </a:moveTo>
                  <a:cubicBezTo>
                    <a:pt x="18492" y="24906"/>
                    <a:pt x="18492" y="24906"/>
                    <a:pt x="43588" y="24906"/>
                  </a:cubicBezTo>
                  <a:cubicBezTo>
                    <a:pt x="39626" y="32822"/>
                    <a:pt x="40946" y="40738"/>
                    <a:pt x="46230" y="46015"/>
                  </a:cubicBezTo>
                  <a:cubicBezTo>
                    <a:pt x="36984" y="46015"/>
                    <a:pt x="29059" y="53931"/>
                    <a:pt x="29059" y="63166"/>
                  </a:cubicBezTo>
                  <a:cubicBezTo>
                    <a:pt x="29059" y="82955"/>
                    <a:pt x="27738" y="89552"/>
                    <a:pt x="31700" y="96148"/>
                  </a:cubicBezTo>
                  <a:cubicBezTo>
                    <a:pt x="31700" y="96148"/>
                    <a:pt x="31700" y="96148"/>
                    <a:pt x="31700" y="206969"/>
                  </a:cubicBezTo>
                  <a:cubicBezTo>
                    <a:pt x="31700" y="210926"/>
                    <a:pt x="35663" y="214884"/>
                    <a:pt x="39626" y="214884"/>
                  </a:cubicBezTo>
                  <a:cubicBezTo>
                    <a:pt x="39626" y="214884"/>
                    <a:pt x="39626" y="214884"/>
                    <a:pt x="298512" y="214884"/>
                  </a:cubicBezTo>
                  <a:cubicBezTo>
                    <a:pt x="302475" y="214884"/>
                    <a:pt x="306438" y="210926"/>
                    <a:pt x="306438" y="206969"/>
                  </a:cubicBezTo>
                  <a:cubicBezTo>
                    <a:pt x="306438" y="206969"/>
                    <a:pt x="306438" y="206969"/>
                    <a:pt x="306438" y="104064"/>
                  </a:cubicBezTo>
                  <a:cubicBezTo>
                    <a:pt x="309079" y="96148"/>
                    <a:pt x="310400" y="86913"/>
                    <a:pt x="306438" y="77678"/>
                  </a:cubicBezTo>
                  <a:cubicBezTo>
                    <a:pt x="306438" y="59208"/>
                    <a:pt x="306438" y="61846"/>
                    <a:pt x="274737" y="61846"/>
                  </a:cubicBezTo>
                  <a:cubicBezTo>
                    <a:pt x="274737" y="61846"/>
                    <a:pt x="274737" y="61846"/>
                    <a:pt x="281341" y="59208"/>
                  </a:cubicBezTo>
                  <a:cubicBezTo>
                    <a:pt x="293229" y="53931"/>
                    <a:pt x="294550" y="38099"/>
                    <a:pt x="280021" y="24906"/>
                  </a:cubicBezTo>
                  <a:cubicBezTo>
                    <a:pt x="280021" y="24906"/>
                    <a:pt x="280021" y="24906"/>
                    <a:pt x="319646" y="24906"/>
                  </a:cubicBezTo>
                  <a:cubicBezTo>
                    <a:pt x="330213" y="24906"/>
                    <a:pt x="338138" y="34141"/>
                    <a:pt x="338138" y="43376"/>
                  </a:cubicBezTo>
                  <a:cubicBezTo>
                    <a:pt x="338138" y="43376"/>
                    <a:pt x="338138" y="43376"/>
                    <a:pt x="338138" y="234674"/>
                  </a:cubicBezTo>
                  <a:cubicBezTo>
                    <a:pt x="338138" y="243909"/>
                    <a:pt x="330213" y="251825"/>
                    <a:pt x="319646" y="251825"/>
                  </a:cubicBezTo>
                  <a:cubicBezTo>
                    <a:pt x="319646" y="251825"/>
                    <a:pt x="319646" y="251825"/>
                    <a:pt x="200769" y="251825"/>
                  </a:cubicBezTo>
                  <a:cubicBezTo>
                    <a:pt x="200769" y="251825"/>
                    <a:pt x="200769" y="251825"/>
                    <a:pt x="216620" y="290084"/>
                  </a:cubicBezTo>
                  <a:cubicBezTo>
                    <a:pt x="216620" y="290084"/>
                    <a:pt x="216620" y="290084"/>
                    <a:pt x="224545" y="290084"/>
                  </a:cubicBezTo>
                  <a:cubicBezTo>
                    <a:pt x="229828" y="290084"/>
                    <a:pt x="235112" y="295361"/>
                    <a:pt x="235112" y="301958"/>
                  </a:cubicBezTo>
                  <a:cubicBezTo>
                    <a:pt x="235112" y="308554"/>
                    <a:pt x="229828" y="313831"/>
                    <a:pt x="224545" y="313831"/>
                  </a:cubicBezTo>
                  <a:cubicBezTo>
                    <a:pt x="224545" y="313831"/>
                    <a:pt x="224545" y="313831"/>
                    <a:pt x="113593" y="313831"/>
                  </a:cubicBezTo>
                  <a:cubicBezTo>
                    <a:pt x="108310" y="313831"/>
                    <a:pt x="103026" y="308554"/>
                    <a:pt x="103026" y="301958"/>
                  </a:cubicBezTo>
                  <a:cubicBezTo>
                    <a:pt x="103026" y="295361"/>
                    <a:pt x="108310" y="290084"/>
                    <a:pt x="113593" y="290084"/>
                  </a:cubicBezTo>
                  <a:cubicBezTo>
                    <a:pt x="113593" y="290084"/>
                    <a:pt x="113593" y="290084"/>
                    <a:pt x="121518" y="290084"/>
                  </a:cubicBezTo>
                  <a:cubicBezTo>
                    <a:pt x="121518" y="290084"/>
                    <a:pt x="121518" y="290084"/>
                    <a:pt x="137369" y="251825"/>
                  </a:cubicBezTo>
                  <a:cubicBezTo>
                    <a:pt x="137369" y="251825"/>
                    <a:pt x="137369" y="251825"/>
                    <a:pt x="18492" y="251825"/>
                  </a:cubicBezTo>
                  <a:cubicBezTo>
                    <a:pt x="7925" y="251825"/>
                    <a:pt x="0" y="243909"/>
                    <a:pt x="0" y="234674"/>
                  </a:cubicBezTo>
                  <a:cubicBezTo>
                    <a:pt x="0" y="234674"/>
                    <a:pt x="0" y="234674"/>
                    <a:pt x="0" y="43376"/>
                  </a:cubicBezTo>
                  <a:cubicBezTo>
                    <a:pt x="0" y="34141"/>
                    <a:pt x="7925" y="24906"/>
                    <a:pt x="18492" y="24906"/>
                  </a:cubicBezTo>
                  <a:close/>
                  <a:moveTo>
                    <a:pt x="109666" y="1"/>
                  </a:moveTo>
                  <a:cubicBezTo>
                    <a:pt x="113718" y="21"/>
                    <a:pt x="119286" y="267"/>
                    <a:pt x="126932" y="267"/>
                  </a:cubicBezTo>
                  <a:cubicBezTo>
                    <a:pt x="134910" y="267"/>
                    <a:pt x="133580" y="10764"/>
                    <a:pt x="133580" y="18637"/>
                  </a:cubicBezTo>
                  <a:cubicBezTo>
                    <a:pt x="137569" y="19949"/>
                    <a:pt x="140229" y="21261"/>
                    <a:pt x="144218" y="22573"/>
                  </a:cubicBezTo>
                  <a:cubicBezTo>
                    <a:pt x="158845" y="6828"/>
                    <a:pt x="154855" y="8140"/>
                    <a:pt x="177460" y="29134"/>
                  </a:cubicBezTo>
                  <a:cubicBezTo>
                    <a:pt x="182779" y="35695"/>
                    <a:pt x="174801" y="40943"/>
                    <a:pt x="168152" y="47504"/>
                  </a:cubicBezTo>
                  <a:cubicBezTo>
                    <a:pt x="170812" y="50128"/>
                    <a:pt x="172142" y="54065"/>
                    <a:pt x="173471" y="58001"/>
                  </a:cubicBezTo>
                  <a:cubicBezTo>
                    <a:pt x="188098" y="58001"/>
                    <a:pt x="192087" y="55377"/>
                    <a:pt x="192087" y="67186"/>
                  </a:cubicBezTo>
                  <a:cubicBezTo>
                    <a:pt x="192087" y="67186"/>
                    <a:pt x="192087" y="67186"/>
                    <a:pt x="154855" y="82931"/>
                  </a:cubicBezTo>
                  <a:cubicBezTo>
                    <a:pt x="160174" y="58001"/>
                    <a:pt x="140229" y="35695"/>
                    <a:pt x="116294" y="35695"/>
                  </a:cubicBezTo>
                  <a:cubicBezTo>
                    <a:pt x="93689" y="35695"/>
                    <a:pt x="76403" y="52753"/>
                    <a:pt x="76403" y="75059"/>
                  </a:cubicBezTo>
                  <a:cubicBezTo>
                    <a:pt x="76403" y="88180"/>
                    <a:pt x="83052" y="101301"/>
                    <a:pt x="93689" y="107862"/>
                  </a:cubicBezTo>
                  <a:cubicBezTo>
                    <a:pt x="73744" y="117047"/>
                    <a:pt x="67095" y="118359"/>
                    <a:pt x="59117" y="124919"/>
                  </a:cubicBezTo>
                  <a:cubicBezTo>
                    <a:pt x="48479" y="114422"/>
                    <a:pt x="49809" y="115734"/>
                    <a:pt x="63106" y="102613"/>
                  </a:cubicBezTo>
                  <a:cubicBezTo>
                    <a:pt x="61776" y="98677"/>
                    <a:pt x="60447" y="96053"/>
                    <a:pt x="59117" y="92116"/>
                  </a:cubicBezTo>
                  <a:cubicBezTo>
                    <a:pt x="36512" y="92116"/>
                    <a:pt x="40501" y="94740"/>
                    <a:pt x="40501" y="63249"/>
                  </a:cubicBezTo>
                  <a:cubicBezTo>
                    <a:pt x="40501" y="55377"/>
                    <a:pt x="51139" y="58001"/>
                    <a:pt x="59117" y="58001"/>
                  </a:cubicBezTo>
                  <a:cubicBezTo>
                    <a:pt x="60447" y="54065"/>
                    <a:pt x="61776" y="50128"/>
                    <a:pt x="63106" y="47504"/>
                  </a:cubicBezTo>
                  <a:cubicBezTo>
                    <a:pt x="47150" y="31759"/>
                    <a:pt x="48479" y="35695"/>
                    <a:pt x="69755" y="14700"/>
                  </a:cubicBezTo>
                  <a:cubicBezTo>
                    <a:pt x="76403" y="8140"/>
                    <a:pt x="81722" y="17325"/>
                    <a:pt x="88370" y="22573"/>
                  </a:cubicBezTo>
                  <a:cubicBezTo>
                    <a:pt x="91030" y="21261"/>
                    <a:pt x="95019" y="19949"/>
                    <a:pt x="99008" y="18637"/>
                  </a:cubicBezTo>
                  <a:cubicBezTo>
                    <a:pt x="99008" y="1907"/>
                    <a:pt x="97512" y="-61"/>
                    <a:pt x="109666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7" name="矩形 26"/>
          <p:cNvSpPr/>
          <p:nvPr/>
        </p:nvSpPr>
        <p:spPr>
          <a:xfrm>
            <a:off x="8229601" y="1770856"/>
            <a:ext cx="3261673" cy="4194173"/>
          </a:xfrm>
          <a:prstGeom prst="rect">
            <a:avLst/>
          </a:prstGeom>
          <a:blipFill dpi="0" rotWithShape="1">
            <a:blip r:embed="rId1"/>
            <a:srcRect/>
            <a:stretch>
              <a:fillRect l="-38372" t="-16723" r="-42484" b="-8606"/>
            </a:stretch>
          </a:blip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99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99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99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99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2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1016000" y="1147186"/>
            <a:ext cx="10334171" cy="0"/>
          </a:xfrm>
          <a:prstGeom prst="line">
            <a:avLst/>
          </a:prstGeom>
          <a:ln w="12700">
            <a:solidFill>
              <a:srgbClr val="2320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659843" y="580571"/>
            <a:ext cx="638629" cy="638629"/>
          </a:xfrm>
          <a:prstGeom prst="rect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5400" b="1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30162" y="412261"/>
            <a:ext cx="336620" cy="336620"/>
          </a:xfrm>
          <a:prstGeom prst="rect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5400" b="1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" name="文本占位符 9"/>
          <p:cNvSpPr txBox="1"/>
          <p:nvPr/>
        </p:nvSpPr>
        <p:spPr>
          <a:xfrm>
            <a:off x="1572980" y="483186"/>
            <a:ext cx="4665260" cy="646666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rgbClr val="23202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三、财务与融资</a:t>
            </a:r>
            <a:endParaRPr lang="zh-CN" altLang="en-US" sz="3200" dirty="0">
              <a:solidFill>
                <a:srgbClr val="23202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2" y="1484784"/>
            <a:ext cx="6327503" cy="4516309"/>
          </a:xfrm>
          <a:custGeom>
            <a:avLst/>
            <a:gdLst>
              <a:gd name="connsiteX0" fmla="*/ 0 w 5632177"/>
              <a:gd name="connsiteY0" fmla="*/ 0 h 4020014"/>
              <a:gd name="connsiteX1" fmla="*/ 983854 w 5632177"/>
              <a:gd name="connsiteY1" fmla="*/ 0 h 4020014"/>
              <a:gd name="connsiteX2" fmla="*/ 1008187 w 5632177"/>
              <a:gd name="connsiteY2" fmla="*/ 0 h 4020014"/>
              <a:gd name="connsiteX3" fmla="*/ 5632177 w 5632177"/>
              <a:gd name="connsiteY3" fmla="*/ 0 h 4020014"/>
              <a:gd name="connsiteX4" fmla="*/ 4663876 w 5632177"/>
              <a:gd name="connsiteY4" fmla="*/ 4020014 h 4020014"/>
              <a:gd name="connsiteX5" fmla="*/ 1008187 w 5632177"/>
              <a:gd name="connsiteY5" fmla="*/ 4020014 h 4020014"/>
              <a:gd name="connsiteX6" fmla="*/ 15553 w 5632177"/>
              <a:gd name="connsiteY6" fmla="*/ 4020014 h 4020014"/>
              <a:gd name="connsiteX7" fmla="*/ 0 w 5632177"/>
              <a:gd name="connsiteY7" fmla="*/ 4020014 h 4020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32177" h="4020014">
                <a:moveTo>
                  <a:pt x="0" y="0"/>
                </a:moveTo>
                <a:lnTo>
                  <a:pt x="983854" y="0"/>
                </a:lnTo>
                <a:lnTo>
                  <a:pt x="1008187" y="0"/>
                </a:lnTo>
                <a:lnTo>
                  <a:pt x="5632177" y="0"/>
                </a:lnTo>
                <a:lnTo>
                  <a:pt x="4663876" y="4020014"/>
                </a:lnTo>
                <a:lnTo>
                  <a:pt x="1008187" y="4020014"/>
                </a:lnTo>
                <a:lnTo>
                  <a:pt x="15553" y="4020014"/>
                </a:lnTo>
                <a:lnTo>
                  <a:pt x="0" y="4020014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/>
            <a:endParaRPr lang="zh-CN" altLang="en-US" sz="2400"/>
          </a:p>
        </p:txBody>
      </p:sp>
      <p:grpSp>
        <p:nvGrpSpPr>
          <p:cNvPr id="7" name="组合 6"/>
          <p:cNvGrpSpPr/>
          <p:nvPr/>
        </p:nvGrpSpPr>
        <p:grpSpPr>
          <a:xfrm>
            <a:off x="5290462" y="1931690"/>
            <a:ext cx="2074081" cy="1107977"/>
            <a:chOff x="5290461" y="1931689"/>
            <a:chExt cx="2074081" cy="1107977"/>
          </a:xfrm>
        </p:grpSpPr>
        <p:sp>
          <p:nvSpPr>
            <p:cNvPr id="8" name="平行四边形 7"/>
            <p:cNvSpPr/>
            <p:nvPr/>
          </p:nvSpPr>
          <p:spPr>
            <a:xfrm>
              <a:off x="5290461" y="1931689"/>
              <a:ext cx="2074081" cy="1107977"/>
            </a:xfrm>
            <a:prstGeom prst="parallelogram">
              <a:avLst>
                <a:gd name="adj" fmla="val 24087"/>
              </a:avLst>
            </a:pr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方正尚酷简体" panose="03000509000000000000" pitchFamily="65" charset="-122"/>
                <a:ea typeface="方正尚酷简体" panose="03000509000000000000" pitchFamily="65" charset="-122"/>
              </a:endParaRPr>
            </a:p>
          </p:txBody>
        </p:sp>
        <p:sp>
          <p:nvSpPr>
            <p:cNvPr id="9" name="TextBox 30"/>
            <p:cNvSpPr txBox="1"/>
            <p:nvPr/>
          </p:nvSpPr>
          <p:spPr>
            <a:xfrm>
              <a:off x="5644297" y="2270234"/>
              <a:ext cx="1417602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</a:rPr>
                <a:t>收益预期</a:t>
              </a:r>
              <a:endParaRPr lang="zh-CN" altLang="en-US" sz="2400" dirty="0">
                <a:solidFill>
                  <a:schemeClr val="bg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002337" y="3163886"/>
            <a:ext cx="2074081" cy="1107977"/>
            <a:chOff x="5002336" y="3163885"/>
            <a:chExt cx="2074081" cy="1107977"/>
          </a:xfrm>
        </p:grpSpPr>
        <p:sp>
          <p:nvSpPr>
            <p:cNvPr id="11" name="平行四边形 10"/>
            <p:cNvSpPr/>
            <p:nvPr/>
          </p:nvSpPr>
          <p:spPr>
            <a:xfrm>
              <a:off x="5002336" y="3163885"/>
              <a:ext cx="2074081" cy="1107977"/>
            </a:xfrm>
            <a:prstGeom prst="parallelogram">
              <a:avLst>
                <a:gd name="adj" fmla="val 24087"/>
              </a:avLst>
            </a:pr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方正尚酷简体" panose="03000509000000000000" pitchFamily="65" charset="-122"/>
                <a:ea typeface="方正尚酷简体" panose="03000509000000000000" pitchFamily="65" charset="-122"/>
              </a:endParaRPr>
            </a:p>
          </p:txBody>
        </p:sp>
        <p:sp>
          <p:nvSpPr>
            <p:cNvPr id="12" name="TextBox 30"/>
            <p:cNvSpPr txBox="1"/>
            <p:nvPr/>
          </p:nvSpPr>
          <p:spPr>
            <a:xfrm>
              <a:off x="5342309" y="3502430"/>
              <a:ext cx="1417602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</a:rPr>
                <a:t>收益预期</a:t>
              </a:r>
              <a:endParaRPr lang="zh-CN" altLang="en-US" sz="2400" dirty="0">
                <a:solidFill>
                  <a:schemeClr val="bg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714408" y="4396082"/>
            <a:ext cx="2074081" cy="1107977"/>
            <a:chOff x="4714406" y="4396081"/>
            <a:chExt cx="2074081" cy="1107977"/>
          </a:xfrm>
        </p:grpSpPr>
        <p:sp>
          <p:nvSpPr>
            <p:cNvPr id="14" name="平行四边形 13"/>
            <p:cNvSpPr/>
            <p:nvPr/>
          </p:nvSpPr>
          <p:spPr>
            <a:xfrm>
              <a:off x="4714406" y="4396081"/>
              <a:ext cx="2074081" cy="1107977"/>
            </a:xfrm>
            <a:prstGeom prst="parallelogram">
              <a:avLst>
                <a:gd name="adj" fmla="val 24087"/>
              </a:avLst>
            </a:prstGeom>
            <a:solidFill>
              <a:srgbClr val="23202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方正尚酷简体" panose="03000509000000000000" pitchFamily="65" charset="-122"/>
                <a:ea typeface="方正尚酷简体" panose="03000509000000000000" pitchFamily="65" charset="-122"/>
              </a:endParaRPr>
            </a:p>
          </p:txBody>
        </p:sp>
        <p:sp>
          <p:nvSpPr>
            <p:cNvPr id="15" name="TextBox 30"/>
            <p:cNvSpPr txBox="1"/>
            <p:nvPr/>
          </p:nvSpPr>
          <p:spPr>
            <a:xfrm>
              <a:off x="5071875" y="4734626"/>
              <a:ext cx="1417602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</a:rPr>
                <a:t>收益预期</a:t>
              </a:r>
              <a:endParaRPr lang="zh-CN" altLang="en-US" sz="2400" dirty="0">
                <a:solidFill>
                  <a:schemeClr val="bg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endParaRPr>
            </a:p>
          </p:txBody>
        </p:sp>
      </p:grpSp>
      <p:sp>
        <p:nvSpPr>
          <p:cNvPr id="16" name="TextBox 9"/>
          <p:cNvSpPr txBox="1"/>
          <p:nvPr/>
        </p:nvSpPr>
        <p:spPr>
          <a:xfrm>
            <a:off x="7415736" y="2019396"/>
            <a:ext cx="4529521" cy="891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您的内容打在这里，或者通过复制您的文本后，在此框中选择粘贴，并选择只保留文字。您的内容打在这里，或者通过通过复制您的文本。</a:t>
            </a:r>
            <a:endParaRPr lang="zh-CN" altLang="en-US" sz="1200" dirty="0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7" name="TextBox 9"/>
          <p:cNvSpPr txBox="1"/>
          <p:nvPr/>
        </p:nvSpPr>
        <p:spPr>
          <a:xfrm>
            <a:off x="7134330" y="3276656"/>
            <a:ext cx="4529521" cy="891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您的内容打在这里，或者通过复制您的文本后，在此框中选择粘贴，并选择只保留文字。您的内容打在这里，或者通过通过复制您的文本。</a:t>
            </a:r>
            <a:endParaRPr lang="zh-CN" altLang="en-US" sz="1200" dirty="0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8" name="TextBox 9"/>
          <p:cNvSpPr txBox="1"/>
          <p:nvPr/>
        </p:nvSpPr>
        <p:spPr>
          <a:xfrm>
            <a:off x="6852924" y="4533916"/>
            <a:ext cx="4529521" cy="891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您的内容打在这里，或者通过复制您的文本后，在此框中选择粘贴，并选择只保留文字。您的内容打在这里，或者通过通过复制您的文本。</a:t>
            </a:r>
            <a:endParaRPr lang="zh-CN" altLang="en-US" sz="1200" dirty="0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799"/>
                                </p:stCondLst>
                                <p:childTnLst>
                                  <p:par>
                                    <p:cTn id="3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299"/>
                                </p:stCondLst>
                                <p:childTnLst>
                                  <p:par>
                                    <p:cTn id="44" presetID="2" presetClass="entr" presetSubtype="2" fill="hold" grpId="0" nodeType="afterEffect" p14:presetBounceEnd="4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1000">
                                          <p:cBhvr additive="base">
                                            <p:cTn id="4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1000">
                                          <p:cBhvr additive="base">
                                            <p:cTn id="4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2" fill="hold" grpId="0" nodeType="withEffect" p14:presetBounceEnd="41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1000">
                                          <p:cBhvr additive="base">
                                            <p:cTn id="5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1000">
                                          <p:cBhvr additive="base">
                                            <p:cTn id="5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2" fill="hold" grpId="0" nodeType="withEffect" p14:presetBounceEnd="41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1000">
                                          <p:cBhvr additive="base">
                                            <p:cTn id="54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1000">
                                          <p:cBhvr additive="base">
                                            <p:cTn id="55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5" grpId="0"/>
          <p:bldP spid="6" grpId="0" animBg="1"/>
          <p:bldP spid="16" grpId="0"/>
          <p:bldP spid="17" grpId="0"/>
          <p:bldP spid="1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799"/>
                                </p:stCondLst>
                                <p:childTnLst>
                                  <p:par>
                                    <p:cTn id="3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299"/>
                                </p:stCondLst>
                                <p:childTnLst>
                                  <p:par>
                                    <p:cTn id="44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5" grpId="0"/>
          <p:bldP spid="6" grpId="0" animBg="1"/>
          <p:bldP spid="16" grpId="0"/>
          <p:bldP spid="17" grpId="0"/>
          <p:bldP spid="18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1016000" y="1147186"/>
            <a:ext cx="10334171" cy="0"/>
          </a:xfrm>
          <a:prstGeom prst="line">
            <a:avLst/>
          </a:prstGeom>
          <a:ln w="12700">
            <a:solidFill>
              <a:srgbClr val="2320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659843" y="580571"/>
            <a:ext cx="638629" cy="638629"/>
          </a:xfrm>
          <a:prstGeom prst="rect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5400" b="1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30162" y="412261"/>
            <a:ext cx="336620" cy="336620"/>
          </a:xfrm>
          <a:prstGeom prst="rect">
            <a:avLst/>
          </a:prstGeom>
          <a:solidFill>
            <a:srgbClr val="23202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5400" b="1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5" name="文本占位符 9"/>
          <p:cNvSpPr txBox="1"/>
          <p:nvPr/>
        </p:nvSpPr>
        <p:spPr>
          <a:xfrm>
            <a:off x="1572980" y="483186"/>
            <a:ext cx="4665260" cy="646666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1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dirty="0">
                <a:solidFill>
                  <a:srgbClr val="23202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三、财务与融资</a:t>
            </a:r>
            <a:endParaRPr lang="zh-CN" altLang="en-US" sz="3200" dirty="0">
              <a:solidFill>
                <a:srgbClr val="23202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399442" y="4627409"/>
            <a:ext cx="2629456" cy="1384995"/>
            <a:chOff x="1478087" y="4679146"/>
            <a:chExt cx="2629456" cy="1384995"/>
          </a:xfrm>
        </p:grpSpPr>
        <p:sp>
          <p:nvSpPr>
            <p:cNvPr id="7" name="矩形 6"/>
            <p:cNvSpPr/>
            <p:nvPr/>
          </p:nvSpPr>
          <p:spPr>
            <a:xfrm>
              <a:off x="1478087" y="5140811"/>
              <a:ext cx="2629456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点击输入本栏的具体文字，简明扼要的说明分项内容，此为概念图解，简明扼要的说明分项内容</a:t>
              </a:r>
              <a:endPara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678602" y="4679146"/>
              <a:ext cx="2228426" cy="4315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23202F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</a:rPr>
                <a:t>应急预案</a:t>
              </a:r>
              <a:endParaRPr lang="zh-CN" altLang="en-US" sz="2000" dirty="0">
                <a:solidFill>
                  <a:srgbClr val="23202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795785" y="4627409"/>
            <a:ext cx="2629456" cy="1384995"/>
            <a:chOff x="1478087" y="4679146"/>
            <a:chExt cx="2629456" cy="1384995"/>
          </a:xfrm>
        </p:grpSpPr>
        <p:sp>
          <p:nvSpPr>
            <p:cNvPr id="10" name="矩形 9"/>
            <p:cNvSpPr/>
            <p:nvPr/>
          </p:nvSpPr>
          <p:spPr>
            <a:xfrm>
              <a:off x="1478087" y="5140811"/>
              <a:ext cx="2629456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点击输入本栏的具体文字，简明扼要的说明分项内容，此为概念图解，简明扼要的说明分项内容</a:t>
              </a:r>
              <a:endPara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678602" y="4679146"/>
              <a:ext cx="2228426" cy="4298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23202F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</a:rPr>
                <a:t>应急预案</a:t>
              </a:r>
              <a:endParaRPr lang="zh-CN" altLang="en-US" sz="2000" dirty="0">
                <a:solidFill>
                  <a:srgbClr val="23202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192128" y="4627409"/>
            <a:ext cx="2629456" cy="1384995"/>
            <a:chOff x="1478087" y="4679146"/>
            <a:chExt cx="2629456" cy="1384995"/>
          </a:xfrm>
        </p:grpSpPr>
        <p:sp>
          <p:nvSpPr>
            <p:cNvPr id="13" name="矩形 12"/>
            <p:cNvSpPr/>
            <p:nvPr/>
          </p:nvSpPr>
          <p:spPr>
            <a:xfrm>
              <a:off x="1478087" y="5140811"/>
              <a:ext cx="2629456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点击输入本栏的具体文字，简明扼要的说明分项内容，此为概念图解，简明扼要的说明分项内容</a:t>
              </a:r>
              <a:endPara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678602" y="4679146"/>
              <a:ext cx="2228426" cy="4298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23202F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</a:rPr>
                <a:t>应急预案</a:t>
              </a:r>
              <a:endParaRPr lang="zh-CN" altLang="en-US" sz="2000" dirty="0">
                <a:solidFill>
                  <a:srgbClr val="23202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488940" y="1934028"/>
            <a:ext cx="2450461" cy="2450461"/>
            <a:chOff x="1488940" y="1934028"/>
            <a:chExt cx="2450461" cy="2450461"/>
          </a:xfrm>
        </p:grpSpPr>
        <p:grpSp>
          <p:nvGrpSpPr>
            <p:cNvPr id="16" name="组合 15"/>
            <p:cNvGrpSpPr/>
            <p:nvPr/>
          </p:nvGrpSpPr>
          <p:grpSpPr>
            <a:xfrm>
              <a:off x="1488940" y="1934028"/>
              <a:ext cx="2450461" cy="2450461"/>
              <a:chOff x="1088571" y="2133600"/>
              <a:chExt cx="2815772" cy="2815772"/>
            </a:xfrm>
          </p:grpSpPr>
          <p:sp>
            <p:nvSpPr>
              <p:cNvPr id="18" name="弧形 17"/>
              <p:cNvSpPr/>
              <p:nvPr/>
            </p:nvSpPr>
            <p:spPr>
              <a:xfrm>
                <a:off x="1088571" y="2133600"/>
                <a:ext cx="2815772" cy="2815772"/>
              </a:xfrm>
              <a:prstGeom prst="arc">
                <a:avLst>
                  <a:gd name="adj1" fmla="val 163578"/>
                  <a:gd name="adj2" fmla="val 0"/>
                </a:avLst>
              </a:prstGeom>
              <a:ln w="174625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弧形 18"/>
              <p:cNvSpPr/>
              <p:nvPr/>
            </p:nvSpPr>
            <p:spPr>
              <a:xfrm>
                <a:off x="1088571" y="2133600"/>
                <a:ext cx="2815772" cy="2815772"/>
              </a:xfrm>
              <a:prstGeom prst="arc">
                <a:avLst>
                  <a:gd name="adj1" fmla="val 16200000"/>
                  <a:gd name="adj2" fmla="val 8345136"/>
                </a:avLst>
              </a:prstGeom>
              <a:ln w="174625">
                <a:solidFill>
                  <a:srgbClr val="23202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7" name="椭圆 25"/>
            <p:cNvSpPr/>
            <p:nvPr/>
          </p:nvSpPr>
          <p:spPr>
            <a:xfrm>
              <a:off x="2210222" y="2637823"/>
              <a:ext cx="1007895" cy="1042870"/>
            </a:xfrm>
            <a:custGeom>
              <a:avLst/>
              <a:gdLst>
                <a:gd name="connsiteX0" fmla="*/ 94055 w 317452"/>
                <a:gd name="connsiteY0" fmla="*/ 135965 h 328468"/>
                <a:gd name="connsiteX1" fmla="*/ 94407 w 317452"/>
                <a:gd name="connsiteY1" fmla="*/ 136055 h 328468"/>
                <a:gd name="connsiteX2" fmla="*/ 104825 w 317452"/>
                <a:gd name="connsiteY2" fmla="*/ 158537 h 328468"/>
                <a:gd name="connsiteX3" fmla="*/ 106109 w 317452"/>
                <a:gd name="connsiteY3" fmla="*/ 161308 h 328468"/>
                <a:gd name="connsiteX4" fmla="*/ 98162 w 317452"/>
                <a:gd name="connsiteY4" fmla="*/ 160053 h 328468"/>
                <a:gd name="connsiteX5" fmla="*/ 96849 w 317452"/>
                <a:gd name="connsiteY5" fmla="*/ 160053 h 328468"/>
                <a:gd name="connsiteX6" fmla="*/ 92911 w 317452"/>
                <a:gd name="connsiteY6" fmla="*/ 137630 h 328468"/>
                <a:gd name="connsiteX7" fmla="*/ 93506 w 317452"/>
                <a:gd name="connsiteY7" fmla="*/ 136765 h 328468"/>
                <a:gd name="connsiteX8" fmla="*/ 39496 w 317452"/>
                <a:gd name="connsiteY8" fmla="*/ 115887 h 328468"/>
                <a:gd name="connsiteX9" fmla="*/ 51437 w 317452"/>
                <a:gd name="connsiteY9" fmla="*/ 165488 h 328468"/>
                <a:gd name="connsiteX10" fmla="*/ 48784 w 317452"/>
                <a:gd name="connsiteY10" fmla="*/ 166793 h 328468"/>
                <a:gd name="connsiteX11" fmla="*/ 47457 w 317452"/>
                <a:gd name="connsiteY11" fmla="*/ 170709 h 328468"/>
                <a:gd name="connsiteX12" fmla="*/ 48784 w 317452"/>
                <a:gd name="connsiteY12" fmla="*/ 173319 h 328468"/>
                <a:gd name="connsiteX13" fmla="*/ 52764 w 317452"/>
                <a:gd name="connsiteY13" fmla="*/ 175930 h 328468"/>
                <a:gd name="connsiteX14" fmla="*/ 55418 w 317452"/>
                <a:gd name="connsiteY14" fmla="*/ 174625 h 328468"/>
                <a:gd name="connsiteX15" fmla="*/ 87263 w 317452"/>
                <a:gd name="connsiteY15" fmla="*/ 216393 h 328468"/>
                <a:gd name="connsiteX16" fmla="*/ 55418 w 317452"/>
                <a:gd name="connsiteY16" fmla="*/ 230752 h 328468"/>
                <a:gd name="connsiteX17" fmla="*/ 38169 w 317452"/>
                <a:gd name="connsiteY17" fmla="*/ 224225 h 328468"/>
                <a:gd name="connsiteX18" fmla="*/ 1017 w 317452"/>
                <a:gd name="connsiteY18" fmla="*/ 147214 h 328468"/>
                <a:gd name="connsiteX19" fmla="*/ 7651 w 317452"/>
                <a:gd name="connsiteY19" fmla="*/ 128940 h 328468"/>
                <a:gd name="connsiteX20" fmla="*/ 39496 w 317452"/>
                <a:gd name="connsiteY20" fmla="*/ 115887 h 328468"/>
                <a:gd name="connsiteX21" fmla="*/ 63900 w 317452"/>
                <a:gd name="connsiteY21" fmla="*/ 106627 h 328468"/>
                <a:gd name="connsiteX22" fmla="*/ 71807 w 317452"/>
                <a:gd name="connsiteY22" fmla="*/ 114982 h 328468"/>
                <a:gd name="connsiteX23" fmla="*/ 81033 w 317452"/>
                <a:gd name="connsiteY23" fmla="*/ 133331 h 328468"/>
                <a:gd name="connsiteX24" fmla="*/ 87623 w 317452"/>
                <a:gd name="connsiteY24" fmla="*/ 130710 h 328468"/>
                <a:gd name="connsiteX25" fmla="*/ 95803 w 317452"/>
                <a:gd name="connsiteY25" fmla="*/ 133422 h 328468"/>
                <a:gd name="connsiteX26" fmla="*/ 94055 w 317452"/>
                <a:gd name="connsiteY26" fmla="*/ 135965 h 328468"/>
                <a:gd name="connsiteX27" fmla="*/ 89115 w 317452"/>
                <a:gd name="connsiteY27" fmla="*/ 134702 h 328468"/>
                <a:gd name="connsiteX28" fmla="*/ 83823 w 317452"/>
                <a:gd name="connsiteY28" fmla="*/ 137407 h 328468"/>
                <a:gd name="connsiteX29" fmla="*/ 82500 w 317452"/>
                <a:gd name="connsiteY29" fmla="*/ 137407 h 328468"/>
                <a:gd name="connsiteX30" fmla="*/ 97053 w 317452"/>
                <a:gd name="connsiteY30" fmla="*/ 169863 h 328468"/>
                <a:gd name="connsiteX31" fmla="*/ 98375 w 317452"/>
                <a:gd name="connsiteY31" fmla="*/ 169863 h 328468"/>
                <a:gd name="connsiteX32" fmla="*/ 103667 w 317452"/>
                <a:gd name="connsiteY32" fmla="*/ 167158 h 328468"/>
                <a:gd name="connsiteX33" fmla="*/ 106313 w 317452"/>
                <a:gd name="connsiteY33" fmla="*/ 161749 h 328468"/>
                <a:gd name="connsiteX34" fmla="*/ 106109 w 317452"/>
                <a:gd name="connsiteY34" fmla="*/ 161308 h 328468"/>
                <a:gd name="connsiteX35" fmla="*/ 109648 w 317452"/>
                <a:gd name="connsiteY35" fmla="*/ 161866 h 328468"/>
                <a:gd name="connsiteX36" fmla="*/ 110272 w 317452"/>
                <a:gd name="connsiteY36" fmla="*/ 161402 h 328468"/>
                <a:gd name="connsiteX37" fmla="*/ 110522 w 317452"/>
                <a:gd name="connsiteY37" fmla="*/ 164622 h 328468"/>
                <a:gd name="connsiteX38" fmla="*/ 106074 w 317452"/>
                <a:gd name="connsiteY38" fmla="*/ 170028 h 328468"/>
                <a:gd name="connsiteX39" fmla="*/ 99484 w 317452"/>
                <a:gd name="connsiteY39" fmla="*/ 172650 h 328468"/>
                <a:gd name="connsiteX40" fmla="*/ 107391 w 317452"/>
                <a:gd name="connsiteY40" fmla="*/ 192309 h 328468"/>
                <a:gd name="connsiteX41" fmla="*/ 100802 w 317452"/>
                <a:gd name="connsiteY41" fmla="*/ 211968 h 328468"/>
                <a:gd name="connsiteX42" fmla="*/ 91576 w 317452"/>
                <a:gd name="connsiteY42" fmla="*/ 215900 h 328468"/>
                <a:gd name="connsiteX43" fmla="*/ 59946 w 317452"/>
                <a:gd name="connsiteY43" fmla="*/ 172650 h 328468"/>
                <a:gd name="connsiteX44" fmla="*/ 62582 w 317452"/>
                <a:gd name="connsiteY44" fmla="*/ 171339 h 328468"/>
                <a:gd name="connsiteX45" fmla="*/ 63900 w 317452"/>
                <a:gd name="connsiteY45" fmla="*/ 166097 h 328468"/>
                <a:gd name="connsiteX46" fmla="*/ 62582 w 317452"/>
                <a:gd name="connsiteY46" fmla="*/ 163475 h 328468"/>
                <a:gd name="connsiteX47" fmla="*/ 58628 w 317452"/>
                <a:gd name="connsiteY47" fmla="*/ 162165 h 328468"/>
                <a:gd name="connsiteX48" fmla="*/ 54674 w 317452"/>
                <a:gd name="connsiteY48" fmla="*/ 163475 h 328468"/>
                <a:gd name="connsiteX49" fmla="*/ 42813 w 317452"/>
                <a:gd name="connsiteY49" fmla="*/ 111051 h 328468"/>
                <a:gd name="connsiteX50" fmla="*/ 52038 w 317452"/>
                <a:gd name="connsiteY50" fmla="*/ 107119 h 328468"/>
                <a:gd name="connsiteX51" fmla="*/ 63900 w 317452"/>
                <a:gd name="connsiteY51" fmla="*/ 106627 h 328468"/>
                <a:gd name="connsiteX52" fmla="*/ 221560 w 317452"/>
                <a:gd name="connsiteY52" fmla="*/ 67725 h 328468"/>
                <a:gd name="connsiteX53" fmla="*/ 239938 w 317452"/>
                <a:gd name="connsiteY53" fmla="*/ 67725 h 328468"/>
                <a:gd name="connsiteX54" fmla="*/ 249127 w 317452"/>
                <a:gd name="connsiteY54" fmla="*/ 90147 h 328468"/>
                <a:gd name="connsiteX55" fmla="*/ 249127 w 317452"/>
                <a:gd name="connsiteY55" fmla="*/ 99380 h 328468"/>
                <a:gd name="connsiteX56" fmla="*/ 259629 w 317452"/>
                <a:gd name="connsiteY56" fmla="*/ 162691 h 328468"/>
                <a:gd name="connsiteX57" fmla="*/ 300324 w 317452"/>
                <a:gd name="connsiteY57" fmla="*/ 193027 h 328468"/>
                <a:gd name="connsiteX58" fmla="*/ 304262 w 317452"/>
                <a:gd name="connsiteY58" fmla="*/ 215450 h 328468"/>
                <a:gd name="connsiteX59" fmla="*/ 283258 w 317452"/>
                <a:gd name="connsiteY59" fmla="*/ 219407 h 328468"/>
                <a:gd name="connsiteX60" fmla="*/ 281946 w 317452"/>
                <a:gd name="connsiteY60" fmla="*/ 218088 h 328468"/>
                <a:gd name="connsiteX61" fmla="*/ 236000 w 317452"/>
                <a:gd name="connsiteY61" fmla="*/ 185113 h 328468"/>
                <a:gd name="connsiteX62" fmla="*/ 229436 w 317452"/>
                <a:gd name="connsiteY62" fmla="*/ 174562 h 328468"/>
                <a:gd name="connsiteX63" fmla="*/ 224185 w 317452"/>
                <a:gd name="connsiteY63" fmla="*/ 145544 h 328468"/>
                <a:gd name="connsiteX64" fmla="*/ 196617 w 317452"/>
                <a:gd name="connsiteY64" fmla="*/ 194346 h 328468"/>
                <a:gd name="connsiteX65" fmla="*/ 229436 w 317452"/>
                <a:gd name="connsiteY65" fmla="*/ 243148 h 328468"/>
                <a:gd name="connsiteX66" fmla="*/ 230749 w 317452"/>
                <a:gd name="connsiteY66" fmla="*/ 265571 h 328468"/>
                <a:gd name="connsiteX67" fmla="*/ 195305 w 317452"/>
                <a:gd name="connsiteY67" fmla="*/ 318329 h 328468"/>
                <a:gd name="connsiteX68" fmla="*/ 169050 w 317452"/>
                <a:gd name="connsiteY68" fmla="*/ 323605 h 328468"/>
                <a:gd name="connsiteX69" fmla="*/ 167737 w 317452"/>
                <a:gd name="connsiteY69" fmla="*/ 323605 h 328468"/>
                <a:gd name="connsiteX70" fmla="*/ 162486 w 317452"/>
                <a:gd name="connsiteY70" fmla="*/ 297226 h 328468"/>
                <a:gd name="connsiteX71" fmla="*/ 191366 w 317452"/>
                <a:gd name="connsiteY71" fmla="*/ 255019 h 328468"/>
                <a:gd name="connsiteX72" fmla="*/ 167737 w 317452"/>
                <a:gd name="connsiteY72" fmla="*/ 220726 h 328468"/>
                <a:gd name="connsiteX73" fmla="*/ 70594 w 317452"/>
                <a:gd name="connsiteY73" fmla="*/ 322286 h 328468"/>
                <a:gd name="connsiteX74" fmla="*/ 46965 w 317452"/>
                <a:gd name="connsiteY74" fmla="*/ 326243 h 328468"/>
                <a:gd name="connsiteX75" fmla="*/ 44339 w 317452"/>
                <a:gd name="connsiteY75" fmla="*/ 322286 h 328468"/>
                <a:gd name="connsiteX76" fmla="*/ 43027 w 317452"/>
                <a:gd name="connsiteY76" fmla="*/ 295907 h 328468"/>
                <a:gd name="connsiteX77" fmla="*/ 144108 w 317452"/>
                <a:gd name="connsiteY77" fmla="*/ 189070 h 328468"/>
                <a:gd name="connsiteX78" fmla="*/ 148046 w 317452"/>
                <a:gd name="connsiteY78" fmla="*/ 177200 h 328468"/>
                <a:gd name="connsiteX79" fmla="*/ 190054 w 317452"/>
                <a:gd name="connsiteY79" fmla="*/ 103337 h 328468"/>
                <a:gd name="connsiteX80" fmla="*/ 151984 w 317452"/>
                <a:gd name="connsiteY80" fmla="*/ 107294 h 328468"/>
                <a:gd name="connsiteX81" fmla="*/ 119166 w 317452"/>
                <a:gd name="connsiteY81" fmla="*/ 154777 h 328468"/>
                <a:gd name="connsiteX82" fmla="*/ 110272 w 317452"/>
                <a:gd name="connsiteY82" fmla="*/ 161402 h 328468"/>
                <a:gd name="connsiteX83" fmla="*/ 110027 w 317452"/>
                <a:gd name="connsiteY83" fmla="*/ 158233 h 328468"/>
                <a:gd name="connsiteX84" fmla="*/ 99484 w 317452"/>
                <a:gd name="connsiteY84" fmla="*/ 134642 h 328468"/>
                <a:gd name="connsiteX85" fmla="*/ 95803 w 317452"/>
                <a:gd name="connsiteY85" fmla="*/ 133422 h 328468"/>
                <a:gd name="connsiteX86" fmla="*/ 97670 w 317452"/>
                <a:gd name="connsiteY86" fmla="*/ 130706 h 328468"/>
                <a:gd name="connsiteX87" fmla="*/ 130980 w 317452"/>
                <a:gd name="connsiteY87" fmla="*/ 82234 h 328468"/>
                <a:gd name="connsiteX88" fmla="*/ 141482 w 317452"/>
                <a:gd name="connsiteY88" fmla="*/ 75639 h 328468"/>
                <a:gd name="connsiteX89" fmla="*/ 221560 w 317452"/>
                <a:gd name="connsiteY89" fmla="*/ 67725 h 328468"/>
                <a:gd name="connsiteX90" fmla="*/ 276970 w 317452"/>
                <a:gd name="connsiteY90" fmla="*/ 0 h 328468"/>
                <a:gd name="connsiteX91" fmla="*/ 317452 w 317452"/>
                <a:gd name="connsiteY91" fmla="*/ 39688 h 328468"/>
                <a:gd name="connsiteX92" fmla="*/ 276970 w 317452"/>
                <a:gd name="connsiteY92" fmla="*/ 79376 h 328468"/>
                <a:gd name="connsiteX93" fmla="*/ 236488 w 317452"/>
                <a:gd name="connsiteY93" fmla="*/ 39688 h 328468"/>
                <a:gd name="connsiteX94" fmla="*/ 276970 w 317452"/>
                <a:gd name="connsiteY94" fmla="*/ 0 h 328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17452" h="328468">
                  <a:moveTo>
                    <a:pt x="94055" y="135965"/>
                  </a:moveTo>
                  <a:lnTo>
                    <a:pt x="94407" y="136055"/>
                  </a:lnTo>
                  <a:cubicBezTo>
                    <a:pt x="100360" y="148902"/>
                    <a:pt x="103337" y="155325"/>
                    <a:pt x="104825" y="158537"/>
                  </a:cubicBezTo>
                  <a:lnTo>
                    <a:pt x="106109" y="161308"/>
                  </a:lnTo>
                  <a:lnTo>
                    <a:pt x="98162" y="160053"/>
                  </a:lnTo>
                  <a:cubicBezTo>
                    <a:pt x="98162" y="160053"/>
                    <a:pt x="96849" y="160053"/>
                    <a:pt x="96849" y="160053"/>
                  </a:cubicBezTo>
                  <a:cubicBezTo>
                    <a:pt x="90285" y="154777"/>
                    <a:pt x="87660" y="144225"/>
                    <a:pt x="92911" y="137630"/>
                  </a:cubicBezTo>
                  <a:cubicBezTo>
                    <a:pt x="92911" y="137630"/>
                    <a:pt x="92911" y="137630"/>
                    <a:pt x="93506" y="136765"/>
                  </a:cubicBezTo>
                  <a:close/>
                  <a:moveTo>
                    <a:pt x="39496" y="115887"/>
                  </a:moveTo>
                  <a:cubicBezTo>
                    <a:pt x="39496" y="115887"/>
                    <a:pt x="39496" y="115887"/>
                    <a:pt x="51437" y="165488"/>
                  </a:cubicBezTo>
                  <a:cubicBezTo>
                    <a:pt x="51437" y="165488"/>
                    <a:pt x="51437" y="165488"/>
                    <a:pt x="48784" y="166793"/>
                  </a:cubicBezTo>
                  <a:cubicBezTo>
                    <a:pt x="47457" y="166793"/>
                    <a:pt x="47457" y="169403"/>
                    <a:pt x="47457" y="170709"/>
                  </a:cubicBezTo>
                  <a:cubicBezTo>
                    <a:pt x="47457" y="170709"/>
                    <a:pt x="47457" y="170709"/>
                    <a:pt x="48784" y="173319"/>
                  </a:cubicBezTo>
                  <a:cubicBezTo>
                    <a:pt x="50111" y="175930"/>
                    <a:pt x="51437" y="175930"/>
                    <a:pt x="52764" y="175930"/>
                  </a:cubicBezTo>
                  <a:lnTo>
                    <a:pt x="55418" y="174625"/>
                  </a:lnTo>
                  <a:cubicBezTo>
                    <a:pt x="55418" y="174625"/>
                    <a:pt x="55418" y="174625"/>
                    <a:pt x="87263" y="216393"/>
                  </a:cubicBezTo>
                  <a:cubicBezTo>
                    <a:pt x="87263" y="216393"/>
                    <a:pt x="87263" y="216393"/>
                    <a:pt x="55418" y="230752"/>
                  </a:cubicBezTo>
                  <a:cubicBezTo>
                    <a:pt x="48784" y="233362"/>
                    <a:pt x="40823" y="230752"/>
                    <a:pt x="38169" y="224225"/>
                  </a:cubicBezTo>
                  <a:cubicBezTo>
                    <a:pt x="38169" y="224225"/>
                    <a:pt x="38169" y="224225"/>
                    <a:pt x="1017" y="147214"/>
                  </a:cubicBezTo>
                  <a:cubicBezTo>
                    <a:pt x="-1637" y="140687"/>
                    <a:pt x="1017" y="132856"/>
                    <a:pt x="7651" y="128940"/>
                  </a:cubicBezTo>
                  <a:cubicBezTo>
                    <a:pt x="7651" y="128940"/>
                    <a:pt x="7651" y="128940"/>
                    <a:pt x="39496" y="115887"/>
                  </a:cubicBezTo>
                  <a:close/>
                  <a:moveTo>
                    <a:pt x="63900" y="106627"/>
                  </a:moveTo>
                  <a:cubicBezTo>
                    <a:pt x="67524" y="108102"/>
                    <a:pt x="70489" y="111051"/>
                    <a:pt x="71807" y="114982"/>
                  </a:cubicBezTo>
                  <a:cubicBezTo>
                    <a:pt x="71807" y="114982"/>
                    <a:pt x="71807" y="114982"/>
                    <a:pt x="81033" y="133331"/>
                  </a:cubicBezTo>
                  <a:cubicBezTo>
                    <a:pt x="81033" y="133331"/>
                    <a:pt x="81033" y="133331"/>
                    <a:pt x="87623" y="130710"/>
                  </a:cubicBezTo>
                  <a:lnTo>
                    <a:pt x="95803" y="133422"/>
                  </a:lnTo>
                  <a:lnTo>
                    <a:pt x="94055" y="135965"/>
                  </a:lnTo>
                  <a:lnTo>
                    <a:pt x="89115" y="134702"/>
                  </a:lnTo>
                  <a:cubicBezTo>
                    <a:pt x="89115" y="134702"/>
                    <a:pt x="89115" y="134702"/>
                    <a:pt x="83823" y="137407"/>
                  </a:cubicBezTo>
                  <a:cubicBezTo>
                    <a:pt x="83823" y="137407"/>
                    <a:pt x="82500" y="137407"/>
                    <a:pt x="82500" y="137407"/>
                  </a:cubicBezTo>
                  <a:cubicBezTo>
                    <a:pt x="82500" y="137407"/>
                    <a:pt x="82500" y="137407"/>
                    <a:pt x="97053" y="169863"/>
                  </a:cubicBezTo>
                  <a:cubicBezTo>
                    <a:pt x="97053" y="169863"/>
                    <a:pt x="97053" y="169863"/>
                    <a:pt x="98375" y="169863"/>
                  </a:cubicBezTo>
                  <a:lnTo>
                    <a:pt x="103667" y="167158"/>
                  </a:lnTo>
                  <a:cubicBezTo>
                    <a:pt x="106313" y="165806"/>
                    <a:pt x="106313" y="163101"/>
                    <a:pt x="106313" y="161749"/>
                  </a:cubicBezTo>
                  <a:lnTo>
                    <a:pt x="106109" y="161308"/>
                  </a:lnTo>
                  <a:lnTo>
                    <a:pt x="109648" y="161866"/>
                  </a:lnTo>
                  <a:lnTo>
                    <a:pt x="110272" y="161402"/>
                  </a:lnTo>
                  <a:lnTo>
                    <a:pt x="110522" y="164622"/>
                  </a:lnTo>
                  <a:cubicBezTo>
                    <a:pt x="109698" y="166752"/>
                    <a:pt x="108051" y="168718"/>
                    <a:pt x="106074" y="170028"/>
                  </a:cubicBezTo>
                  <a:cubicBezTo>
                    <a:pt x="106074" y="170028"/>
                    <a:pt x="106074" y="170028"/>
                    <a:pt x="99484" y="172650"/>
                  </a:cubicBezTo>
                  <a:cubicBezTo>
                    <a:pt x="99484" y="172650"/>
                    <a:pt x="99484" y="172650"/>
                    <a:pt x="107391" y="192309"/>
                  </a:cubicBezTo>
                  <a:cubicBezTo>
                    <a:pt x="111345" y="198862"/>
                    <a:pt x="107391" y="208036"/>
                    <a:pt x="100802" y="211968"/>
                  </a:cubicBezTo>
                  <a:cubicBezTo>
                    <a:pt x="100802" y="211968"/>
                    <a:pt x="100802" y="211968"/>
                    <a:pt x="91576" y="215900"/>
                  </a:cubicBezTo>
                  <a:cubicBezTo>
                    <a:pt x="91576" y="215900"/>
                    <a:pt x="91576" y="215900"/>
                    <a:pt x="59946" y="172650"/>
                  </a:cubicBezTo>
                  <a:cubicBezTo>
                    <a:pt x="59946" y="172650"/>
                    <a:pt x="59946" y="172650"/>
                    <a:pt x="62582" y="171339"/>
                  </a:cubicBezTo>
                  <a:cubicBezTo>
                    <a:pt x="65218" y="170028"/>
                    <a:pt x="65218" y="167407"/>
                    <a:pt x="63900" y="166097"/>
                  </a:cubicBezTo>
                  <a:cubicBezTo>
                    <a:pt x="63900" y="166097"/>
                    <a:pt x="63900" y="166097"/>
                    <a:pt x="62582" y="163475"/>
                  </a:cubicBezTo>
                  <a:cubicBezTo>
                    <a:pt x="62582" y="162165"/>
                    <a:pt x="59946" y="160854"/>
                    <a:pt x="58628" y="162165"/>
                  </a:cubicBezTo>
                  <a:cubicBezTo>
                    <a:pt x="58628" y="162165"/>
                    <a:pt x="58628" y="162165"/>
                    <a:pt x="54674" y="163475"/>
                  </a:cubicBezTo>
                  <a:cubicBezTo>
                    <a:pt x="54674" y="163475"/>
                    <a:pt x="54674" y="163475"/>
                    <a:pt x="42813" y="111051"/>
                  </a:cubicBezTo>
                  <a:cubicBezTo>
                    <a:pt x="42813" y="111051"/>
                    <a:pt x="42813" y="111051"/>
                    <a:pt x="52038" y="107119"/>
                  </a:cubicBezTo>
                  <a:cubicBezTo>
                    <a:pt x="55992" y="105153"/>
                    <a:pt x="60275" y="105153"/>
                    <a:pt x="63900" y="106627"/>
                  </a:cubicBezTo>
                  <a:close/>
                  <a:moveTo>
                    <a:pt x="221560" y="67725"/>
                  </a:moveTo>
                  <a:cubicBezTo>
                    <a:pt x="226810" y="65087"/>
                    <a:pt x="234687" y="65087"/>
                    <a:pt x="239938" y="67725"/>
                  </a:cubicBezTo>
                  <a:cubicBezTo>
                    <a:pt x="247814" y="73001"/>
                    <a:pt x="250440" y="80915"/>
                    <a:pt x="249127" y="90147"/>
                  </a:cubicBezTo>
                  <a:cubicBezTo>
                    <a:pt x="249127" y="92785"/>
                    <a:pt x="249127" y="96742"/>
                    <a:pt x="249127" y="99380"/>
                  </a:cubicBezTo>
                  <a:cubicBezTo>
                    <a:pt x="249127" y="99380"/>
                    <a:pt x="249127" y="99380"/>
                    <a:pt x="259629" y="162691"/>
                  </a:cubicBezTo>
                  <a:cubicBezTo>
                    <a:pt x="259629" y="162691"/>
                    <a:pt x="259629" y="162691"/>
                    <a:pt x="300324" y="193027"/>
                  </a:cubicBezTo>
                  <a:cubicBezTo>
                    <a:pt x="308200" y="198303"/>
                    <a:pt x="309513" y="207536"/>
                    <a:pt x="304262" y="215450"/>
                  </a:cubicBezTo>
                  <a:cubicBezTo>
                    <a:pt x="299011" y="222045"/>
                    <a:pt x="289822" y="223363"/>
                    <a:pt x="283258" y="219407"/>
                  </a:cubicBezTo>
                  <a:cubicBezTo>
                    <a:pt x="283258" y="219407"/>
                    <a:pt x="281946" y="219407"/>
                    <a:pt x="281946" y="218088"/>
                  </a:cubicBezTo>
                  <a:cubicBezTo>
                    <a:pt x="281946" y="218088"/>
                    <a:pt x="281946" y="218088"/>
                    <a:pt x="236000" y="185113"/>
                  </a:cubicBezTo>
                  <a:cubicBezTo>
                    <a:pt x="232061" y="182475"/>
                    <a:pt x="230749" y="178518"/>
                    <a:pt x="229436" y="174562"/>
                  </a:cubicBezTo>
                  <a:cubicBezTo>
                    <a:pt x="229436" y="174562"/>
                    <a:pt x="229436" y="174562"/>
                    <a:pt x="224185" y="145544"/>
                  </a:cubicBezTo>
                  <a:cubicBezTo>
                    <a:pt x="224185" y="145544"/>
                    <a:pt x="224185" y="145544"/>
                    <a:pt x="196617" y="194346"/>
                  </a:cubicBezTo>
                  <a:cubicBezTo>
                    <a:pt x="196617" y="194346"/>
                    <a:pt x="196617" y="194346"/>
                    <a:pt x="229436" y="243148"/>
                  </a:cubicBezTo>
                  <a:cubicBezTo>
                    <a:pt x="234687" y="249743"/>
                    <a:pt x="234687" y="258976"/>
                    <a:pt x="230749" y="265571"/>
                  </a:cubicBezTo>
                  <a:cubicBezTo>
                    <a:pt x="230749" y="265571"/>
                    <a:pt x="230749" y="265571"/>
                    <a:pt x="195305" y="318329"/>
                  </a:cubicBezTo>
                  <a:cubicBezTo>
                    <a:pt x="188741" y="326243"/>
                    <a:pt x="178239" y="328881"/>
                    <a:pt x="169050" y="323605"/>
                  </a:cubicBezTo>
                  <a:cubicBezTo>
                    <a:pt x="169050" y="323605"/>
                    <a:pt x="169050" y="323605"/>
                    <a:pt x="167737" y="323605"/>
                  </a:cubicBezTo>
                  <a:cubicBezTo>
                    <a:pt x="159861" y="318329"/>
                    <a:pt x="157235" y="305140"/>
                    <a:pt x="162486" y="297226"/>
                  </a:cubicBezTo>
                  <a:cubicBezTo>
                    <a:pt x="162486" y="297226"/>
                    <a:pt x="162486" y="297226"/>
                    <a:pt x="191366" y="255019"/>
                  </a:cubicBezTo>
                  <a:cubicBezTo>
                    <a:pt x="191366" y="255019"/>
                    <a:pt x="191366" y="255019"/>
                    <a:pt x="167737" y="220726"/>
                  </a:cubicBezTo>
                  <a:cubicBezTo>
                    <a:pt x="167737" y="220726"/>
                    <a:pt x="167737" y="220726"/>
                    <a:pt x="70594" y="322286"/>
                  </a:cubicBezTo>
                  <a:cubicBezTo>
                    <a:pt x="65343" y="328881"/>
                    <a:pt x="54841" y="330200"/>
                    <a:pt x="46965" y="326243"/>
                  </a:cubicBezTo>
                  <a:cubicBezTo>
                    <a:pt x="45652" y="324924"/>
                    <a:pt x="44339" y="323605"/>
                    <a:pt x="44339" y="322286"/>
                  </a:cubicBezTo>
                  <a:cubicBezTo>
                    <a:pt x="36463" y="315691"/>
                    <a:pt x="36463" y="303821"/>
                    <a:pt x="43027" y="295907"/>
                  </a:cubicBezTo>
                  <a:cubicBezTo>
                    <a:pt x="43027" y="295907"/>
                    <a:pt x="43027" y="295907"/>
                    <a:pt x="144108" y="189070"/>
                  </a:cubicBezTo>
                  <a:cubicBezTo>
                    <a:pt x="144108" y="185113"/>
                    <a:pt x="145421" y="181156"/>
                    <a:pt x="148046" y="177200"/>
                  </a:cubicBezTo>
                  <a:cubicBezTo>
                    <a:pt x="148046" y="177200"/>
                    <a:pt x="148046" y="177200"/>
                    <a:pt x="190054" y="103337"/>
                  </a:cubicBezTo>
                  <a:cubicBezTo>
                    <a:pt x="190054" y="103337"/>
                    <a:pt x="190054" y="103337"/>
                    <a:pt x="151984" y="107294"/>
                  </a:cubicBezTo>
                  <a:cubicBezTo>
                    <a:pt x="151984" y="107294"/>
                    <a:pt x="151984" y="107294"/>
                    <a:pt x="119166" y="154777"/>
                  </a:cubicBezTo>
                  <a:lnTo>
                    <a:pt x="110272" y="161402"/>
                  </a:lnTo>
                  <a:lnTo>
                    <a:pt x="110027" y="158233"/>
                  </a:lnTo>
                  <a:cubicBezTo>
                    <a:pt x="99484" y="134642"/>
                    <a:pt x="99484" y="134642"/>
                    <a:pt x="99484" y="134642"/>
                  </a:cubicBezTo>
                  <a:lnTo>
                    <a:pt x="95803" y="133422"/>
                  </a:lnTo>
                  <a:lnTo>
                    <a:pt x="97670" y="130706"/>
                  </a:lnTo>
                  <a:cubicBezTo>
                    <a:pt x="102428" y="123781"/>
                    <a:pt x="111946" y="109932"/>
                    <a:pt x="130980" y="82234"/>
                  </a:cubicBezTo>
                  <a:cubicBezTo>
                    <a:pt x="133606" y="78277"/>
                    <a:pt x="137544" y="75639"/>
                    <a:pt x="141482" y="75639"/>
                  </a:cubicBezTo>
                  <a:cubicBezTo>
                    <a:pt x="141482" y="75639"/>
                    <a:pt x="141482" y="75639"/>
                    <a:pt x="221560" y="67725"/>
                  </a:cubicBezTo>
                  <a:close/>
                  <a:moveTo>
                    <a:pt x="276970" y="0"/>
                  </a:moveTo>
                  <a:cubicBezTo>
                    <a:pt x="299328" y="0"/>
                    <a:pt x="317452" y="17769"/>
                    <a:pt x="317452" y="39688"/>
                  </a:cubicBezTo>
                  <a:cubicBezTo>
                    <a:pt x="317452" y="61607"/>
                    <a:pt x="299328" y="79376"/>
                    <a:pt x="276970" y="79376"/>
                  </a:cubicBezTo>
                  <a:cubicBezTo>
                    <a:pt x="254612" y="79376"/>
                    <a:pt x="236488" y="61607"/>
                    <a:pt x="236488" y="39688"/>
                  </a:cubicBezTo>
                  <a:cubicBezTo>
                    <a:pt x="236488" y="17769"/>
                    <a:pt x="254612" y="0"/>
                    <a:pt x="276970" y="0"/>
                  </a:cubicBezTo>
                  <a:close/>
                </a:path>
              </a:pathLst>
            </a:custGeom>
            <a:solidFill>
              <a:srgbClr val="232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885283" y="1934028"/>
            <a:ext cx="2450461" cy="2450461"/>
            <a:chOff x="4885283" y="1934028"/>
            <a:chExt cx="2450461" cy="2450461"/>
          </a:xfrm>
        </p:grpSpPr>
        <p:grpSp>
          <p:nvGrpSpPr>
            <p:cNvPr id="21" name="组合 20"/>
            <p:cNvGrpSpPr/>
            <p:nvPr/>
          </p:nvGrpSpPr>
          <p:grpSpPr>
            <a:xfrm>
              <a:off x="4885283" y="1934028"/>
              <a:ext cx="2450461" cy="2450461"/>
              <a:chOff x="1088571" y="2133600"/>
              <a:chExt cx="2815772" cy="2815772"/>
            </a:xfrm>
          </p:grpSpPr>
          <p:sp>
            <p:nvSpPr>
              <p:cNvPr id="23" name="弧形 22"/>
              <p:cNvSpPr/>
              <p:nvPr/>
            </p:nvSpPr>
            <p:spPr>
              <a:xfrm>
                <a:off x="1088571" y="2133600"/>
                <a:ext cx="2815772" cy="2815772"/>
              </a:xfrm>
              <a:prstGeom prst="arc">
                <a:avLst>
                  <a:gd name="adj1" fmla="val 163578"/>
                  <a:gd name="adj2" fmla="val 0"/>
                </a:avLst>
              </a:prstGeom>
              <a:ln w="174625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弧形 23"/>
              <p:cNvSpPr/>
              <p:nvPr/>
            </p:nvSpPr>
            <p:spPr>
              <a:xfrm>
                <a:off x="1088571" y="2133600"/>
                <a:ext cx="2815772" cy="2815772"/>
              </a:xfrm>
              <a:prstGeom prst="arc">
                <a:avLst>
                  <a:gd name="adj1" fmla="val 16200000"/>
                  <a:gd name="adj2" fmla="val 11492941"/>
                </a:avLst>
              </a:prstGeom>
              <a:ln w="174625">
                <a:solidFill>
                  <a:srgbClr val="23202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2" name="椭圆 26"/>
            <p:cNvSpPr/>
            <p:nvPr/>
          </p:nvSpPr>
          <p:spPr>
            <a:xfrm>
              <a:off x="5597777" y="2637823"/>
              <a:ext cx="1025472" cy="1042870"/>
            </a:xfrm>
            <a:custGeom>
              <a:avLst/>
              <a:gdLst>
                <a:gd name="connsiteX0" fmla="*/ 78191 w 326253"/>
                <a:gd name="connsiteY0" fmla="*/ 141987 h 331788"/>
                <a:gd name="connsiteX1" fmla="*/ 93695 w 326253"/>
                <a:gd name="connsiteY1" fmla="*/ 171683 h 331788"/>
                <a:gd name="connsiteX2" fmla="*/ 80775 w 326253"/>
                <a:gd name="connsiteY2" fmla="*/ 215583 h 331788"/>
                <a:gd name="connsiteX3" fmla="*/ 159586 w 326253"/>
                <a:gd name="connsiteY3" fmla="*/ 183304 h 331788"/>
                <a:gd name="connsiteX4" fmla="*/ 172506 w 326253"/>
                <a:gd name="connsiteY4" fmla="*/ 171683 h 331788"/>
                <a:gd name="connsiteX5" fmla="*/ 194470 w 326253"/>
                <a:gd name="connsiteY5" fmla="*/ 192342 h 331788"/>
                <a:gd name="connsiteX6" fmla="*/ 181550 w 326253"/>
                <a:gd name="connsiteY6" fmla="*/ 285306 h 331788"/>
                <a:gd name="connsiteX7" fmla="*/ 181550 w 326253"/>
                <a:gd name="connsiteY7" fmla="*/ 286597 h 331788"/>
                <a:gd name="connsiteX8" fmla="*/ 194470 w 326253"/>
                <a:gd name="connsiteY8" fmla="*/ 304674 h 331788"/>
                <a:gd name="connsiteX9" fmla="*/ 195762 w 326253"/>
                <a:gd name="connsiteY9" fmla="*/ 304674 h 331788"/>
                <a:gd name="connsiteX10" fmla="*/ 209974 w 326253"/>
                <a:gd name="connsiteY10" fmla="*/ 286597 h 331788"/>
                <a:gd name="connsiteX11" fmla="*/ 209974 w 326253"/>
                <a:gd name="connsiteY11" fmla="*/ 285306 h 331788"/>
                <a:gd name="connsiteX12" fmla="*/ 197054 w 326253"/>
                <a:gd name="connsiteY12" fmla="*/ 192342 h 331788"/>
                <a:gd name="connsiteX13" fmla="*/ 217726 w 326253"/>
                <a:gd name="connsiteY13" fmla="*/ 171683 h 331788"/>
                <a:gd name="connsiteX14" fmla="*/ 230646 w 326253"/>
                <a:gd name="connsiteY14" fmla="*/ 183304 h 331788"/>
                <a:gd name="connsiteX15" fmla="*/ 261654 w 326253"/>
                <a:gd name="connsiteY15" fmla="*/ 196216 h 331788"/>
                <a:gd name="connsiteX16" fmla="*/ 308165 w 326253"/>
                <a:gd name="connsiteY16" fmla="*/ 255609 h 331788"/>
                <a:gd name="connsiteX17" fmla="*/ 324961 w 326253"/>
                <a:gd name="connsiteY17" fmla="*/ 295635 h 331788"/>
                <a:gd name="connsiteX18" fmla="*/ 326253 w 326253"/>
                <a:gd name="connsiteY18" fmla="*/ 304674 h 331788"/>
                <a:gd name="connsiteX19" fmla="*/ 321085 w 326253"/>
                <a:gd name="connsiteY19" fmla="*/ 331788 h 331788"/>
                <a:gd name="connsiteX20" fmla="*/ 271990 w 326253"/>
                <a:gd name="connsiteY20" fmla="*/ 331788 h 331788"/>
                <a:gd name="connsiteX21" fmla="*/ 279742 w 326253"/>
                <a:gd name="connsiteY21" fmla="*/ 304674 h 331788"/>
                <a:gd name="connsiteX22" fmla="*/ 268114 w 326253"/>
                <a:gd name="connsiteY22" fmla="*/ 278850 h 331788"/>
                <a:gd name="connsiteX23" fmla="*/ 268114 w 326253"/>
                <a:gd name="connsiteY23" fmla="*/ 331788 h 331788"/>
                <a:gd name="connsiteX24" fmla="*/ 122119 w 326253"/>
                <a:gd name="connsiteY24" fmla="*/ 331788 h 331788"/>
                <a:gd name="connsiteX25" fmla="*/ 122119 w 326253"/>
                <a:gd name="connsiteY25" fmla="*/ 250445 h 331788"/>
                <a:gd name="connsiteX26" fmla="*/ 56227 w 326253"/>
                <a:gd name="connsiteY26" fmla="*/ 267230 h 331788"/>
                <a:gd name="connsiteX27" fmla="*/ 35555 w 326253"/>
                <a:gd name="connsiteY27" fmla="*/ 256900 h 331788"/>
                <a:gd name="connsiteX28" fmla="*/ 38139 w 326253"/>
                <a:gd name="connsiteY28" fmla="*/ 193633 h 331788"/>
                <a:gd name="connsiteX29" fmla="*/ 49767 w 326253"/>
                <a:gd name="connsiteY29" fmla="*/ 156189 h 331788"/>
                <a:gd name="connsiteX30" fmla="*/ 78191 w 326253"/>
                <a:gd name="connsiteY30" fmla="*/ 141987 h 331788"/>
                <a:gd name="connsiteX31" fmla="*/ 99575 w 326253"/>
                <a:gd name="connsiteY31" fmla="*/ 82184 h 331788"/>
                <a:gd name="connsiteX32" fmla="*/ 116954 w 326253"/>
                <a:gd name="connsiteY32" fmla="*/ 90732 h 331788"/>
                <a:gd name="connsiteX33" fmla="*/ 116954 w 326253"/>
                <a:gd name="connsiteY33" fmla="*/ 95617 h 331788"/>
                <a:gd name="connsiteX34" fmla="*/ 114281 w 326253"/>
                <a:gd name="connsiteY34" fmla="*/ 96838 h 331788"/>
                <a:gd name="connsiteX35" fmla="*/ 112944 w 326253"/>
                <a:gd name="connsiteY35" fmla="*/ 96838 h 331788"/>
                <a:gd name="connsiteX36" fmla="*/ 95565 w 326253"/>
                <a:gd name="connsiteY36" fmla="*/ 87069 h 331788"/>
                <a:gd name="connsiteX37" fmla="*/ 94228 w 326253"/>
                <a:gd name="connsiteY37" fmla="*/ 83405 h 331788"/>
                <a:gd name="connsiteX38" fmla="*/ 99575 w 326253"/>
                <a:gd name="connsiteY38" fmla="*/ 82184 h 331788"/>
                <a:gd name="connsiteX39" fmla="*/ 24452 w 326253"/>
                <a:gd name="connsiteY39" fmla="*/ 82184 h 331788"/>
                <a:gd name="connsiteX40" fmla="*/ 29391 w 326253"/>
                <a:gd name="connsiteY40" fmla="*/ 83405 h 331788"/>
                <a:gd name="connsiteX41" fmla="*/ 28157 w 326253"/>
                <a:gd name="connsiteY41" fmla="*/ 87069 h 331788"/>
                <a:gd name="connsiteX42" fmla="*/ 12105 w 326253"/>
                <a:gd name="connsiteY42" fmla="*/ 96838 h 331788"/>
                <a:gd name="connsiteX43" fmla="*/ 10870 w 326253"/>
                <a:gd name="connsiteY43" fmla="*/ 96838 h 331788"/>
                <a:gd name="connsiteX44" fmla="*/ 7166 w 326253"/>
                <a:gd name="connsiteY44" fmla="*/ 95617 h 331788"/>
                <a:gd name="connsiteX45" fmla="*/ 8400 w 326253"/>
                <a:gd name="connsiteY45" fmla="*/ 90732 h 331788"/>
                <a:gd name="connsiteX46" fmla="*/ 24452 w 326253"/>
                <a:gd name="connsiteY46" fmla="*/ 82184 h 331788"/>
                <a:gd name="connsiteX47" fmla="*/ 59100 w 326253"/>
                <a:gd name="connsiteY47" fmla="*/ 61913 h 331788"/>
                <a:gd name="connsiteX48" fmla="*/ 57739 w 326253"/>
                <a:gd name="connsiteY48" fmla="*/ 63274 h 331788"/>
                <a:gd name="connsiteX49" fmla="*/ 56378 w 326253"/>
                <a:gd name="connsiteY49" fmla="*/ 64635 h 331788"/>
                <a:gd name="connsiteX50" fmla="*/ 61821 w 326253"/>
                <a:gd name="connsiteY50" fmla="*/ 90488 h 331788"/>
                <a:gd name="connsiteX51" fmla="*/ 65903 w 326253"/>
                <a:gd name="connsiteY51" fmla="*/ 64635 h 331788"/>
                <a:gd name="connsiteX52" fmla="*/ 65903 w 326253"/>
                <a:gd name="connsiteY52" fmla="*/ 63274 h 331788"/>
                <a:gd name="connsiteX53" fmla="*/ 64543 w 326253"/>
                <a:gd name="connsiteY53" fmla="*/ 61913 h 331788"/>
                <a:gd name="connsiteX54" fmla="*/ 63182 w 326253"/>
                <a:gd name="connsiteY54" fmla="*/ 63274 h 331788"/>
                <a:gd name="connsiteX55" fmla="*/ 61821 w 326253"/>
                <a:gd name="connsiteY55" fmla="*/ 63274 h 331788"/>
                <a:gd name="connsiteX56" fmla="*/ 60460 w 326253"/>
                <a:gd name="connsiteY56" fmla="*/ 63274 h 331788"/>
                <a:gd name="connsiteX57" fmla="*/ 59100 w 326253"/>
                <a:gd name="connsiteY57" fmla="*/ 61913 h 331788"/>
                <a:gd name="connsiteX58" fmla="*/ 121089 w 326253"/>
                <a:gd name="connsiteY58" fmla="*/ 49213 h 331788"/>
                <a:gd name="connsiteX59" fmla="*/ 124944 w 326253"/>
                <a:gd name="connsiteY59" fmla="*/ 53381 h 331788"/>
                <a:gd name="connsiteX60" fmla="*/ 122374 w 326253"/>
                <a:gd name="connsiteY60" fmla="*/ 57548 h 331788"/>
                <a:gd name="connsiteX61" fmla="*/ 104382 w 326253"/>
                <a:gd name="connsiteY61" fmla="*/ 60326 h 331788"/>
                <a:gd name="connsiteX62" fmla="*/ 103097 w 326253"/>
                <a:gd name="connsiteY62" fmla="*/ 60326 h 331788"/>
                <a:gd name="connsiteX63" fmla="*/ 100526 w 326253"/>
                <a:gd name="connsiteY63" fmla="*/ 57548 h 331788"/>
                <a:gd name="connsiteX64" fmla="*/ 103097 w 326253"/>
                <a:gd name="connsiteY64" fmla="*/ 53381 h 331788"/>
                <a:gd name="connsiteX65" fmla="*/ 121089 w 326253"/>
                <a:gd name="connsiteY65" fmla="*/ 49213 h 331788"/>
                <a:gd name="connsiteX66" fmla="*/ 4308 w 326253"/>
                <a:gd name="connsiteY66" fmla="*/ 49213 h 331788"/>
                <a:gd name="connsiteX67" fmla="*/ 22088 w 326253"/>
                <a:gd name="connsiteY67" fmla="*/ 53381 h 331788"/>
                <a:gd name="connsiteX68" fmla="*/ 24628 w 326253"/>
                <a:gd name="connsiteY68" fmla="*/ 57548 h 331788"/>
                <a:gd name="connsiteX69" fmla="*/ 22088 w 326253"/>
                <a:gd name="connsiteY69" fmla="*/ 60326 h 331788"/>
                <a:gd name="connsiteX70" fmla="*/ 20818 w 326253"/>
                <a:gd name="connsiteY70" fmla="*/ 60326 h 331788"/>
                <a:gd name="connsiteX71" fmla="*/ 3038 w 326253"/>
                <a:gd name="connsiteY71" fmla="*/ 57548 h 331788"/>
                <a:gd name="connsiteX72" fmla="*/ 498 w 326253"/>
                <a:gd name="connsiteY72" fmla="*/ 53381 h 331788"/>
                <a:gd name="connsiteX73" fmla="*/ 4308 w 326253"/>
                <a:gd name="connsiteY73" fmla="*/ 49213 h 331788"/>
                <a:gd name="connsiteX74" fmla="*/ 62728 w 326253"/>
                <a:gd name="connsiteY74" fmla="*/ 41275 h 331788"/>
                <a:gd name="connsiteX75" fmla="*/ 40503 w 326253"/>
                <a:gd name="connsiteY75" fmla="*/ 60552 h 331788"/>
                <a:gd name="connsiteX76" fmla="*/ 47040 w 326253"/>
                <a:gd name="connsiteY76" fmla="*/ 78544 h 331788"/>
                <a:gd name="connsiteX77" fmla="*/ 54884 w 326253"/>
                <a:gd name="connsiteY77" fmla="*/ 95250 h 331788"/>
                <a:gd name="connsiteX78" fmla="*/ 58806 w 326253"/>
                <a:gd name="connsiteY78" fmla="*/ 95250 h 331788"/>
                <a:gd name="connsiteX79" fmla="*/ 53577 w 326253"/>
                <a:gd name="connsiteY79" fmla="*/ 65692 h 331788"/>
                <a:gd name="connsiteX80" fmla="*/ 54884 w 326253"/>
                <a:gd name="connsiteY80" fmla="*/ 60552 h 331788"/>
                <a:gd name="connsiteX81" fmla="*/ 60114 w 326253"/>
                <a:gd name="connsiteY81" fmla="*/ 59267 h 331788"/>
                <a:gd name="connsiteX82" fmla="*/ 62728 w 326253"/>
                <a:gd name="connsiteY82" fmla="*/ 59267 h 331788"/>
                <a:gd name="connsiteX83" fmla="*/ 65343 w 326253"/>
                <a:gd name="connsiteY83" fmla="*/ 59267 h 331788"/>
                <a:gd name="connsiteX84" fmla="*/ 70572 w 326253"/>
                <a:gd name="connsiteY84" fmla="*/ 60552 h 331788"/>
                <a:gd name="connsiteX85" fmla="*/ 71880 w 326253"/>
                <a:gd name="connsiteY85" fmla="*/ 65692 h 331788"/>
                <a:gd name="connsiteX86" fmla="*/ 66650 w 326253"/>
                <a:gd name="connsiteY86" fmla="*/ 95250 h 331788"/>
                <a:gd name="connsiteX87" fmla="*/ 69265 w 326253"/>
                <a:gd name="connsiteY87" fmla="*/ 95250 h 331788"/>
                <a:gd name="connsiteX88" fmla="*/ 77109 w 326253"/>
                <a:gd name="connsiteY88" fmla="*/ 78544 h 331788"/>
                <a:gd name="connsiteX89" fmla="*/ 84953 w 326253"/>
                <a:gd name="connsiteY89" fmla="*/ 60552 h 331788"/>
                <a:gd name="connsiteX90" fmla="*/ 62728 w 326253"/>
                <a:gd name="connsiteY90" fmla="*/ 41275 h 331788"/>
                <a:gd name="connsiteX91" fmla="*/ 62728 w 326253"/>
                <a:gd name="connsiteY91" fmla="*/ 33338 h 331788"/>
                <a:gd name="connsiteX92" fmla="*/ 91303 w 326253"/>
                <a:gd name="connsiteY92" fmla="*/ 60395 h 331788"/>
                <a:gd name="connsiteX93" fmla="*/ 83510 w 326253"/>
                <a:gd name="connsiteY93" fmla="*/ 82298 h 331788"/>
                <a:gd name="connsiteX94" fmla="*/ 77016 w 326253"/>
                <a:gd name="connsiteY94" fmla="*/ 99047 h 331788"/>
                <a:gd name="connsiteX95" fmla="*/ 75717 w 326253"/>
                <a:gd name="connsiteY95" fmla="*/ 111931 h 331788"/>
                <a:gd name="connsiteX96" fmla="*/ 73119 w 326253"/>
                <a:gd name="connsiteY96" fmla="*/ 115796 h 331788"/>
                <a:gd name="connsiteX97" fmla="*/ 70521 w 326253"/>
                <a:gd name="connsiteY97" fmla="*/ 115796 h 331788"/>
                <a:gd name="connsiteX98" fmla="*/ 62728 w 326253"/>
                <a:gd name="connsiteY98" fmla="*/ 122238 h 331788"/>
                <a:gd name="connsiteX99" fmla="*/ 54935 w 326253"/>
                <a:gd name="connsiteY99" fmla="*/ 115796 h 331788"/>
                <a:gd name="connsiteX100" fmla="*/ 52337 w 326253"/>
                <a:gd name="connsiteY100" fmla="*/ 115796 h 331788"/>
                <a:gd name="connsiteX101" fmla="*/ 48441 w 326253"/>
                <a:gd name="connsiteY101" fmla="*/ 111931 h 331788"/>
                <a:gd name="connsiteX102" fmla="*/ 48441 w 326253"/>
                <a:gd name="connsiteY102" fmla="*/ 99047 h 331788"/>
                <a:gd name="connsiteX103" fmla="*/ 41946 w 326253"/>
                <a:gd name="connsiteY103" fmla="*/ 82298 h 331788"/>
                <a:gd name="connsiteX104" fmla="*/ 34153 w 326253"/>
                <a:gd name="connsiteY104" fmla="*/ 60395 h 331788"/>
                <a:gd name="connsiteX105" fmla="*/ 62728 w 326253"/>
                <a:gd name="connsiteY105" fmla="*/ 33338 h 331788"/>
                <a:gd name="connsiteX106" fmla="*/ 195140 w 326253"/>
                <a:gd name="connsiteY106" fmla="*/ 26988 h 331788"/>
                <a:gd name="connsiteX107" fmla="*/ 254816 w 326253"/>
                <a:gd name="connsiteY107" fmla="*/ 86198 h 331788"/>
                <a:gd name="connsiteX108" fmla="*/ 195140 w 326253"/>
                <a:gd name="connsiteY108" fmla="*/ 169863 h 331788"/>
                <a:gd name="connsiteX109" fmla="*/ 134166 w 326253"/>
                <a:gd name="connsiteY109" fmla="*/ 86198 h 331788"/>
                <a:gd name="connsiteX110" fmla="*/ 195140 w 326253"/>
                <a:gd name="connsiteY110" fmla="*/ 26988 h 331788"/>
                <a:gd name="connsiteX111" fmla="*/ 103011 w 326253"/>
                <a:gd name="connsiteY111" fmla="*/ 14288 h 331788"/>
                <a:gd name="connsiteX112" fmla="*/ 104301 w 326253"/>
                <a:gd name="connsiteY112" fmla="*/ 19448 h 331788"/>
                <a:gd name="connsiteX113" fmla="*/ 91403 w 326253"/>
                <a:gd name="connsiteY113" fmla="*/ 33636 h 331788"/>
                <a:gd name="connsiteX114" fmla="*/ 88823 w 326253"/>
                <a:gd name="connsiteY114" fmla="*/ 34926 h 331788"/>
                <a:gd name="connsiteX115" fmla="*/ 87533 w 326253"/>
                <a:gd name="connsiteY115" fmla="*/ 34926 h 331788"/>
                <a:gd name="connsiteX116" fmla="*/ 86243 w 326253"/>
                <a:gd name="connsiteY116" fmla="*/ 29767 h 331788"/>
                <a:gd name="connsiteX117" fmla="*/ 99142 w 326253"/>
                <a:gd name="connsiteY117" fmla="*/ 15578 h 331788"/>
                <a:gd name="connsiteX118" fmla="*/ 103011 w 326253"/>
                <a:gd name="connsiteY118" fmla="*/ 14288 h 331788"/>
                <a:gd name="connsiteX119" fmla="*/ 21136 w 326253"/>
                <a:gd name="connsiteY119" fmla="*/ 14288 h 331788"/>
                <a:gd name="connsiteX120" fmla="*/ 26216 w 326253"/>
                <a:gd name="connsiteY120" fmla="*/ 15578 h 331788"/>
                <a:gd name="connsiteX121" fmla="*/ 37646 w 326253"/>
                <a:gd name="connsiteY121" fmla="*/ 29767 h 331788"/>
                <a:gd name="connsiteX122" fmla="*/ 37646 w 326253"/>
                <a:gd name="connsiteY122" fmla="*/ 34926 h 331788"/>
                <a:gd name="connsiteX123" fmla="*/ 35106 w 326253"/>
                <a:gd name="connsiteY123" fmla="*/ 34926 h 331788"/>
                <a:gd name="connsiteX124" fmla="*/ 32566 w 326253"/>
                <a:gd name="connsiteY124" fmla="*/ 33636 h 331788"/>
                <a:gd name="connsiteX125" fmla="*/ 21136 w 326253"/>
                <a:gd name="connsiteY125" fmla="*/ 19448 h 331788"/>
                <a:gd name="connsiteX126" fmla="*/ 19866 w 326253"/>
                <a:gd name="connsiteY126" fmla="*/ 16868 h 331788"/>
                <a:gd name="connsiteX127" fmla="*/ 21136 w 326253"/>
                <a:gd name="connsiteY127" fmla="*/ 14288 h 331788"/>
                <a:gd name="connsiteX128" fmla="*/ 61935 w 326253"/>
                <a:gd name="connsiteY128" fmla="*/ 0 h 331788"/>
                <a:gd name="connsiteX129" fmla="*/ 65904 w 326253"/>
                <a:gd name="connsiteY129" fmla="*/ 4048 h 331788"/>
                <a:gd name="connsiteX130" fmla="*/ 65904 w 326253"/>
                <a:gd name="connsiteY130" fmla="*/ 22940 h 331788"/>
                <a:gd name="connsiteX131" fmla="*/ 61935 w 326253"/>
                <a:gd name="connsiteY131" fmla="*/ 26988 h 331788"/>
                <a:gd name="connsiteX132" fmla="*/ 59289 w 326253"/>
                <a:gd name="connsiteY132" fmla="*/ 25639 h 331788"/>
                <a:gd name="connsiteX133" fmla="*/ 57966 w 326253"/>
                <a:gd name="connsiteY133" fmla="*/ 22940 h 331788"/>
                <a:gd name="connsiteX134" fmla="*/ 57966 w 326253"/>
                <a:gd name="connsiteY134" fmla="*/ 4048 h 331788"/>
                <a:gd name="connsiteX135" fmla="*/ 61935 w 326253"/>
                <a:gd name="connsiteY135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</a:cxnLst>
              <a:rect l="l" t="t" r="r" b="b"/>
              <a:pathLst>
                <a:path w="326253" h="331788">
                  <a:moveTo>
                    <a:pt x="78191" y="141987"/>
                  </a:moveTo>
                  <a:cubicBezTo>
                    <a:pt x="91111" y="145860"/>
                    <a:pt x="97571" y="158772"/>
                    <a:pt x="93695" y="171683"/>
                  </a:cubicBezTo>
                  <a:cubicBezTo>
                    <a:pt x="88527" y="187177"/>
                    <a:pt x="83359" y="202671"/>
                    <a:pt x="80775" y="215583"/>
                  </a:cubicBezTo>
                  <a:cubicBezTo>
                    <a:pt x="101447" y="209127"/>
                    <a:pt x="159586" y="183304"/>
                    <a:pt x="159586" y="183304"/>
                  </a:cubicBezTo>
                  <a:cubicBezTo>
                    <a:pt x="159586" y="183304"/>
                    <a:pt x="159586" y="183304"/>
                    <a:pt x="172506" y="171683"/>
                  </a:cubicBezTo>
                  <a:cubicBezTo>
                    <a:pt x="172506" y="171683"/>
                    <a:pt x="172506" y="171683"/>
                    <a:pt x="194470" y="192342"/>
                  </a:cubicBezTo>
                  <a:cubicBezTo>
                    <a:pt x="194470" y="192342"/>
                    <a:pt x="194470" y="192342"/>
                    <a:pt x="181550" y="285306"/>
                  </a:cubicBezTo>
                  <a:cubicBezTo>
                    <a:pt x="181550" y="285306"/>
                    <a:pt x="181550" y="285306"/>
                    <a:pt x="181550" y="286597"/>
                  </a:cubicBezTo>
                  <a:cubicBezTo>
                    <a:pt x="181550" y="286597"/>
                    <a:pt x="181550" y="286597"/>
                    <a:pt x="194470" y="304674"/>
                  </a:cubicBezTo>
                  <a:cubicBezTo>
                    <a:pt x="194470" y="304674"/>
                    <a:pt x="194470" y="304674"/>
                    <a:pt x="195762" y="304674"/>
                  </a:cubicBezTo>
                  <a:cubicBezTo>
                    <a:pt x="195762" y="304674"/>
                    <a:pt x="195762" y="304674"/>
                    <a:pt x="209974" y="286597"/>
                  </a:cubicBezTo>
                  <a:cubicBezTo>
                    <a:pt x="209974" y="285306"/>
                    <a:pt x="209974" y="285306"/>
                    <a:pt x="209974" y="285306"/>
                  </a:cubicBezTo>
                  <a:cubicBezTo>
                    <a:pt x="209974" y="285306"/>
                    <a:pt x="209974" y="285306"/>
                    <a:pt x="197054" y="192342"/>
                  </a:cubicBezTo>
                  <a:cubicBezTo>
                    <a:pt x="197054" y="192342"/>
                    <a:pt x="197054" y="192342"/>
                    <a:pt x="217726" y="171683"/>
                  </a:cubicBezTo>
                  <a:cubicBezTo>
                    <a:pt x="217726" y="171683"/>
                    <a:pt x="217726" y="171683"/>
                    <a:pt x="230646" y="183304"/>
                  </a:cubicBezTo>
                  <a:cubicBezTo>
                    <a:pt x="230646" y="183304"/>
                    <a:pt x="261654" y="196216"/>
                    <a:pt x="261654" y="196216"/>
                  </a:cubicBezTo>
                  <a:cubicBezTo>
                    <a:pt x="278450" y="205254"/>
                    <a:pt x="293953" y="223330"/>
                    <a:pt x="308165" y="255609"/>
                  </a:cubicBezTo>
                  <a:cubicBezTo>
                    <a:pt x="318501" y="276268"/>
                    <a:pt x="324961" y="294344"/>
                    <a:pt x="324961" y="295635"/>
                  </a:cubicBezTo>
                  <a:cubicBezTo>
                    <a:pt x="326253" y="298218"/>
                    <a:pt x="326253" y="300800"/>
                    <a:pt x="326253" y="304674"/>
                  </a:cubicBezTo>
                  <a:cubicBezTo>
                    <a:pt x="326253" y="305965"/>
                    <a:pt x="324961" y="316294"/>
                    <a:pt x="321085" y="331788"/>
                  </a:cubicBezTo>
                  <a:cubicBezTo>
                    <a:pt x="321085" y="331788"/>
                    <a:pt x="321085" y="331788"/>
                    <a:pt x="271990" y="331788"/>
                  </a:cubicBezTo>
                  <a:cubicBezTo>
                    <a:pt x="275866" y="318876"/>
                    <a:pt x="278450" y="309838"/>
                    <a:pt x="279742" y="304674"/>
                  </a:cubicBezTo>
                  <a:cubicBezTo>
                    <a:pt x="277158" y="299509"/>
                    <a:pt x="273282" y="289180"/>
                    <a:pt x="268114" y="278850"/>
                  </a:cubicBezTo>
                  <a:cubicBezTo>
                    <a:pt x="268114" y="278850"/>
                    <a:pt x="268114" y="278850"/>
                    <a:pt x="268114" y="331788"/>
                  </a:cubicBezTo>
                  <a:cubicBezTo>
                    <a:pt x="268114" y="331788"/>
                    <a:pt x="268114" y="331788"/>
                    <a:pt x="122119" y="331788"/>
                  </a:cubicBezTo>
                  <a:cubicBezTo>
                    <a:pt x="122119" y="331788"/>
                    <a:pt x="122119" y="331788"/>
                    <a:pt x="122119" y="250445"/>
                  </a:cubicBezTo>
                  <a:cubicBezTo>
                    <a:pt x="94987" y="260774"/>
                    <a:pt x="70439" y="267230"/>
                    <a:pt x="56227" y="267230"/>
                  </a:cubicBezTo>
                  <a:cubicBezTo>
                    <a:pt x="48475" y="267230"/>
                    <a:pt x="40723" y="263356"/>
                    <a:pt x="35555" y="256900"/>
                  </a:cubicBezTo>
                  <a:cubicBezTo>
                    <a:pt x="27803" y="245280"/>
                    <a:pt x="27803" y="229786"/>
                    <a:pt x="38139" y="193633"/>
                  </a:cubicBezTo>
                  <a:cubicBezTo>
                    <a:pt x="43307" y="175557"/>
                    <a:pt x="48475" y="157481"/>
                    <a:pt x="49767" y="156189"/>
                  </a:cubicBezTo>
                  <a:cubicBezTo>
                    <a:pt x="53643" y="144569"/>
                    <a:pt x="66563" y="138113"/>
                    <a:pt x="78191" y="141987"/>
                  </a:cubicBezTo>
                  <a:close/>
                  <a:moveTo>
                    <a:pt x="99575" y="82184"/>
                  </a:moveTo>
                  <a:lnTo>
                    <a:pt x="116954" y="90732"/>
                  </a:lnTo>
                  <a:cubicBezTo>
                    <a:pt x="118291" y="91954"/>
                    <a:pt x="118291" y="93175"/>
                    <a:pt x="116954" y="95617"/>
                  </a:cubicBezTo>
                  <a:cubicBezTo>
                    <a:pt x="116954" y="96838"/>
                    <a:pt x="115618" y="96838"/>
                    <a:pt x="114281" y="96838"/>
                  </a:cubicBezTo>
                  <a:cubicBezTo>
                    <a:pt x="114281" y="96838"/>
                    <a:pt x="112944" y="96838"/>
                    <a:pt x="112944" y="96838"/>
                  </a:cubicBezTo>
                  <a:cubicBezTo>
                    <a:pt x="112944" y="96838"/>
                    <a:pt x="112944" y="96838"/>
                    <a:pt x="95565" y="87069"/>
                  </a:cubicBezTo>
                  <a:cubicBezTo>
                    <a:pt x="94228" y="87069"/>
                    <a:pt x="92891" y="84627"/>
                    <a:pt x="94228" y="83405"/>
                  </a:cubicBezTo>
                  <a:cubicBezTo>
                    <a:pt x="95565" y="80963"/>
                    <a:pt x="96902" y="80963"/>
                    <a:pt x="99575" y="82184"/>
                  </a:cubicBezTo>
                  <a:close/>
                  <a:moveTo>
                    <a:pt x="24452" y="82184"/>
                  </a:moveTo>
                  <a:cubicBezTo>
                    <a:pt x="25687" y="80963"/>
                    <a:pt x="28157" y="80963"/>
                    <a:pt x="29391" y="83405"/>
                  </a:cubicBezTo>
                  <a:cubicBezTo>
                    <a:pt x="29391" y="84627"/>
                    <a:pt x="29391" y="87069"/>
                    <a:pt x="28157" y="87069"/>
                  </a:cubicBezTo>
                  <a:cubicBezTo>
                    <a:pt x="28157" y="87069"/>
                    <a:pt x="28157" y="87069"/>
                    <a:pt x="12105" y="96838"/>
                  </a:cubicBezTo>
                  <a:cubicBezTo>
                    <a:pt x="12105" y="96838"/>
                    <a:pt x="10870" y="96838"/>
                    <a:pt x="10870" y="96838"/>
                  </a:cubicBezTo>
                  <a:cubicBezTo>
                    <a:pt x="9635" y="96838"/>
                    <a:pt x="8400" y="96838"/>
                    <a:pt x="7166" y="95617"/>
                  </a:cubicBezTo>
                  <a:cubicBezTo>
                    <a:pt x="7166" y="93175"/>
                    <a:pt x="7166" y="91954"/>
                    <a:pt x="8400" y="90732"/>
                  </a:cubicBezTo>
                  <a:cubicBezTo>
                    <a:pt x="8400" y="90732"/>
                    <a:pt x="8400" y="90732"/>
                    <a:pt x="24452" y="82184"/>
                  </a:cubicBezTo>
                  <a:close/>
                  <a:moveTo>
                    <a:pt x="59100" y="61913"/>
                  </a:moveTo>
                  <a:cubicBezTo>
                    <a:pt x="59100" y="61913"/>
                    <a:pt x="57739" y="61913"/>
                    <a:pt x="57739" y="63274"/>
                  </a:cubicBezTo>
                  <a:cubicBezTo>
                    <a:pt x="57739" y="63274"/>
                    <a:pt x="56378" y="63274"/>
                    <a:pt x="56378" y="64635"/>
                  </a:cubicBezTo>
                  <a:cubicBezTo>
                    <a:pt x="56378" y="64635"/>
                    <a:pt x="56378" y="64635"/>
                    <a:pt x="61821" y="90488"/>
                  </a:cubicBezTo>
                  <a:lnTo>
                    <a:pt x="65903" y="64635"/>
                  </a:lnTo>
                  <a:cubicBezTo>
                    <a:pt x="65903" y="63274"/>
                    <a:pt x="65903" y="63274"/>
                    <a:pt x="65903" y="63274"/>
                  </a:cubicBezTo>
                  <a:cubicBezTo>
                    <a:pt x="65903" y="61913"/>
                    <a:pt x="64543" y="61913"/>
                    <a:pt x="64543" y="61913"/>
                  </a:cubicBezTo>
                  <a:cubicBezTo>
                    <a:pt x="64543" y="61913"/>
                    <a:pt x="63182" y="61913"/>
                    <a:pt x="63182" y="63274"/>
                  </a:cubicBezTo>
                  <a:cubicBezTo>
                    <a:pt x="63182" y="63274"/>
                    <a:pt x="61821" y="63274"/>
                    <a:pt x="61821" y="63274"/>
                  </a:cubicBezTo>
                  <a:cubicBezTo>
                    <a:pt x="60460" y="63274"/>
                    <a:pt x="60460" y="63274"/>
                    <a:pt x="60460" y="63274"/>
                  </a:cubicBezTo>
                  <a:cubicBezTo>
                    <a:pt x="59100" y="61913"/>
                    <a:pt x="59100" y="61913"/>
                    <a:pt x="59100" y="61913"/>
                  </a:cubicBezTo>
                  <a:close/>
                  <a:moveTo>
                    <a:pt x="121089" y="49213"/>
                  </a:moveTo>
                  <a:cubicBezTo>
                    <a:pt x="123659" y="49213"/>
                    <a:pt x="124944" y="50602"/>
                    <a:pt x="124944" y="53381"/>
                  </a:cubicBezTo>
                  <a:cubicBezTo>
                    <a:pt x="126229" y="54770"/>
                    <a:pt x="124944" y="56159"/>
                    <a:pt x="122374" y="57548"/>
                  </a:cubicBezTo>
                  <a:cubicBezTo>
                    <a:pt x="122374" y="57548"/>
                    <a:pt x="122374" y="57548"/>
                    <a:pt x="104382" y="60326"/>
                  </a:cubicBezTo>
                  <a:cubicBezTo>
                    <a:pt x="103097" y="60326"/>
                    <a:pt x="103097" y="60326"/>
                    <a:pt x="103097" y="60326"/>
                  </a:cubicBezTo>
                  <a:cubicBezTo>
                    <a:pt x="101812" y="60326"/>
                    <a:pt x="100526" y="58937"/>
                    <a:pt x="100526" y="57548"/>
                  </a:cubicBezTo>
                  <a:cubicBezTo>
                    <a:pt x="99241" y="56159"/>
                    <a:pt x="100526" y="53381"/>
                    <a:pt x="103097" y="53381"/>
                  </a:cubicBezTo>
                  <a:cubicBezTo>
                    <a:pt x="103097" y="53381"/>
                    <a:pt x="103097" y="53381"/>
                    <a:pt x="121089" y="49213"/>
                  </a:cubicBezTo>
                  <a:close/>
                  <a:moveTo>
                    <a:pt x="4308" y="49213"/>
                  </a:moveTo>
                  <a:cubicBezTo>
                    <a:pt x="4308" y="49213"/>
                    <a:pt x="4308" y="49213"/>
                    <a:pt x="22088" y="53381"/>
                  </a:cubicBezTo>
                  <a:cubicBezTo>
                    <a:pt x="24628" y="53381"/>
                    <a:pt x="24628" y="56159"/>
                    <a:pt x="24628" y="57548"/>
                  </a:cubicBezTo>
                  <a:cubicBezTo>
                    <a:pt x="24628" y="58937"/>
                    <a:pt x="23358" y="60326"/>
                    <a:pt x="22088" y="60326"/>
                  </a:cubicBezTo>
                  <a:cubicBezTo>
                    <a:pt x="20818" y="60326"/>
                    <a:pt x="20818" y="60326"/>
                    <a:pt x="20818" y="60326"/>
                  </a:cubicBezTo>
                  <a:cubicBezTo>
                    <a:pt x="20818" y="60326"/>
                    <a:pt x="20818" y="60326"/>
                    <a:pt x="3038" y="57548"/>
                  </a:cubicBezTo>
                  <a:cubicBezTo>
                    <a:pt x="498" y="56159"/>
                    <a:pt x="-772" y="54770"/>
                    <a:pt x="498" y="53381"/>
                  </a:cubicBezTo>
                  <a:cubicBezTo>
                    <a:pt x="498" y="50602"/>
                    <a:pt x="1768" y="49213"/>
                    <a:pt x="4308" y="49213"/>
                  </a:cubicBezTo>
                  <a:close/>
                  <a:moveTo>
                    <a:pt x="62728" y="41275"/>
                  </a:moveTo>
                  <a:cubicBezTo>
                    <a:pt x="50962" y="41275"/>
                    <a:pt x="40503" y="50271"/>
                    <a:pt x="40503" y="60552"/>
                  </a:cubicBezTo>
                  <a:cubicBezTo>
                    <a:pt x="40503" y="69548"/>
                    <a:pt x="44425" y="73403"/>
                    <a:pt x="47040" y="78544"/>
                  </a:cubicBezTo>
                  <a:cubicBezTo>
                    <a:pt x="50962" y="83684"/>
                    <a:pt x="54884" y="88825"/>
                    <a:pt x="54884" y="95250"/>
                  </a:cubicBezTo>
                  <a:cubicBezTo>
                    <a:pt x="54884" y="95250"/>
                    <a:pt x="54884" y="95250"/>
                    <a:pt x="58806" y="95250"/>
                  </a:cubicBezTo>
                  <a:cubicBezTo>
                    <a:pt x="58806" y="95250"/>
                    <a:pt x="58806" y="95250"/>
                    <a:pt x="53577" y="65692"/>
                  </a:cubicBezTo>
                  <a:cubicBezTo>
                    <a:pt x="53577" y="64407"/>
                    <a:pt x="53577" y="61837"/>
                    <a:pt x="54884" y="60552"/>
                  </a:cubicBezTo>
                  <a:cubicBezTo>
                    <a:pt x="56191" y="59267"/>
                    <a:pt x="58806" y="59267"/>
                    <a:pt x="60114" y="59267"/>
                  </a:cubicBezTo>
                  <a:cubicBezTo>
                    <a:pt x="61421" y="59267"/>
                    <a:pt x="61421" y="59267"/>
                    <a:pt x="62728" y="59267"/>
                  </a:cubicBezTo>
                  <a:cubicBezTo>
                    <a:pt x="64036" y="59267"/>
                    <a:pt x="64036" y="59267"/>
                    <a:pt x="65343" y="59267"/>
                  </a:cubicBezTo>
                  <a:cubicBezTo>
                    <a:pt x="66650" y="59267"/>
                    <a:pt x="69265" y="59267"/>
                    <a:pt x="70572" y="60552"/>
                  </a:cubicBezTo>
                  <a:cubicBezTo>
                    <a:pt x="70572" y="61837"/>
                    <a:pt x="71880" y="64407"/>
                    <a:pt x="71880" y="65692"/>
                  </a:cubicBezTo>
                  <a:cubicBezTo>
                    <a:pt x="71880" y="65692"/>
                    <a:pt x="71880" y="65692"/>
                    <a:pt x="66650" y="95250"/>
                  </a:cubicBezTo>
                  <a:cubicBezTo>
                    <a:pt x="66650" y="95250"/>
                    <a:pt x="66650" y="95250"/>
                    <a:pt x="69265" y="95250"/>
                  </a:cubicBezTo>
                  <a:cubicBezTo>
                    <a:pt x="70572" y="88825"/>
                    <a:pt x="74494" y="83684"/>
                    <a:pt x="77109" y="78544"/>
                  </a:cubicBezTo>
                  <a:cubicBezTo>
                    <a:pt x="81031" y="73403"/>
                    <a:pt x="84953" y="69548"/>
                    <a:pt x="84953" y="60552"/>
                  </a:cubicBezTo>
                  <a:cubicBezTo>
                    <a:pt x="84953" y="50271"/>
                    <a:pt x="74494" y="41275"/>
                    <a:pt x="62728" y="41275"/>
                  </a:cubicBezTo>
                  <a:close/>
                  <a:moveTo>
                    <a:pt x="62728" y="33338"/>
                  </a:moveTo>
                  <a:cubicBezTo>
                    <a:pt x="78315" y="33338"/>
                    <a:pt x="91303" y="46222"/>
                    <a:pt x="91303" y="60395"/>
                  </a:cubicBezTo>
                  <a:cubicBezTo>
                    <a:pt x="91303" y="70702"/>
                    <a:pt x="87407" y="77144"/>
                    <a:pt x="83510" y="82298"/>
                  </a:cubicBezTo>
                  <a:cubicBezTo>
                    <a:pt x="79613" y="87451"/>
                    <a:pt x="77016" y="92605"/>
                    <a:pt x="77016" y="99047"/>
                  </a:cubicBezTo>
                  <a:cubicBezTo>
                    <a:pt x="77016" y="99047"/>
                    <a:pt x="77016" y="99047"/>
                    <a:pt x="75717" y="111931"/>
                  </a:cubicBezTo>
                  <a:cubicBezTo>
                    <a:pt x="75717" y="114508"/>
                    <a:pt x="74418" y="115796"/>
                    <a:pt x="73119" y="115796"/>
                  </a:cubicBezTo>
                  <a:cubicBezTo>
                    <a:pt x="73119" y="115796"/>
                    <a:pt x="73119" y="115796"/>
                    <a:pt x="70521" y="115796"/>
                  </a:cubicBezTo>
                  <a:cubicBezTo>
                    <a:pt x="69223" y="119661"/>
                    <a:pt x="66625" y="122238"/>
                    <a:pt x="62728" y="122238"/>
                  </a:cubicBezTo>
                  <a:cubicBezTo>
                    <a:pt x="58832" y="122238"/>
                    <a:pt x="54935" y="119661"/>
                    <a:pt x="54935" y="115796"/>
                  </a:cubicBezTo>
                  <a:cubicBezTo>
                    <a:pt x="54935" y="115796"/>
                    <a:pt x="54935" y="115796"/>
                    <a:pt x="52337" y="115796"/>
                  </a:cubicBezTo>
                  <a:cubicBezTo>
                    <a:pt x="51038" y="115796"/>
                    <a:pt x="48441" y="114508"/>
                    <a:pt x="48441" y="111931"/>
                  </a:cubicBezTo>
                  <a:cubicBezTo>
                    <a:pt x="48441" y="111931"/>
                    <a:pt x="48441" y="111931"/>
                    <a:pt x="48441" y="99047"/>
                  </a:cubicBezTo>
                  <a:cubicBezTo>
                    <a:pt x="48441" y="92605"/>
                    <a:pt x="44544" y="87451"/>
                    <a:pt x="41946" y="82298"/>
                  </a:cubicBezTo>
                  <a:cubicBezTo>
                    <a:pt x="38050" y="77144"/>
                    <a:pt x="34153" y="70702"/>
                    <a:pt x="34153" y="60395"/>
                  </a:cubicBezTo>
                  <a:cubicBezTo>
                    <a:pt x="34153" y="46222"/>
                    <a:pt x="47142" y="33338"/>
                    <a:pt x="62728" y="33338"/>
                  </a:cubicBezTo>
                  <a:close/>
                  <a:moveTo>
                    <a:pt x="195140" y="26988"/>
                  </a:moveTo>
                  <a:cubicBezTo>
                    <a:pt x="237951" y="26988"/>
                    <a:pt x="254816" y="48870"/>
                    <a:pt x="254816" y="86198"/>
                  </a:cubicBezTo>
                  <a:cubicBezTo>
                    <a:pt x="253519" y="138971"/>
                    <a:pt x="228870" y="169863"/>
                    <a:pt x="195140" y="169863"/>
                  </a:cubicBezTo>
                  <a:cubicBezTo>
                    <a:pt x="160112" y="169863"/>
                    <a:pt x="135464" y="138971"/>
                    <a:pt x="134166" y="86198"/>
                  </a:cubicBezTo>
                  <a:cubicBezTo>
                    <a:pt x="134166" y="48870"/>
                    <a:pt x="152329" y="26988"/>
                    <a:pt x="195140" y="26988"/>
                  </a:cubicBezTo>
                  <a:close/>
                  <a:moveTo>
                    <a:pt x="103011" y="14288"/>
                  </a:moveTo>
                  <a:cubicBezTo>
                    <a:pt x="105591" y="15578"/>
                    <a:pt x="105591" y="18158"/>
                    <a:pt x="104301" y="19448"/>
                  </a:cubicBezTo>
                  <a:cubicBezTo>
                    <a:pt x="104301" y="19448"/>
                    <a:pt x="104301" y="19448"/>
                    <a:pt x="91403" y="33636"/>
                  </a:cubicBezTo>
                  <a:cubicBezTo>
                    <a:pt x="91403" y="34926"/>
                    <a:pt x="90113" y="34926"/>
                    <a:pt x="88823" y="34926"/>
                  </a:cubicBezTo>
                  <a:cubicBezTo>
                    <a:pt x="88823" y="34926"/>
                    <a:pt x="87533" y="34926"/>
                    <a:pt x="87533" y="34926"/>
                  </a:cubicBezTo>
                  <a:cubicBezTo>
                    <a:pt x="86243" y="33636"/>
                    <a:pt x="84953" y="31057"/>
                    <a:pt x="86243" y="29767"/>
                  </a:cubicBezTo>
                  <a:cubicBezTo>
                    <a:pt x="86243" y="29767"/>
                    <a:pt x="86243" y="29767"/>
                    <a:pt x="99142" y="15578"/>
                  </a:cubicBezTo>
                  <a:cubicBezTo>
                    <a:pt x="100432" y="14288"/>
                    <a:pt x="101722" y="14288"/>
                    <a:pt x="103011" y="14288"/>
                  </a:cubicBezTo>
                  <a:close/>
                  <a:moveTo>
                    <a:pt x="21136" y="14288"/>
                  </a:moveTo>
                  <a:cubicBezTo>
                    <a:pt x="22406" y="14288"/>
                    <a:pt x="24946" y="14288"/>
                    <a:pt x="26216" y="15578"/>
                  </a:cubicBezTo>
                  <a:cubicBezTo>
                    <a:pt x="26216" y="15578"/>
                    <a:pt x="26216" y="15578"/>
                    <a:pt x="37646" y="29767"/>
                  </a:cubicBezTo>
                  <a:cubicBezTo>
                    <a:pt x="38916" y="31057"/>
                    <a:pt x="38916" y="33636"/>
                    <a:pt x="37646" y="34926"/>
                  </a:cubicBezTo>
                  <a:cubicBezTo>
                    <a:pt x="37646" y="34926"/>
                    <a:pt x="36376" y="34926"/>
                    <a:pt x="35106" y="34926"/>
                  </a:cubicBezTo>
                  <a:cubicBezTo>
                    <a:pt x="35106" y="34926"/>
                    <a:pt x="33836" y="34926"/>
                    <a:pt x="32566" y="33636"/>
                  </a:cubicBezTo>
                  <a:lnTo>
                    <a:pt x="21136" y="19448"/>
                  </a:lnTo>
                  <a:cubicBezTo>
                    <a:pt x="21136" y="19448"/>
                    <a:pt x="19866" y="18158"/>
                    <a:pt x="19866" y="16868"/>
                  </a:cubicBezTo>
                  <a:cubicBezTo>
                    <a:pt x="19866" y="16868"/>
                    <a:pt x="21136" y="15578"/>
                    <a:pt x="21136" y="14288"/>
                  </a:cubicBezTo>
                  <a:close/>
                  <a:moveTo>
                    <a:pt x="61935" y="0"/>
                  </a:moveTo>
                  <a:cubicBezTo>
                    <a:pt x="63258" y="0"/>
                    <a:pt x="65904" y="1349"/>
                    <a:pt x="65904" y="4048"/>
                  </a:cubicBezTo>
                  <a:cubicBezTo>
                    <a:pt x="65904" y="4048"/>
                    <a:pt x="65904" y="4048"/>
                    <a:pt x="65904" y="22940"/>
                  </a:cubicBezTo>
                  <a:cubicBezTo>
                    <a:pt x="65904" y="25639"/>
                    <a:pt x="63258" y="26988"/>
                    <a:pt x="61935" y="26988"/>
                  </a:cubicBezTo>
                  <a:cubicBezTo>
                    <a:pt x="60612" y="26988"/>
                    <a:pt x="60612" y="26988"/>
                    <a:pt x="59289" y="25639"/>
                  </a:cubicBezTo>
                  <a:cubicBezTo>
                    <a:pt x="59289" y="25639"/>
                    <a:pt x="57966" y="24289"/>
                    <a:pt x="57966" y="22940"/>
                  </a:cubicBezTo>
                  <a:cubicBezTo>
                    <a:pt x="57966" y="22940"/>
                    <a:pt x="57966" y="22940"/>
                    <a:pt x="57966" y="4048"/>
                  </a:cubicBezTo>
                  <a:cubicBezTo>
                    <a:pt x="57966" y="1349"/>
                    <a:pt x="59289" y="0"/>
                    <a:pt x="61935" y="0"/>
                  </a:cubicBezTo>
                  <a:close/>
                </a:path>
              </a:pathLst>
            </a:custGeom>
            <a:solidFill>
              <a:srgbClr val="232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281626" y="1934028"/>
            <a:ext cx="2450461" cy="2450461"/>
            <a:chOff x="8281626" y="1934028"/>
            <a:chExt cx="2450461" cy="2450461"/>
          </a:xfrm>
        </p:grpSpPr>
        <p:grpSp>
          <p:nvGrpSpPr>
            <p:cNvPr id="26" name="组合 25"/>
            <p:cNvGrpSpPr/>
            <p:nvPr/>
          </p:nvGrpSpPr>
          <p:grpSpPr>
            <a:xfrm>
              <a:off x="8281626" y="1934028"/>
              <a:ext cx="2450461" cy="2450461"/>
              <a:chOff x="1088571" y="2133600"/>
              <a:chExt cx="2815772" cy="2815772"/>
            </a:xfrm>
          </p:grpSpPr>
          <p:sp>
            <p:nvSpPr>
              <p:cNvPr id="28" name="弧形 27"/>
              <p:cNvSpPr/>
              <p:nvPr/>
            </p:nvSpPr>
            <p:spPr>
              <a:xfrm>
                <a:off x="1088571" y="2133600"/>
                <a:ext cx="2815772" cy="2815772"/>
              </a:xfrm>
              <a:prstGeom prst="arc">
                <a:avLst>
                  <a:gd name="adj1" fmla="val 163578"/>
                  <a:gd name="adj2" fmla="val 0"/>
                </a:avLst>
              </a:prstGeom>
              <a:ln w="174625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弧形 28"/>
              <p:cNvSpPr/>
              <p:nvPr/>
            </p:nvSpPr>
            <p:spPr>
              <a:xfrm>
                <a:off x="1088571" y="2133600"/>
                <a:ext cx="2815772" cy="2815772"/>
              </a:xfrm>
              <a:prstGeom prst="arc">
                <a:avLst>
                  <a:gd name="adj1" fmla="val 16200000"/>
                  <a:gd name="adj2" fmla="val 12257240"/>
                </a:avLst>
              </a:prstGeom>
              <a:ln w="174625">
                <a:solidFill>
                  <a:srgbClr val="23202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7" name="椭圆 27"/>
            <p:cNvSpPr/>
            <p:nvPr/>
          </p:nvSpPr>
          <p:spPr>
            <a:xfrm>
              <a:off x="8985421" y="2653986"/>
              <a:ext cx="1042870" cy="1010544"/>
            </a:xfrm>
            <a:custGeom>
              <a:avLst/>
              <a:gdLst>
                <a:gd name="connsiteX0" fmla="*/ 58918 w 323554"/>
                <a:gd name="connsiteY0" fmla="*/ 189699 h 313525"/>
                <a:gd name="connsiteX1" fmla="*/ 101421 w 323554"/>
                <a:gd name="connsiteY1" fmla="*/ 189699 h 313525"/>
                <a:gd name="connsiteX2" fmla="*/ 103997 w 323554"/>
                <a:gd name="connsiteY2" fmla="*/ 189699 h 313525"/>
                <a:gd name="connsiteX3" fmla="*/ 114301 w 323554"/>
                <a:gd name="connsiteY3" fmla="*/ 201731 h 313525"/>
                <a:gd name="connsiteX4" fmla="*/ 113013 w 323554"/>
                <a:gd name="connsiteY4" fmla="*/ 205741 h 313525"/>
                <a:gd name="connsiteX5" fmla="*/ 101421 w 323554"/>
                <a:gd name="connsiteY5" fmla="*/ 215099 h 313525"/>
                <a:gd name="connsiteX6" fmla="*/ 58918 w 323554"/>
                <a:gd name="connsiteY6" fmla="*/ 215099 h 313525"/>
                <a:gd name="connsiteX7" fmla="*/ 46038 w 323554"/>
                <a:gd name="connsiteY7" fmla="*/ 201731 h 313525"/>
                <a:gd name="connsiteX8" fmla="*/ 58918 w 323554"/>
                <a:gd name="connsiteY8" fmla="*/ 189699 h 313525"/>
                <a:gd name="connsiteX9" fmla="*/ 149225 w 323554"/>
                <a:gd name="connsiteY9" fmla="*/ 165887 h 313525"/>
                <a:gd name="connsiteX10" fmla="*/ 142875 w 323554"/>
                <a:gd name="connsiteY10" fmla="*/ 186525 h 313525"/>
                <a:gd name="connsiteX11" fmla="*/ 153988 w 323554"/>
                <a:gd name="connsiteY11" fmla="*/ 196050 h 313525"/>
                <a:gd name="connsiteX12" fmla="*/ 173038 w 323554"/>
                <a:gd name="connsiteY12" fmla="*/ 188112 h 313525"/>
                <a:gd name="connsiteX13" fmla="*/ 145188 w 323554"/>
                <a:gd name="connsiteY13" fmla="*/ 151599 h 313525"/>
                <a:gd name="connsiteX14" fmla="*/ 187326 w 323554"/>
                <a:gd name="connsiteY14" fmla="*/ 190104 h 313525"/>
                <a:gd name="connsiteX15" fmla="*/ 138803 w 323554"/>
                <a:gd name="connsiteY15" fmla="*/ 210640 h 313525"/>
                <a:gd name="connsiteX16" fmla="*/ 131142 w 323554"/>
                <a:gd name="connsiteY16" fmla="*/ 210640 h 313525"/>
                <a:gd name="connsiteX17" fmla="*/ 129865 w 323554"/>
                <a:gd name="connsiteY17" fmla="*/ 202939 h 313525"/>
                <a:gd name="connsiteX18" fmla="*/ 145188 w 323554"/>
                <a:gd name="connsiteY18" fmla="*/ 151599 h 313525"/>
                <a:gd name="connsiteX19" fmla="*/ 58982 w 323554"/>
                <a:gd name="connsiteY19" fmla="*/ 146837 h 313525"/>
                <a:gd name="connsiteX20" fmla="*/ 130176 w 323554"/>
                <a:gd name="connsiteY20" fmla="*/ 146837 h 313525"/>
                <a:gd name="connsiteX21" fmla="*/ 130176 w 323554"/>
                <a:gd name="connsiteY21" fmla="*/ 148186 h 313525"/>
                <a:gd name="connsiteX22" fmla="*/ 122409 w 323554"/>
                <a:gd name="connsiteY22" fmla="*/ 173825 h 313525"/>
                <a:gd name="connsiteX23" fmla="*/ 58982 w 323554"/>
                <a:gd name="connsiteY23" fmla="*/ 173825 h 313525"/>
                <a:gd name="connsiteX24" fmla="*/ 46038 w 323554"/>
                <a:gd name="connsiteY24" fmla="*/ 160331 h 313525"/>
                <a:gd name="connsiteX25" fmla="*/ 58982 w 323554"/>
                <a:gd name="connsiteY25" fmla="*/ 146837 h 313525"/>
                <a:gd name="connsiteX26" fmla="*/ 59011 w 323554"/>
                <a:gd name="connsiteY26" fmla="*/ 105562 h 313525"/>
                <a:gd name="connsiteX27" fmla="*/ 166688 w 323554"/>
                <a:gd name="connsiteY27" fmla="*/ 105562 h 313525"/>
                <a:gd name="connsiteX28" fmla="*/ 144634 w 323554"/>
                <a:gd name="connsiteY28" fmla="*/ 130962 h 313525"/>
                <a:gd name="connsiteX29" fmla="*/ 59011 w 323554"/>
                <a:gd name="connsiteY29" fmla="*/ 130962 h 313525"/>
                <a:gd name="connsiteX30" fmla="*/ 46038 w 323554"/>
                <a:gd name="connsiteY30" fmla="*/ 118930 h 313525"/>
                <a:gd name="connsiteX31" fmla="*/ 59011 w 323554"/>
                <a:gd name="connsiteY31" fmla="*/ 105562 h 313525"/>
                <a:gd name="connsiteX32" fmla="*/ 226883 w 323554"/>
                <a:gd name="connsiteY32" fmla="*/ 81749 h 313525"/>
                <a:gd name="connsiteX33" fmla="*/ 224292 w 323554"/>
                <a:gd name="connsiteY33" fmla="*/ 83037 h 313525"/>
                <a:gd name="connsiteX34" fmla="*/ 171159 w 323554"/>
                <a:gd name="connsiteY34" fmla="*/ 140996 h 313525"/>
                <a:gd name="connsiteX35" fmla="*/ 172455 w 323554"/>
                <a:gd name="connsiteY35" fmla="*/ 146148 h 313525"/>
                <a:gd name="connsiteX36" fmla="*/ 175047 w 323554"/>
                <a:gd name="connsiteY36" fmla="*/ 148724 h 313525"/>
                <a:gd name="connsiteX37" fmla="*/ 177639 w 323554"/>
                <a:gd name="connsiteY37" fmla="*/ 150012 h 313525"/>
                <a:gd name="connsiteX38" fmla="*/ 180230 w 323554"/>
                <a:gd name="connsiteY38" fmla="*/ 148724 h 313525"/>
                <a:gd name="connsiteX39" fmla="*/ 232067 w 323554"/>
                <a:gd name="connsiteY39" fmla="*/ 90765 h 313525"/>
                <a:gd name="connsiteX40" fmla="*/ 232067 w 323554"/>
                <a:gd name="connsiteY40" fmla="*/ 85613 h 313525"/>
                <a:gd name="connsiteX41" fmla="*/ 229475 w 323554"/>
                <a:gd name="connsiteY41" fmla="*/ 83037 h 313525"/>
                <a:gd name="connsiteX42" fmla="*/ 226883 w 323554"/>
                <a:gd name="connsiteY42" fmla="*/ 81749 h 313525"/>
                <a:gd name="connsiteX43" fmla="*/ 247254 w 323554"/>
                <a:gd name="connsiteY43" fmla="*/ 62303 h 313525"/>
                <a:gd name="connsiteX44" fmla="*/ 242491 w 323554"/>
                <a:gd name="connsiteY44" fmla="*/ 63493 h 313525"/>
                <a:gd name="connsiteX45" fmla="*/ 237729 w 323554"/>
                <a:gd name="connsiteY45" fmla="*/ 68256 h 313525"/>
                <a:gd name="connsiteX46" fmla="*/ 236538 w 323554"/>
                <a:gd name="connsiteY46" fmla="*/ 70637 h 313525"/>
                <a:gd name="connsiteX47" fmla="*/ 237729 w 323554"/>
                <a:gd name="connsiteY47" fmla="*/ 73019 h 313525"/>
                <a:gd name="connsiteX48" fmla="*/ 240110 w 323554"/>
                <a:gd name="connsiteY48" fmla="*/ 74209 h 313525"/>
                <a:gd name="connsiteX49" fmla="*/ 242491 w 323554"/>
                <a:gd name="connsiteY49" fmla="*/ 75400 h 313525"/>
                <a:gd name="connsiteX50" fmla="*/ 244873 w 323554"/>
                <a:gd name="connsiteY50" fmla="*/ 75400 h 313525"/>
                <a:gd name="connsiteX51" fmla="*/ 244873 w 323554"/>
                <a:gd name="connsiteY51" fmla="*/ 74209 h 313525"/>
                <a:gd name="connsiteX52" fmla="*/ 249635 w 323554"/>
                <a:gd name="connsiteY52" fmla="*/ 69447 h 313525"/>
                <a:gd name="connsiteX53" fmla="*/ 249635 w 323554"/>
                <a:gd name="connsiteY53" fmla="*/ 64684 h 313525"/>
                <a:gd name="connsiteX54" fmla="*/ 247254 w 323554"/>
                <a:gd name="connsiteY54" fmla="*/ 62303 h 313525"/>
                <a:gd name="connsiteX55" fmla="*/ 24647 w 323554"/>
                <a:gd name="connsiteY55" fmla="*/ 48412 h 313525"/>
                <a:gd name="connsiteX56" fmla="*/ 201069 w 323554"/>
                <a:gd name="connsiteY56" fmla="*/ 48412 h 313525"/>
                <a:gd name="connsiteX57" fmla="*/ 214041 w 323554"/>
                <a:gd name="connsiteY57" fmla="*/ 52292 h 313525"/>
                <a:gd name="connsiteX58" fmla="*/ 193285 w 323554"/>
                <a:gd name="connsiteY58" fmla="*/ 76863 h 313525"/>
                <a:gd name="connsiteX59" fmla="*/ 181610 w 323554"/>
                <a:gd name="connsiteY59" fmla="*/ 72983 h 313525"/>
                <a:gd name="connsiteX60" fmla="*/ 45403 w 323554"/>
                <a:gd name="connsiteY60" fmla="*/ 72983 h 313525"/>
                <a:gd name="connsiteX61" fmla="*/ 24647 w 323554"/>
                <a:gd name="connsiteY61" fmla="*/ 93675 h 313525"/>
                <a:gd name="connsiteX62" fmla="*/ 24647 w 323554"/>
                <a:gd name="connsiteY62" fmla="*/ 268262 h 313525"/>
                <a:gd name="connsiteX63" fmla="*/ 45403 w 323554"/>
                <a:gd name="connsiteY63" fmla="*/ 287660 h 313525"/>
                <a:gd name="connsiteX64" fmla="*/ 181610 w 323554"/>
                <a:gd name="connsiteY64" fmla="*/ 287660 h 313525"/>
                <a:gd name="connsiteX65" fmla="*/ 202366 w 323554"/>
                <a:gd name="connsiteY65" fmla="*/ 268262 h 313525"/>
                <a:gd name="connsiteX66" fmla="*/ 202366 w 323554"/>
                <a:gd name="connsiteY66" fmla="*/ 202307 h 313525"/>
                <a:gd name="connsiteX67" fmla="*/ 203663 w 323554"/>
                <a:gd name="connsiteY67" fmla="*/ 201014 h 313525"/>
                <a:gd name="connsiteX68" fmla="*/ 206258 w 323554"/>
                <a:gd name="connsiteY68" fmla="*/ 198427 h 313525"/>
                <a:gd name="connsiteX69" fmla="*/ 227013 w 323554"/>
                <a:gd name="connsiteY69" fmla="*/ 175149 h 313525"/>
                <a:gd name="connsiteX70" fmla="*/ 227013 w 323554"/>
                <a:gd name="connsiteY70" fmla="*/ 287660 h 313525"/>
                <a:gd name="connsiteX71" fmla="*/ 201069 w 323554"/>
                <a:gd name="connsiteY71" fmla="*/ 313525 h 313525"/>
                <a:gd name="connsiteX72" fmla="*/ 25944 w 323554"/>
                <a:gd name="connsiteY72" fmla="*/ 313525 h 313525"/>
                <a:gd name="connsiteX73" fmla="*/ 0 w 323554"/>
                <a:gd name="connsiteY73" fmla="*/ 287660 h 313525"/>
                <a:gd name="connsiteX74" fmla="*/ 0 w 323554"/>
                <a:gd name="connsiteY74" fmla="*/ 72983 h 313525"/>
                <a:gd name="connsiteX75" fmla="*/ 24647 w 323554"/>
                <a:gd name="connsiteY75" fmla="*/ 48412 h 313525"/>
                <a:gd name="connsiteX76" fmla="*/ 242888 w 323554"/>
                <a:gd name="connsiteY76" fmla="*/ 42062 h 313525"/>
                <a:gd name="connsiteX77" fmla="*/ 285751 w 323554"/>
                <a:gd name="connsiteY77" fmla="*/ 81750 h 313525"/>
                <a:gd name="connsiteX78" fmla="*/ 279401 w 323554"/>
                <a:gd name="connsiteY78" fmla="*/ 89687 h 313525"/>
                <a:gd name="connsiteX79" fmla="*/ 200026 w 323554"/>
                <a:gd name="connsiteY79" fmla="*/ 178587 h 313525"/>
                <a:gd name="connsiteX80" fmla="*/ 193676 w 323554"/>
                <a:gd name="connsiteY80" fmla="*/ 184937 h 313525"/>
                <a:gd name="connsiteX81" fmla="*/ 150813 w 323554"/>
                <a:gd name="connsiteY81" fmla="*/ 146837 h 313525"/>
                <a:gd name="connsiteX82" fmla="*/ 155576 w 323554"/>
                <a:gd name="connsiteY82" fmla="*/ 138899 h 313525"/>
                <a:gd name="connsiteX83" fmla="*/ 236538 w 323554"/>
                <a:gd name="connsiteY83" fmla="*/ 48412 h 313525"/>
                <a:gd name="connsiteX84" fmla="*/ 257175 w 323554"/>
                <a:gd name="connsiteY84" fmla="*/ 26187 h 313525"/>
                <a:gd name="connsiteX85" fmla="*/ 301625 w 323554"/>
                <a:gd name="connsiteY85" fmla="*/ 64287 h 313525"/>
                <a:gd name="connsiteX86" fmla="*/ 295275 w 323554"/>
                <a:gd name="connsiteY86" fmla="*/ 72225 h 313525"/>
                <a:gd name="connsiteX87" fmla="*/ 290513 w 323554"/>
                <a:gd name="connsiteY87" fmla="*/ 75400 h 313525"/>
                <a:gd name="connsiteX88" fmla="*/ 247650 w 323554"/>
                <a:gd name="connsiteY88" fmla="*/ 37300 h 313525"/>
                <a:gd name="connsiteX89" fmla="*/ 250825 w 323554"/>
                <a:gd name="connsiteY89" fmla="*/ 34125 h 313525"/>
                <a:gd name="connsiteX90" fmla="*/ 285750 w 323554"/>
                <a:gd name="connsiteY90" fmla="*/ 11899 h 313525"/>
                <a:gd name="connsiteX91" fmla="*/ 279400 w 323554"/>
                <a:gd name="connsiteY91" fmla="*/ 19837 h 313525"/>
                <a:gd name="connsiteX92" fmla="*/ 304800 w 323554"/>
                <a:gd name="connsiteY92" fmla="*/ 43649 h 313525"/>
                <a:gd name="connsiteX93" fmla="*/ 312738 w 323554"/>
                <a:gd name="connsiteY93" fmla="*/ 35712 h 313525"/>
                <a:gd name="connsiteX94" fmla="*/ 285265 w 323554"/>
                <a:gd name="connsiteY94" fmla="*/ 516 h 313525"/>
                <a:gd name="connsiteX95" fmla="*/ 294336 w 323554"/>
                <a:gd name="connsiteY95" fmla="*/ 3151 h 313525"/>
                <a:gd name="connsiteX96" fmla="*/ 318958 w 323554"/>
                <a:gd name="connsiteY96" fmla="*/ 25545 h 313525"/>
                <a:gd name="connsiteX97" fmla="*/ 320254 w 323554"/>
                <a:gd name="connsiteY97" fmla="*/ 43987 h 313525"/>
                <a:gd name="connsiteX98" fmla="*/ 305999 w 323554"/>
                <a:gd name="connsiteY98" fmla="*/ 61112 h 313525"/>
                <a:gd name="connsiteX99" fmla="*/ 261938 w 323554"/>
                <a:gd name="connsiteY99" fmla="*/ 20276 h 313525"/>
                <a:gd name="connsiteX100" fmla="*/ 276193 w 323554"/>
                <a:gd name="connsiteY100" fmla="*/ 4468 h 313525"/>
                <a:gd name="connsiteX101" fmla="*/ 285265 w 323554"/>
                <a:gd name="connsiteY101" fmla="*/ 516 h 31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323554" h="313525">
                  <a:moveTo>
                    <a:pt x="58918" y="189699"/>
                  </a:moveTo>
                  <a:cubicBezTo>
                    <a:pt x="58918" y="189699"/>
                    <a:pt x="58918" y="189699"/>
                    <a:pt x="101421" y="189699"/>
                  </a:cubicBezTo>
                  <a:cubicBezTo>
                    <a:pt x="102709" y="189699"/>
                    <a:pt x="102709" y="189699"/>
                    <a:pt x="103997" y="189699"/>
                  </a:cubicBezTo>
                  <a:cubicBezTo>
                    <a:pt x="109149" y="189699"/>
                    <a:pt x="114301" y="195046"/>
                    <a:pt x="114301" y="201731"/>
                  </a:cubicBezTo>
                  <a:cubicBezTo>
                    <a:pt x="114301" y="203067"/>
                    <a:pt x="114301" y="204404"/>
                    <a:pt x="113013" y="205741"/>
                  </a:cubicBezTo>
                  <a:cubicBezTo>
                    <a:pt x="111725" y="211088"/>
                    <a:pt x="107861" y="215099"/>
                    <a:pt x="101421" y="215099"/>
                  </a:cubicBezTo>
                  <a:cubicBezTo>
                    <a:pt x="101421" y="215099"/>
                    <a:pt x="101421" y="215099"/>
                    <a:pt x="58918" y="215099"/>
                  </a:cubicBezTo>
                  <a:cubicBezTo>
                    <a:pt x="51190" y="215099"/>
                    <a:pt x="46038" y="209752"/>
                    <a:pt x="46038" y="201731"/>
                  </a:cubicBezTo>
                  <a:cubicBezTo>
                    <a:pt x="46038" y="195046"/>
                    <a:pt x="51190" y="189699"/>
                    <a:pt x="58918" y="189699"/>
                  </a:cubicBezTo>
                  <a:close/>
                  <a:moveTo>
                    <a:pt x="149225" y="165887"/>
                  </a:moveTo>
                  <a:lnTo>
                    <a:pt x="142875" y="186525"/>
                  </a:lnTo>
                  <a:lnTo>
                    <a:pt x="153988" y="196050"/>
                  </a:lnTo>
                  <a:lnTo>
                    <a:pt x="173038" y="188112"/>
                  </a:lnTo>
                  <a:close/>
                  <a:moveTo>
                    <a:pt x="145188" y="151599"/>
                  </a:moveTo>
                  <a:cubicBezTo>
                    <a:pt x="145188" y="151599"/>
                    <a:pt x="145188" y="151599"/>
                    <a:pt x="187326" y="190104"/>
                  </a:cubicBezTo>
                  <a:cubicBezTo>
                    <a:pt x="187326" y="190104"/>
                    <a:pt x="187326" y="190104"/>
                    <a:pt x="138803" y="210640"/>
                  </a:cubicBezTo>
                  <a:cubicBezTo>
                    <a:pt x="136249" y="211924"/>
                    <a:pt x="133696" y="211924"/>
                    <a:pt x="131142" y="210640"/>
                  </a:cubicBezTo>
                  <a:cubicBezTo>
                    <a:pt x="129865" y="208073"/>
                    <a:pt x="128588" y="205506"/>
                    <a:pt x="129865" y="202939"/>
                  </a:cubicBezTo>
                  <a:cubicBezTo>
                    <a:pt x="129865" y="202939"/>
                    <a:pt x="129865" y="202939"/>
                    <a:pt x="145188" y="151599"/>
                  </a:cubicBezTo>
                  <a:close/>
                  <a:moveTo>
                    <a:pt x="58982" y="146837"/>
                  </a:moveTo>
                  <a:cubicBezTo>
                    <a:pt x="58982" y="146837"/>
                    <a:pt x="58982" y="146837"/>
                    <a:pt x="130176" y="146837"/>
                  </a:cubicBezTo>
                  <a:cubicBezTo>
                    <a:pt x="130176" y="148186"/>
                    <a:pt x="130176" y="148186"/>
                    <a:pt x="130176" y="148186"/>
                  </a:cubicBezTo>
                  <a:lnTo>
                    <a:pt x="122409" y="173825"/>
                  </a:lnTo>
                  <a:cubicBezTo>
                    <a:pt x="122409" y="173825"/>
                    <a:pt x="122409" y="173825"/>
                    <a:pt x="58982" y="173825"/>
                  </a:cubicBezTo>
                  <a:cubicBezTo>
                    <a:pt x="51216" y="173825"/>
                    <a:pt x="46038" y="167078"/>
                    <a:pt x="46038" y="160331"/>
                  </a:cubicBezTo>
                  <a:cubicBezTo>
                    <a:pt x="46038" y="153584"/>
                    <a:pt x="51216" y="146837"/>
                    <a:pt x="58982" y="146837"/>
                  </a:cubicBezTo>
                  <a:close/>
                  <a:moveTo>
                    <a:pt x="59011" y="105562"/>
                  </a:moveTo>
                  <a:lnTo>
                    <a:pt x="166688" y="105562"/>
                  </a:lnTo>
                  <a:cubicBezTo>
                    <a:pt x="166688" y="105562"/>
                    <a:pt x="166688" y="105562"/>
                    <a:pt x="144634" y="130962"/>
                  </a:cubicBezTo>
                  <a:cubicBezTo>
                    <a:pt x="144634" y="130962"/>
                    <a:pt x="144634" y="130962"/>
                    <a:pt x="59011" y="130962"/>
                  </a:cubicBezTo>
                  <a:cubicBezTo>
                    <a:pt x="51227" y="130962"/>
                    <a:pt x="46038" y="125615"/>
                    <a:pt x="46038" y="118930"/>
                  </a:cubicBezTo>
                  <a:cubicBezTo>
                    <a:pt x="46038" y="110909"/>
                    <a:pt x="51227" y="105562"/>
                    <a:pt x="59011" y="105562"/>
                  </a:cubicBezTo>
                  <a:close/>
                  <a:moveTo>
                    <a:pt x="226883" y="81749"/>
                  </a:moveTo>
                  <a:cubicBezTo>
                    <a:pt x="225587" y="81749"/>
                    <a:pt x="224292" y="83037"/>
                    <a:pt x="224292" y="83037"/>
                  </a:cubicBezTo>
                  <a:cubicBezTo>
                    <a:pt x="224292" y="83037"/>
                    <a:pt x="224292" y="83037"/>
                    <a:pt x="171159" y="140996"/>
                  </a:cubicBezTo>
                  <a:cubicBezTo>
                    <a:pt x="169863" y="142284"/>
                    <a:pt x="169863" y="144860"/>
                    <a:pt x="172455" y="146148"/>
                  </a:cubicBezTo>
                  <a:cubicBezTo>
                    <a:pt x="172455" y="146148"/>
                    <a:pt x="172455" y="146148"/>
                    <a:pt x="175047" y="148724"/>
                  </a:cubicBezTo>
                  <a:cubicBezTo>
                    <a:pt x="175047" y="148724"/>
                    <a:pt x="176343" y="150012"/>
                    <a:pt x="177639" y="150012"/>
                  </a:cubicBezTo>
                  <a:cubicBezTo>
                    <a:pt x="177639" y="150012"/>
                    <a:pt x="178934" y="148724"/>
                    <a:pt x="180230" y="148724"/>
                  </a:cubicBezTo>
                  <a:cubicBezTo>
                    <a:pt x="180230" y="148724"/>
                    <a:pt x="180230" y="148724"/>
                    <a:pt x="232067" y="90765"/>
                  </a:cubicBezTo>
                  <a:cubicBezTo>
                    <a:pt x="233363" y="89477"/>
                    <a:pt x="233363" y="86901"/>
                    <a:pt x="232067" y="85613"/>
                  </a:cubicBezTo>
                  <a:cubicBezTo>
                    <a:pt x="232067" y="85613"/>
                    <a:pt x="232067" y="85613"/>
                    <a:pt x="229475" y="83037"/>
                  </a:cubicBezTo>
                  <a:cubicBezTo>
                    <a:pt x="228179" y="81749"/>
                    <a:pt x="226883" y="81749"/>
                    <a:pt x="226883" y="81749"/>
                  </a:cubicBezTo>
                  <a:close/>
                  <a:moveTo>
                    <a:pt x="247254" y="62303"/>
                  </a:moveTo>
                  <a:cubicBezTo>
                    <a:pt x="244873" y="61112"/>
                    <a:pt x="243682" y="62303"/>
                    <a:pt x="242491" y="63493"/>
                  </a:cubicBezTo>
                  <a:cubicBezTo>
                    <a:pt x="242491" y="63493"/>
                    <a:pt x="242491" y="63493"/>
                    <a:pt x="237729" y="68256"/>
                  </a:cubicBezTo>
                  <a:cubicBezTo>
                    <a:pt x="237729" y="68256"/>
                    <a:pt x="236538" y="69447"/>
                    <a:pt x="236538" y="70637"/>
                  </a:cubicBezTo>
                  <a:cubicBezTo>
                    <a:pt x="236538" y="70637"/>
                    <a:pt x="237729" y="71828"/>
                    <a:pt x="237729" y="73019"/>
                  </a:cubicBezTo>
                  <a:cubicBezTo>
                    <a:pt x="237729" y="73019"/>
                    <a:pt x="237729" y="73019"/>
                    <a:pt x="240110" y="74209"/>
                  </a:cubicBezTo>
                  <a:cubicBezTo>
                    <a:pt x="241301" y="75400"/>
                    <a:pt x="242491" y="75400"/>
                    <a:pt x="242491" y="75400"/>
                  </a:cubicBezTo>
                  <a:cubicBezTo>
                    <a:pt x="243682" y="75400"/>
                    <a:pt x="243682" y="75400"/>
                    <a:pt x="244873" y="75400"/>
                  </a:cubicBezTo>
                  <a:cubicBezTo>
                    <a:pt x="244873" y="74209"/>
                    <a:pt x="244873" y="74209"/>
                    <a:pt x="244873" y="74209"/>
                  </a:cubicBezTo>
                  <a:cubicBezTo>
                    <a:pt x="244873" y="74209"/>
                    <a:pt x="244873" y="74209"/>
                    <a:pt x="249635" y="69447"/>
                  </a:cubicBezTo>
                  <a:cubicBezTo>
                    <a:pt x="250826" y="68256"/>
                    <a:pt x="250826" y="65875"/>
                    <a:pt x="249635" y="64684"/>
                  </a:cubicBezTo>
                  <a:cubicBezTo>
                    <a:pt x="249635" y="64684"/>
                    <a:pt x="249635" y="64684"/>
                    <a:pt x="247254" y="62303"/>
                  </a:cubicBezTo>
                  <a:close/>
                  <a:moveTo>
                    <a:pt x="24647" y="48412"/>
                  </a:moveTo>
                  <a:cubicBezTo>
                    <a:pt x="24647" y="48412"/>
                    <a:pt x="24647" y="48412"/>
                    <a:pt x="201069" y="48412"/>
                  </a:cubicBezTo>
                  <a:cubicBezTo>
                    <a:pt x="206258" y="48412"/>
                    <a:pt x="210149" y="49705"/>
                    <a:pt x="214041" y="52292"/>
                  </a:cubicBezTo>
                  <a:cubicBezTo>
                    <a:pt x="214041" y="52292"/>
                    <a:pt x="214041" y="52292"/>
                    <a:pt x="193285" y="76863"/>
                  </a:cubicBezTo>
                  <a:cubicBezTo>
                    <a:pt x="189394" y="74277"/>
                    <a:pt x="185502" y="72983"/>
                    <a:pt x="181610" y="72983"/>
                  </a:cubicBezTo>
                  <a:cubicBezTo>
                    <a:pt x="181610" y="72983"/>
                    <a:pt x="181610" y="72983"/>
                    <a:pt x="45403" y="72983"/>
                  </a:cubicBezTo>
                  <a:cubicBezTo>
                    <a:pt x="33728" y="72983"/>
                    <a:pt x="24647" y="82036"/>
                    <a:pt x="24647" y="93675"/>
                  </a:cubicBezTo>
                  <a:cubicBezTo>
                    <a:pt x="24647" y="93675"/>
                    <a:pt x="24647" y="93675"/>
                    <a:pt x="24647" y="268262"/>
                  </a:cubicBezTo>
                  <a:cubicBezTo>
                    <a:pt x="24647" y="278608"/>
                    <a:pt x="33728" y="287660"/>
                    <a:pt x="45403" y="287660"/>
                  </a:cubicBezTo>
                  <a:cubicBezTo>
                    <a:pt x="45403" y="287660"/>
                    <a:pt x="45403" y="287660"/>
                    <a:pt x="181610" y="287660"/>
                  </a:cubicBezTo>
                  <a:cubicBezTo>
                    <a:pt x="193285" y="287660"/>
                    <a:pt x="202366" y="278608"/>
                    <a:pt x="202366" y="268262"/>
                  </a:cubicBezTo>
                  <a:cubicBezTo>
                    <a:pt x="202366" y="268262"/>
                    <a:pt x="202366" y="268262"/>
                    <a:pt x="202366" y="202307"/>
                  </a:cubicBezTo>
                  <a:cubicBezTo>
                    <a:pt x="202366" y="202307"/>
                    <a:pt x="202366" y="201014"/>
                    <a:pt x="203663" y="201014"/>
                  </a:cubicBezTo>
                  <a:cubicBezTo>
                    <a:pt x="203663" y="199720"/>
                    <a:pt x="204960" y="199720"/>
                    <a:pt x="206258" y="198427"/>
                  </a:cubicBezTo>
                  <a:cubicBezTo>
                    <a:pt x="206258" y="198427"/>
                    <a:pt x="206258" y="198427"/>
                    <a:pt x="227013" y="175149"/>
                  </a:cubicBezTo>
                  <a:cubicBezTo>
                    <a:pt x="227013" y="175149"/>
                    <a:pt x="227013" y="175149"/>
                    <a:pt x="227013" y="287660"/>
                  </a:cubicBezTo>
                  <a:cubicBezTo>
                    <a:pt x="227013" y="301886"/>
                    <a:pt x="215338" y="313525"/>
                    <a:pt x="201069" y="313525"/>
                  </a:cubicBezTo>
                  <a:cubicBezTo>
                    <a:pt x="201069" y="313525"/>
                    <a:pt x="201069" y="313525"/>
                    <a:pt x="25944" y="313525"/>
                  </a:cubicBezTo>
                  <a:cubicBezTo>
                    <a:pt x="11675" y="313525"/>
                    <a:pt x="0" y="301886"/>
                    <a:pt x="0" y="287660"/>
                  </a:cubicBezTo>
                  <a:cubicBezTo>
                    <a:pt x="0" y="287660"/>
                    <a:pt x="0" y="287660"/>
                    <a:pt x="0" y="72983"/>
                  </a:cubicBezTo>
                  <a:cubicBezTo>
                    <a:pt x="0" y="60051"/>
                    <a:pt x="10378" y="48412"/>
                    <a:pt x="24647" y="48412"/>
                  </a:cubicBezTo>
                  <a:close/>
                  <a:moveTo>
                    <a:pt x="242888" y="42062"/>
                  </a:moveTo>
                  <a:lnTo>
                    <a:pt x="285751" y="81750"/>
                  </a:lnTo>
                  <a:lnTo>
                    <a:pt x="279401" y="89687"/>
                  </a:lnTo>
                  <a:lnTo>
                    <a:pt x="200026" y="178587"/>
                  </a:lnTo>
                  <a:lnTo>
                    <a:pt x="193676" y="184937"/>
                  </a:lnTo>
                  <a:lnTo>
                    <a:pt x="150813" y="146837"/>
                  </a:lnTo>
                  <a:lnTo>
                    <a:pt x="155576" y="138899"/>
                  </a:lnTo>
                  <a:lnTo>
                    <a:pt x="236538" y="48412"/>
                  </a:lnTo>
                  <a:close/>
                  <a:moveTo>
                    <a:pt x="257175" y="26187"/>
                  </a:moveTo>
                  <a:lnTo>
                    <a:pt x="301625" y="64287"/>
                  </a:lnTo>
                  <a:lnTo>
                    <a:pt x="295275" y="72225"/>
                  </a:lnTo>
                  <a:lnTo>
                    <a:pt x="290513" y="75400"/>
                  </a:lnTo>
                  <a:lnTo>
                    <a:pt x="247650" y="37300"/>
                  </a:lnTo>
                  <a:lnTo>
                    <a:pt x="250825" y="34125"/>
                  </a:lnTo>
                  <a:close/>
                  <a:moveTo>
                    <a:pt x="285750" y="11899"/>
                  </a:moveTo>
                  <a:lnTo>
                    <a:pt x="279400" y="19837"/>
                  </a:lnTo>
                  <a:lnTo>
                    <a:pt x="304800" y="43649"/>
                  </a:lnTo>
                  <a:lnTo>
                    <a:pt x="312738" y="35712"/>
                  </a:lnTo>
                  <a:close/>
                  <a:moveTo>
                    <a:pt x="285265" y="516"/>
                  </a:moveTo>
                  <a:cubicBezTo>
                    <a:pt x="289152" y="-801"/>
                    <a:pt x="291744" y="516"/>
                    <a:pt x="294336" y="3151"/>
                  </a:cubicBezTo>
                  <a:cubicBezTo>
                    <a:pt x="294336" y="3151"/>
                    <a:pt x="294336" y="3151"/>
                    <a:pt x="318958" y="25545"/>
                  </a:cubicBezTo>
                  <a:cubicBezTo>
                    <a:pt x="324142" y="30814"/>
                    <a:pt x="325438" y="38718"/>
                    <a:pt x="320254" y="43987"/>
                  </a:cubicBezTo>
                  <a:cubicBezTo>
                    <a:pt x="320254" y="43987"/>
                    <a:pt x="320254" y="43987"/>
                    <a:pt x="305999" y="61112"/>
                  </a:cubicBezTo>
                  <a:cubicBezTo>
                    <a:pt x="305999" y="61112"/>
                    <a:pt x="305999" y="61112"/>
                    <a:pt x="261938" y="20276"/>
                  </a:cubicBezTo>
                  <a:cubicBezTo>
                    <a:pt x="261938" y="20276"/>
                    <a:pt x="261938" y="20276"/>
                    <a:pt x="276193" y="4468"/>
                  </a:cubicBezTo>
                  <a:cubicBezTo>
                    <a:pt x="278785" y="1834"/>
                    <a:pt x="281377" y="516"/>
                    <a:pt x="285265" y="516"/>
                  </a:cubicBezTo>
                  <a:close/>
                </a:path>
              </a:pathLst>
            </a:custGeom>
            <a:solidFill>
              <a:srgbClr val="232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99"/>
                            </p:stCondLst>
                            <p:childTnLst>
                              <p:par>
                                <p:cTn id="2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99"/>
                            </p:stCondLst>
                            <p:childTnLst>
                              <p:par>
                                <p:cTn id="3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99"/>
                            </p:stCondLst>
                            <p:childTnLst>
                              <p:par>
                                <p:cTn id="5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601800" y="-4389120"/>
            <a:ext cx="8453960" cy="994007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375031" y="1748896"/>
            <a:ext cx="4257040" cy="31534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9900" b="1" dirty="0">
                <a:solidFill>
                  <a:srgbClr val="23202F"/>
                </a:solidFill>
                <a:latin typeface="Agency FB" panose="020B0503020202020204" pitchFamily="34" charset="0"/>
                <a:ea typeface="锐字逼格青春粗黑体简2.0" panose="02010604000000000000" pitchFamily="2" charset="-122"/>
              </a:rPr>
              <a:t>2018</a:t>
            </a:r>
            <a:endParaRPr lang="zh-CN" altLang="en-US" sz="19900" b="1" dirty="0">
              <a:solidFill>
                <a:srgbClr val="23202F"/>
              </a:solidFill>
              <a:latin typeface="Agency FB" panose="020B0503020202020204" pitchFamily="34" charset="0"/>
              <a:ea typeface="锐字逼格青春粗黑体简2.0" panose="02010604000000000000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79902" y="4623764"/>
            <a:ext cx="610936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dirty="0">
                <a:solidFill>
                  <a:srgbClr val="23202F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感谢各位的聆听</a:t>
            </a:r>
            <a:endParaRPr lang="zh-CN" altLang="en-US" sz="6600" dirty="0">
              <a:solidFill>
                <a:srgbClr val="23202F"/>
              </a:solidFill>
              <a:latin typeface="方正尚酷简体" panose="03000509000000000000" pitchFamily="65" charset="-122"/>
              <a:ea typeface="方正尚酷简体" panose="03000509000000000000" pitchFamily="65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33506" y="5746286"/>
            <a:ext cx="61413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400" dirty="0">
                <a:solidFill>
                  <a:srgbClr val="1B2F4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We have many PowerPoint </a:t>
            </a:r>
            <a:r>
              <a:rPr lang="zh-CN" altLang="en-US" sz="1400" dirty="0">
                <a:solidFill>
                  <a:srgbClr val="1B2F4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templates</a:t>
            </a:r>
            <a:r>
              <a:rPr lang="en-US" altLang="zh-CN" sz="1400" dirty="0">
                <a:solidFill>
                  <a:srgbClr val="1B2F4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 that has been specifically designed to help anyone </a:t>
            </a:r>
            <a:r>
              <a:rPr lang="en-US" altLang="zh-CN" sz="1400" dirty="0" err="1">
                <a:solidFill>
                  <a:srgbClr val="1B2F4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hatt</a:t>
            </a:r>
            <a:r>
              <a:rPr lang="en-US" altLang="zh-CN" sz="1400" dirty="0">
                <a:solidFill>
                  <a:srgbClr val="1B2F47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rPr>
              <a:t> is stepping into the world of PowerPoint for the very first time.</a:t>
            </a:r>
            <a:endParaRPr lang="zh-CN" altLang="en-US" sz="1400" dirty="0">
              <a:solidFill>
                <a:srgbClr val="1B2F47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accel="20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0" dur="17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1" dur="17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5" dur="8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6" dur="8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7" dur="8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980"/>
                                </p:stCondLst>
                                <p:childTnLst>
                                  <p:par>
                                    <p:cTn id="1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bldLvl="0" animBg="1"/>
          <p:bldP spid="4" grpId="0"/>
          <p:bldP spid="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accel="2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7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7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5" dur="8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6" dur="8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7" dur="8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980"/>
                                </p:stCondLst>
                                <p:childTnLst>
                                  <p:par>
                                    <p:cTn id="1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bldLvl="0" animBg="1"/>
          <p:bldP spid="4" grpId="0"/>
          <p:bldP spid="5" grpId="0"/>
        </p:bldLst>
      </p:timing>
    </mc:Fallback>
  </mc:AlternateContent>
</p:sld>
</file>

<file path=ppt/tags/tag1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2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4163</Words>
  <Application>WPS 演示</Application>
  <PresentationFormat>宽屏</PresentationFormat>
  <Paragraphs>388</Paragraphs>
  <Slides>26</Slides>
  <Notes>26</Notes>
  <HiddenSlides>0</HiddenSlides>
  <MMClips>2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5" baseType="lpstr">
      <vt:lpstr>Arial</vt:lpstr>
      <vt:lpstr>宋体</vt:lpstr>
      <vt:lpstr>Wingdings</vt:lpstr>
      <vt:lpstr>Agency FB</vt:lpstr>
      <vt:lpstr>锐字逼格青春粗黑体简2.0</vt:lpstr>
      <vt:lpstr>方正尚酷简体</vt:lpstr>
      <vt:lpstr>微软雅黑 Light</vt:lpstr>
      <vt:lpstr>微软雅黑</vt:lpstr>
      <vt:lpstr>Calibri</vt:lpstr>
      <vt:lpstr>腾祥澜黑简</vt:lpstr>
      <vt:lpstr>迷你简菱心</vt:lpstr>
      <vt:lpstr>冬青黑体简体中文 W3</vt:lpstr>
      <vt:lpstr>等线</vt:lpstr>
      <vt:lpstr>Segoe UI Semilight</vt:lpstr>
      <vt:lpstr>Arial Unicode MS</vt:lpstr>
      <vt:lpstr>Calibri Light</vt:lpstr>
      <vt:lpstr>方正粗谭黑简体</vt:lpstr>
      <vt:lpstr>黑体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china</dc:creator>
  <cp:lastModifiedBy>拉普耶鲁</cp:lastModifiedBy>
  <cp:revision>9</cp:revision>
  <dcterms:created xsi:type="dcterms:W3CDTF">2017-10-07T11:17:00Z</dcterms:created>
  <dcterms:modified xsi:type="dcterms:W3CDTF">2018-03-17T01:14:25Z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