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34"/>
  </p:notesMasterIdLst>
  <p:handoutMasterIdLst>
    <p:handoutMasterId r:id="rId35"/>
  </p:handoutMasterIdLst>
  <p:sldIdLst>
    <p:sldId id="3731" r:id="rId2"/>
    <p:sldId id="3733" r:id="rId3"/>
    <p:sldId id="3736" r:id="rId4"/>
    <p:sldId id="3743" r:id="rId5"/>
    <p:sldId id="3744" r:id="rId6"/>
    <p:sldId id="3745" r:id="rId7"/>
    <p:sldId id="3746" r:id="rId8"/>
    <p:sldId id="3747" r:id="rId9"/>
    <p:sldId id="3748" r:id="rId10"/>
    <p:sldId id="3764" r:id="rId11"/>
    <p:sldId id="3738" r:id="rId12"/>
    <p:sldId id="3750" r:id="rId13"/>
    <p:sldId id="3749" r:id="rId14"/>
    <p:sldId id="3751" r:id="rId15"/>
    <p:sldId id="3765" r:id="rId16"/>
    <p:sldId id="3752" r:id="rId17"/>
    <p:sldId id="3753" r:id="rId18"/>
    <p:sldId id="3739" r:id="rId19"/>
    <p:sldId id="3754" r:id="rId20"/>
    <p:sldId id="3755" r:id="rId21"/>
    <p:sldId id="3756" r:id="rId22"/>
    <p:sldId id="3757" r:id="rId23"/>
    <p:sldId id="3758" r:id="rId24"/>
    <p:sldId id="3740" r:id="rId25"/>
    <p:sldId id="3759" r:id="rId26"/>
    <p:sldId id="3769" r:id="rId27"/>
    <p:sldId id="3770" r:id="rId28"/>
    <p:sldId id="3760" r:id="rId29"/>
    <p:sldId id="3761" r:id="rId30"/>
    <p:sldId id="3762" r:id="rId31"/>
    <p:sldId id="3763" r:id="rId32"/>
    <p:sldId id="3741" r:id="rId33"/>
  </p:sldIdLst>
  <p:sldSz cx="12858750" cy="7232650"/>
  <p:notesSz cx="6858000" cy="9144000"/>
  <p:custDataLst>
    <p:tags r:id="rId3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B850"/>
    <a:srgbClr val="682917"/>
    <a:srgbClr val="FBB600"/>
    <a:srgbClr val="067BEC"/>
    <a:srgbClr val="1D8D5F"/>
    <a:srgbClr val="FFFFFF"/>
    <a:srgbClr val="058A82"/>
    <a:srgbClr val="E2E000"/>
    <a:srgbClr val="53B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9" autoAdjust="0"/>
    <p:restoredTop sz="96404" autoAdjust="0"/>
  </p:normalViewPr>
  <p:slideViewPr>
    <p:cSldViewPr>
      <p:cViewPr varScale="1">
        <p:scale>
          <a:sx n="83" d="100"/>
          <a:sy n="83" d="100"/>
        </p:scale>
        <p:origin x="666" y="78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2117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2018/10/20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70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74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4232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70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pPr>
                <a:defRPr/>
              </a:pPr>
              <a:t>2018/10/20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023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8A458-26CC-4A4C-9399-6A3987EEA3E5}" type="datetimeFigureOut">
              <a:rPr lang="zh-CN" altLang="en-US" smtClean="0"/>
              <a:pPr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7E38E-131D-4EDB-83DC-D62D6999A0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812897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0505" y="274888"/>
            <a:ext cx="4571303" cy="556334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506306" y="274887"/>
            <a:ext cx="506306" cy="506278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752611" y="481640"/>
            <a:ext cx="408184" cy="408161"/>
          </a:xfrm>
          <a:prstGeom prst="rect">
            <a:avLst/>
          </a:pr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zh-CN" altLang="en-US">
              <a:gradFill>
                <a:gsLst>
                  <a:gs pos="0">
                    <a:srgbClr val="66CCFF"/>
                  </a:gs>
                  <a:gs pos="52000">
                    <a:schemeClr val="bg1"/>
                  </a:gs>
                  <a:gs pos="100000">
                    <a:srgbClr val="0070C0"/>
                  </a:gs>
                </a:gsLst>
                <a:lin ang="0" scaled="1"/>
              </a:gradFill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1262056" y="855704"/>
            <a:ext cx="1174930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10605839" y="375965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三年级二班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993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2018/10/20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53" r:id="rId2"/>
    <p:sldLayoutId id="2147484054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5" t="992" r="992"/>
          <a:stretch/>
        </p:blipFill>
        <p:spPr>
          <a:xfrm>
            <a:off x="-195361" y="-7700"/>
            <a:ext cx="13075655" cy="733400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13570" y="980285"/>
            <a:ext cx="5476730" cy="5107415"/>
            <a:chOff x="919503" y="1024912"/>
            <a:chExt cx="5476730" cy="5107415"/>
          </a:xfrm>
        </p:grpSpPr>
        <p:grpSp>
          <p:nvGrpSpPr>
            <p:cNvPr id="143" name="组合 142"/>
            <p:cNvGrpSpPr/>
            <p:nvPr/>
          </p:nvGrpSpPr>
          <p:grpSpPr>
            <a:xfrm>
              <a:off x="1027683" y="1092911"/>
              <a:ext cx="5368550" cy="5039416"/>
              <a:chOff x="1195388" y="1241425"/>
              <a:chExt cx="4660900" cy="4375150"/>
            </a:xfrm>
            <a:solidFill>
              <a:srgbClr val="E03C3C"/>
            </a:solidFill>
          </p:grpSpPr>
          <p:sp>
            <p:nvSpPr>
              <p:cNvPr id="144" name="Freeform 5"/>
              <p:cNvSpPr>
                <a:spLocks noEditPoints="1"/>
              </p:cNvSpPr>
              <p:nvPr/>
            </p:nvSpPr>
            <p:spPr bwMode="auto">
              <a:xfrm>
                <a:off x="4976813" y="1738313"/>
                <a:ext cx="200025" cy="247650"/>
              </a:xfrm>
              <a:custGeom>
                <a:avLst/>
                <a:gdLst>
                  <a:gd name="T0" fmla="*/ 90 w 126"/>
                  <a:gd name="T1" fmla="*/ 113 h 156"/>
                  <a:gd name="T2" fmla="*/ 33 w 126"/>
                  <a:gd name="T3" fmla="*/ 113 h 156"/>
                  <a:gd name="T4" fmla="*/ 17 w 126"/>
                  <a:gd name="T5" fmla="*/ 156 h 156"/>
                  <a:gd name="T6" fmla="*/ 0 w 126"/>
                  <a:gd name="T7" fmla="*/ 156 h 156"/>
                  <a:gd name="T8" fmla="*/ 57 w 126"/>
                  <a:gd name="T9" fmla="*/ 0 h 156"/>
                  <a:gd name="T10" fmla="*/ 67 w 126"/>
                  <a:gd name="T11" fmla="*/ 0 h 156"/>
                  <a:gd name="T12" fmla="*/ 126 w 126"/>
                  <a:gd name="T13" fmla="*/ 156 h 156"/>
                  <a:gd name="T14" fmla="*/ 104 w 126"/>
                  <a:gd name="T15" fmla="*/ 156 h 156"/>
                  <a:gd name="T16" fmla="*/ 90 w 126"/>
                  <a:gd name="T17" fmla="*/ 113 h 156"/>
                  <a:gd name="T18" fmla="*/ 38 w 126"/>
                  <a:gd name="T19" fmla="*/ 97 h 156"/>
                  <a:gd name="T20" fmla="*/ 83 w 126"/>
                  <a:gd name="T21" fmla="*/ 97 h 156"/>
                  <a:gd name="T22" fmla="*/ 67 w 126"/>
                  <a:gd name="T23" fmla="*/ 49 h 156"/>
                  <a:gd name="T24" fmla="*/ 62 w 126"/>
                  <a:gd name="T25" fmla="*/ 28 h 156"/>
                  <a:gd name="T26" fmla="*/ 62 w 126"/>
                  <a:gd name="T27" fmla="*/ 28 h 156"/>
                  <a:gd name="T28" fmla="*/ 55 w 126"/>
                  <a:gd name="T29" fmla="*/ 52 h 156"/>
                  <a:gd name="T30" fmla="*/ 38 w 126"/>
                  <a:gd name="T31" fmla="*/ 9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156">
                    <a:moveTo>
                      <a:pt x="90" y="113"/>
                    </a:moveTo>
                    <a:lnTo>
                      <a:pt x="33" y="113"/>
                    </a:lnTo>
                    <a:lnTo>
                      <a:pt x="17" y="156"/>
                    </a:lnTo>
                    <a:lnTo>
                      <a:pt x="0" y="156"/>
                    </a:lnTo>
                    <a:lnTo>
                      <a:pt x="57" y="0"/>
                    </a:lnTo>
                    <a:lnTo>
                      <a:pt x="67" y="0"/>
                    </a:lnTo>
                    <a:lnTo>
                      <a:pt x="126" y="156"/>
                    </a:lnTo>
                    <a:lnTo>
                      <a:pt x="104" y="156"/>
                    </a:lnTo>
                    <a:lnTo>
                      <a:pt x="90" y="113"/>
                    </a:lnTo>
                    <a:close/>
                    <a:moveTo>
                      <a:pt x="38" y="97"/>
                    </a:moveTo>
                    <a:lnTo>
                      <a:pt x="83" y="97"/>
                    </a:lnTo>
                    <a:lnTo>
                      <a:pt x="67" y="49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55" y="52"/>
                    </a:lnTo>
                    <a:lnTo>
                      <a:pt x="38" y="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6"/>
              <p:cNvSpPr>
                <a:spLocks/>
              </p:cNvSpPr>
              <p:nvPr/>
            </p:nvSpPr>
            <p:spPr bwMode="auto">
              <a:xfrm>
                <a:off x="1747838" y="4819650"/>
                <a:ext cx="131763" cy="139700"/>
              </a:xfrm>
              <a:custGeom>
                <a:avLst/>
                <a:gdLst>
                  <a:gd name="T0" fmla="*/ 31 w 83"/>
                  <a:gd name="T1" fmla="*/ 43 h 88"/>
                  <a:gd name="T2" fmla="*/ 3 w 83"/>
                  <a:gd name="T3" fmla="*/ 0 h 88"/>
                  <a:gd name="T4" fmla="*/ 19 w 83"/>
                  <a:gd name="T5" fmla="*/ 0 h 88"/>
                  <a:gd name="T6" fmla="*/ 36 w 83"/>
                  <a:gd name="T7" fmla="*/ 24 h 88"/>
                  <a:gd name="T8" fmla="*/ 41 w 83"/>
                  <a:gd name="T9" fmla="*/ 33 h 88"/>
                  <a:gd name="T10" fmla="*/ 48 w 83"/>
                  <a:gd name="T11" fmla="*/ 24 h 88"/>
                  <a:gd name="T12" fmla="*/ 64 w 83"/>
                  <a:gd name="T13" fmla="*/ 0 h 88"/>
                  <a:gd name="T14" fmla="*/ 81 w 83"/>
                  <a:gd name="T15" fmla="*/ 0 h 88"/>
                  <a:gd name="T16" fmla="*/ 50 w 83"/>
                  <a:gd name="T17" fmla="*/ 43 h 88"/>
                  <a:gd name="T18" fmla="*/ 83 w 83"/>
                  <a:gd name="T19" fmla="*/ 88 h 88"/>
                  <a:gd name="T20" fmla="*/ 64 w 83"/>
                  <a:gd name="T21" fmla="*/ 88 h 88"/>
                  <a:gd name="T22" fmla="*/ 45 w 83"/>
                  <a:gd name="T23" fmla="*/ 62 h 88"/>
                  <a:gd name="T24" fmla="*/ 41 w 83"/>
                  <a:gd name="T25" fmla="*/ 50 h 88"/>
                  <a:gd name="T26" fmla="*/ 36 w 83"/>
                  <a:gd name="T27" fmla="*/ 62 h 88"/>
                  <a:gd name="T28" fmla="*/ 17 w 83"/>
                  <a:gd name="T29" fmla="*/ 88 h 88"/>
                  <a:gd name="T30" fmla="*/ 0 w 83"/>
                  <a:gd name="T31" fmla="*/ 88 h 88"/>
                  <a:gd name="T32" fmla="*/ 31 w 83"/>
                  <a:gd name="T33" fmla="*/ 4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8">
                    <a:moveTo>
                      <a:pt x="31" y="43"/>
                    </a:moveTo>
                    <a:lnTo>
                      <a:pt x="3" y="0"/>
                    </a:lnTo>
                    <a:lnTo>
                      <a:pt x="19" y="0"/>
                    </a:lnTo>
                    <a:lnTo>
                      <a:pt x="36" y="24"/>
                    </a:lnTo>
                    <a:lnTo>
                      <a:pt x="41" y="33"/>
                    </a:lnTo>
                    <a:lnTo>
                      <a:pt x="48" y="24"/>
                    </a:lnTo>
                    <a:lnTo>
                      <a:pt x="64" y="0"/>
                    </a:lnTo>
                    <a:lnTo>
                      <a:pt x="81" y="0"/>
                    </a:lnTo>
                    <a:lnTo>
                      <a:pt x="50" y="43"/>
                    </a:lnTo>
                    <a:lnTo>
                      <a:pt x="83" y="88"/>
                    </a:lnTo>
                    <a:lnTo>
                      <a:pt x="64" y="88"/>
                    </a:lnTo>
                    <a:lnTo>
                      <a:pt x="45" y="62"/>
                    </a:lnTo>
                    <a:lnTo>
                      <a:pt x="41" y="50"/>
                    </a:lnTo>
                    <a:lnTo>
                      <a:pt x="36" y="62"/>
                    </a:lnTo>
                    <a:lnTo>
                      <a:pt x="17" y="88"/>
                    </a:lnTo>
                    <a:lnTo>
                      <a:pt x="0" y="88"/>
                    </a:lnTo>
                    <a:lnTo>
                      <a:pt x="31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7"/>
              <p:cNvSpPr>
                <a:spLocks/>
              </p:cNvSpPr>
              <p:nvPr/>
            </p:nvSpPr>
            <p:spPr bwMode="auto">
              <a:xfrm>
                <a:off x="1898651" y="4805363"/>
                <a:ext cx="120650" cy="119063"/>
              </a:xfrm>
              <a:custGeom>
                <a:avLst/>
                <a:gdLst>
                  <a:gd name="T0" fmla="*/ 0 w 76"/>
                  <a:gd name="T1" fmla="*/ 30 h 75"/>
                  <a:gd name="T2" fmla="*/ 31 w 76"/>
                  <a:gd name="T3" fmla="*/ 30 h 75"/>
                  <a:gd name="T4" fmla="*/ 31 w 76"/>
                  <a:gd name="T5" fmla="*/ 0 h 75"/>
                  <a:gd name="T6" fmla="*/ 43 w 76"/>
                  <a:gd name="T7" fmla="*/ 0 h 75"/>
                  <a:gd name="T8" fmla="*/ 43 w 76"/>
                  <a:gd name="T9" fmla="*/ 30 h 75"/>
                  <a:gd name="T10" fmla="*/ 76 w 76"/>
                  <a:gd name="T11" fmla="*/ 30 h 75"/>
                  <a:gd name="T12" fmla="*/ 76 w 76"/>
                  <a:gd name="T13" fmla="*/ 45 h 75"/>
                  <a:gd name="T14" fmla="*/ 43 w 76"/>
                  <a:gd name="T15" fmla="*/ 45 h 75"/>
                  <a:gd name="T16" fmla="*/ 43 w 76"/>
                  <a:gd name="T17" fmla="*/ 75 h 75"/>
                  <a:gd name="T18" fmla="*/ 31 w 76"/>
                  <a:gd name="T19" fmla="*/ 75 h 75"/>
                  <a:gd name="T20" fmla="*/ 31 w 76"/>
                  <a:gd name="T21" fmla="*/ 45 h 75"/>
                  <a:gd name="T22" fmla="*/ 0 w 76"/>
                  <a:gd name="T23" fmla="*/ 45 h 75"/>
                  <a:gd name="T24" fmla="*/ 0 w 76"/>
                  <a:gd name="T25" fmla="*/ 3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75">
                    <a:moveTo>
                      <a:pt x="0" y="30"/>
                    </a:moveTo>
                    <a:lnTo>
                      <a:pt x="31" y="30"/>
                    </a:lnTo>
                    <a:lnTo>
                      <a:pt x="31" y="0"/>
                    </a:lnTo>
                    <a:lnTo>
                      <a:pt x="43" y="0"/>
                    </a:lnTo>
                    <a:lnTo>
                      <a:pt x="43" y="30"/>
                    </a:lnTo>
                    <a:lnTo>
                      <a:pt x="76" y="30"/>
                    </a:lnTo>
                    <a:lnTo>
                      <a:pt x="76" y="45"/>
                    </a:lnTo>
                    <a:lnTo>
                      <a:pt x="43" y="45"/>
                    </a:lnTo>
                    <a:lnTo>
                      <a:pt x="43" y="75"/>
                    </a:lnTo>
                    <a:lnTo>
                      <a:pt x="31" y="75"/>
                    </a:lnTo>
                    <a:lnTo>
                      <a:pt x="31" y="45"/>
                    </a:lnTo>
                    <a:lnTo>
                      <a:pt x="0" y="45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8"/>
              <p:cNvSpPr>
                <a:spLocks/>
              </p:cNvSpPr>
              <p:nvPr/>
            </p:nvSpPr>
            <p:spPr bwMode="auto">
              <a:xfrm>
                <a:off x="2033588" y="4819650"/>
                <a:ext cx="123825" cy="200025"/>
              </a:xfrm>
              <a:custGeom>
                <a:avLst/>
                <a:gdLst>
                  <a:gd name="T0" fmla="*/ 16 w 33"/>
                  <a:gd name="T1" fmla="*/ 24 h 53"/>
                  <a:gd name="T2" fmla="*/ 18 w 33"/>
                  <a:gd name="T3" fmla="*/ 31 h 53"/>
                  <a:gd name="T4" fmla="*/ 18 w 33"/>
                  <a:gd name="T5" fmla="*/ 31 h 53"/>
                  <a:gd name="T6" fmla="*/ 20 w 33"/>
                  <a:gd name="T7" fmla="*/ 24 h 53"/>
                  <a:gd name="T8" fmla="*/ 27 w 33"/>
                  <a:gd name="T9" fmla="*/ 0 h 53"/>
                  <a:gd name="T10" fmla="*/ 33 w 33"/>
                  <a:gd name="T11" fmla="*/ 0 h 53"/>
                  <a:gd name="T12" fmla="*/ 22 w 33"/>
                  <a:gd name="T13" fmla="*/ 34 h 53"/>
                  <a:gd name="T14" fmla="*/ 20 w 33"/>
                  <a:gd name="T15" fmla="*/ 41 h 53"/>
                  <a:gd name="T16" fmla="*/ 17 w 33"/>
                  <a:gd name="T17" fmla="*/ 47 h 53"/>
                  <a:gd name="T18" fmla="*/ 13 w 33"/>
                  <a:gd name="T19" fmla="*/ 51 h 53"/>
                  <a:gd name="T20" fmla="*/ 9 w 33"/>
                  <a:gd name="T21" fmla="*/ 53 h 53"/>
                  <a:gd name="T22" fmla="*/ 5 w 33"/>
                  <a:gd name="T23" fmla="*/ 52 h 53"/>
                  <a:gd name="T24" fmla="*/ 6 w 33"/>
                  <a:gd name="T25" fmla="*/ 47 h 53"/>
                  <a:gd name="T26" fmla="*/ 8 w 33"/>
                  <a:gd name="T27" fmla="*/ 47 h 53"/>
                  <a:gd name="T28" fmla="*/ 12 w 33"/>
                  <a:gd name="T29" fmla="*/ 45 h 53"/>
                  <a:gd name="T30" fmla="*/ 15 w 33"/>
                  <a:gd name="T31" fmla="*/ 37 h 53"/>
                  <a:gd name="T32" fmla="*/ 0 w 33"/>
                  <a:gd name="T33" fmla="*/ 0 h 53"/>
                  <a:gd name="T34" fmla="*/ 7 w 33"/>
                  <a:gd name="T35" fmla="*/ 0 h 53"/>
                  <a:gd name="T36" fmla="*/ 16 w 33"/>
                  <a:gd name="T37" fmla="*/ 2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" h="53">
                    <a:moveTo>
                      <a:pt x="16" y="24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6"/>
                      <a:pt x="20" y="38"/>
                      <a:pt x="20" y="41"/>
                    </a:cubicBezTo>
                    <a:cubicBezTo>
                      <a:pt x="19" y="43"/>
                      <a:pt x="18" y="45"/>
                      <a:pt x="17" y="47"/>
                    </a:cubicBezTo>
                    <a:cubicBezTo>
                      <a:pt x="16" y="49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9" y="53"/>
                    </a:cubicBezTo>
                    <a:cubicBezTo>
                      <a:pt x="7" y="53"/>
                      <a:pt x="6" y="53"/>
                      <a:pt x="5" y="52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7" y="47"/>
                      <a:pt x="8" y="47"/>
                    </a:cubicBezTo>
                    <a:cubicBezTo>
                      <a:pt x="9" y="47"/>
                      <a:pt x="10" y="47"/>
                      <a:pt x="12" y="45"/>
                    </a:cubicBezTo>
                    <a:cubicBezTo>
                      <a:pt x="13" y="44"/>
                      <a:pt x="14" y="41"/>
                      <a:pt x="15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6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9"/>
              <p:cNvSpPr>
                <a:spLocks/>
              </p:cNvSpPr>
              <p:nvPr/>
            </p:nvSpPr>
            <p:spPr bwMode="auto">
              <a:xfrm>
                <a:off x="5391151" y="2165350"/>
                <a:ext cx="195263" cy="200025"/>
              </a:xfrm>
              <a:custGeom>
                <a:avLst/>
                <a:gdLst>
                  <a:gd name="T0" fmla="*/ 0 w 123"/>
                  <a:gd name="T1" fmla="*/ 53 h 126"/>
                  <a:gd name="T2" fmla="*/ 49 w 123"/>
                  <a:gd name="T3" fmla="*/ 53 h 126"/>
                  <a:gd name="T4" fmla="*/ 49 w 123"/>
                  <a:gd name="T5" fmla="*/ 0 h 126"/>
                  <a:gd name="T6" fmla="*/ 71 w 123"/>
                  <a:gd name="T7" fmla="*/ 0 h 126"/>
                  <a:gd name="T8" fmla="*/ 71 w 123"/>
                  <a:gd name="T9" fmla="*/ 53 h 126"/>
                  <a:gd name="T10" fmla="*/ 123 w 123"/>
                  <a:gd name="T11" fmla="*/ 53 h 126"/>
                  <a:gd name="T12" fmla="*/ 123 w 123"/>
                  <a:gd name="T13" fmla="*/ 74 h 126"/>
                  <a:gd name="T14" fmla="*/ 71 w 123"/>
                  <a:gd name="T15" fmla="*/ 74 h 126"/>
                  <a:gd name="T16" fmla="*/ 71 w 123"/>
                  <a:gd name="T17" fmla="*/ 126 h 126"/>
                  <a:gd name="T18" fmla="*/ 49 w 123"/>
                  <a:gd name="T19" fmla="*/ 126 h 126"/>
                  <a:gd name="T20" fmla="*/ 49 w 123"/>
                  <a:gd name="T21" fmla="*/ 74 h 126"/>
                  <a:gd name="T22" fmla="*/ 0 w 123"/>
                  <a:gd name="T23" fmla="*/ 74 h 126"/>
                  <a:gd name="T24" fmla="*/ 0 w 123"/>
                  <a:gd name="T25" fmla="*/ 5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26">
                    <a:moveTo>
                      <a:pt x="0" y="53"/>
                    </a:moveTo>
                    <a:lnTo>
                      <a:pt x="49" y="53"/>
                    </a:lnTo>
                    <a:lnTo>
                      <a:pt x="49" y="0"/>
                    </a:lnTo>
                    <a:lnTo>
                      <a:pt x="71" y="0"/>
                    </a:lnTo>
                    <a:lnTo>
                      <a:pt x="71" y="53"/>
                    </a:lnTo>
                    <a:lnTo>
                      <a:pt x="123" y="53"/>
                    </a:lnTo>
                    <a:lnTo>
                      <a:pt x="123" y="74"/>
                    </a:lnTo>
                    <a:lnTo>
                      <a:pt x="71" y="74"/>
                    </a:lnTo>
                    <a:lnTo>
                      <a:pt x="71" y="126"/>
                    </a:lnTo>
                    <a:lnTo>
                      <a:pt x="49" y="126"/>
                    </a:lnTo>
                    <a:lnTo>
                      <a:pt x="49" y="74"/>
                    </a:lnTo>
                    <a:lnTo>
                      <a:pt x="0" y="74"/>
                    </a:lnTo>
                    <a:lnTo>
                      <a:pt x="0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0"/>
              <p:cNvSpPr>
                <a:spLocks/>
              </p:cNvSpPr>
              <p:nvPr/>
            </p:nvSpPr>
            <p:spPr bwMode="auto">
              <a:xfrm>
                <a:off x="1195388" y="2090738"/>
                <a:ext cx="195263" cy="200025"/>
              </a:xfrm>
              <a:custGeom>
                <a:avLst/>
                <a:gdLst>
                  <a:gd name="T0" fmla="*/ 0 w 123"/>
                  <a:gd name="T1" fmla="*/ 52 h 126"/>
                  <a:gd name="T2" fmla="*/ 50 w 123"/>
                  <a:gd name="T3" fmla="*/ 52 h 126"/>
                  <a:gd name="T4" fmla="*/ 50 w 123"/>
                  <a:gd name="T5" fmla="*/ 0 h 126"/>
                  <a:gd name="T6" fmla="*/ 71 w 123"/>
                  <a:gd name="T7" fmla="*/ 0 h 126"/>
                  <a:gd name="T8" fmla="*/ 71 w 123"/>
                  <a:gd name="T9" fmla="*/ 52 h 126"/>
                  <a:gd name="T10" fmla="*/ 123 w 123"/>
                  <a:gd name="T11" fmla="*/ 52 h 126"/>
                  <a:gd name="T12" fmla="*/ 123 w 123"/>
                  <a:gd name="T13" fmla="*/ 74 h 126"/>
                  <a:gd name="T14" fmla="*/ 71 w 123"/>
                  <a:gd name="T15" fmla="*/ 74 h 126"/>
                  <a:gd name="T16" fmla="*/ 71 w 123"/>
                  <a:gd name="T17" fmla="*/ 126 h 126"/>
                  <a:gd name="T18" fmla="*/ 50 w 123"/>
                  <a:gd name="T19" fmla="*/ 126 h 126"/>
                  <a:gd name="T20" fmla="*/ 50 w 123"/>
                  <a:gd name="T21" fmla="*/ 74 h 126"/>
                  <a:gd name="T22" fmla="*/ 0 w 123"/>
                  <a:gd name="T23" fmla="*/ 74 h 126"/>
                  <a:gd name="T24" fmla="*/ 0 w 123"/>
                  <a:gd name="T25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26">
                    <a:moveTo>
                      <a:pt x="0" y="52"/>
                    </a:moveTo>
                    <a:lnTo>
                      <a:pt x="50" y="52"/>
                    </a:lnTo>
                    <a:lnTo>
                      <a:pt x="50" y="0"/>
                    </a:lnTo>
                    <a:lnTo>
                      <a:pt x="71" y="0"/>
                    </a:lnTo>
                    <a:lnTo>
                      <a:pt x="71" y="52"/>
                    </a:lnTo>
                    <a:lnTo>
                      <a:pt x="123" y="52"/>
                    </a:lnTo>
                    <a:lnTo>
                      <a:pt x="123" y="74"/>
                    </a:lnTo>
                    <a:lnTo>
                      <a:pt x="71" y="74"/>
                    </a:lnTo>
                    <a:lnTo>
                      <a:pt x="71" y="126"/>
                    </a:lnTo>
                    <a:lnTo>
                      <a:pt x="50" y="126"/>
                    </a:lnTo>
                    <a:lnTo>
                      <a:pt x="50" y="74"/>
                    </a:lnTo>
                    <a:lnTo>
                      <a:pt x="0" y="74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1"/>
              <p:cNvSpPr>
                <a:spLocks/>
              </p:cNvSpPr>
              <p:nvPr/>
            </p:nvSpPr>
            <p:spPr bwMode="auto">
              <a:xfrm>
                <a:off x="1981201" y="1439863"/>
                <a:ext cx="112713" cy="114300"/>
              </a:xfrm>
              <a:custGeom>
                <a:avLst/>
                <a:gdLst>
                  <a:gd name="T0" fmla="*/ 0 w 71"/>
                  <a:gd name="T1" fmla="*/ 29 h 72"/>
                  <a:gd name="T2" fmla="*/ 28 w 71"/>
                  <a:gd name="T3" fmla="*/ 29 h 72"/>
                  <a:gd name="T4" fmla="*/ 28 w 71"/>
                  <a:gd name="T5" fmla="*/ 0 h 72"/>
                  <a:gd name="T6" fmla="*/ 40 w 71"/>
                  <a:gd name="T7" fmla="*/ 0 h 72"/>
                  <a:gd name="T8" fmla="*/ 40 w 71"/>
                  <a:gd name="T9" fmla="*/ 29 h 72"/>
                  <a:gd name="T10" fmla="*/ 71 w 71"/>
                  <a:gd name="T11" fmla="*/ 29 h 72"/>
                  <a:gd name="T12" fmla="*/ 71 w 71"/>
                  <a:gd name="T13" fmla="*/ 41 h 72"/>
                  <a:gd name="T14" fmla="*/ 40 w 71"/>
                  <a:gd name="T15" fmla="*/ 41 h 72"/>
                  <a:gd name="T16" fmla="*/ 40 w 71"/>
                  <a:gd name="T17" fmla="*/ 72 h 72"/>
                  <a:gd name="T18" fmla="*/ 28 w 71"/>
                  <a:gd name="T19" fmla="*/ 72 h 72"/>
                  <a:gd name="T20" fmla="*/ 28 w 71"/>
                  <a:gd name="T21" fmla="*/ 41 h 72"/>
                  <a:gd name="T22" fmla="*/ 0 w 71"/>
                  <a:gd name="T23" fmla="*/ 41 h 72"/>
                  <a:gd name="T24" fmla="*/ 0 w 71"/>
                  <a:gd name="T25" fmla="*/ 2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72">
                    <a:moveTo>
                      <a:pt x="0" y="29"/>
                    </a:moveTo>
                    <a:lnTo>
                      <a:pt x="28" y="29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29"/>
                    </a:lnTo>
                    <a:lnTo>
                      <a:pt x="71" y="29"/>
                    </a:lnTo>
                    <a:lnTo>
                      <a:pt x="71" y="41"/>
                    </a:lnTo>
                    <a:lnTo>
                      <a:pt x="40" y="41"/>
                    </a:lnTo>
                    <a:lnTo>
                      <a:pt x="40" y="72"/>
                    </a:lnTo>
                    <a:lnTo>
                      <a:pt x="28" y="72"/>
                    </a:lnTo>
                    <a:lnTo>
                      <a:pt x="28" y="41"/>
                    </a:lnTo>
                    <a:lnTo>
                      <a:pt x="0" y="41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2"/>
              <p:cNvSpPr>
                <a:spLocks/>
              </p:cNvSpPr>
              <p:nvPr/>
            </p:nvSpPr>
            <p:spPr bwMode="auto">
              <a:xfrm>
                <a:off x="1673226" y="1774825"/>
                <a:ext cx="192088" cy="327025"/>
              </a:xfrm>
              <a:custGeom>
                <a:avLst/>
                <a:gdLst>
                  <a:gd name="T0" fmla="*/ 49 w 51"/>
                  <a:gd name="T1" fmla="*/ 22 h 87"/>
                  <a:gd name="T2" fmla="*/ 47 w 51"/>
                  <a:gd name="T3" fmla="*/ 35 h 87"/>
                  <a:gd name="T4" fmla="*/ 41 w 51"/>
                  <a:gd name="T5" fmla="*/ 47 h 87"/>
                  <a:gd name="T6" fmla="*/ 34 w 51"/>
                  <a:gd name="T7" fmla="*/ 59 h 87"/>
                  <a:gd name="T8" fmla="*/ 25 w 51"/>
                  <a:gd name="T9" fmla="*/ 69 h 87"/>
                  <a:gd name="T10" fmla="*/ 19 w 51"/>
                  <a:gd name="T11" fmla="*/ 74 h 87"/>
                  <a:gd name="T12" fmla="*/ 19 w 51"/>
                  <a:gd name="T13" fmla="*/ 75 h 87"/>
                  <a:gd name="T14" fmla="*/ 28 w 51"/>
                  <a:gd name="T15" fmla="*/ 73 h 87"/>
                  <a:gd name="T16" fmla="*/ 51 w 51"/>
                  <a:gd name="T17" fmla="*/ 73 h 87"/>
                  <a:gd name="T18" fmla="*/ 51 w 51"/>
                  <a:gd name="T19" fmla="*/ 87 h 87"/>
                  <a:gd name="T20" fmla="*/ 0 w 51"/>
                  <a:gd name="T21" fmla="*/ 87 h 87"/>
                  <a:gd name="T22" fmla="*/ 0 w 51"/>
                  <a:gd name="T23" fmla="*/ 78 h 87"/>
                  <a:gd name="T24" fmla="*/ 6 w 51"/>
                  <a:gd name="T25" fmla="*/ 71 h 87"/>
                  <a:gd name="T26" fmla="*/ 14 w 51"/>
                  <a:gd name="T27" fmla="*/ 63 h 87"/>
                  <a:gd name="T28" fmla="*/ 21 w 51"/>
                  <a:gd name="T29" fmla="*/ 53 h 87"/>
                  <a:gd name="T30" fmla="*/ 27 w 51"/>
                  <a:gd name="T31" fmla="*/ 43 h 87"/>
                  <a:gd name="T32" fmla="*/ 32 w 51"/>
                  <a:gd name="T33" fmla="*/ 34 h 87"/>
                  <a:gd name="T34" fmla="*/ 33 w 51"/>
                  <a:gd name="T35" fmla="*/ 25 h 87"/>
                  <a:gd name="T36" fmla="*/ 31 w 51"/>
                  <a:gd name="T37" fmla="*/ 17 h 87"/>
                  <a:gd name="T38" fmla="*/ 21 w 51"/>
                  <a:gd name="T39" fmla="*/ 14 h 87"/>
                  <a:gd name="T40" fmla="*/ 14 w 51"/>
                  <a:gd name="T41" fmla="*/ 15 h 87"/>
                  <a:gd name="T42" fmla="*/ 7 w 51"/>
                  <a:gd name="T43" fmla="*/ 20 h 87"/>
                  <a:gd name="T44" fmla="*/ 0 w 51"/>
                  <a:gd name="T45" fmla="*/ 8 h 87"/>
                  <a:gd name="T46" fmla="*/ 11 w 51"/>
                  <a:gd name="T47" fmla="*/ 2 h 87"/>
                  <a:gd name="T48" fmla="*/ 25 w 51"/>
                  <a:gd name="T49" fmla="*/ 0 h 87"/>
                  <a:gd name="T50" fmla="*/ 35 w 51"/>
                  <a:gd name="T51" fmla="*/ 1 h 87"/>
                  <a:gd name="T52" fmla="*/ 42 w 51"/>
                  <a:gd name="T53" fmla="*/ 5 h 87"/>
                  <a:gd name="T54" fmla="*/ 47 w 51"/>
                  <a:gd name="T55" fmla="*/ 12 h 87"/>
                  <a:gd name="T56" fmla="*/ 49 w 51"/>
                  <a:gd name="T57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87">
                    <a:moveTo>
                      <a:pt x="49" y="22"/>
                    </a:moveTo>
                    <a:cubicBezTo>
                      <a:pt x="49" y="26"/>
                      <a:pt x="48" y="31"/>
                      <a:pt x="47" y="35"/>
                    </a:cubicBezTo>
                    <a:cubicBezTo>
                      <a:pt x="45" y="39"/>
                      <a:pt x="44" y="43"/>
                      <a:pt x="41" y="47"/>
                    </a:cubicBezTo>
                    <a:cubicBezTo>
                      <a:pt x="39" y="51"/>
                      <a:pt x="36" y="55"/>
                      <a:pt x="34" y="59"/>
                    </a:cubicBezTo>
                    <a:cubicBezTo>
                      <a:pt x="31" y="63"/>
                      <a:pt x="28" y="66"/>
                      <a:pt x="25" y="69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8" y="73"/>
                      <a:pt x="28" y="73"/>
                      <a:pt x="28" y="73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76"/>
                      <a:pt x="4" y="74"/>
                      <a:pt x="6" y="71"/>
                    </a:cubicBezTo>
                    <a:cubicBezTo>
                      <a:pt x="9" y="69"/>
                      <a:pt x="11" y="66"/>
                      <a:pt x="14" y="63"/>
                    </a:cubicBezTo>
                    <a:cubicBezTo>
                      <a:pt x="16" y="60"/>
                      <a:pt x="19" y="56"/>
                      <a:pt x="21" y="53"/>
                    </a:cubicBezTo>
                    <a:cubicBezTo>
                      <a:pt x="23" y="50"/>
                      <a:pt x="25" y="47"/>
                      <a:pt x="27" y="43"/>
                    </a:cubicBezTo>
                    <a:cubicBezTo>
                      <a:pt x="29" y="40"/>
                      <a:pt x="31" y="37"/>
                      <a:pt x="32" y="34"/>
                    </a:cubicBezTo>
                    <a:cubicBezTo>
                      <a:pt x="33" y="31"/>
                      <a:pt x="33" y="28"/>
                      <a:pt x="33" y="25"/>
                    </a:cubicBezTo>
                    <a:cubicBezTo>
                      <a:pt x="33" y="22"/>
                      <a:pt x="32" y="19"/>
                      <a:pt x="31" y="17"/>
                    </a:cubicBezTo>
                    <a:cubicBezTo>
                      <a:pt x="29" y="15"/>
                      <a:pt x="26" y="14"/>
                      <a:pt x="21" y="14"/>
                    </a:cubicBezTo>
                    <a:cubicBezTo>
                      <a:pt x="19" y="14"/>
                      <a:pt x="16" y="14"/>
                      <a:pt x="14" y="15"/>
                    </a:cubicBezTo>
                    <a:cubicBezTo>
                      <a:pt x="11" y="16"/>
                      <a:pt x="9" y="18"/>
                      <a:pt x="7" y="2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6"/>
                      <a:pt x="7" y="4"/>
                      <a:pt x="11" y="2"/>
                    </a:cubicBezTo>
                    <a:cubicBezTo>
                      <a:pt x="15" y="0"/>
                      <a:pt x="20" y="0"/>
                      <a:pt x="25" y="0"/>
                    </a:cubicBezTo>
                    <a:cubicBezTo>
                      <a:pt x="29" y="0"/>
                      <a:pt x="32" y="0"/>
                      <a:pt x="35" y="1"/>
                    </a:cubicBezTo>
                    <a:cubicBezTo>
                      <a:pt x="38" y="2"/>
                      <a:pt x="40" y="4"/>
                      <a:pt x="42" y="5"/>
                    </a:cubicBezTo>
                    <a:cubicBezTo>
                      <a:pt x="44" y="7"/>
                      <a:pt x="46" y="10"/>
                      <a:pt x="47" y="12"/>
                    </a:cubicBezTo>
                    <a:cubicBezTo>
                      <a:pt x="49" y="15"/>
                      <a:pt x="49" y="18"/>
                      <a:pt x="49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3"/>
              <p:cNvSpPr>
                <a:spLocks/>
              </p:cNvSpPr>
              <p:nvPr/>
            </p:nvSpPr>
            <p:spPr bwMode="auto">
              <a:xfrm>
                <a:off x="1654176" y="3244850"/>
                <a:ext cx="354013" cy="228600"/>
              </a:xfrm>
              <a:custGeom>
                <a:avLst/>
                <a:gdLst>
                  <a:gd name="T0" fmla="*/ 20 w 94"/>
                  <a:gd name="T1" fmla="*/ 0 h 61"/>
                  <a:gd name="T2" fmla="*/ 0 w 94"/>
                  <a:gd name="T3" fmla="*/ 39 h 61"/>
                  <a:gd name="T4" fmla="*/ 94 w 94"/>
                  <a:gd name="T5" fmla="*/ 61 h 61"/>
                  <a:gd name="T6" fmla="*/ 94 w 94"/>
                  <a:gd name="T7" fmla="*/ 18 h 61"/>
                  <a:gd name="T8" fmla="*/ 20 w 94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0" y="0"/>
                    </a:moveTo>
                    <a:cubicBezTo>
                      <a:pt x="14" y="13"/>
                      <a:pt x="7" y="26"/>
                      <a:pt x="0" y="39"/>
                    </a:cubicBezTo>
                    <a:cubicBezTo>
                      <a:pt x="32" y="46"/>
                      <a:pt x="63" y="54"/>
                      <a:pt x="94" y="61"/>
                    </a:cubicBezTo>
                    <a:cubicBezTo>
                      <a:pt x="94" y="47"/>
                      <a:pt x="94" y="32"/>
                      <a:pt x="94" y="18"/>
                    </a:cubicBezTo>
                    <a:cubicBezTo>
                      <a:pt x="69" y="12"/>
                      <a:pt x="45" y="6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4"/>
              <p:cNvSpPr>
                <a:spLocks/>
              </p:cNvSpPr>
              <p:nvPr/>
            </p:nvSpPr>
            <p:spPr bwMode="auto">
              <a:xfrm>
                <a:off x="1609726" y="3379788"/>
                <a:ext cx="439738" cy="131763"/>
              </a:xfrm>
              <a:custGeom>
                <a:avLst/>
                <a:gdLst>
                  <a:gd name="T0" fmla="*/ 112 w 117"/>
                  <a:gd name="T1" fmla="*/ 26 h 35"/>
                  <a:gd name="T2" fmla="*/ 7 w 117"/>
                  <a:gd name="T3" fmla="*/ 1 h 35"/>
                  <a:gd name="T4" fmla="*/ 0 w 117"/>
                  <a:gd name="T5" fmla="*/ 5 h 35"/>
                  <a:gd name="T6" fmla="*/ 0 w 117"/>
                  <a:gd name="T7" fmla="*/ 7 h 35"/>
                  <a:gd name="T8" fmla="*/ 115 w 117"/>
                  <a:gd name="T9" fmla="*/ 35 h 35"/>
                  <a:gd name="T10" fmla="*/ 116 w 117"/>
                  <a:gd name="T11" fmla="*/ 33 h 35"/>
                  <a:gd name="T12" fmla="*/ 112 w 117"/>
                  <a:gd name="T13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35">
                    <a:moveTo>
                      <a:pt x="112" y="26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4" y="0"/>
                      <a:pt x="1" y="2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7" y="30"/>
                      <a:pt x="115" y="27"/>
                      <a:pt x="11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5"/>
              <p:cNvSpPr>
                <a:spLocks/>
              </p:cNvSpPr>
              <p:nvPr/>
            </p:nvSpPr>
            <p:spPr bwMode="auto">
              <a:xfrm>
                <a:off x="1258888" y="3074988"/>
                <a:ext cx="1222375" cy="398463"/>
              </a:xfrm>
              <a:custGeom>
                <a:avLst/>
                <a:gdLst>
                  <a:gd name="T0" fmla="*/ 7 w 325"/>
                  <a:gd name="T1" fmla="*/ 0 h 106"/>
                  <a:gd name="T2" fmla="*/ 2 w 325"/>
                  <a:gd name="T3" fmla="*/ 22 h 106"/>
                  <a:gd name="T4" fmla="*/ 8 w 325"/>
                  <a:gd name="T5" fmla="*/ 32 h 106"/>
                  <a:gd name="T6" fmla="*/ 310 w 325"/>
                  <a:gd name="T7" fmla="*/ 105 h 106"/>
                  <a:gd name="T8" fmla="*/ 320 w 325"/>
                  <a:gd name="T9" fmla="*/ 98 h 106"/>
                  <a:gd name="T10" fmla="*/ 325 w 325"/>
                  <a:gd name="T11" fmla="*/ 76 h 106"/>
                  <a:gd name="T12" fmla="*/ 7 w 325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5" h="106">
                    <a:moveTo>
                      <a:pt x="7" y="0"/>
                    </a:moveTo>
                    <a:cubicBezTo>
                      <a:pt x="2" y="22"/>
                      <a:pt x="2" y="22"/>
                      <a:pt x="2" y="22"/>
                    </a:cubicBezTo>
                    <a:cubicBezTo>
                      <a:pt x="0" y="27"/>
                      <a:pt x="3" y="31"/>
                      <a:pt x="8" y="32"/>
                    </a:cubicBezTo>
                    <a:cubicBezTo>
                      <a:pt x="310" y="105"/>
                      <a:pt x="310" y="105"/>
                      <a:pt x="310" y="105"/>
                    </a:cubicBezTo>
                    <a:cubicBezTo>
                      <a:pt x="314" y="106"/>
                      <a:pt x="319" y="103"/>
                      <a:pt x="320" y="98"/>
                    </a:cubicBezTo>
                    <a:cubicBezTo>
                      <a:pt x="325" y="76"/>
                      <a:pt x="325" y="76"/>
                      <a:pt x="325" y="76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6"/>
              <p:cNvSpPr>
                <a:spLocks/>
              </p:cNvSpPr>
              <p:nvPr/>
            </p:nvSpPr>
            <p:spPr bwMode="auto">
              <a:xfrm>
                <a:off x="1285876" y="2324100"/>
                <a:ext cx="1371600" cy="1036638"/>
              </a:xfrm>
              <a:custGeom>
                <a:avLst/>
                <a:gdLst>
                  <a:gd name="T0" fmla="*/ 318 w 365"/>
                  <a:gd name="T1" fmla="*/ 276 h 276"/>
                  <a:gd name="T2" fmla="*/ 364 w 365"/>
                  <a:gd name="T3" fmla="*/ 83 h 276"/>
                  <a:gd name="T4" fmla="*/ 358 w 365"/>
                  <a:gd name="T5" fmla="*/ 74 h 276"/>
                  <a:gd name="T6" fmla="*/ 56 w 365"/>
                  <a:gd name="T7" fmla="*/ 1 h 276"/>
                  <a:gd name="T8" fmla="*/ 46 w 365"/>
                  <a:gd name="T9" fmla="*/ 7 h 276"/>
                  <a:gd name="T10" fmla="*/ 0 w 365"/>
                  <a:gd name="T11" fmla="*/ 200 h 276"/>
                  <a:gd name="T12" fmla="*/ 318 w 365"/>
                  <a:gd name="T13" fmla="*/ 27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" h="276">
                    <a:moveTo>
                      <a:pt x="318" y="276"/>
                    </a:moveTo>
                    <a:cubicBezTo>
                      <a:pt x="364" y="83"/>
                      <a:pt x="364" y="83"/>
                      <a:pt x="364" y="83"/>
                    </a:cubicBezTo>
                    <a:cubicBezTo>
                      <a:pt x="365" y="79"/>
                      <a:pt x="362" y="75"/>
                      <a:pt x="358" y="74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1" y="0"/>
                      <a:pt x="47" y="3"/>
                      <a:pt x="46" y="7"/>
                    </a:cubicBezTo>
                    <a:cubicBezTo>
                      <a:pt x="0" y="200"/>
                      <a:pt x="0" y="200"/>
                      <a:pt x="0" y="200"/>
                    </a:cubicBezTo>
                    <a:lnTo>
                      <a:pt x="318" y="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7"/>
              <p:cNvSpPr>
                <a:spLocks/>
              </p:cNvSpPr>
              <p:nvPr/>
            </p:nvSpPr>
            <p:spPr bwMode="auto">
              <a:xfrm>
                <a:off x="1346201" y="2379663"/>
                <a:ext cx="1255713" cy="922338"/>
              </a:xfrm>
              <a:custGeom>
                <a:avLst/>
                <a:gdLst>
                  <a:gd name="T0" fmla="*/ 0 w 791"/>
                  <a:gd name="T1" fmla="*/ 415 h 581"/>
                  <a:gd name="T2" fmla="*/ 99 w 791"/>
                  <a:gd name="T3" fmla="*/ 0 h 581"/>
                  <a:gd name="T4" fmla="*/ 791 w 791"/>
                  <a:gd name="T5" fmla="*/ 166 h 581"/>
                  <a:gd name="T6" fmla="*/ 691 w 791"/>
                  <a:gd name="T7" fmla="*/ 581 h 581"/>
                  <a:gd name="T8" fmla="*/ 0 w 791"/>
                  <a:gd name="T9" fmla="*/ 41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581">
                    <a:moveTo>
                      <a:pt x="0" y="415"/>
                    </a:moveTo>
                    <a:lnTo>
                      <a:pt x="99" y="0"/>
                    </a:lnTo>
                    <a:lnTo>
                      <a:pt x="791" y="166"/>
                    </a:lnTo>
                    <a:lnTo>
                      <a:pt x="691" y="581"/>
                    </a:lnTo>
                    <a:lnTo>
                      <a:pt x="0" y="4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8"/>
              <p:cNvSpPr>
                <a:spLocks/>
              </p:cNvSpPr>
              <p:nvPr/>
            </p:nvSpPr>
            <p:spPr bwMode="auto">
              <a:xfrm>
                <a:off x="1346201" y="2643188"/>
                <a:ext cx="1255713" cy="658813"/>
              </a:xfrm>
              <a:custGeom>
                <a:avLst/>
                <a:gdLst>
                  <a:gd name="T0" fmla="*/ 0 w 791"/>
                  <a:gd name="T1" fmla="*/ 249 h 415"/>
                  <a:gd name="T2" fmla="*/ 791 w 791"/>
                  <a:gd name="T3" fmla="*/ 0 h 415"/>
                  <a:gd name="T4" fmla="*/ 691 w 791"/>
                  <a:gd name="T5" fmla="*/ 415 h 415"/>
                  <a:gd name="T6" fmla="*/ 0 w 791"/>
                  <a:gd name="T7" fmla="*/ 249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1" h="415">
                    <a:moveTo>
                      <a:pt x="0" y="249"/>
                    </a:moveTo>
                    <a:lnTo>
                      <a:pt x="791" y="0"/>
                    </a:lnTo>
                    <a:lnTo>
                      <a:pt x="691" y="415"/>
                    </a:lnTo>
                    <a:lnTo>
                      <a:pt x="0" y="2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9"/>
              <p:cNvSpPr>
                <a:spLocks/>
              </p:cNvSpPr>
              <p:nvPr/>
            </p:nvSpPr>
            <p:spPr bwMode="auto">
              <a:xfrm>
                <a:off x="2811463" y="2714625"/>
                <a:ext cx="1071563" cy="2138363"/>
              </a:xfrm>
              <a:custGeom>
                <a:avLst/>
                <a:gdLst>
                  <a:gd name="T0" fmla="*/ 0 w 285"/>
                  <a:gd name="T1" fmla="*/ 569 h 569"/>
                  <a:gd name="T2" fmla="*/ 285 w 285"/>
                  <a:gd name="T3" fmla="*/ 285 h 569"/>
                  <a:gd name="T4" fmla="*/ 0 w 285"/>
                  <a:gd name="T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569">
                    <a:moveTo>
                      <a:pt x="0" y="569"/>
                    </a:moveTo>
                    <a:cubicBezTo>
                      <a:pt x="157" y="569"/>
                      <a:pt x="285" y="442"/>
                      <a:pt x="285" y="285"/>
                    </a:cubicBezTo>
                    <a:cubicBezTo>
                      <a:pt x="285" y="128"/>
                      <a:pt x="157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20"/>
              <p:cNvSpPr>
                <a:spLocks/>
              </p:cNvSpPr>
              <p:nvPr/>
            </p:nvSpPr>
            <p:spPr bwMode="auto">
              <a:xfrm>
                <a:off x="1741488" y="2714625"/>
                <a:ext cx="1069975" cy="2138363"/>
              </a:xfrm>
              <a:custGeom>
                <a:avLst/>
                <a:gdLst>
                  <a:gd name="T0" fmla="*/ 285 w 285"/>
                  <a:gd name="T1" fmla="*/ 0 h 569"/>
                  <a:gd name="T2" fmla="*/ 0 w 285"/>
                  <a:gd name="T3" fmla="*/ 285 h 569"/>
                  <a:gd name="T4" fmla="*/ 285 w 285"/>
                  <a:gd name="T5" fmla="*/ 569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569">
                    <a:moveTo>
                      <a:pt x="285" y="0"/>
                    </a:moveTo>
                    <a:cubicBezTo>
                      <a:pt x="128" y="0"/>
                      <a:pt x="0" y="128"/>
                      <a:pt x="0" y="285"/>
                    </a:cubicBezTo>
                    <a:cubicBezTo>
                      <a:pt x="0" y="442"/>
                      <a:pt x="128" y="569"/>
                      <a:pt x="285" y="56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21"/>
              <p:cNvSpPr>
                <a:spLocks/>
              </p:cNvSpPr>
              <p:nvPr/>
            </p:nvSpPr>
            <p:spPr bwMode="auto">
              <a:xfrm>
                <a:off x="3654426" y="4075113"/>
                <a:ext cx="187325" cy="271463"/>
              </a:xfrm>
              <a:custGeom>
                <a:avLst/>
                <a:gdLst>
                  <a:gd name="T0" fmla="*/ 49 w 50"/>
                  <a:gd name="T1" fmla="*/ 0 h 72"/>
                  <a:gd name="T2" fmla="*/ 40 w 50"/>
                  <a:gd name="T3" fmla="*/ 3 h 72"/>
                  <a:gd name="T4" fmla="*/ 33 w 50"/>
                  <a:gd name="T5" fmla="*/ 7 h 72"/>
                  <a:gd name="T6" fmla="*/ 27 w 50"/>
                  <a:gd name="T7" fmla="*/ 15 h 72"/>
                  <a:gd name="T8" fmla="*/ 21 w 50"/>
                  <a:gd name="T9" fmla="*/ 17 h 72"/>
                  <a:gd name="T10" fmla="*/ 16 w 50"/>
                  <a:gd name="T11" fmla="*/ 22 h 72"/>
                  <a:gd name="T12" fmla="*/ 14 w 50"/>
                  <a:gd name="T13" fmla="*/ 22 h 72"/>
                  <a:gd name="T14" fmla="*/ 12 w 50"/>
                  <a:gd name="T15" fmla="*/ 24 h 72"/>
                  <a:gd name="T16" fmla="*/ 9 w 50"/>
                  <a:gd name="T17" fmla="*/ 26 h 72"/>
                  <a:gd name="T18" fmla="*/ 2 w 50"/>
                  <a:gd name="T19" fmla="*/ 37 h 72"/>
                  <a:gd name="T20" fmla="*/ 0 w 50"/>
                  <a:gd name="T21" fmla="*/ 48 h 72"/>
                  <a:gd name="T22" fmla="*/ 3 w 50"/>
                  <a:gd name="T23" fmla="*/ 57 h 72"/>
                  <a:gd name="T24" fmla="*/ 3 w 50"/>
                  <a:gd name="T25" fmla="*/ 59 h 72"/>
                  <a:gd name="T26" fmla="*/ 3 w 50"/>
                  <a:gd name="T27" fmla="*/ 64 h 72"/>
                  <a:gd name="T28" fmla="*/ 6 w 50"/>
                  <a:gd name="T29" fmla="*/ 72 h 72"/>
                  <a:gd name="T30" fmla="*/ 17 w 50"/>
                  <a:gd name="T31" fmla="*/ 70 h 72"/>
                  <a:gd name="T32" fmla="*/ 21 w 50"/>
                  <a:gd name="T33" fmla="*/ 68 h 72"/>
                  <a:gd name="T34" fmla="*/ 50 w 50"/>
                  <a:gd name="T35" fmla="*/ 0 h 72"/>
                  <a:gd name="T36" fmla="*/ 49 w 50"/>
                  <a:gd name="T3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72">
                    <a:moveTo>
                      <a:pt x="49" y="0"/>
                    </a:moveTo>
                    <a:cubicBezTo>
                      <a:pt x="45" y="0"/>
                      <a:pt x="40" y="2"/>
                      <a:pt x="40" y="3"/>
                    </a:cubicBezTo>
                    <a:cubicBezTo>
                      <a:pt x="40" y="4"/>
                      <a:pt x="35" y="7"/>
                      <a:pt x="33" y="7"/>
                    </a:cubicBezTo>
                    <a:cubicBezTo>
                      <a:pt x="31" y="8"/>
                      <a:pt x="28" y="13"/>
                      <a:pt x="27" y="15"/>
                    </a:cubicBezTo>
                    <a:cubicBezTo>
                      <a:pt x="26" y="17"/>
                      <a:pt x="22" y="16"/>
                      <a:pt x="21" y="17"/>
                    </a:cubicBezTo>
                    <a:cubicBezTo>
                      <a:pt x="19" y="18"/>
                      <a:pt x="16" y="20"/>
                      <a:pt x="16" y="22"/>
                    </a:cubicBezTo>
                    <a:cubicBezTo>
                      <a:pt x="16" y="24"/>
                      <a:pt x="15" y="23"/>
                      <a:pt x="14" y="22"/>
                    </a:cubicBezTo>
                    <a:cubicBezTo>
                      <a:pt x="14" y="22"/>
                      <a:pt x="14" y="22"/>
                      <a:pt x="12" y="24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31"/>
                      <a:pt x="3" y="36"/>
                      <a:pt x="2" y="37"/>
                    </a:cubicBezTo>
                    <a:cubicBezTo>
                      <a:pt x="0" y="37"/>
                      <a:pt x="0" y="45"/>
                      <a:pt x="0" y="48"/>
                    </a:cubicBezTo>
                    <a:cubicBezTo>
                      <a:pt x="0" y="51"/>
                      <a:pt x="1" y="55"/>
                      <a:pt x="3" y="57"/>
                    </a:cubicBezTo>
                    <a:cubicBezTo>
                      <a:pt x="3" y="57"/>
                      <a:pt x="3" y="57"/>
                      <a:pt x="3" y="59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8"/>
                      <a:pt x="5" y="71"/>
                      <a:pt x="6" y="72"/>
                    </a:cubicBezTo>
                    <a:cubicBezTo>
                      <a:pt x="7" y="72"/>
                      <a:pt x="14" y="70"/>
                      <a:pt x="17" y="70"/>
                    </a:cubicBezTo>
                    <a:cubicBezTo>
                      <a:pt x="18" y="70"/>
                      <a:pt x="19" y="69"/>
                      <a:pt x="21" y="68"/>
                    </a:cubicBezTo>
                    <a:cubicBezTo>
                      <a:pt x="33" y="47"/>
                      <a:pt x="43" y="24"/>
                      <a:pt x="50" y="0"/>
                    </a:cubicBezTo>
                    <a:cubicBezTo>
                      <a:pt x="50" y="0"/>
                      <a:pt x="49" y="0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22"/>
              <p:cNvSpPr>
                <a:spLocks/>
              </p:cNvSpPr>
              <p:nvPr/>
            </p:nvSpPr>
            <p:spPr bwMode="auto">
              <a:xfrm>
                <a:off x="1747838" y="3016250"/>
                <a:ext cx="688975" cy="1581150"/>
              </a:xfrm>
              <a:custGeom>
                <a:avLst/>
                <a:gdLst>
                  <a:gd name="T0" fmla="*/ 99 w 183"/>
                  <a:gd name="T1" fmla="*/ 310 h 421"/>
                  <a:gd name="T2" fmla="*/ 99 w 183"/>
                  <a:gd name="T3" fmla="*/ 336 h 421"/>
                  <a:gd name="T4" fmla="*/ 98 w 183"/>
                  <a:gd name="T5" fmla="*/ 372 h 421"/>
                  <a:gd name="T6" fmla="*/ 98 w 183"/>
                  <a:gd name="T7" fmla="*/ 398 h 421"/>
                  <a:gd name="T8" fmla="*/ 106 w 183"/>
                  <a:gd name="T9" fmla="*/ 418 h 421"/>
                  <a:gd name="T10" fmla="*/ 118 w 183"/>
                  <a:gd name="T11" fmla="*/ 417 h 421"/>
                  <a:gd name="T12" fmla="*/ 120 w 183"/>
                  <a:gd name="T13" fmla="*/ 398 h 421"/>
                  <a:gd name="T14" fmla="*/ 125 w 183"/>
                  <a:gd name="T15" fmla="*/ 371 h 421"/>
                  <a:gd name="T16" fmla="*/ 140 w 183"/>
                  <a:gd name="T17" fmla="*/ 352 h 421"/>
                  <a:gd name="T18" fmla="*/ 151 w 183"/>
                  <a:gd name="T19" fmla="*/ 337 h 421"/>
                  <a:gd name="T20" fmla="*/ 166 w 183"/>
                  <a:gd name="T21" fmla="*/ 318 h 421"/>
                  <a:gd name="T22" fmla="*/ 174 w 183"/>
                  <a:gd name="T23" fmla="*/ 291 h 421"/>
                  <a:gd name="T24" fmla="*/ 183 w 183"/>
                  <a:gd name="T25" fmla="*/ 273 h 421"/>
                  <a:gd name="T26" fmla="*/ 178 w 183"/>
                  <a:gd name="T27" fmla="*/ 260 h 421"/>
                  <a:gd name="T28" fmla="*/ 155 w 183"/>
                  <a:gd name="T29" fmla="*/ 251 h 421"/>
                  <a:gd name="T30" fmla="*/ 129 w 183"/>
                  <a:gd name="T31" fmla="*/ 228 h 421"/>
                  <a:gd name="T32" fmla="*/ 106 w 183"/>
                  <a:gd name="T33" fmla="*/ 214 h 421"/>
                  <a:gd name="T34" fmla="*/ 91 w 183"/>
                  <a:gd name="T35" fmla="*/ 213 h 421"/>
                  <a:gd name="T36" fmla="*/ 73 w 183"/>
                  <a:gd name="T37" fmla="*/ 221 h 421"/>
                  <a:gd name="T38" fmla="*/ 61 w 183"/>
                  <a:gd name="T39" fmla="*/ 192 h 421"/>
                  <a:gd name="T40" fmla="*/ 37 w 183"/>
                  <a:gd name="T41" fmla="*/ 183 h 421"/>
                  <a:gd name="T42" fmla="*/ 61 w 183"/>
                  <a:gd name="T43" fmla="*/ 165 h 421"/>
                  <a:gd name="T44" fmla="*/ 80 w 183"/>
                  <a:gd name="T45" fmla="*/ 169 h 421"/>
                  <a:gd name="T46" fmla="*/ 91 w 183"/>
                  <a:gd name="T47" fmla="*/ 144 h 421"/>
                  <a:gd name="T48" fmla="*/ 104 w 183"/>
                  <a:gd name="T49" fmla="*/ 126 h 421"/>
                  <a:gd name="T50" fmla="*/ 119 w 183"/>
                  <a:gd name="T51" fmla="*/ 116 h 421"/>
                  <a:gd name="T52" fmla="*/ 125 w 183"/>
                  <a:gd name="T53" fmla="*/ 101 h 421"/>
                  <a:gd name="T54" fmla="*/ 135 w 183"/>
                  <a:gd name="T55" fmla="*/ 102 h 421"/>
                  <a:gd name="T56" fmla="*/ 144 w 183"/>
                  <a:gd name="T57" fmla="*/ 109 h 421"/>
                  <a:gd name="T58" fmla="*/ 141 w 183"/>
                  <a:gd name="T59" fmla="*/ 86 h 421"/>
                  <a:gd name="T60" fmla="*/ 132 w 183"/>
                  <a:gd name="T61" fmla="*/ 70 h 421"/>
                  <a:gd name="T62" fmla="*/ 119 w 183"/>
                  <a:gd name="T63" fmla="*/ 62 h 421"/>
                  <a:gd name="T64" fmla="*/ 104 w 183"/>
                  <a:gd name="T65" fmla="*/ 49 h 421"/>
                  <a:gd name="T66" fmla="*/ 93 w 183"/>
                  <a:gd name="T67" fmla="*/ 73 h 421"/>
                  <a:gd name="T68" fmla="*/ 86 w 183"/>
                  <a:gd name="T69" fmla="*/ 80 h 421"/>
                  <a:gd name="T70" fmla="*/ 71 w 183"/>
                  <a:gd name="T71" fmla="*/ 69 h 421"/>
                  <a:gd name="T72" fmla="*/ 71 w 183"/>
                  <a:gd name="T73" fmla="*/ 52 h 421"/>
                  <a:gd name="T74" fmla="*/ 92 w 183"/>
                  <a:gd name="T75" fmla="*/ 34 h 421"/>
                  <a:gd name="T76" fmla="*/ 99 w 183"/>
                  <a:gd name="T77" fmla="*/ 19 h 421"/>
                  <a:gd name="T78" fmla="*/ 113 w 183"/>
                  <a:gd name="T79" fmla="*/ 28 h 421"/>
                  <a:gd name="T80" fmla="*/ 122 w 183"/>
                  <a:gd name="T81" fmla="*/ 50 h 421"/>
                  <a:gd name="T82" fmla="*/ 131 w 183"/>
                  <a:gd name="T83" fmla="*/ 38 h 421"/>
                  <a:gd name="T84" fmla="*/ 134 w 183"/>
                  <a:gd name="T85" fmla="*/ 28 h 421"/>
                  <a:gd name="T86" fmla="*/ 126 w 183"/>
                  <a:gd name="T87" fmla="*/ 13 h 421"/>
                  <a:gd name="T88" fmla="*/ 105 w 183"/>
                  <a:gd name="T89" fmla="*/ 6 h 421"/>
                  <a:gd name="T90" fmla="*/ 84 w 183"/>
                  <a:gd name="T91" fmla="*/ 11 h 421"/>
                  <a:gd name="T92" fmla="*/ 84 w 183"/>
                  <a:gd name="T93" fmla="*/ 23 h 421"/>
                  <a:gd name="T94" fmla="*/ 70 w 183"/>
                  <a:gd name="T95" fmla="*/ 16 h 421"/>
                  <a:gd name="T96" fmla="*/ 64 w 183"/>
                  <a:gd name="T97" fmla="*/ 22 h 421"/>
                  <a:gd name="T98" fmla="*/ 9 w 183"/>
                  <a:gd name="T99" fmla="*/ 181 h 421"/>
                  <a:gd name="T100" fmla="*/ 16 w 183"/>
                  <a:gd name="T101" fmla="*/ 181 h 421"/>
                  <a:gd name="T102" fmla="*/ 48 w 183"/>
                  <a:gd name="T103" fmla="*/ 210 h 421"/>
                  <a:gd name="T104" fmla="*/ 63 w 183"/>
                  <a:gd name="T105" fmla="*/ 221 h 421"/>
                  <a:gd name="T106" fmla="*/ 79 w 183"/>
                  <a:gd name="T107" fmla="*/ 232 h 421"/>
                  <a:gd name="T108" fmla="*/ 74 w 183"/>
                  <a:gd name="T109" fmla="*/ 261 h 421"/>
                  <a:gd name="T110" fmla="*/ 81 w 183"/>
                  <a:gd name="T111" fmla="*/ 283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3" h="421">
                    <a:moveTo>
                      <a:pt x="85" y="289"/>
                    </a:moveTo>
                    <a:cubicBezTo>
                      <a:pt x="85" y="290"/>
                      <a:pt x="90" y="295"/>
                      <a:pt x="92" y="297"/>
                    </a:cubicBezTo>
                    <a:cubicBezTo>
                      <a:pt x="94" y="299"/>
                      <a:pt x="98" y="307"/>
                      <a:pt x="99" y="310"/>
                    </a:cubicBezTo>
                    <a:cubicBezTo>
                      <a:pt x="100" y="313"/>
                      <a:pt x="99" y="318"/>
                      <a:pt x="99" y="319"/>
                    </a:cubicBezTo>
                    <a:cubicBezTo>
                      <a:pt x="99" y="320"/>
                      <a:pt x="100" y="322"/>
                      <a:pt x="100" y="323"/>
                    </a:cubicBezTo>
                    <a:cubicBezTo>
                      <a:pt x="100" y="324"/>
                      <a:pt x="98" y="333"/>
                      <a:pt x="99" y="336"/>
                    </a:cubicBezTo>
                    <a:cubicBezTo>
                      <a:pt x="100" y="339"/>
                      <a:pt x="95" y="350"/>
                      <a:pt x="95" y="355"/>
                    </a:cubicBezTo>
                    <a:cubicBezTo>
                      <a:pt x="95" y="360"/>
                      <a:pt x="98" y="367"/>
                      <a:pt x="99" y="367"/>
                    </a:cubicBezTo>
                    <a:cubicBezTo>
                      <a:pt x="100" y="366"/>
                      <a:pt x="100" y="371"/>
                      <a:pt x="98" y="372"/>
                    </a:cubicBezTo>
                    <a:cubicBezTo>
                      <a:pt x="97" y="373"/>
                      <a:pt x="95" y="377"/>
                      <a:pt x="96" y="377"/>
                    </a:cubicBezTo>
                    <a:cubicBezTo>
                      <a:pt x="97" y="377"/>
                      <a:pt x="96" y="381"/>
                      <a:pt x="96" y="383"/>
                    </a:cubicBezTo>
                    <a:cubicBezTo>
                      <a:pt x="96" y="385"/>
                      <a:pt x="98" y="395"/>
                      <a:pt x="98" y="398"/>
                    </a:cubicBezTo>
                    <a:cubicBezTo>
                      <a:pt x="98" y="401"/>
                      <a:pt x="102" y="407"/>
                      <a:pt x="103" y="410"/>
                    </a:cubicBezTo>
                    <a:cubicBezTo>
                      <a:pt x="104" y="412"/>
                      <a:pt x="105" y="416"/>
                      <a:pt x="105" y="417"/>
                    </a:cubicBezTo>
                    <a:cubicBezTo>
                      <a:pt x="105" y="417"/>
                      <a:pt x="106" y="418"/>
                      <a:pt x="106" y="418"/>
                    </a:cubicBezTo>
                    <a:cubicBezTo>
                      <a:pt x="106" y="418"/>
                      <a:pt x="109" y="419"/>
                      <a:pt x="110" y="420"/>
                    </a:cubicBezTo>
                    <a:cubicBezTo>
                      <a:pt x="111" y="421"/>
                      <a:pt x="117" y="420"/>
                      <a:pt x="119" y="420"/>
                    </a:cubicBezTo>
                    <a:cubicBezTo>
                      <a:pt x="121" y="419"/>
                      <a:pt x="119" y="418"/>
                      <a:pt x="118" y="417"/>
                    </a:cubicBezTo>
                    <a:cubicBezTo>
                      <a:pt x="117" y="416"/>
                      <a:pt x="116" y="411"/>
                      <a:pt x="115" y="410"/>
                    </a:cubicBezTo>
                    <a:cubicBezTo>
                      <a:pt x="114" y="410"/>
                      <a:pt x="114" y="404"/>
                      <a:pt x="115" y="402"/>
                    </a:cubicBezTo>
                    <a:cubicBezTo>
                      <a:pt x="116" y="401"/>
                      <a:pt x="119" y="399"/>
                      <a:pt x="120" y="398"/>
                    </a:cubicBezTo>
                    <a:cubicBezTo>
                      <a:pt x="120" y="396"/>
                      <a:pt x="120" y="391"/>
                      <a:pt x="119" y="390"/>
                    </a:cubicBezTo>
                    <a:cubicBezTo>
                      <a:pt x="118" y="390"/>
                      <a:pt x="119" y="383"/>
                      <a:pt x="119" y="380"/>
                    </a:cubicBezTo>
                    <a:cubicBezTo>
                      <a:pt x="118" y="377"/>
                      <a:pt x="124" y="374"/>
                      <a:pt x="125" y="371"/>
                    </a:cubicBezTo>
                    <a:cubicBezTo>
                      <a:pt x="125" y="369"/>
                      <a:pt x="132" y="366"/>
                      <a:pt x="133" y="365"/>
                    </a:cubicBezTo>
                    <a:cubicBezTo>
                      <a:pt x="135" y="363"/>
                      <a:pt x="136" y="356"/>
                      <a:pt x="136" y="355"/>
                    </a:cubicBezTo>
                    <a:cubicBezTo>
                      <a:pt x="135" y="353"/>
                      <a:pt x="138" y="352"/>
                      <a:pt x="140" y="352"/>
                    </a:cubicBezTo>
                    <a:cubicBezTo>
                      <a:pt x="141" y="352"/>
                      <a:pt x="143" y="351"/>
                      <a:pt x="143" y="351"/>
                    </a:cubicBezTo>
                    <a:cubicBezTo>
                      <a:pt x="144" y="351"/>
                      <a:pt x="146" y="347"/>
                      <a:pt x="146" y="347"/>
                    </a:cubicBezTo>
                    <a:cubicBezTo>
                      <a:pt x="147" y="346"/>
                      <a:pt x="149" y="338"/>
                      <a:pt x="151" y="337"/>
                    </a:cubicBezTo>
                    <a:cubicBezTo>
                      <a:pt x="153" y="336"/>
                      <a:pt x="154" y="331"/>
                      <a:pt x="154" y="330"/>
                    </a:cubicBezTo>
                    <a:cubicBezTo>
                      <a:pt x="154" y="328"/>
                      <a:pt x="157" y="324"/>
                      <a:pt x="158" y="323"/>
                    </a:cubicBezTo>
                    <a:cubicBezTo>
                      <a:pt x="158" y="322"/>
                      <a:pt x="165" y="319"/>
                      <a:pt x="166" y="318"/>
                    </a:cubicBezTo>
                    <a:cubicBezTo>
                      <a:pt x="167" y="318"/>
                      <a:pt x="169" y="308"/>
                      <a:pt x="169" y="304"/>
                    </a:cubicBezTo>
                    <a:cubicBezTo>
                      <a:pt x="170" y="300"/>
                      <a:pt x="172" y="295"/>
                      <a:pt x="172" y="294"/>
                    </a:cubicBezTo>
                    <a:cubicBezTo>
                      <a:pt x="172" y="293"/>
                      <a:pt x="174" y="292"/>
                      <a:pt x="174" y="291"/>
                    </a:cubicBezTo>
                    <a:cubicBezTo>
                      <a:pt x="175" y="291"/>
                      <a:pt x="176" y="286"/>
                      <a:pt x="177" y="285"/>
                    </a:cubicBezTo>
                    <a:cubicBezTo>
                      <a:pt x="178" y="284"/>
                      <a:pt x="182" y="280"/>
                      <a:pt x="182" y="279"/>
                    </a:cubicBezTo>
                    <a:cubicBezTo>
                      <a:pt x="182" y="278"/>
                      <a:pt x="182" y="275"/>
                      <a:pt x="183" y="273"/>
                    </a:cubicBezTo>
                    <a:cubicBezTo>
                      <a:pt x="183" y="273"/>
                      <a:pt x="183" y="273"/>
                      <a:pt x="183" y="270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2" y="263"/>
                      <a:pt x="178" y="260"/>
                      <a:pt x="178" y="260"/>
                    </a:cubicBezTo>
                    <a:cubicBezTo>
                      <a:pt x="177" y="261"/>
                      <a:pt x="173" y="258"/>
                      <a:pt x="171" y="257"/>
                    </a:cubicBezTo>
                    <a:cubicBezTo>
                      <a:pt x="169" y="256"/>
                      <a:pt x="164" y="255"/>
                      <a:pt x="162" y="255"/>
                    </a:cubicBezTo>
                    <a:cubicBezTo>
                      <a:pt x="161" y="255"/>
                      <a:pt x="157" y="252"/>
                      <a:pt x="155" y="251"/>
                    </a:cubicBezTo>
                    <a:cubicBezTo>
                      <a:pt x="153" y="251"/>
                      <a:pt x="148" y="250"/>
                      <a:pt x="147" y="249"/>
                    </a:cubicBezTo>
                    <a:cubicBezTo>
                      <a:pt x="146" y="248"/>
                      <a:pt x="145" y="241"/>
                      <a:pt x="141" y="239"/>
                    </a:cubicBezTo>
                    <a:cubicBezTo>
                      <a:pt x="137" y="236"/>
                      <a:pt x="129" y="230"/>
                      <a:pt x="129" y="228"/>
                    </a:cubicBezTo>
                    <a:cubicBezTo>
                      <a:pt x="128" y="226"/>
                      <a:pt x="120" y="222"/>
                      <a:pt x="118" y="220"/>
                    </a:cubicBezTo>
                    <a:cubicBezTo>
                      <a:pt x="115" y="219"/>
                      <a:pt x="112" y="219"/>
                      <a:pt x="111" y="219"/>
                    </a:cubicBezTo>
                    <a:cubicBezTo>
                      <a:pt x="111" y="220"/>
                      <a:pt x="108" y="215"/>
                      <a:pt x="106" y="214"/>
                    </a:cubicBezTo>
                    <a:cubicBezTo>
                      <a:pt x="105" y="213"/>
                      <a:pt x="100" y="212"/>
                      <a:pt x="100" y="213"/>
                    </a:cubicBezTo>
                    <a:cubicBezTo>
                      <a:pt x="100" y="214"/>
                      <a:pt x="96" y="213"/>
                      <a:pt x="96" y="212"/>
                    </a:cubicBezTo>
                    <a:cubicBezTo>
                      <a:pt x="95" y="211"/>
                      <a:pt x="93" y="213"/>
                      <a:pt x="91" y="213"/>
                    </a:cubicBezTo>
                    <a:cubicBezTo>
                      <a:pt x="90" y="213"/>
                      <a:pt x="86" y="219"/>
                      <a:pt x="85" y="221"/>
                    </a:cubicBezTo>
                    <a:cubicBezTo>
                      <a:pt x="83" y="222"/>
                      <a:pt x="81" y="220"/>
                      <a:pt x="80" y="219"/>
                    </a:cubicBezTo>
                    <a:cubicBezTo>
                      <a:pt x="78" y="219"/>
                      <a:pt x="74" y="220"/>
                      <a:pt x="73" y="221"/>
                    </a:cubicBezTo>
                    <a:cubicBezTo>
                      <a:pt x="72" y="222"/>
                      <a:pt x="69" y="214"/>
                      <a:pt x="69" y="211"/>
                    </a:cubicBezTo>
                    <a:cubicBezTo>
                      <a:pt x="70" y="208"/>
                      <a:pt x="66" y="201"/>
                      <a:pt x="64" y="201"/>
                    </a:cubicBezTo>
                    <a:cubicBezTo>
                      <a:pt x="61" y="201"/>
                      <a:pt x="60" y="194"/>
                      <a:pt x="61" y="192"/>
                    </a:cubicBezTo>
                    <a:cubicBezTo>
                      <a:pt x="61" y="189"/>
                      <a:pt x="56" y="188"/>
                      <a:pt x="54" y="187"/>
                    </a:cubicBezTo>
                    <a:cubicBezTo>
                      <a:pt x="53" y="187"/>
                      <a:pt x="49" y="191"/>
                      <a:pt x="49" y="193"/>
                    </a:cubicBezTo>
                    <a:cubicBezTo>
                      <a:pt x="48" y="194"/>
                      <a:pt x="36" y="190"/>
                      <a:pt x="37" y="183"/>
                    </a:cubicBezTo>
                    <a:cubicBezTo>
                      <a:pt x="39" y="175"/>
                      <a:pt x="45" y="167"/>
                      <a:pt x="46" y="166"/>
                    </a:cubicBezTo>
                    <a:cubicBezTo>
                      <a:pt x="47" y="165"/>
                      <a:pt x="56" y="165"/>
                      <a:pt x="57" y="166"/>
                    </a:cubicBezTo>
                    <a:cubicBezTo>
                      <a:pt x="59" y="167"/>
                      <a:pt x="61" y="166"/>
                      <a:pt x="61" y="165"/>
                    </a:cubicBezTo>
                    <a:cubicBezTo>
                      <a:pt x="61" y="165"/>
                      <a:pt x="68" y="166"/>
                      <a:pt x="70" y="166"/>
                    </a:cubicBezTo>
                    <a:cubicBezTo>
                      <a:pt x="72" y="167"/>
                      <a:pt x="75" y="175"/>
                      <a:pt x="77" y="176"/>
                    </a:cubicBezTo>
                    <a:cubicBezTo>
                      <a:pt x="79" y="177"/>
                      <a:pt x="80" y="171"/>
                      <a:pt x="80" y="169"/>
                    </a:cubicBezTo>
                    <a:cubicBezTo>
                      <a:pt x="80" y="168"/>
                      <a:pt x="79" y="164"/>
                      <a:pt x="78" y="163"/>
                    </a:cubicBezTo>
                    <a:cubicBezTo>
                      <a:pt x="78" y="162"/>
                      <a:pt x="82" y="153"/>
                      <a:pt x="85" y="151"/>
                    </a:cubicBezTo>
                    <a:cubicBezTo>
                      <a:pt x="88" y="150"/>
                      <a:pt x="91" y="145"/>
                      <a:pt x="91" y="144"/>
                    </a:cubicBezTo>
                    <a:cubicBezTo>
                      <a:pt x="91" y="143"/>
                      <a:pt x="93" y="142"/>
                      <a:pt x="94" y="142"/>
                    </a:cubicBezTo>
                    <a:cubicBezTo>
                      <a:pt x="95" y="141"/>
                      <a:pt x="94" y="134"/>
                      <a:pt x="95" y="132"/>
                    </a:cubicBezTo>
                    <a:cubicBezTo>
                      <a:pt x="96" y="131"/>
                      <a:pt x="102" y="127"/>
                      <a:pt x="104" y="126"/>
                    </a:cubicBezTo>
                    <a:cubicBezTo>
                      <a:pt x="106" y="126"/>
                      <a:pt x="107" y="121"/>
                      <a:pt x="107" y="120"/>
                    </a:cubicBezTo>
                    <a:cubicBezTo>
                      <a:pt x="106" y="119"/>
                      <a:pt x="111" y="115"/>
                      <a:pt x="114" y="114"/>
                    </a:cubicBezTo>
                    <a:cubicBezTo>
                      <a:pt x="117" y="113"/>
                      <a:pt x="119" y="115"/>
                      <a:pt x="119" y="116"/>
                    </a:cubicBezTo>
                    <a:cubicBezTo>
                      <a:pt x="119" y="116"/>
                      <a:pt x="123" y="114"/>
                      <a:pt x="125" y="112"/>
                    </a:cubicBezTo>
                    <a:cubicBezTo>
                      <a:pt x="127" y="111"/>
                      <a:pt x="125" y="108"/>
                      <a:pt x="124" y="107"/>
                    </a:cubicBezTo>
                    <a:cubicBezTo>
                      <a:pt x="122" y="106"/>
                      <a:pt x="123" y="102"/>
                      <a:pt x="125" y="101"/>
                    </a:cubicBezTo>
                    <a:cubicBezTo>
                      <a:pt x="126" y="101"/>
                      <a:pt x="127" y="97"/>
                      <a:pt x="127" y="97"/>
                    </a:cubicBezTo>
                    <a:cubicBezTo>
                      <a:pt x="127" y="96"/>
                      <a:pt x="133" y="97"/>
                      <a:pt x="136" y="95"/>
                    </a:cubicBezTo>
                    <a:cubicBezTo>
                      <a:pt x="138" y="93"/>
                      <a:pt x="136" y="100"/>
                      <a:pt x="135" y="102"/>
                    </a:cubicBezTo>
                    <a:cubicBezTo>
                      <a:pt x="133" y="105"/>
                      <a:pt x="136" y="107"/>
                      <a:pt x="137" y="107"/>
                    </a:cubicBezTo>
                    <a:cubicBezTo>
                      <a:pt x="138" y="106"/>
                      <a:pt x="140" y="108"/>
                      <a:pt x="140" y="109"/>
                    </a:cubicBezTo>
                    <a:cubicBezTo>
                      <a:pt x="140" y="110"/>
                      <a:pt x="143" y="108"/>
                      <a:pt x="144" y="109"/>
                    </a:cubicBezTo>
                    <a:cubicBezTo>
                      <a:pt x="146" y="110"/>
                      <a:pt x="147" y="107"/>
                      <a:pt x="147" y="105"/>
                    </a:cubicBezTo>
                    <a:cubicBezTo>
                      <a:pt x="147" y="104"/>
                      <a:pt x="143" y="101"/>
                      <a:pt x="142" y="99"/>
                    </a:cubicBezTo>
                    <a:cubicBezTo>
                      <a:pt x="142" y="98"/>
                      <a:pt x="141" y="88"/>
                      <a:pt x="141" y="86"/>
                    </a:cubicBezTo>
                    <a:cubicBezTo>
                      <a:pt x="141" y="84"/>
                      <a:pt x="139" y="81"/>
                      <a:pt x="138" y="81"/>
                    </a:cubicBezTo>
                    <a:cubicBezTo>
                      <a:pt x="137" y="82"/>
                      <a:pt x="135" y="76"/>
                      <a:pt x="134" y="75"/>
                    </a:cubicBezTo>
                    <a:cubicBezTo>
                      <a:pt x="132" y="74"/>
                      <a:pt x="132" y="71"/>
                      <a:pt x="132" y="70"/>
                    </a:cubicBezTo>
                    <a:cubicBezTo>
                      <a:pt x="132" y="69"/>
                      <a:pt x="127" y="64"/>
                      <a:pt x="126" y="62"/>
                    </a:cubicBezTo>
                    <a:cubicBezTo>
                      <a:pt x="125" y="60"/>
                      <a:pt x="124" y="60"/>
                      <a:pt x="124" y="61"/>
                    </a:cubicBezTo>
                    <a:cubicBezTo>
                      <a:pt x="123" y="62"/>
                      <a:pt x="120" y="62"/>
                      <a:pt x="119" y="62"/>
                    </a:cubicBezTo>
                    <a:cubicBezTo>
                      <a:pt x="117" y="62"/>
                      <a:pt x="116" y="57"/>
                      <a:pt x="116" y="55"/>
                    </a:cubicBezTo>
                    <a:cubicBezTo>
                      <a:pt x="116" y="53"/>
                      <a:pt x="110" y="53"/>
                      <a:pt x="109" y="51"/>
                    </a:cubicBezTo>
                    <a:cubicBezTo>
                      <a:pt x="108" y="49"/>
                      <a:pt x="104" y="50"/>
                      <a:pt x="104" y="49"/>
                    </a:cubicBezTo>
                    <a:cubicBezTo>
                      <a:pt x="103" y="48"/>
                      <a:pt x="99" y="47"/>
                      <a:pt x="99" y="47"/>
                    </a:cubicBezTo>
                    <a:cubicBezTo>
                      <a:pt x="98" y="48"/>
                      <a:pt x="98" y="62"/>
                      <a:pt x="98" y="66"/>
                    </a:cubicBezTo>
                    <a:cubicBezTo>
                      <a:pt x="97" y="70"/>
                      <a:pt x="94" y="73"/>
                      <a:pt x="93" y="73"/>
                    </a:cubicBezTo>
                    <a:cubicBezTo>
                      <a:pt x="91" y="73"/>
                      <a:pt x="92" y="76"/>
                      <a:pt x="93" y="75"/>
                    </a:cubicBezTo>
                    <a:cubicBezTo>
                      <a:pt x="94" y="75"/>
                      <a:pt x="91" y="79"/>
                      <a:pt x="90" y="82"/>
                    </a:cubicBezTo>
                    <a:cubicBezTo>
                      <a:pt x="90" y="85"/>
                      <a:pt x="87" y="82"/>
                      <a:pt x="86" y="80"/>
                    </a:cubicBezTo>
                    <a:cubicBezTo>
                      <a:pt x="86" y="77"/>
                      <a:pt x="83" y="73"/>
                      <a:pt x="82" y="74"/>
                    </a:cubicBezTo>
                    <a:cubicBezTo>
                      <a:pt x="82" y="75"/>
                      <a:pt x="80" y="73"/>
                      <a:pt x="79" y="74"/>
                    </a:cubicBezTo>
                    <a:cubicBezTo>
                      <a:pt x="78" y="74"/>
                      <a:pt x="73" y="71"/>
                      <a:pt x="71" y="69"/>
                    </a:cubicBezTo>
                    <a:cubicBezTo>
                      <a:pt x="68" y="68"/>
                      <a:pt x="67" y="62"/>
                      <a:pt x="66" y="61"/>
                    </a:cubicBezTo>
                    <a:cubicBezTo>
                      <a:pt x="65" y="60"/>
                      <a:pt x="66" y="60"/>
                      <a:pt x="66" y="59"/>
                    </a:cubicBezTo>
                    <a:cubicBezTo>
                      <a:pt x="66" y="57"/>
                      <a:pt x="70" y="54"/>
                      <a:pt x="71" y="52"/>
                    </a:cubicBezTo>
                    <a:cubicBezTo>
                      <a:pt x="72" y="50"/>
                      <a:pt x="77" y="44"/>
                      <a:pt x="79" y="43"/>
                    </a:cubicBezTo>
                    <a:cubicBezTo>
                      <a:pt x="81" y="42"/>
                      <a:pt x="82" y="38"/>
                      <a:pt x="82" y="38"/>
                    </a:cubicBezTo>
                    <a:cubicBezTo>
                      <a:pt x="82" y="37"/>
                      <a:pt x="90" y="34"/>
                      <a:pt x="92" y="34"/>
                    </a:cubicBezTo>
                    <a:cubicBezTo>
                      <a:pt x="95" y="33"/>
                      <a:pt x="97" y="26"/>
                      <a:pt x="97" y="25"/>
                    </a:cubicBezTo>
                    <a:cubicBezTo>
                      <a:pt x="97" y="23"/>
                      <a:pt x="95" y="19"/>
                      <a:pt x="94" y="19"/>
                    </a:cubicBezTo>
                    <a:cubicBezTo>
                      <a:pt x="93" y="19"/>
                      <a:pt x="98" y="18"/>
                      <a:pt x="99" y="19"/>
                    </a:cubicBezTo>
                    <a:cubicBezTo>
                      <a:pt x="100" y="20"/>
                      <a:pt x="105" y="18"/>
                      <a:pt x="106" y="19"/>
                    </a:cubicBezTo>
                    <a:cubicBezTo>
                      <a:pt x="108" y="20"/>
                      <a:pt x="111" y="22"/>
                      <a:pt x="114" y="23"/>
                    </a:cubicBezTo>
                    <a:cubicBezTo>
                      <a:pt x="114" y="23"/>
                      <a:pt x="114" y="23"/>
                      <a:pt x="113" y="2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06" y="38"/>
                      <a:pt x="104" y="43"/>
                      <a:pt x="106" y="43"/>
                    </a:cubicBezTo>
                    <a:cubicBezTo>
                      <a:pt x="108" y="43"/>
                      <a:pt x="119" y="47"/>
                      <a:pt x="122" y="50"/>
                    </a:cubicBezTo>
                    <a:cubicBezTo>
                      <a:pt x="125" y="52"/>
                      <a:pt x="126" y="47"/>
                      <a:pt x="127" y="45"/>
                    </a:cubicBezTo>
                    <a:cubicBezTo>
                      <a:pt x="128" y="43"/>
                      <a:pt x="127" y="38"/>
                      <a:pt x="127" y="37"/>
                    </a:cubicBezTo>
                    <a:cubicBezTo>
                      <a:pt x="126" y="36"/>
                      <a:pt x="130" y="36"/>
                      <a:pt x="131" y="38"/>
                    </a:cubicBezTo>
                    <a:cubicBezTo>
                      <a:pt x="132" y="39"/>
                      <a:pt x="134" y="36"/>
                      <a:pt x="135" y="36"/>
                    </a:cubicBezTo>
                    <a:cubicBezTo>
                      <a:pt x="135" y="36"/>
                      <a:pt x="136" y="31"/>
                      <a:pt x="136" y="30"/>
                    </a:cubicBezTo>
                    <a:cubicBezTo>
                      <a:pt x="137" y="30"/>
                      <a:pt x="134" y="29"/>
                      <a:pt x="134" y="28"/>
                    </a:cubicBezTo>
                    <a:cubicBezTo>
                      <a:pt x="134" y="27"/>
                      <a:pt x="130" y="24"/>
                      <a:pt x="128" y="24"/>
                    </a:cubicBezTo>
                    <a:cubicBezTo>
                      <a:pt x="126" y="23"/>
                      <a:pt x="126" y="20"/>
                      <a:pt x="127" y="19"/>
                    </a:cubicBezTo>
                    <a:cubicBezTo>
                      <a:pt x="128" y="19"/>
                      <a:pt x="126" y="15"/>
                      <a:pt x="126" y="13"/>
                    </a:cubicBezTo>
                    <a:cubicBezTo>
                      <a:pt x="125" y="12"/>
                      <a:pt x="120" y="11"/>
                      <a:pt x="118" y="11"/>
                    </a:cubicBezTo>
                    <a:cubicBezTo>
                      <a:pt x="117" y="11"/>
                      <a:pt x="115" y="7"/>
                      <a:pt x="114" y="6"/>
                    </a:cubicBezTo>
                    <a:cubicBezTo>
                      <a:pt x="113" y="6"/>
                      <a:pt x="107" y="5"/>
                      <a:pt x="105" y="6"/>
                    </a:cubicBezTo>
                    <a:cubicBezTo>
                      <a:pt x="104" y="6"/>
                      <a:pt x="101" y="1"/>
                      <a:pt x="98" y="3"/>
                    </a:cubicBezTo>
                    <a:cubicBezTo>
                      <a:pt x="96" y="4"/>
                      <a:pt x="93" y="1"/>
                      <a:pt x="92" y="0"/>
                    </a:cubicBezTo>
                    <a:cubicBezTo>
                      <a:pt x="90" y="0"/>
                      <a:pt x="84" y="6"/>
                      <a:pt x="84" y="11"/>
                    </a:cubicBezTo>
                    <a:cubicBezTo>
                      <a:pt x="84" y="15"/>
                      <a:pt x="87" y="20"/>
                      <a:pt x="88" y="20"/>
                    </a:cubicBezTo>
                    <a:cubicBezTo>
                      <a:pt x="89" y="20"/>
                      <a:pt x="87" y="24"/>
                      <a:pt x="86" y="26"/>
                    </a:cubicBezTo>
                    <a:cubicBezTo>
                      <a:pt x="85" y="27"/>
                      <a:pt x="83" y="24"/>
                      <a:pt x="84" y="23"/>
                    </a:cubicBezTo>
                    <a:cubicBezTo>
                      <a:pt x="85" y="22"/>
                      <a:pt x="81" y="17"/>
                      <a:pt x="80" y="15"/>
                    </a:cubicBezTo>
                    <a:cubicBezTo>
                      <a:pt x="79" y="14"/>
                      <a:pt x="76" y="13"/>
                      <a:pt x="74" y="12"/>
                    </a:cubicBezTo>
                    <a:cubicBezTo>
                      <a:pt x="72" y="13"/>
                      <a:pt x="71" y="15"/>
                      <a:pt x="70" y="16"/>
                    </a:cubicBezTo>
                    <a:cubicBezTo>
                      <a:pt x="70" y="18"/>
                      <a:pt x="71" y="20"/>
                      <a:pt x="70" y="22"/>
                    </a:cubicBezTo>
                    <a:cubicBezTo>
                      <a:pt x="69" y="24"/>
                      <a:pt x="67" y="25"/>
                      <a:pt x="67" y="24"/>
                    </a:cubicBezTo>
                    <a:cubicBezTo>
                      <a:pt x="67" y="23"/>
                      <a:pt x="66" y="23"/>
                      <a:pt x="64" y="22"/>
                    </a:cubicBezTo>
                    <a:cubicBezTo>
                      <a:pt x="30" y="64"/>
                      <a:pt x="7" y="115"/>
                      <a:pt x="0" y="171"/>
                    </a:cubicBezTo>
                    <a:cubicBezTo>
                      <a:pt x="1" y="173"/>
                      <a:pt x="3" y="175"/>
                      <a:pt x="3" y="176"/>
                    </a:cubicBezTo>
                    <a:cubicBezTo>
                      <a:pt x="4" y="179"/>
                      <a:pt x="9" y="180"/>
                      <a:pt x="9" y="181"/>
                    </a:cubicBezTo>
                    <a:cubicBezTo>
                      <a:pt x="10" y="181"/>
                      <a:pt x="11" y="176"/>
                      <a:pt x="10" y="175"/>
                    </a:cubicBezTo>
                    <a:cubicBezTo>
                      <a:pt x="9" y="173"/>
                      <a:pt x="11" y="172"/>
                      <a:pt x="11" y="173"/>
                    </a:cubicBezTo>
                    <a:cubicBezTo>
                      <a:pt x="11" y="174"/>
                      <a:pt x="15" y="179"/>
                      <a:pt x="16" y="181"/>
                    </a:cubicBezTo>
                    <a:cubicBezTo>
                      <a:pt x="18" y="182"/>
                      <a:pt x="19" y="193"/>
                      <a:pt x="20" y="196"/>
                    </a:cubicBezTo>
                    <a:cubicBezTo>
                      <a:pt x="22" y="198"/>
                      <a:pt x="34" y="203"/>
                      <a:pt x="38" y="204"/>
                    </a:cubicBezTo>
                    <a:cubicBezTo>
                      <a:pt x="42" y="205"/>
                      <a:pt x="47" y="209"/>
                      <a:pt x="48" y="210"/>
                    </a:cubicBezTo>
                    <a:cubicBezTo>
                      <a:pt x="49" y="212"/>
                      <a:pt x="54" y="212"/>
                      <a:pt x="56" y="213"/>
                    </a:cubicBezTo>
                    <a:cubicBezTo>
                      <a:pt x="57" y="213"/>
                      <a:pt x="59" y="217"/>
                      <a:pt x="61" y="218"/>
                    </a:cubicBezTo>
                    <a:cubicBezTo>
                      <a:pt x="62" y="219"/>
                      <a:pt x="63" y="221"/>
                      <a:pt x="63" y="221"/>
                    </a:cubicBezTo>
                    <a:cubicBezTo>
                      <a:pt x="63" y="222"/>
                      <a:pt x="70" y="224"/>
                      <a:pt x="71" y="226"/>
                    </a:cubicBezTo>
                    <a:cubicBezTo>
                      <a:pt x="73" y="228"/>
                      <a:pt x="76" y="228"/>
                      <a:pt x="77" y="227"/>
                    </a:cubicBezTo>
                    <a:cubicBezTo>
                      <a:pt x="77" y="226"/>
                      <a:pt x="78" y="231"/>
                      <a:pt x="79" y="232"/>
                    </a:cubicBezTo>
                    <a:cubicBezTo>
                      <a:pt x="80" y="234"/>
                      <a:pt x="80" y="238"/>
                      <a:pt x="80" y="238"/>
                    </a:cubicBezTo>
                    <a:cubicBezTo>
                      <a:pt x="79" y="239"/>
                      <a:pt x="78" y="246"/>
                      <a:pt x="77" y="248"/>
                    </a:cubicBezTo>
                    <a:cubicBezTo>
                      <a:pt x="76" y="249"/>
                      <a:pt x="73" y="259"/>
                      <a:pt x="74" y="261"/>
                    </a:cubicBezTo>
                    <a:cubicBezTo>
                      <a:pt x="74" y="263"/>
                      <a:pt x="77" y="268"/>
                      <a:pt x="79" y="268"/>
                    </a:cubicBezTo>
                    <a:cubicBezTo>
                      <a:pt x="80" y="269"/>
                      <a:pt x="80" y="271"/>
                      <a:pt x="79" y="271"/>
                    </a:cubicBezTo>
                    <a:cubicBezTo>
                      <a:pt x="77" y="271"/>
                      <a:pt x="78" y="281"/>
                      <a:pt x="81" y="283"/>
                    </a:cubicBezTo>
                    <a:cubicBezTo>
                      <a:pt x="83" y="284"/>
                      <a:pt x="86" y="289"/>
                      <a:pt x="85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23"/>
              <p:cNvSpPr>
                <a:spLocks/>
              </p:cNvSpPr>
              <p:nvPr/>
            </p:nvSpPr>
            <p:spPr bwMode="auto">
              <a:xfrm>
                <a:off x="2195513" y="34512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24"/>
              <p:cNvSpPr>
                <a:spLocks/>
              </p:cNvSpPr>
              <p:nvPr/>
            </p:nvSpPr>
            <p:spPr bwMode="auto">
              <a:xfrm>
                <a:off x="2079626" y="2849563"/>
                <a:ext cx="220663" cy="153988"/>
              </a:xfrm>
              <a:custGeom>
                <a:avLst/>
                <a:gdLst>
                  <a:gd name="T0" fmla="*/ 11 w 59"/>
                  <a:gd name="T1" fmla="*/ 40 h 41"/>
                  <a:gd name="T2" fmla="*/ 21 w 59"/>
                  <a:gd name="T3" fmla="*/ 37 h 41"/>
                  <a:gd name="T4" fmla="*/ 20 w 59"/>
                  <a:gd name="T5" fmla="*/ 33 h 41"/>
                  <a:gd name="T6" fmla="*/ 22 w 59"/>
                  <a:gd name="T7" fmla="*/ 33 h 41"/>
                  <a:gd name="T8" fmla="*/ 27 w 59"/>
                  <a:gd name="T9" fmla="*/ 25 h 41"/>
                  <a:gd name="T10" fmla="*/ 38 w 59"/>
                  <a:gd name="T11" fmla="*/ 19 h 41"/>
                  <a:gd name="T12" fmla="*/ 45 w 59"/>
                  <a:gd name="T13" fmla="*/ 14 h 41"/>
                  <a:gd name="T14" fmla="*/ 49 w 59"/>
                  <a:gd name="T15" fmla="*/ 9 h 41"/>
                  <a:gd name="T16" fmla="*/ 56 w 59"/>
                  <a:gd name="T17" fmla="*/ 4 h 41"/>
                  <a:gd name="T18" fmla="*/ 59 w 59"/>
                  <a:gd name="T19" fmla="*/ 0 h 41"/>
                  <a:gd name="T20" fmla="*/ 35 w 59"/>
                  <a:gd name="T21" fmla="*/ 13 h 41"/>
                  <a:gd name="T22" fmla="*/ 0 w 59"/>
                  <a:gd name="T23" fmla="*/ 41 h 41"/>
                  <a:gd name="T24" fmla="*/ 11 w 59"/>
                  <a:gd name="T2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41">
                    <a:moveTo>
                      <a:pt x="11" y="40"/>
                    </a:moveTo>
                    <a:cubicBezTo>
                      <a:pt x="15" y="39"/>
                      <a:pt x="20" y="38"/>
                      <a:pt x="21" y="37"/>
                    </a:cubicBezTo>
                    <a:cubicBezTo>
                      <a:pt x="21" y="36"/>
                      <a:pt x="21" y="34"/>
                      <a:pt x="20" y="33"/>
                    </a:cubicBezTo>
                    <a:cubicBezTo>
                      <a:pt x="21" y="33"/>
                      <a:pt x="22" y="33"/>
                      <a:pt x="22" y="33"/>
                    </a:cubicBezTo>
                    <a:cubicBezTo>
                      <a:pt x="23" y="33"/>
                      <a:pt x="25" y="26"/>
                      <a:pt x="27" y="25"/>
                    </a:cubicBezTo>
                    <a:cubicBezTo>
                      <a:pt x="28" y="23"/>
                      <a:pt x="36" y="20"/>
                      <a:pt x="38" y="19"/>
                    </a:cubicBezTo>
                    <a:cubicBezTo>
                      <a:pt x="40" y="18"/>
                      <a:pt x="44" y="14"/>
                      <a:pt x="45" y="14"/>
                    </a:cubicBezTo>
                    <a:cubicBezTo>
                      <a:pt x="47" y="13"/>
                      <a:pt x="49" y="10"/>
                      <a:pt x="49" y="9"/>
                    </a:cubicBezTo>
                    <a:cubicBezTo>
                      <a:pt x="48" y="8"/>
                      <a:pt x="54" y="5"/>
                      <a:pt x="56" y="4"/>
                    </a:cubicBezTo>
                    <a:cubicBezTo>
                      <a:pt x="58" y="3"/>
                      <a:pt x="59" y="1"/>
                      <a:pt x="59" y="0"/>
                    </a:cubicBezTo>
                    <a:cubicBezTo>
                      <a:pt x="58" y="0"/>
                      <a:pt x="46" y="7"/>
                      <a:pt x="35" y="13"/>
                    </a:cubicBezTo>
                    <a:cubicBezTo>
                      <a:pt x="23" y="21"/>
                      <a:pt x="11" y="31"/>
                      <a:pt x="0" y="41"/>
                    </a:cubicBezTo>
                    <a:cubicBezTo>
                      <a:pt x="4" y="41"/>
                      <a:pt x="9" y="40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25"/>
              <p:cNvSpPr>
                <a:spLocks/>
              </p:cNvSpPr>
              <p:nvPr/>
            </p:nvSpPr>
            <p:spPr bwMode="auto">
              <a:xfrm>
                <a:off x="2525713" y="2951163"/>
                <a:ext cx="1296988" cy="1387475"/>
              </a:xfrm>
              <a:custGeom>
                <a:avLst/>
                <a:gdLst>
                  <a:gd name="T0" fmla="*/ 119 w 345"/>
                  <a:gd name="T1" fmla="*/ 339 h 369"/>
                  <a:gd name="T2" fmla="*/ 142 w 345"/>
                  <a:gd name="T3" fmla="*/ 267 h 369"/>
                  <a:gd name="T4" fmla="*/ 144 w 345"/>
                  <a:gd name="T5" fmla="*/ 234 h 369"/>
                  <a:gd name="T6" fmla="*/ 122 w 345"/>
                  <a:gd name="T7" fmla="*/ 194 h 369"/>
                  <a:gd name="T8" fmla="*/ 157 w 345"/>
                  <a:gd name="T9" fmla="*/ 225 h 369"/>
                  <a:gd name="T10" fmla="*/ 175 w 345"/>
                  <a:gd name="T11" fmla="*/ 197 h 369"/>
                  <a:gd name="T12" fmla="*/ 158 w 345"/>
                  <a:gd name="T13" fmla="*/ 179 h 369"/>
                  <a:gd name="T14" fmla="*/ 187 w 345"/>
                  <a:gd name="T15" fmla="*/ 197 h 369"/>
                  <a:gd name="T16" fmla="*/ 203 w 345"/>
                  <a:gd name="T17" fmla="*/ 207 h 369"/>
                  <a:gd name="T18" fmla="*/ 217 w 345"/>
                  <a:gd name="T19" fmla="*/ 240 h 369"/>
                  <a:gd name="T20" fmla="*/ 232 w 345"/>
                  <a:gd name="T21" fmla="*/ 220 h 369"/>
                  <a:gd name="T22" fmla="*/ 255 w 345"/>
                  <a:gd name="T23" fmla="*/ 210 h 369"/>
                  <a:gd name="T24" fmla="*/ 269 w 345"/>
                  <a:gd name="T25" fmla="*/ 232 h 369"/>
                  <a:gd name="T26" fmla="*/ 283 w 345"/>
                  <a:gd name="T27" fmla="*/ 251 h 369"/>
                  <a:gd name="T28" fmla="*/ 284 w 345"/>
                  <a:gd name="T29" fmla="*/ 240 h 369"/>
                  <a:gd name="T30" fmla="*/ 301 w 345"/>
                  <a:gd name="T31" fmla="*/ 206 h 369"/>
                  <a:gd name="T32" fmla="*/ 318 w 345"/>
                  <a:gd name="T33" fmla="*/ 170 h 369"/>
                  <a:gd name="T34" fmla="*/ 320 w 345"/>
                  <a:gd name="T35" fmla="*/ 151 h 369"/>
                  <a:gd name="T36" fmla="*/ 339 w 345"/>
                  <a:gd name="T37" fmla="*/ 137 h 369"/>
                  <a:gd name="T38" fmla="*/ 272 w 345"/>
                  <a:gd name="T39" fmla="*/ 18 h 369"/>
                  <a:gd name="T40" fmla="*/ 254 w 345"/>
                  <a:gd name="T41" fmla="*/ 3 h 369"/>
                  <a:gd name="T42" fmla="*/ 230 w 345"/>
                  <a:gd name="T43" fmla="*/ 8 h 369"/>
                  <a:gd name="T44" fmla="*/ 204 w 345"/>
                  <a:gd name="T45" fmla="*/ 21 h 369"/>
                  <a:gd name="T46" fmla="*/ 194 w 345"/>
                  <a:gd name="T47" fmla="*/ 26 h 369"/>
                  <a:gd name="T48" fmla="*/ 163 w 345"/>
                  <a:gd name="T49" fmla="*/ 33 h 369"/>
                  <a:gd name="T50" fmla="*/ 137 w 345"/>
                  <a:gd name="T51" fmla="*/ 42 h 369"/>
                  <a:gd name="T52" fmla="*/ 108 w 345"/>
                  <a:gd name="T53" fmla="*/ 35 h 369"/>
                  <a:gd name="T54" fmla="*/ 81 w 345"/>
                  <a:gd name="T55" fmla="*/ 33 h 369"/>
                  <a:gd name="T56" fmla="*/ 59 w 345"/>
                  <a:gd name="T57" fmla="*/ 58 h 369"/>
                  <a:gd name="T58" fmla="*/ 57 w 345"/>
                  <a:gd name="T59" fmla="*/ 92 h 369"/>
                  <a:gd name="T60" fmla="*/ 41 w 345"/>
                  <a:gd name="T61" fmla="*/ 107 h 369"/>
                  <a:gd name="T62" fmla="*/ 35 w 345"/>
                  <a:gd name="T63" fmla="*/ 82 h 369"/>
                  <a:gd name="T64" fmla="*/ 31 w 345"/>
                  <a:gd name="T65" fmla="*/ 95 h 369"/>
                  <a:gd name="T66" fmla="*/ 35 w 345"/>
                  <a:gd name="T67" fmla="*/ 111 h 369"/>
                  <a:gd name="T68" fmla="*/ 30 w 345"/>
                  <a:gd name="T69" fmla="*/ 123 h 369"/>
                  <a:gd name="T70" fmla="*/ 18 w 345"/>
                  <a:gd name="T71" fmla="*/ 143 h 369"/>
                  <a:gd name="T72" fmla="*/ 40 w 345"/>
                  <a:gd name="T73" fmla="*/ 150 h 369"/>
                  <a:gd name="T74" fmla="*/ 65 w 345"/>
                  <a:gd name="T75" fmla="*/ 144 h 369"/>
                  <a:gd name="T76" fmla="*/ 73 w 345"/>
                  <a:gd name="T77" fmla="*/ 156 h 369"/>
                  <a:gd name="T78" fmla="*/ 76 w 345"/>
                  <a:gd name="T79" fmla="*/ 136 h 369"/>
                  <a:gd name="T80" fmla="*/ 86 w 345"/>
                  <a:gd name="T81" fmla="*/ 149 h 369"/>
                  <a:gd name="T82" fmla="*/ 96 w 345"/>
                  <a:gd name="T83" fmla="*/ 163 h 369"/>
                  <a:gd name="T84" fmla="*/ 97 w 345"/>
                  <a:gd name="T85" fmla="*/ 153 h 369"/>
                  <a:gd name="T86" fmla="*/ 115 w 345"/>
                  <a:gd name="T87" fmla="*/ 163 h 369"/>
                  <a:gd name="T88" fmla="*/ 98 w 345"/>
                  <a:gd name="T89" fmla="*/ 172 h 369"/>
                  <a:gd name="T90" fmla="*/ 66 w 345"/>
                  <a:gd name="T91" fmla="*/ 158 h 369"/>
                  <a:gd name="T92" fmla="*/ 21 w 345"/>
                  <a:gd name="T93" fmla="*/ 165 h 369"/>
                  <a:gd name="T94" fmla="*/ 3 w 345"/>
                  <a:gd name="T95" fmla="*/ 201 h 369"/>
                  <a:gd name="T96" fmla="*/ 31 w 345"/>
                  <a:gd name="T97" fmla="*/ 255 h 369"/>
                  <a:gd name="T98" fmla="*/ 52 w 345"/>
                  <a:gd name="T99" fmla="*/ 255 h 369"/>
                  <a:gd name="T100" fmla="*/ 67 w 345"/>
                  <a:gd name="T101" fmla="*/ 300 h 369"/>
                  <a:gd name="T102" fmla="*/ 80 w 345"/>
                  <a:gd name="T103" fmla="*/ 36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45" h="369">
                    <a:moveTo>
                      <a:pt x="98" y="367"/>
                    </a:moveTo>
                    <a:cubicBezTo>
                      <a:pt x="102" y="365"/>
                      <a:pt x="108" y="356"/>
                      <a:pt x="110" y="354"/>
                    </a:cubicBezTo>
                    <a:cubicBezTo>
                      <a:pt x="112" y="352"/>
                      <a:pt x="114" y="345"/>
                      <a:pt x="114" y="344"/>
                    </a:cubicBezTo>
                    <a:cubicBezTo>
                      <a:pt x="114" y="342"/>
                      <a:pt x="118" y="340"/>
                      <a:pt x="119" y="339"/>
                    </a:cubicBezTo>
                    <a:cubicBezTo>
                      <a:pt x="120" y="339"/>
                      <a:pt x="124" y="324"/>
                      <a:pt x="127" y="320"/>
                    </a:cubicBezTo>
                    <a:cubicBezTo>
                      <a:pt x="130" y="317"/>
                      <a:pt x="134" y="301"/>
                      <a:pt x="133" y="295"/>
                    </a:cubicBezTo>
                    <a:cubicBezTo>
                      <a:pt x="133" y="289"/>
                      <a:pt x="136" y="278"/>
                      <a:pt x="136" y="275"/>
                    </a:cubicBezTo>
                    <a:cubicBezTo>
                      <a:pt x="137" y="273"/>
                      <a:pt x="141" y="268"/>
                      <a:pt x="142" y="267"/>
                    </a:cubicBezTo>
                    <a:cubicBezTo>
                      <a:pt x="144" y="266"/>
                      <a:pt x="152" y="254"/>
                      <a:pt x="154" y="250"/>
                    </a:cubicBezTo>
                    <a:cubicBezTo>
                      <a:pt x="157" y="246"/>
                      <a:pt x="159" y="237"/>
                      <a:pt x="158" y="235"/>
                    </a:cubicBezTo>
                    <a:cubicBezTo>
                      <a:pt x="158" y="233"/>
                      <a:pt x="153" y="231"/>
                      <a:pt x="152" y="232"/>
                    </a:cubicBezTo>
                    <a:cubicBezTo>
                      <a:pt x="151" y="233"/>
                      <a:pt x="145" y="234"/>
                      <a:pt x="144" y="234"/>
                    </a:cubicBezTo>
                    <a:cubicBezTo>
                      <a:pt x="142" y="234"/>
                      <a:pt x="138" y="225"/>
                      <a:pt x="136" y="223"/>
                    </a:cubicBezTo>
                    <a:cubicBezTo>
                      <a:pt x="134" y="222"/>
                      <a:pt x="132" y="212"/>
                      <a:pt x="130" y="210"/>
                    </a:cubicBezTo>
                    <a:cubicBezTo>
                      <a:pt x="129" y="208"/>
                      <a:pt x="125" y="203"/>
                      <a:pt x="124" y="202"/>
                    </a:cubicBezTo>
                    <a:cubicBezTo>
                      <a:pt x="123" y="201"/>
                      <a:pt x="123" y="195"/>
                      <a:pt x="122" y="194"/>
                    </a:cubicBezTo>
                    <a:cubicBezTo>
                      <a:pt x="122" y="192"/>
                      <a:pt x="125" y="195"/>
                      <a:pt x="125" y="197"/>
                    </a:cubicBezTo>
                    <a:cubicBezTo>
                      <a:pt x="125" y="199"/>
                      <a:pt x="131" y="208"/>
                      <a:pt x="133" y="211"/>
                    </a:cubicBezTo>
                    <a:cubicBezTo>
                      <a:pt x="135" y="213"/>
                      <a:pt x="140" y="223"/>
                      <a:pt x="141" y="226"/>
                    </a:cubicBezTo>
                    <a:cubicBezTo>
                      <a:pt x="143" y="228"/>
                      <a:pt x="154" y="227"/>
                      <a:pt x="157" y="225"/>
                    </a:cubicBezTo>
                    <a:cubicBezTo>
                      <a:pt x="161" y="224"/>
                      <a:pt x="165" y="221"/>
                      <a:pt x="165" y="220"/>
                    </a:cubicBezTo>
                    <a:cubicBezTo>
                      <a:pt x="165" y="219"/>
                      <a:pt x="171" y="216"/>
                      <a:pt x="173" y="215"/>
                    </a:cubicBezTo>
                    <a:cubicBezTo>
                      <a:pt x="174" y="214"/>
                      <a:pt x="176" y="207"/>
                      <a:pt x="177" y="206"/>
                    </a:cubicBezTo>
                    <a:cubicBezTo>
                      <a:pt x="178" y="205"/>
                      <a:pt x="176" y="199"/>
                      <a:pt x="175" y="197"/>
                    </a:cubicBezTo>
                    <a:cubicBezTo>
                      <a:pt x="174" y="195"/>
                      <a:pt x="168" y="193"/>
                      <a:pt x="167" y="194"/>
                    </a:cubicBezTo>
                    <a:cubicBezTo>
                      <a:pt x="166" y="195"/>
                      <a:pt x="163" y="190"/>
                      <a:pt x="162" y="188"/>
                    </a:cubicBezTo>
                    <a:cubicBezTo>
                      <a:pt x="161" y="186"/>
                      <a:pt x="157" y="184"/>
                      <a:pt x="157" y="183"/>
                    </a:cubicBezTo>
                    <a:cubicBezTo>
                      <a:pt x="156" y="182"/>
                      <a:pt x="158" y="180"/>
                      <a:pt x="158" y="179"/>
                    </a:cubicBezTo>
                    <a:cubicBezTo>
                      <a:pt x="159" y="179"/>
                      <a:pt x="167" y="184"/>
                      <a:pt x="169" y="187"/>
                    </a:cubicBezTo>
                    <a:cubicBezTo>
                      <a:pt x="172" y="190"/>
                      <a:pt x="174" y="195"/>
                      <a:pt x="175" y="196"/>
                    </a:cubicBezTo>
                    <a:cubicBezTo>
                      <a:pt x="175" y="197"/>
                      <a:pt x="182" y="197"/>
                      <a:pt x="183" y="196"/>
                    </a:cubicBezTo>
                    <a:cubicBezTo>
                      <a:pt x="184" y="195"/>
                      <a:pt x="186" y="196"/>
                      <a:pt x="187" y="197"/>
                    </a:cubicBezTo>
                    <a:cubicBezTo>
                      <a:pt x="187" y="197"/>
                      <a:pt x="187" y="197"/>
                      <a:pt x="188" y="197"/>
                    </a:cubicBezTo>
                    <a:cubicBezTo>
                      <a:pt x="195" y="195"/>
                      <a:pt x="195" y="195"/>
                      <a:pt x="195" y="195"/>
                    </a:cubicBezTo>
                    <a:cubicBezTo>
                      <a:pt x="199" y="199"/>
                      <a:pt x="200" y="202"/>
                      <a:pt x="200" y="203"/>
                    </a:cubicBezTo>
                    <a:cubicBezTo>
                      <a:pt x="199" y="204"/>
                      <a:pt x="202" y="206"/>
                      <a:pt x="203" y="207"/>
                    </a:cubicBezTo>
                    <a:cubicBezTo>
                      <a:pt x="204" y="207"/>
                      <a:pt x="205" y="212"/>
                      <a:pt x="206" y="213"/>
                    </a:cubicBezTo>
                    <a:cubicBezTo>
                      <a:pt x="206" y="214"/>
                      <a:pt x="210" y="221"/>
                      <a:pt x="211" y="223"/>
                    </a:cubicBezTo>
                    <a:cubicBezTo>
                      <a:pt x="212" y="226"/>
                      <a:pt x="215" y="232"/>
                      <a:pt x="216" y="233"/>
                    </a:cubicBezTo>
                    <a:cubicBezTo>
                      <a:pt x="217" y="235"/>
                      <a:pt x="217" y="239"/>
                      <a:pt x="217" y="240"/>
                    </a:cubicBezTo>
                    <a:cubicBezTo>
                      <a:pt x="217" y="242"/>
                      <a:pt x="220" y="244"/>
                      <a:pt x="221" y="244"/>
                    </a:cubicBezTo>
                    <a:cubicBezTo>
                      <a:pt x="223" y="244"/>
                      <a:pt x="226" y="234"/>
                      <a:pt x="227" y="230"/>
                    </a:cubicBezTo>
                    <a:cubicBezTo>
                      <a:pt x="228" y="226"/>
                      <a:pt x="230" y="223"/>
                      <a:pt x="231" y="223"/>
                    </a:cubicBezTo>
                    <a:cubicBezTo>
                      <a:pt x="232" y="223"/>
                      <a:pt x="232" y="221"/>
                      <a:pt x="232" y="220"/>
                    </a:cubicBezTo>
                    <a:cubicBezTo>
                      <a:pt x="232" y="220"/>
                      <a:pt x="236" y="220"/>
                      <a:pt x="237" y="219"/>
                    </a:cubicBezTo>
                    <a:cubicBezTo>
                      <a:pt x="237" y="218"/>
                      <a:pt x="238" y="211"/>
                      <a:pt x="240" y="210"/>
                    </a:cubicBezTo>
                    <a:cubicBezTo>
                      <a:pt x="241" y="209"/>
                      <a:pt x="246" y="206"/>
                      <a:pt x="248" y="205"/>
                    </a:cubicBezTo>
                    <a:cubicBezTo>
                      <a:pt x="250" y="205"/>
                      <a:pt x="254" y="209"/>
                      <a:pt x="255" y="210"/>
                    </a:cubicBezTo>
                    <a:cubicBezTo>
                      <a:pt x="256" y="212"/>
                      <a:pt x="257" y="217"/>
                      <a:pt x="257" y="218"/>
                    </a:cubicBezTo>
                    <a:cubicBezTo>
                      <a:pt x="256" y="218"/>
                      <a:pt x="259" y="222"/>
                      <a:pt x="262" y="222"/>
                    </a:cubicBezTo>
                    <a:cubicBezTo>
                      <a:pt x="264" y="222"/>
                      <a:pt x="265" y="225"/>
                      <a:pt x="265" y="227"/>
                    </a:cubicBezTo>
                    <a:cubicBezTo>
                      <a:pt x="265" y="228"/>
                      <a:pt x="268" y="231"/>
                      <a:pt x="269" y="232"/>
                    </a:cubicBezTo>
                    <a:cubicBezTo>
                      <a:pt x="269" y="234"/>
                      <a:pt x="269" y="238"/>
                      <a:pt x="269" y="239"/>
                    </a:cubicBezTo>
                    <a:cubicBezTo>
                      <a:pt x="268" y="240"/>
                      <a:pt x="269" y="245"/>
                      <a:pt x="269" y="246"/>
                    </a:cubicBezTo>
                    <a:cubicBezTo>
                      <a:pt x="270" y="248"/>
                      <a:pt x="277" y="255"/>
                      <a:pt x="280" y="258"/>
                    </a:cubicBezTo>
                    <a:cubicBezTo>
                      <a:pt x="283" y="260"/>
                      <a:pt x="284" y="253"/>
                      <a:pt x="283" y="251"/>
                    </a:cubicBezTo>
                    <a:cubicBezTo>
                      <a:pt x="281" y="249"/>
                      <a:pt x="276" y="244"/>
                      <a:pt x="275" y="242"/>
                    </a:cubicBezTo>
                    <a:cubicBezTo>
                      <a:pt x="274" y="241"/>
                      <a:pt x="274" y="234"/>
                      <a:pt x="274" y="233"/>
                    </a:cubicBezTo>
                    <a:cubicBezTo>
                      <a:pt x="275" y="231"/>
                      <a:pt x="279" y="234"/>
                      <a:pt x="280" y="235"/>
                    </a:cubicBezTo>
                    <a:cubicBezTo>
                      <a:pt x="282" y="236"/>
                      <a:pt x="284" y="239"/>
                      <a:pt x="284" y="240"/>
                    </a:cubicBezTo>
                    <a:cubicBezTo>
                      <a:pt x="284" y="241"/>
                      <a:pt x="294" y="235"/>
                      <a:pt x="294" y="229"/>
                    </a:cubicBezTo>
                    <a:cubicBezTo>
                      <a:pt x="295" y="223"/>
                      <a:pt x="298" y="216"/>
                      <a:pt x="298" y="214"/>
                    </a:cubicBezTo>
                    <a:cubicBezTo>
                      <a:pt x="299" y="213"/>
                      <a:pt x="297" y="211"/>
                      <a:pt x="296" y="211"/>
                    </a:cubicBezTo>
                    <a:cubicBezTo>
                      <a:pt x="296" y="211"/>
                      <a:pt x="298" y="206"/>
                      <a:pt x="301" y="206"/>
                    </a:cubicBezTo>
                    <a:cubicBezTo>
                      <a:pt x="304" y="206"/>
                      <a:pt x="310" y="199"/>
                      <a:pt x="312" y="196"/>
                    </a:cubicBezTo>
                    <a:cubicBezTo>
                      <a:pt x="314" y="193"/>
                      <a:pt x="317" y="190"/>
                      <a:pt x="317" y="190"/>
                    </a:cubicBezTo>
                    <a:cubicBezTo>
                      <a:pt x="317" y="189"/>
                      <a:pt x="320" y="182"/>
                      <a:pt x="320" y="179"/>
                    </a:cubicBezTo>
                    <a:cubicBezTo>
                      <a:pt x="321" y="177"/>
                      <a:pt x="318" y="172"/>
                      <a:pt x="318" y="170"/>
                    </a:cubicBezTo>
                    <a:cubicBezTo>
                      <a:pt x="318" y="169"/>
                      <a:pt x="316" y="165"/>
                      <a:pt x="315" y="164"/>
                    </a:cubicBezTo>
                    <a:cubicBezTo>
                      <a:pt x="314" y="163"/>
                      <a:pt x="314" y="159"/>
                      <a:pt x="314" y="158"/>
                    </a:cubicBezTo>
                    <a:cubicBezTo>
                      <a:pt x="314" y="158"/>
                      <a:pt x="317" y="157"/>
                      <a:pt x="317" y="156"/>
                    </a:cubicBezTo>
                    <a:cubicBezTo>
                      <a:pt x="318" y="155"/>
                      <a:pt x="320" y="152"/>
                      <a:pt x="320" y="151"/>
                    </a:cubicBezTo>
                    <a:cubicBezTo>
                      <a:pt x="320" y="150"/>
                      <a:pt x="322" y="153"/>
                      <a:pt x="323" y="154"/>
                    </a:cubicBezTo>
                    <a:cubicBezTo>
                      <a:pt x="325" y="155"/>
                      <a:pt x="326" y="162"/>
                      <a:pt x="328" y="163"/>
                    </a:cubicBezTo>
                    <a:cubicBezTo>
                      <a:pt x="329" y="164"/>
                      <a:pt x="336" y="155"/>
                      <a:pt x="335" y="150"/>
                    </a:cubicBezTo>
                    <a:cubicBezTo>
                      <a:pt x="334" y="144"/>
                      <a:pt x="337" y="137"/>
                      <a:pt x="339" y="137"/>
                    </a:cubicBezTo>
                    <a:cubicBezTo>
                      <a:pt x="340" y="136"/>
                      <a:pt x="343" y="132"/>
                      <a:pt x="345" y="129"/>
                    </a:cubicBezTo>
                    <a:cubicBezTo>
                      <a:pt x="331" y="86"/>
                      <a:pt x="306" y="49"/>
                      <a:pt x="275" y="18"/>
                    </a:cubicBezTo>
                    <a:cubicBezTo>
                      <a:pt x="275" y="18"/>
                      <a:pt x="274" y="18"/>
                      <a:pt x="274" y="18"/>
                    </a:cubicBezTo>
                    <a:cubicBezTo>
                      <a:pt x="272" y="18"/>
                      <a:pt x="272" y="18"/>
                      <a:pt x="272" y="18"/>
                    </a:cubicBezTo>
                    <a:cubicBezTo>
                      <a:pt x="267" y="17"/>
                      <a:pt x="265" y="12"/>
                      <a:pt x="266" y="11"/>
                    </a:cubicBezTo>
                    <a:cubicBezTo>
                      <a:pt x="266" y="11"/>
                      <a:pt x="266" y="10"/>
                      <a:pt x="266" y="9"/>
                    </a:cubicBezTo>
                    <a:cubicBezTo>
                      <a:pt x="263" y="7"/>
                      <a:pt x="261" y="5"/>
                      <a:pt x="259" y="3"/>
                    </a:cubicBezTo>
                    <a:cubicBezTo>
                      <a:pt x="257" y="3"/>
                      <a:pt x="255" y="3"/>
                      <a:pt x="254" y="3"/>
                    </a:cubicBezTo>
                    <a:cubicBezTo>
                      <a:pt x="251" y="3"/>
                      <a:pt x="246" y="1"/>
                      <a:pt x="245" y="1"/>
                    </a:cubicBezTo>
                    <a:cubicBezTo>
                      <a:pt x="244" y="0"/>
                      <a:pt x="241" y="1"/>
                      <a:pt x="241" y="3"/>
                    </a:cubicBezTo>
                    <a:cubicBezTo>
                      <a:pt x="240" y="5"/>
                      <a:pt x="235" y="6"/>
                      <a:pt x="234" y="7"/>
                    </a:cubicBezTo>
                    <a:cubicBezTo>
                      <a:pt x="234" y="8"/>
                      <a:pt x="231" y="8"/>
                      <a:pt x="230" y="8"/>
                    </a:cubicBezTo>
                    <a:cubicBezTo>
                      <a:pt x="230" y="7"/>
                      <a:pt x="225" y="10"/>
                      <a:pt x="222" y="10"/>
                    </a:cubicBezTo>
                    <a:cubicBezTo>
                      <a:pt x="219" y="10"/>
                      <a:pt x="215" y="12"/>
                      <a:pt x="213" y="13"/>
                    </a:cubicBezTo>
                    <a:cubicBezTo>
                      <a:pt x="212" y="13"/>
                      <a:pt x="210" y="16"/>
                      <a:pt x="209" y="17"/>
                    </a:cubicBezTo>
                    <a:cubicBezTo>
                      <a:pt x="209" y="18"/>
                      <a:pt x="205" y="20"/>
                      <a:pt x="204" y="21"/>
                    </a:cubicBezTo>
                    <a:cubicBezTo>
                      <a:pt x="203" y="21"/>
                      <a:pt x="204" y="26"/>
                      <a:pt x="205" y="26"/>
                    </a:cubicBezTo>
                    <a:cubicBezTo>
                      <a:pt x="206" y="27"/>
                      <a:pt x="202" y="26"/>
                      <a:pt x="201" y="25"/>
                    </a:cubicBezTo>
                    <a:cubicBezTo>
                      <a:pt x="199" y="24"/>
                      <a:pt x="197" y="27"/>
                      <a:pt x="196" y="28"/>
                    </a:cubicBezTo>
                    <a:cubicBezTo>
                      <a:pt x="196" y="29"/>
                      <a:pt x="194" y="27"/>
                      <a:pt x="194" y="26"/>
                    </a:cubicBezTo>
                    <a:cubicBezTo>
                      <a:pt x="194" y="25"/>
                      <a:pt x="190" y="23"/>
                      <a:pt x="190" y="25"/>
                    </a:cubicBezTo>
                    <a:cubicBezTo>
                      <a:pt x="189" y="26"/>
                      <a:pt x="186" y="24"/>
                      <a:pt x="185" y="24"/>
                    </a:cubicBezTo>
                    <a:cubicBezTo>
                      <a:pt x="183" y="23"/>
                      <a:pt x="178" y="28"/>
                      <a:pt x="176" y="30"/>
                    </a:cubicBezTo>
                    <a:cubicBezTo>
                      <a:pt x="174" y="32"/>
                      <a:pt x="165" y="34"/>
                      <a:pt x="163" y="33"/>
                    </a:cubicBezTo>
                    <a:cubicBezTo>
                      <a:pt x="161" y="33"/>
                      <a:pt x="159" y="37"/>
                      <a:pt x="161" y="38"/>
                    </a:cubicBezTo>
                    <a:cubicBezTo>
                      <a:pt x="162" y="38"/>
                      <a:pt x="157" y="38"/>
                      <a:pt x="154" y="38"/>
                    </a:cubicBezTo>
                    <a:cubicBezTo>
                      <a:pt x="151" y="38"/>
                      <a:pt x="142" y="42"/>
                      <a:pt x="140" y="43"/>
                    </a:cubicBezTo>
                    <a:cubicBezTo>
                      <a:pt x="138" y="45"/>
                      <a:pt x="137" y="43"/>
                      <a:pt x="137" y="42"/>
                    </a:cubicBezTo>
                    <a:cubicBezTo>
                      <a:pt x="137" y="40"/>
                      <a:pt x="133" y="39"/>
                      <a:pt x="132" y="39"/>
                    </a:cubicBezTo>
                    <a:cubicBezTo>
                      <a:pt x="132" y="39"/>
                      <a:pt x="130" y="45"/>
                      <a:pt x="128" y="47"/>
                    </a:cubicBezTo>
                    <a:cubicBezTo>
                      <a:pt x="126" y="48"/>
                      <a:pt x="124" y="41"/>
                      <a:pt x="120" y="40"/>
                    </a:cubicBezTo>
                    <a:cubicBezTo>
                      <a:pt x="116" y="39"/>
                      <a:pt x="110" y="35"/>
                      <a:pt x="108" y="35"/>
                    </a:cubicBezTo>
                    <a:cubicBezTo>
                      <a:pt x="106" y="34"/>
                      <a:pt x="103" y="31"/>
                      <a:pt x="102" y="30"/>
                    </a:cubicBezTo>
                    <a:cubicBezTo>
                      <a:pt x="101" y="29"/>
                      <a:pt x="96" y="28"/>
                      <a:pt x="94" y="28"/>
                    </a:cubicBezTo>
                    <a:cubicBezTo>
                      <a:pt x="92" y="28"/>
                      <a:pt x="87" y="31"/>
                      <a:pt x="86" y="32"/>
                    </a:cubicBezTo>
                    <a:cubicBezTo>
                      <a:pt x="84" y="33"/>
                      <a:pt x="82" y="33"/>
                      <a:pt x="81" y="33"/>
                    </a:cubicBezTo>
                    <a:cubicBezTo>
                      <a:pt x="81" y="34"/>
                      <a:pt x="75" y="40"/>
                      <a:pt x="72" y="41"/>
                    </a:cubicBezTo>
                    <a:cubicBezTo>
                      <a:pt x="70" y="43"/>
                      <a:pt x="66" y="51"/>
                      <a:pt x="65" y="53"/>
                    </a:cubicBezTo>
                    <a:cubicBezTo>
                      <a:pt x="63" y="55"/>
                      <a:pt x="61" y="55"/>
                      <a:pt x="61" y="55"/>
                    </a:cubicBezTo>
                    <a:cubicBezTo>
                      <a:pt x="60" y="55"/>
                      <a:pt x="59" y="58"/>
                      <a:pt x="59" y="58"/>
                    </a:cubicBezTo>
                    <a:cubicBezTo>
                      <a:pt x="59" y="59"/>
                      <a:pt x="52" y="63"/>
                      <a:pt x="52" y="66"/>
                    </a:cubicBezTo>
                    <a:cubicBezTo>
                      <a:pt x="51" y="69"/>
                      <a:pt x="52" y="76"/>
                      <a:pt x="52" y="79"/>
                    </a:cubicBezTo>
                    <a:cubicBezTo>
                      <a:pt x="52" y="81"/>
                      <a:pt x="55" y="86"/>
                      <a:pt x="57" y="86"/>
                    </a:cubicBezTo>
                    <a:cubicBezTo>
                      <a:pt x="59" y="86"/>
                      <a:pt x="58" y="91"/>
                      <a:pt x="57" y="92"/>
                    </a:cubicBezTo>
                    <a:cubicBezTo>
                      <a:pt x="57" y="93"/>
                      <a:pt x="58" y="94"/>
                      <a:pt x="58" y="95"/>
                    </a:cubicBezTo>
                    <a:cubicBezTo>
                      <a:pt x="58" y="96"/>
                      <a:pt x="53" y="98"/>
                      <a:pt x="52" y="98"/>
                    </a:cubicBezTo>
                    <a:cubicBezTo>
                      <a:pt x="50" y="99"/>
                      <a:pt x="48" y="102"/>
                      <a:pt x="48" y="103"/>
                    </a:cubicBezTo>
                    <a:cubicBezTo>
                      <a:pt x="47" y="105"/>
                      <a:pt x="43" y="105"/>
                      <a:pt x="41" y="107"/>
                    </a:cubicBezTo>
                    <a:cubicBezTo>
                      <a:pt x="42" y="106"/>
                      <a:pt x="42" y="104"/>
                      <a:pt x="43" y="103"/>
                    </a:cubicBezTo>
                    <a:cubicBezTo>
                      <a:pt x="43" y="102"/>
                      <a:pt x="42" y="99"/>
                      <a:pt x="42" y="98"/>
                    </a:cubicBezTo>
                    <a:cubicBezTo>
                      <a:pt x="41" y="98"/>
                      <a:pt x="41" y="89"/>
                      <a:pt x="39" y="88"/>
                    </a:cubicBezTo>
                    <a:cubicBezTo>
                      <a:pt x="38" y="86"/>
                      <a:pt x="35" y="83"/>
                      <a:pt x="35" y="82"/>
                    </a:cubicBezTo>
                    <a:cubicBezTo>
                      <a:pt x="34" y="82"/>
                      <a:pt x="35" y="79"/>
                      <a:pt x="35" y="79"/>
                    </a:cubicBezTo>
                    <a:cubicBezTo>
                      <a:pt x="36" y="78"/>
                      <a:pt x="32" y="77"/>
                      <a:pt x="30" y="78"/>
                    </a:cubicBezTo>
                    <a:cubicBezTo>
                      <a:pt x="29" y="78"/>
                      <a:pt x="29" y="87"/>
                      <a:pt x="28" y="89"/>
                    </a:cubicBezTo>
                    <a:cubicBezTo>
                      <a:pt x="28" y="91"/>
                      <a:pt x="30" y="95"/>
                      <a:pt x="31" y="95"/>
                    </a:cubicBezTo>
                    <a:cubicBezTo>
                      <a:pt x="32" y="95"/>
                      <a:pt x="32" y="99"/>
                      <a:pt x="30" y="99"/>
                    </a:cubicBezTo>
                    <a:cubicBezTo>
                      <a:pt x="28" y="99"/>
                      <a:pt x="27" y="105"/>
                      <a:pt x="28" y="106"/>
                    </a:cubicBezTo>
                    <a:cubicBezTo>
                      <a:pt x="29" y="108"/>
                      <a:pt x="27" y="110"/>
                      <a:pt x="26" y="111"/>
                    </a:cubicBezTo>
                    <a:cubicBezTo>
                      <a:pt x="25" y="112"/>
                      <a:pt x="32" y="111"/>
                      <a:pt x="35" y="111"/>
                    </a:cubicBezTo>
                    <a:cubicBezTo>
                      <a:pt x="38" y="111"/>
                      <a:pt x="40" y="113"/>
                      <a:pt x="40" y="113"/>
                    </a:cubicBezTo>
                    <a:cubicBezTo>
                      <a:pt x="40" y="113"/>
                      <a:pt x="34" y="114"/>
                      <a:pt x="33" y="115"/>
                    </a:cubicBezTo>
                    <a:cubicBezTo>
                      <a:pt x="32" y="116"/>
                      <a:pt x="28" y="119"/>
                      <a:pt x="28" y="120"/>
                    </a:cubicBezTo>
                    <a:cubicBezTo>
                      <a:pt x="27" y="121"/>
                      <a:pt x="29" y="123"/>
                      <a:pt x="30" y="123"/>
                    </a:cubicBezTo>
                    <a:cubicBezTo>
                      <a:pt x="32" y="123"/>
                      <a:pt x="34" y="129"/>
                      <a:pt x="35" y="130"/>
                    </a:cubicBezTo>
                    <a:cubicBezTo>
                      <a:pt x="36" y="131"/>
                      <a:pt x="36" y="133"/>
                      <a:pt x="35" y="134"/>
                    </a:cubicBezTo>
                    <a:cubicBezTo>
                      <a:pt x="35" y="135"/>
                      <a:pt x="27" y="134"/>
                      <a:pt x="24" y="134"/>
                    </a:cubicBezTo>
                    <a:cubicBezTo>
                      <a:pt x="22" y="135"/>
                      <a:pt x="18" y="141"/>
                      <a:pt x="18" y="143"/>
                    </a:cubicBezTo>
                    <a:cubicBezTo>
                      <a:pt x="18" y="146"/>
                      <a:pt x="18" y="152"/>
                      <a:pt x="19" y="154"/>
                    </a:cubicBezTo>
                    <a:cubicBezTo>
                      <a:pt x="19" y="156"/>
                      <a:pt x="25" y="157"/>
                      <a:pt x="26" y="158"/>
                    </a:cubicBezTo>
                    <a:cubicBezTo>
                      <a:pt x="27" y="158"/>
                      <a:pt x="33" y="158"/>
                      <a:pt x="34" y="158"/>
                    </a:cubicBezTo>
                    <a:cubicBezTo>
                      <a:pt x="35" y="159"/>
                      <a:pt x="39" y="152"/>
                      <a:pt x="40" y="150"/>
                    </a:cubicBezTo>
                    <a:cubicBezTo>
                      <a:pt x="41" y="147"/>
                      <a:pt x="47" y="141"/>
                      <a:pt x="48" y="139"/>
                    </a:cubicBezTo>
                    <a:cubicBezTo>
                      <a:pt x="49" y="137"/>
                      <a:pt x="56" y="138"/>
                      <a:pt x="57" y="136"/>
                    </a:cubicBezTo>
                    <a:cubicBezTo>
                      <a:pt x="59" y="135"/>
                      <a:pt x="58" y="141"/>
                      <a:pt x="59" y="145"/>
                    </a:cubicBezTo>
                    <a:cubicBezTo>
                      <a:pt x="59" y="148"/>
                      <a:pt x="66" y="148"/>
                      <a:pt x="65" y="144"/>
                    </a:cubicBezTo>
                    <a:cubicBezTo>
                      <a:pt x="64" y="141"/>
                      <a:pt x="65" y="140"/>
                      <a:pt x="66" y="141"/>
                    </a:cubicBezTo>
                    <a:cubicBezTo>
                      <a:pt x="66" y="142"/>
                      <a:pt x="72" y="145"/>
                      <a:pt x="73" y="146"/>
                    </a:cubicBezTo>
                    <a:cubicBezTo>
                      <a:pt x="74" y="148"/>
                      <a:pt x="74" y="152"/>
                      <a:pt x="72" y="152"/>
                    </a:cubicBezTo>
                    <a:cubicBezTo>
                      <a:pt x="71" y="152"/>
                      <a:pt x="71" y="156"/>
                      <a:pt x="73" y="156"/>
                    </a:cubicBezTo>
                    <a:cubicBezTo>
                      <a:pt x="74" y="157"/>
                      <a:pt x="76" y="152"/>
                      <a:pt x="77" y="151"/>
                    </a:cubicBezTo>
                    <a:cubicBezTo>
                      <a:pt x="79" y="150"/>
                      <a:pt x="80" y="147"/>
                      <a:pt x="79" y="147"/>
                    </a:cubicBezTo>
                    <a:cubicBezTo>
                      <a:pt x="79" y="147"/>
                      <a:pt x="81" y="144"/>
                      <a:pt x="81" y="145"/>
                    </a:cubicBezTo>
                    <a:cubicBezTo>
                      <a:pt x="82" y="146"/>
                      <a:pt x="78" y="139"/>
                      <a:pt x="76" y="136"/>
                    </a:cubicBezTo>
                    <a:cubicBezTo>
                      <a:pt x="73" y="133"/>
                      <a:pt x="75" y="135"/>
                      <a:pt x="80" y="139"/>
                    </a:cubicBezTo>
                    <a:cubicBezTo>
                      <a:pt x="80" y="139"/>
                      <a:pt x="80" y="139"/>
                      <a:pt x="83" y="143"/>
                    </a:cubicBezTo>
                    <a:cubicBezTo>
                      <a:pt x="84" y="144"/>
                      <a:pt x="84" y="146"/>
                      <a:pt x="85" y="147"/>
                    </a:cubicBezTo>
                    <a:cubicBezTo>
                      <a:pt x="86" y="149"/>
                      <a:pt x="86" y="149"/>
                      <a:pt x="86" y="149"/>
                    </a:cubicBezTo>
                    <a:cubicBezTo>
                      <a:pt x="86" y="150"/>
                      <a:pt x="87" y="155"/>
                      <a:pt x="87" y="156"/>
                    </a:cubicBezTo>
                    <a:cubicBezTo>
                      <a:pt x="87" y="157"/>
                      <a:pt x="90" y="159"/>
                      <a:pt x="91" y="159"/>
                    </a:cubicBezTo>
                    <a:cubicBezTo>
                      <a:pt x="93" y="159"/>
                      <a:pt x="94" y="160"/>
                      <a:pt x="94" y="160"/>
                    </a:cubicBezTo>
                    <a:cubicBezTo>
                      <a:pt x="93" y="160"/>
                      <a:pt x="95" y="163"/>
                      <a:pt x="96" y="163"/>
                    </a:cubicBezTo>
                    <a:cubicBezTo>
                      <a:pt x="98" y="163"/>
                      <a:pt x="98" y="159"/>
                      <a:pt x="97" y="159"/>
                    </a:cubicBezTo>
                    <a:cubicBezTo>
                      <a:pt x="95" y="159"/>
                      <a:pt x="95" y="153"/>
                      <a:pt x="95" y="151"/>
                    </a:cubicBezTo>
                    <a:cubicBezTo>
                      <a:pt x="95" y="148"/>
                      <a:pt x="96" y="146"/>
                      <a:pt x="97" y="146"/>
                    </a:cubicBezTo>
                    <a:cubicBezTo>
                      <a:pt x="97" y="146"/>
                      <a:pt x="97" y="152"/>
                      <a:pt x="97" y="153"/>
                    </a:cubicBezTo>
                    <a:cubicBezTo>
                      <a:pt x="97" y="154"/>
                      <a:pt x="98" y="156"/>
                      <a:pt x="98" y="158"/>
                    </a:cubicBezTo>
                    <a:cubicBezTo>
                      <a:pt x="98" y="158"/>
                      <a:pt x="98" y="158"/>
                      <a:pt x="100" y="159"/>
                    </a:cubicBezTo>
                    <a:cubicBezTo>
                      <a:pt x="104" y="162"/>
                      <a:pt x="104" y="162"/>
                      <a:pt x="104" y="162"/>
                    </a:cubicBezTo>
                    <a:cubicBezTo>
                      <a:pt x="109" y="160"/>
                      <a:pt x="116" y="162"/>
                      <a:pt x="115" y="163"/>
                    </a:cubicBezTo>
                    <a:cubicBezTo>
                      <a:pt x="115" y="164"/>
                      <a:pt x="119" y="164"/>
                      <a:pt x="119" y="162"/>
                    </a:cubicBezTo>
                    <a:cubicBezTo>
                      <a:pt x="120" y="161"/>
                      <a:pt x="120" y="162"/>
                      <a:pt x="120" y="163"/>
                    </a:cubicBezTo>
                    <a:cubicBezTo>
                      <a:pt x="120" y="165"/>
                      <a:pt x="116" y="169"/>
                      <a:pt x="116" y="171"/>
                    </a:cubicBezTo>
                    <a:cubicBezTo>
                      <a:pt x="115" y="173"/>
                      <a:pt x="103" y="172"/>
                      <a:pt x="98" y="172"/>
                    </a:cubicBezTo>
                    <a:cubicBezTo>
                      <a:pt x="93" y="171"/>
                      <a:pt x="86" y="173"/>
                      <a:pt x="85" y="175"/>
                    </a:cubicBezTo>
                    <a:cubicBezTo>
                      <a:pt x="84" y="176"/>
                      <a:pt x="76" y="171"/>
                      <a:pt x="73" y="169"/>
                    </a:cubicBezTo>
                    <a:cubicBezTo>
                      <a:pt x="69" y="168"/>
                      <a:pt x="66" y="162"/>
                      <a:pt x="65" y="162"/>
                    </a:cubicBezTo>
                    <a:cubicBezTo>
                      <a:pt x="65" y="161"/>
                      <a:pt x="66" y="159"/>
                      <a:pt x="66" y="158"/>
                    </a:cubicBezTo>
                    <a:cubicBezTo>
                      <a:pt x="65" y="157"/>
                      <a:pt x="57" y="157"/>
                      <a:pt x="55" y="158"/>
                    </a:cubicBezTo>
                    <a:cubicBezTo>
                      <a:pt x="52" y="158"/>
                      <a:pt x="40" y="160"/>
                      <a:pt x="37" y="161"/>
                    </a:cubicBezTo>
                    <a:cubicBezTo>
                      <a:pt x="34" y="162"/>
                      <a:pt x="29" y="161"/>
                      <a:pt x="28" y="161"/>
                    </a:cubicBezTo>
                    <a:cubicBezTo>
                      <a:pt x="26" y="160"/>
                      <a:pt x="23" y="165"/>
                      <a:pt x="21" y="165"/>
                    </a:cubicBezTo>
                    <a:cubicBezTo>
                      <a:pt x="20" y="166"/>
                      <a:pt x="18" y="172"/>
                      <a:pt x="17" y="178"/>
                    </a:cubicBezTo>
                    <a:cubicBezTo>
                      <a:pt x="17" y="178"/>
                      <a:pt x="17" y="178"/>
                      <a:pt x="14" y="183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9" y="189"/>
                      <a:pt x="4" y="199"/>
                      <a:pt x="3" y="201"/>
                    </a:cubicBezTo>
                    <a:cubicBezTo>
                      <a:pt x="2" y="203"/>
                      <a:pt x="0" y="219"/>
                      <a:pt x="0" y="224"/>
                    </a:cubicBezTo>
                    <a:cubicBezTo>
                      <a:pt x="0" y="229"/>
                      <a:pt x="5" y="240"/>
                      <a:pt x="6" y="243"/>
                    </a:cubicBezTo>
                    <a:cubicBezTo>
                      <a:pt x="7" y="245"/>
                      <a:pt x="15" y="252"/>
                      <a:pt x="18" y="254"/>
                    </a:cubicBezTo>
                    <a:cubicBezTo>
                      <a:pt x="20" y="255"/>
                      <a:pt x="29" y="255"/>
                      <a:pt x="31" y="255"/>
                    </a:cubicBezTo>
                    <a:cubicBezTo>
                      <a:pt x="34" y="255"/>
                      <a:pt x="37" y="253"/>
                      <a:pt x="38" y="250"/>
                    </a:cubicBezTo>
                    <a:cubicBezTo>
                      <a:pt x="38" y="250"/>
                      <a:pt x="38" y="250"/>
                      <a:pt x="42" y="250"/>
                    </a:cubicBezTo>
                    <a:cubicBezTo>
                      <a:pt x="44" y="250"/>
                      <a:pt x="44" y="250"/>
                      <a:pt x="44" y="250"/>
                    </a:cubicBezTo>
                    <a:cubicBezTo>
                      <a:pt x="44" y="252"/>
                      <a:pt x="50" y="254"/>
                      <a:pt x="52" y="255"/>
                    </a:cubicBezTo>
                    <a:cubicBezTo>
                      <a:pt x="53" y="256"/>
                      <a:pt x="57" y="255"/>
                      <a:pt x="58" y="255"/>
                    </a:cubicBezTo>
                    <a:cubicBezTo>
                      <a:pt x="59" y="255"/>
                      <a:pt x="60" y="265"/>
                      <a:pt x="60" y="268"/>
                    </a:cubicBezTo>
                    <a:cubicBezTo>
                      <a:pt x="59" y="271"/>
                      <a:pt x="62" y="282"/>
                      <a:pt x="63" y="285"/>
                    </a:cubicBezTo>
                    <a:cubicBezTo>
                      <a:pt x="63" y="288"/>
                      <a:pt x="67" y="297"/>
                      <a:pt x="67" y="300"/>
                    </a:cubicBezTo>
                    <a:cubicBezTo>
                      <a:pt x="68" y="303"/>
                      <a:pt x="65" y="313"/>
                      <a:pt x="65" y="317"/>
                    </a:cubicBezTo>
                    <a:cubicBezTo>
                      <a:pt x="64" y="321"/>
                      <a:pt x="69" y="331"/>
                      <a:pt x="71" y="335"/>
                    </a:cubicBezTo>
                    <a:cubicBezTo>
                      <a:pt x="72" y="338"/>
                      <a:pt x="73" y="346"/>
                      <a:pt x="73" y="347"/>
                    </a:cubicBezTo>
                    <a:cubicBezTo>
                      <a:pt x="73" y="349"/>
                      <a:pt x="79" y="360"/>
                      <a:pt x="80" y="364"/>
                    </a:cubicBezTo>
                    <a:cubicBezTo>
                      <a:pt x="81" y="368"/>
                      <a:pt x="95" y="369"/>
                      <a:pt x="98" y="3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26"/>
              <p:cNvSpPr>
                <a:spLocks/>
              </p:cNvSpPr>
              <p:nvPr/>
            </p:nvSpPr>
            <p:spPr bwMode="auto">
              <a:xfrm>
                <a:off x="3756026" y="3794125"/>
                <a:ext cx="55563" cy="55563"/>
              </a:xfrm>
              <a:custGeom>
                <a:avLst/>
                <a:gdLst>
                  <a:gd name="T0" fmla="*/ 6 w 15"/>
                  <a:gd name="T1" fmla="*/ 14 h 15"/>
                  <a:gd name="T2" fmla="*/ 12 w 15"/>
                  <a:gd name="T3" fmla="*/ 12 h 15"/>
                  <a:gd name="T4" fmla="*/ 14 w 15"/>
                  <a:gd name="T5" fmla="*/ 5 h 15"/>
                  <a:gd name="T6" fmla="*/ 9 w 15"/>
                  <a:gd name="T7" fmla="*/ 0 h 15"/>
                  <a:gd name="T8" fmla="*/ 6 w 15"/>
                  <a:gd name="T9" fmla="*/ 4 h 15"/>
                  <a:gd name="T10" fmla="*/ 1 w 15"/>
                  <a:gd name="T11" fmla="*/ 7 h 15"/>
                  <a:gd name="T12" fmla="*/ 1 w 15"/>
                  <a:gd name="T13" fmla="*/ 10 h 15"/>
                  <a:gd name="T14" fmla="*/ 6 w 15"/>
                  <a:gd name="T15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6" y="14"/>
                    </a:moveTo>
                    <a:cubicBezTo>
                      <a:pt x="6" y="15"/>
                      <a:pt x="10" y="12"/>
                      <a:pt x="12" y="12"/>
                    </a:cubicBezTo>
                    <a:cubicBezTo>
                      <a:pt x="14" y="11"/>
                      <a:pt x="15" y="6"/>
                      <a:pt x="14" y="5"/>
                    </a:cubicBezTo>
                    <a:cubicBezTo>
                      <a:pt x="12" y="5"/>
                      <a:pt x="10" y="1"/>
                      <a:pt x="9" y="0"/>
                    </a:cubicBezTo>
                    <a:cubicBezTo>
                      <a:pt x="8" y="0"/>
                      <a:pt x="5" y="2"/>
                      <a:pt x="6" y="4"/>
                    </a:cubicBezTo>
                    <a:cubicBezTo>
                      <a:pt x="6" y="5"/>
                      <a:pt x="2" y="6"/>
                      <a:pt x="1" y="7"/>
                    </a:cubicBezTo>
                    <a:cubicBezTo>
                      <a:pt x="0" y="9"/>
                      <a:pt x="0" y="10"/>
                      <a:pt x="1" y="10"/>
                    </a:cubicBezTo>
                    <a:cubicBezTo>
                      <a:pt x="2" y="10"/>
                      <a:pt x="6" y="13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27"/>
              <p:cNvSpPr>
                <a:spLocks/>
              </p:cNvSpPr>
              <p:nvPr/>
            </p:nvSpPr>
            <p:spPr bwMode="auto">
              <a:xfrm>
                <a:off x="3725863" y="3932238"/>
                <a:ext cx="41275" cy="65088"/>
              </a:xfrm>
              <a:custGeom>
                <a:avLst/>
                <a:gdLst>
                  <a:gd name="T0" fmla="*/ 10 w 11"/>
                  <a:gd name="T1" fmla="*/ 7 h 17"/>
                  <a:gd name="T2" fmla="*/ 8 w 11"/>
                  <a:gd name="T3" fmla="*/ 1 h 17"/>
                  <a:gd name="T4" fmla="*/ 1 w 11"/>
                  <a:gd name="T5" fmla="*/ 12 h 17"/>
                  <a:gd name="T6" fmla="*/ 4 w 11"/>
                  <a:gd name="T7" fmla="*/ 15 h 17"/>
                  <a:gd name="T8" fmla="*/ 9 w 11"/>
                  <a:gd name="T9" fmla="*/ 16 h 17"/>
                  <a:gd name="T10" fmla="*/ 9 w 11"/>
                  <a:gd name="T11" fmla="*/ 14 h 17"/>
                  <a:gd name="T12" fmla="*/ 10 w 11"/>
                  <a:gd name="T1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7">
                    <a:moveTo>
                      <a:pt x="10" y="7"/>
                    </a:moveTo>
                    <a:cubicBezTo>
                      <a:pt x="11" y="6"/>
                      <a:pt x="10" y="1"/>
                      <a:pt x="8" y="1"/>
                    </a:cubicBezTo>
                    <a:cubicBezTo>
                      <a:pt x="6" y="0"/>
                      <a:pt x="0" y="8"/>
                      <a:pt x="1" y="12"/>
                    </a:cubicBezTo>
                    <a:cubicBezTo>
                      <a:pt x="2" y="16"/>
                      <a:pt x="3" y="16"/>
                      <a:pt x="4" y="15"/>
                    </a:cubicBezTo>
                    <a:cubicBezTo>
                      <a:pt x="4" y="14"/>
                      <a:pt x="8" y="16"/>
                      <a:pt x="9" y="16"/>
                    </a:cubicBezTo>
                    <a:cubicBezTo>
                      <a:pt x="10" y="17"/>
                      <a:pt x="10" y="16"/>
                      <a:pt x="9" y="14"/>
                    </a:cubicBezTo>
                    <a:cubicBezTo>
                      <a:pt x="8" y="12"/>
                      <a:pt x="9" y="7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28"/>
              <p:cNvSpPr>
                <a:spLocks/>
              </p:cNvSpPr>
              <p:nvPr/>
            </p:nvSpPr>
            <p:spPr bwMode="auto">
              <a:xfrm>
                <a:off x="3638551" y="3879850"/>
                <a:ext cx="87313" cy="120650"/>
              </a:xfrm>
              <a:custGeom>
                <a:avLst/>
                <a:gdLst>
                  <a:gd name="T0" fmla="*/ 21 w 23"/>
                  <a:gd name="T1" fmla="*/ 16 h 32"/>
                  <a:gd name="T2" fmla="*/ 22 w 23"/>
                  <a:gd name="T3" fmla="*/ 6 h 32"/>
                  <a:gd name="T4" fmla="*/ 17 w 23"/>
                  <a:gd name="T5" fmla="*/ 1 h 32"/>
                  <a:gd name="T6" fmla="*/ 5 w 23"/>
                  <a:gd name="T7" fmla="*/ 15 h 32"/>
                  <a:gd name="T8" fmla="*/ 1 w 23"/>
                  <a:gd name="T9" fmla="*/ 27 h 32"/>
                  <a:gd name="T10" fmla="*/ 12 w 23"/>
                  <a:gd name="T11" fmla="*/ 31 h 32"/>
                  <a:gd name="T12" fmla="*/ 16 w 23"/>
                  <a:gd name="T13" fmla="*/ 30 h 32"/>
                  <a:gd name="T14" fmla="*/ 16 w 23"/>
                  <a:gd name="T15" fmla="*/ 29 h 32"/>
                  <a:gd name="T16" fmla="*/ 20 w 23"/>
                  <a:gd name="T17" fmla="*/ 23 h 32"/>
                  <a:gd name="T18" fmla="*/ 21 w 23"/>
                  <a:gd name="T1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32">
                    <a:moveTo>
                      <a:pt x="21" y="16"/>
                    </a:moveTo>
                    <a:cubicBezTo>
                      <a:pt x="21" y="14"/>
                      <a:pt x="22" y="8"/>
                      <a:pt x="22" y="6"/>
                    </a:cubicBezTo>
                    <a:cubicBezTo>
                      <a:pt x="23" y="5"/>
                      <a:pt x="19" y="2"/>
                      <a:pt x="17" y="1"/>
                    </a:cubicBezTo>
                    <a:cubicBezTo>
                      <a:pt x="15" y="0"/>
                      <a:pt x="10" y="13"/>
                      <a:pt x="5" y="15"/>
                    </a:cubicBezTo>
                    <a:cubicBezTo>
                      <a:pt x="1" y="17"/>
                      <a:pt x="0" y="25"/>
                      <a:pt x="1" y="27"/>
                    </a:cubicBezTo>
                    <a:cubicBezTo>
                      <a:pt x="2" y="28"/>
                      <a:pt x="11" y="29"/>
                      <a:pt x="12" y="31"/>
                    </a:cubicBezTo>
                    <a:cubicBezTo>
                      <a:pt x="14" y="32"/>
                      <a:pt x="15" y="30"/>
                      <a:pt x="16" y="30"/>
                    </a:cubicBezTo>
                    <a:cubicBezTo>
                      <a:pt x="17" y="30"/>
                      <a:pt x="17" y="29"/>
                      <a:pt x="16" y="29"/>
                    </a:cubicBezTo>
                    <a:cubicBezTo>
                      <a:pt x="16" y="29"/>
                      <a:pt x="19" y="25"/>
                      <a:pt x="20" y="23"/>
                    </a:cubicBezTo>
                    <a:cubicBezTo>
                      <a:pt x="20" y="21"/>
                      <a:pt x="21" y="17"/>
                      <a:pt x="2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29"/>
              <p:cNvSpPr>
                <a:spLocks/>
              </p:cNvSpPr>
              <p:nvPr/>
            </p:nvSpPr>
            <p:spPr bwMode="auto">
              <a:xfrm>
                <a:off x="3602038" y="4011613"/>
                <a:ext cx="88900" cy="33338"/>
              </a:xfrm>
              <a:custGeom>
                <a:avLst/>
                <a:gdLst>
                  <a:gd name="T0" fmla="*/ 8 w 24"/>
                  <a:gd name="T1" fmla="*/ 1 h 9"/>
                  <a:gd name="T2" fmla="*/ 1 w 24"/>
                  <a:gd name="T3" fmla="*/ 3 h 9"/>
                  <a:gd name="T4" fmla="*/ 17 w 24"/>
                  <a:gd name="T5" fmla="*/ 8 h 9"/>
                  <a:gd name="T6" fmla="*/ 23 w 24"/>
                  <a:gd name="T7" fmla="*/ 8 h 9"/>
                  <a:gd name="T8" fmla="*/ 8 w 24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">
                    <a:moveTo>
                      <a:pt x="8" y="1"/>
                    </a:moveTo>
                    <a:cubicBezTo>
                      <a:pt x="5" y="0"/>
                      <a:pt x="1" y="2"/>
                      <a:pt x="1" y="3"/>
                    </a:cubicBezTo>
                    <a:cubicBezTo>
                      <a:pt x="0" y="4"/>
                      <a:pt x="13" y="6"/>
                      <a:pt x="17" y="8"/>
                    </a:cubicBezTo>
                    <a:cubicBezTo>
                      <a:pt x="21" y="9"/>
                      <a:pt x="24" y="9"/>
                      <a:pt x="23" y="8"/>
                    </a:cubicBezTo>
                    <a:cubicBezTo>
                      <a:pt x="22" y="8"/>
                      <a:pt x="11" y="2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30"/>
              <p:cNvSpPr>
                <a:spLocks/>
              </p:cNvSpPr>
              <p:nvPr/>
            </p:nvSpPr>
            <p:spPr bwMode="auto">
              <a:xfrm>
                <a:off x="3714751" y="3673475"/>
                <a:ext cx="19050" cy="38100"/>
              </a:xfrm>
              <a:custGeom>
                <a:avLst/>
                <a:gdLst>
                  <a:gd name="T0" fmla="*/ 4 w 5"/>
                  <a:gd name="T1" fmla="*/ 8 h 10"/>
                  <a:gd name="T2" fmla="*/ 1 w 5"/>
                  <a:gd name="T3" fmla="*/ 2 h 10"/>
                  <a:gd name="T4" fmla="*/ 1 w 5"/>
                  <a:gd name="T5" fmla="*/ 9 h 10"/>
                  <a:gd name="T6" fmla="*/ 4 w 5"/>
                  <a:gd name="T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4" y="8"/>
                    </a:moveTo>
                    <a:cubicBezTo>
                      <a:pt x="5" y="7"/>
                      <a:pt x="2" y="0"/>
                      <a:pt x="1" y="2"/>
                    </a:cubicBezTo>
                    <a:cubicBezTo>
                      <a:pt x="0" y="3"/>
                      <a:pt x="1" y="7"/>
                      <a:pt x="1" y="9"/>
                    </a:cubicBezTo>
                    <a:cubicBezTo>
                      <a:pt x="1" y="10"/>
                      <a:pt x="3" y="10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31"/>
              <p:cNvSpPr>
                <a:spLocks/>
              </p:cNvSpPr>
              <p:nvPr/>
            </p:nvSpPr>
            <p:spPr bwMode="auto">
              <a:xfrm>
                <a:off x="3733801" y="3741738"/>
                <a:ext cx="25400" cy="36513"/>
              </a:xfrm>
              <a:custGeom>
                <a:avLst/>
                <a:gdLst>
                  <a:gd name="T0" fmla="*/ 6 w 7"/>
                  <a:gd name="T1" fmla="*/ 5 h 10"/>
                  <a:gd name="T2" fmla="*/ 3 w 7"/>
                  <a:gd name="T3" fmla="*/ 1 h 10"/>
                  <a:gd name="T4" fmla="*/ 2 w 7"/>
                  <a:gd name="T5" fmla="*/ 9 h 10"/>
                  <a:gd name="T6" fmla="*/ 6 w 7"/>
                  <a:gd name="T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0">
                    <a:moveTo>
                      <a:pt x="6" y="5"/>
                    </a:moveTo>
                    <a:cubicBezTo>
                      <a:pt x="7" y="3"/>
                      <a:pt x="5" y="1"/>
                      <a:pt x="3" y="1"/>
                    </a:cubicBezTo>
                    <a:cubicBezTo>
                      <a:pt x="0" y="0"/>
                      <a:pt x="0" y="8"/>
                      <a:pt x="2" y="9"/>
                    </a:cubicBezTo>
                    <a:cubicBezTo>
                      <a:pt x="3" y="10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32"/>
              <p:cNvSpPr>
                <a:spLocks/>
              </p:cNvSpPr>
              <p:nvPr/>
            </p:nvSpPr>
            <p:spPr bwMode="auto">
              <a:xfrm>
                <a:off x="3808413" y="3932238"/>
                <a:ext cx="44450" cy="26988"/>
              </a:xfrm>
              <a:custGeom>
                <a:avLst/>
                <a:gdLst>
                  <a:gd name="T0" fmla="*/ 1 w 12"/>
                  <a:gd name="T1" fmla="*/ 5 h 7"/>
                  <a:gd name="T2" fmla="*/ 12 w 12"/>
                  <a:gd name="T3" fmla="*/ 2 h 7"/>
                  <a:gd name="T4" fmla="*/ 1 w 12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7">
                    <a:moveTo>
                      <a:pt x="1" y="5"/>
                    </a:moveTo>
                    <a:cubicBezTo>
                      <a:pt x="4" y="7"/>
                      <a:pt x="11" y="6"/>
                      <a:pt x="12" y="2"/>
                    </a:cubicBezTo>
                    <a:cubicBezTo>
                      <a:pt x="8" y="0"/>
                      <a:pt x="0" y="0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33"/>
              <p:cNvSpPr>
                <a:spLocks/>
              </p:cNvSpPr>
              <p:nvPr/>
            </p:nvSpPr>
            <p:spPr bwMode="auto">
              <a:xfrm>
                <a:off x="3789363" y="3533775"/>
                <a:ext cx="71438" cy="76200"/>
              </a:xfrm>
              <a:custGeom>
                <a:avLst/>
                <a:gdLst>
                  <a:gd name="T0" fmla="*/ 4 w 19"/>
                  <a:gd name="T1" fmla="*/ 9 h 20"/>
                  <a:gd name="T2" fmla="*/ 2 w 19"/>
                  <a:gd name="T3" fmla="*/ 14 h 20"/>
                  <a:gd name="T4" fmla="*/ 2 w 19"/>
                  <a:gd name="T5" fmla="*/ 14 h 20"/>
                  <a:gd name="T6" fmla="*/ 2 w 19"/>
                  <a:gd name="T7" fmla="*/ 19 h 20"/>
                  <a:gd name="T8" fmla="*/ 7 w 19"/>
                  <a:gd name="T9" fmla="*/ 15 h 20"/>
                  <a:gd name="T10" fmla="*/ 12 w 19"/>
                  <a:gd name="T11" fmla="*/ 13 h 20"/>
                  <a:gd name="T12" fmla="*/ 18 w 19"/>
                  <a:gd name="T13" fmla="*/ 12 h 20"/>
                  <a:gd name="T14" fmla="*/ 19 w 19"/>
                  <a:gd name="T15" fmla="*/ 10 h 20"/>
                  <a:gd name="T16" fmla="*/ 17 w 19"/>
                  <a:gd name="T17" fmla="*/ 0 h 20"/>
                  <a:gd name="T18" fmla="*/ 13 w 19"/>
                  <a:gd name="T19" fmla="*/ 3 h 20"/>
                  <a:gd name="T20" fmla="*/ 4 w 19"/>
                  <a:gd name="T21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20">
                    <a:moveTo>
                      <a:pt x="4" y="9"/>
                    </a:moveTo>
                    <a:cubicBezTo>
                      <a:pt x="3" y="10"/>
                      <a:pt x="2" y="1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8"/>
                      <a:pt x="2" y="19"/>
                    </a:cubicBezTo>
                    <a:cubicBezTo>
                      <a:pt x="3" y="20"/>
                      <a:pt x="6" y="15"/>
                      <a:pt x="7" y="15"/>
                    </a:cubicBezTo>
                    <a:cubicBezTo>
                      <a:pt x="8" y="14"/>
                      <a:pt x="11" y="13"/>
                      <a:pt x="12" y="13"/>
                    </a:cubicBezTo>
                    <a:cubicBezTo>
                      <a:pt x="12" y="14"/>
                      <a:pt x="15" y="13"/>
                      <a:pt x="18" y="12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8" y="6"/>
                      <a:pt x="18" y="3"/>
                      <a:pt x="17" y="0"/>
                    </a:cubicBezTo>
                    <a:cubicBezTo>
                      <a:pt x="16" y="1"/>
                      <a:pt x="14" y="2"/>
                      <a:pt x="13" y="3"/>
                    </a:cubicBezTo>
                    <a:cubicBezTo>
                      <a:pt x="12" y="4"/>
                      <a:pt x="6" y="8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34"/>
              <p:cNvSpPr>
                <a:spLocks/>
              </p:cNvSpPr>
              <p:nvPr/>
            </p:nvSpPr>
            <p:spPr bwMode="auto">
              <a:xfrm>
                <a:off x="3519488" y="3895725"/>
                <a:ext cx="3175" cy="3175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35"/>
              <p:cNvSpPr>
                <a:spLocks/>
              </p:cNvSpPr>
              <p:nvPr/>
            </p:nvSpPr>
            <p:spPr bwMode="auto">
              <a:xfrm>
                <a:off x="3522663" y="3890963"/>
                <a:ext cx="79375" cy="109538"/>
              </a:xfrm>
              <a:custGeom>
                <a:avLst/>
                <a:gdLst>
                  <a:gd name="T0" fmla="*/ 20 w 21"/>
                  <a:gd name="T1" fmla="*/ 21 h 29"/>
                  <a:gd name="T2" fmla="*/ 11 w 21"/>
                  <a:gd name="T3" fmla="*/ 11 h 29"/>
                  <a:gd name="T4" fmla="*/ 10 w 21"/>
                  <a:gd name="T5" fmla="*/ 9 h 29"/>
                  <a:gd name="T6" fmla="*/ 9 w 21"/>
                  <a:gd name="T7" fmla="*/ 6 h 29"/>
                  <a:gd name="T8" fmla="*/ 3 w 21"/>
                  <a:gd name="T9" fmla="*/ 0 h 29"/>
                  <a:gd name="T10" fmla="*/ 0 w 21"/>
                  <a:gd name="T11" fmla="*/ 2 h 29"/>
                  <a:gd name="T12" fmla="*/ 4 w 21"/>
                  <a:gd name="T13" fmla="*/ 5 h 29"/>
                  <a:gd name="T14" fmla="*/ 17 w 21"/>
                  <a:gd name="T15" fmla="*/ 28 h 29"/>
                  <a:gd name="T16" fmla="*/ 20 w 21"/>
                  <a:gd name="T17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9">
                    <a:moveTo>
                      <a:pt x="20" y="21"/>
                    </a:moveTo>
                    <a:cubicBezTo>
                      <a:pt x="19" y="18"/>
                      <a:pt x="15" y="14"/>
                      <a:pt x="11" y="11"/>
                    </a:cubicBezTo>
                    <a:cubicBezTo>
                      <a:pt x="11" y="11"/>
                      <a:pt x="11" y="11"/>
                      <a:pt x="10" y="9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3"/>
                      <a:pt x="3" y="1"/>
                      <a:pt x="3" y="0"/>
                    </a:cubicBezTo>
                    <a:cubicBezTo>
                      <a:pt x="2" y="0"/>
                      <a:pt x="1" y="3"/>
                      <a:pt x="0" y="2"/>
                    </a:cubicBezTo>
                    <a:cubicBezTo>
                      <a:pt x="0" y="2"/>
                      <a:pt x="2" y="3"/>
                      <a:pt x="4" y="5"/>
                    </a:cubicBezTo>
                    <a:cubicBezTo>
                      <a:pt x="8" y="8"/>
                      <a:pt x="15" y="26"/>
                      <a:pt x="17" y="28"/>
                    </a:cubicBezTo>
                    <a:cubicBezTo>
                      <a:pt x="19" y="29"/>
                      <a:pt x="21" y="24"/>
                      <a:pt x="2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36"/>
              <p:cNvSpPr>
                <a:spLocks/>
              </p:cNvSpPr>
              <p:nvPr/>
            </p:nvSpPr>
            <p:spPr bwMode="auto">
              <a:xfrm>
                <a:off x="3371851" y="3846513"/>
                <a:ext cx="30163" cy="38100"/>
              </a:xfrm>
              <a:custGeom>
                <a:avLst/>
                <a:gdLst>
                  <a:gd name="T0" fmla="*/ 1 w 8"/>
                  <a:gd name="T1" fmla="*/ 3 h 10"/>
                  <a:gd name="T2" fmla="*/ 7 w 8"/>
                  <a:gd name="T3" fmla="*/ 9 h 10"/>
                  <a:gd name="T4" fmla="*/ 5 w 8"/>
                  <a:gd name="T5" fmla="*/ 1 h 10"/>
                  <a:gd name="T6" fmla="*/ 1 w 8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1" y="3"/>
                    </a:moveTo>
                    <a:cubicBezTo>
                      <a:pt x="0" y="5"/>
                      <a:pt x="7" y="10"/>
                      <a:pt x="7" y="9"/>
                    </a:cubicBezTo>
                    <a:cubicBezTo>
                      <a:pt x="8" y="8"/>
                      <a:pt x="6" y="2"/>
                      <a:pt x="5" y="1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37"/>
              <p:cNvSpPr>
                <a:spLocks/>
              </p:cNvSpPr>
              <p:nvPr/>
            </p:nvSpPr>
            <p:spPr bwMode="auto">
              <a:xfrm>
                <a:off x="3044826" y="4083050"/>
                <a:ext cx="68263" cy="161925"/>
              </a:xfrm>
              <a:custGeom>
                <a:avLst/>
                <a:gdLst>
                  <a:gd name="T0" fmla="*/ 2 w 18"/>
                  <a:gd name="T1" fmla="*/ 39 h 43"/>
                  <a:gd name="T2" fmla="*/ 8 w 18"/>
                  <a:gd name="T3" fmla="*/ 43 h 43"/>
                  <a:gd name="T4" fmla="*/ 14 w 18"/>
                  <a:gd name="T5" fmla="*/ 34 h 43"/>
                  <a:gd name="T6" fmla="*/ 15 w 18"/>
                  <a:gd name="T7" fmla="*/ 27 h 43"/>
                  <a:gd name="T8" fmla="*/ 16 w 18"/>
                  <a:gd name="T9" fmla="*/ 23 h 43"/>
                  <a:gd name="T10" fmla="*/ 18 w 18"/>
                  <a:gd name="T11" fmla="*/ 18 h 43"/>
                  <a:gd name="T12" fmla="*/ 15 w 18"/>
                  <a:gd name="T13" fmla="*/ 2 h 43"/>
                  <a:gd name="T14" fmla="*/ 12 w 18"/>
                  <a:gd name="T15" fmla="*/ 5 h 43"/>
                  <a:gd name="T16" fmla="*/ 4 w 18"/>
                  <a:gd name="T17" fmla="*/ 13 h 43"/>
                  <a:gd name="T18" fmla="*/ 2 w 18"/>
                  <a:gd name="T19" fmla="*/ 22 h 43"/>
                  <a:gd name="T20" fmla="*/ 1 w 18"/>
                  <a:gd name="T21" fmla="*/ 28 h 43"/>
                  <a:gd name="T22" fmla="*/ 2 w 18"/>
                  <a:gd name="T23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43">
                    <a:moveTo>
                      <a:pt x="2" y="39"/>
                    </a:moveTo>
                    <a:cubicBezTo>
                      <a:pt x="3" y="41"/>
                      <a:pt x="7" y="43"/>
                      <a:pt x="8" y="43"/>
                    </a:cubicBezTo>
                    <a:cubicBezTo>
                      <a:pt x="10" y="42"/>
                      <a:pt x="13" y="36"/>
                      <a:pt x="14" y="34"/>
                    </a:cubicBezTo>
                    <a:cubicBezTo>
                      <a:pt x="14" y="32"/>
                      <a:pt x="15" y="28"/>
                      <a:pt x="15" y="27"/>
                    </a:cubicBezTo>
                    <a:cubicBezTo>
                      <a:pt x="15" y="26"/>
                      <a:pt x="15" y="24"/>
                      <a:pt x="16" y="23"/>
                    </a:cubicBezTo>
                    <a:cubicBezTo>
                      <a:pt x="16" y="23"/>
                      <a:pt x="17" y="21"/>
                      <a:pt x="18" y="18"/>
                    </a:cubicBezTo>
                    <a:cubicBezTo>
                      <a:pt x="18" y="16"/>
                      <a:pt x="15" y="4"/>
                      <a:pt x="15" y="2"/>
                    </a:cubicBezTo>
                    <a:cubicBezTo>
                      <a:pt x="15" y="0"/>
                      <a:pt x="12" y="3"/>
                      <a:pt x="12" y="5"/>
                    </a:cubicBezTo>
                    <a:cubicBezTo>
                      <a:pt x="11" y="7"/>
                      <a:pt x="5" y="11"/>
                      <a:pt x="4" y="13"/>
                    </a:cubicBezTo>
                    <a:cubicBezTo>
                      <a:pt x="3" y="15"/>
                      <a:pt x="1" y="21"/>
                      <a:pt x="2" y="22"/>
                    </a:cubicBezTo>
                    <a:cubicBezTo>
                      <a:pt x="2" y="23"/>
                      <a:pt x="1" y="27"/>
                      <a:pt x="1" y="28"/>
                    </a:cubicBezTo>
                    <a:cubicBezTo>
                      <a:pt x="0" y="29"/>
                      <a:pt x="2" y="37"/>
                      <a:pt x="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38"/>
              <p:cNvSpPr>
                <a:spLocks/>
              </p:cNvSpPr>
              <p:nvPr/>
            </p:nvSpPr>
            <p:spPr bwMode="auto">
              <a:xfrm>
                <a:off x="2263776" y="4519613"/>
                <a:ext cx="17463" cy="14288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4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2" y="4"/>
                      <a:pt x="3" y="4"/>
                      <a:pt x="4" y="4"/>
                    </a:cubicBezTo>
                    <a:cubicBezTo>
                      <a:pt x="5" y="0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39"/>
              <p:cNvSpPr>
                <a:spLocks/>
              </p:cNvSpPr>
              <p:nvPr/>
            </p:nvSpPr>
            <p:spPr bwMode="auto">
              <a:xfrm>
                <a:off x="2206626" y="2827338"/>
                <a:ext cx="455613" cy="414338"/>
              </a:xfrm>
              <a:custGeom>
                <a:avLst/>
                <a:gdLst>
                  <a:gd name="T0" fmla="*/ 120 w 121"/>
                  <a:gd name="T1" fmla="*/ 13 h 110"/>
                  <a:gd name="T2" fmla="*/ 113 w 121"/>
                  <a:gd name="T3" fmla="*/ 12 h 110"/>
                  <a:gd name="T4" fmla="*/ 104 w 121"/>
                  <a:gd name="T5" fmla="*/ 11 h 110"/>
                  <a:gd name="T6" fmla="*/ 106 w 121"/>
                  <a:gd name="T7" fmla="*/ 6 h 110"/>
                  <a:gd name="T8" fmla="*/ 104 w 121"/>
                  <a:gd name="T9" fmla="*/ 2 h 110"/>
                  <a:gd name="T10" fmla="*/ 93 w 121"/>
                  <a:gd name="T11" fmla="*/ 1 h 110"/>
                  <a:gd name="T12" fmla="*/ 87 w 121"/>
                  <a:gd name="T13" fmla="*/ 0 h 110"/>
                  <a:gd name="T14" fmla="*/ 74 w 121"/>
                  <a:gd name="T15" fmla="*/ 2 h 110"/>
                  <a:gd name="T16" fmla="*/ 59 w 121"/>
                  <a:gd name="T17" fmla="*/ 3 h 110"/>
                  <a:gd name="T18" fmla="*/ 55 w 121"/>
                  <a:gd name="T19" fmla="*/ 9 h 110"/>
                  <a:gd name="T20" fmla="*/ 43 w 121"/>
                  <a:gd name="T21" fmla="*/ 10 h 110"/>
                  <a:gd name="T22" fmla="*/ 21 w 121"/>
                  <a:gd name="T23" fmla="*/ 16 h 110"/>
                  <a:gd name="T24" fmla="*/ 15 w 121"/>
                  <a:gd name="T25" fmla="*/ 24 h 110"/>
                  <a:gd name="T26" fmla="*/ 10 w 121"/>
                  <a:gd name="T27" fmla="*/ 28 h 110"/>
                  <a:gd name="T28" fmla="*/ 2 w 121"/>
                  <a:gd name="T29" fmla="*/ 31 h 110"/>
                  <a:gd name="T30" fmla="*/ 3 w 121"/>
                  <a:gd name="T31" fmla="*/ 34 h 110"/>
                  <a:gd name="T32" fmla="*/ 7 w 121"/>
                  <a:gd name="T33" fmla="*/ 34 h 110"/>
                  <a:gd name="T34" fmla="*/ 14 w 121"/>
                  <a:gd name="T35" fmla="*/ 35 h 110"/>
                  <a:gd name="T36" fmla="*/ 8 w 121"/>
                  <a:gd name="T37" fmla="*/ 37 h 110"/>
                  <a:gd name="T38" fmla="*/ 8 w 121"/>
                  <a:gd name="T39" fmla="*/ 42 h 110"/>
                  <a:gd name="T40" fmla="*/ 15 w 121"/>
                  <a:gd name="T41" fmla="*/ 43 h 110"/>
                  <a:gd name="T42" fmla="*/ 24 w 121"/>
                  <a:gd name="T43" fmla="*/ 44 h 110"/>
                  <a:gd name="T44" fmla="*/ 29 w 121"/>
                  <a:gd name="T45" fmla="*/ 52 h 110"/>
                  <a:gd name="T46" fmla="*/ 29 w 121"/>
                  <a:gd name="T47" fmla="*/ 59 h 110"/>
                  <a:gd name="T48" fmla="*/ 35 w 121"/>
                  <a:gd name="T49" fmla="*/ 62 h 110"/>
                  <a:gd name="T50" fmla="*/ 33 w 121"/>
                  <a:gd name="T51" fmla="*/ 64 h 110"/>
                  <a:gd name="T52" fmla="*/ 35 w 121"/>
                  <a:gd name="T53" fmla="*/ 70 h 110"/>
                  <a:gd name="T54" fmla="*/ 34 w 121"/>
                  <a:gd name="T55" fmla="*/ 75 h 110"/>
                  <a:gd name="T56" fmla="*/ 33 w 121"/>
                  <a:gd name="T57" fmla="*/ 80 h 110"/>
                  <a:gd name="T58" fmla="*/ 37 w 121"/>
                  <a:gd name="T59" fmla="*/ 97 h 110"/>
                  <a:gd name="T60" fmla="*/ 42 w 121"/>
                  <a:gd name="T61" fmla="*/ 107 h 110"/>
                  <a:gd name="T62" fmla="*/ 48 w 121"/>
                  <a:gd name="T63" fmla="*/ 109 h 110"/>
                  <a:gd name="T64" fmla="*/ 52 w 121"/>
                  <a:gd name="T65" fmla="*/ 107 h 110"/>
                  <a:gd name="T66" fmla="*/ 56 w 121"/>
                  <a:gd name="T67" fmla="*/ 101 h 110"/>
                  <a:gd name="T68" fmla="*/ 60 w 121"/>
                  <a:gd name="T69" fmla="*/ 87 h 110"/>
                  <a:gd name="T70" fmla="*/ 67 w 121"/>
                  <a:gd name="T71" fmla="*/ 86 h 110"/>
                  <a:gd name="T72" fmla="*/ 72 w 121"/>
                  <a:gd name="T73" fmla="*/ 82 h 110"/>
                  <a:gd name="T74" fmla="*/ 82 w 121"/>
                  <a:gd name="T75" fmla="*/ 77 h 110"/>
                  <a:gd name="T76" fmla="*/ 89 w 121"/>
                  <a:gd name="T77" fmla="*/ 68 h 110"/>
                  <a:gd name="T78" fmla="*/ 86 w 121"/>
                  <a:gd name="T79" fmla="*/ 66 h 110"/>
                  <a:gd name="T80" fmla="*/ 86 w 121"/>
                  <a:gd name="T81" fmla="*/ 63 h 110"/>
                  <a:gd name="T82" fmla="*/ 94 w 121"/>
                  <a:gd name="T83" fmla="*/ 65 h 110"/>
                  <a:gd name="T84" fmla="*/ 99 w 121"/>
                  <a:gd name="T85" fmla="*/ 62 h 110"/>
                  <a:gd name="T86" fmla="*/ 99 w 121"/>
                  <a:gd name="T87" fmla="*/ 61 h 110"/>
                  <a:gd name="T88" fmla="*/ 99 w 121"/>
                  <a:gd name="T89" fmla="*/ 57 h 110"/>
                  <a:gd name="T90" fmla="*/ 104 w 121"/>
                  <a:gd name="T91" fmla="*/ 47 h 110"/>
                  <a:gd name="T92" fmla="*/ 107 w 121"/>
                  <a:gd name="T93" fmla="*/ 37 h 110"/>
                  <a:gd name="T94" fmla="*/ 107 w 121"/>
                  <a:gd name="T95" fmla="*/ 32 h 110"/>
                  <a:gd name="T96" fmla="*/ 107 w 121"/>
                  <a:gd name="T97" fmla="*/ 30 h 110"/>
                  <a:gd name="T98" fmla="*/ 109 w 121"/>
                  <a:gd name="T99" fmla="*/ 24 h 110"/>
                  <a:gd name="T100" fmla="*/ 113 w 121"/>
                  <a:gd name="T101" fmla="*/ 21 h 110"/>
                  <a:gd name="T102" fmla="*/ 119 w 121"/>
                  <a:gd name="T103" fmla="*/ 17 h 110"/>
                  <a:gd name="T104" fmla="*/ 120 w 121"/>
                  <a:gd name="T105" fmla="*/ 1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0">
                    <a:moveTo>
                      <a:pt x="120" y="13"/>
                    </a:moveTo>
                    <a:cubicBezTo>
                      <a:pt x="118" y="14"/>
                      <a:pt x="114" y="13"/>
                      <a:pt x="113" y="12"/>
                    </a:cubicBezTo>
                    <a:cubicBezTo>
                      <a:pt x="112" y="11"/>
                      <a:pt x="106" y="10"/>
                      <a:pt x="104" y="11"/>
                    </a:cubicBezTo>
                    <a:cubicBezTo>
                      <a:pt x="102" y="12"/>
                      <a:pt x="104" y="7"/>
                      <a:pt x="106" y="6"/>
                    </a:cubicBezTo>
                    <a:cubicBezTo>
                      <a:pt x="109" y="6"/>
                      <a:pt x="106" y="2"/>
                      <a:pt x="104" y="2"/>
                    </a:cubicBezTo>
                    <a:cubicBezTo>
                      <a:pt x="101" y="2"/>
                      <a:pt x="94" y="1"/>
                      <a:pt x="93" y="1"/>
                    </a:cubicBezTo>
                    <a:cubicBezTo>
                      <a:pt x="91" y="2"/>
                      <a:pt x="88" y="0"/>
                      <a:pt x="87" y="0"/>
                    </a:cubicBezTo>
                    <a:cubicBezTo>
                      <a:pt x="86" y="0"/>
                      <a:pt x="78" y="2"/>
                      <a:pt x="74" y="2"/>
                    </a:cubicBezTo>
                    <a:cubicBezTo>
                      <a:pt x="70" y="2"/>
                      <a:pt x="61" y="2"/>
                      <a:pt x="59" y="3"/>
                    </a:cubicBezTo>
                    <a:cubicBezTo>
                      <a:pt x="57" y="4"/>
                      <a:pt x="55" y="8"/>
                      <a:pt x="55" y="9"/>
                    </a:cubicBezTo>
                    <a:cubicBezTo>
                      <a:pt x="56" y="10"/>
                      <a:pt x="46" y="10"/>
                      <a:pt x="43" y="10"/>
                    </a:cubicBezTo>
                    <a:cubicBezTo>
                      <a:pt x="41" y="10"/>
                      <a:pt x="25" y="14"/>
                      <a:pt x="21" y="16"/>
                    </a:cubicBezTo>
                    <a:cubicBezTo>
                      <a:pt x="17" y="18"/>
                      <a:pt x="13" y="24"/>
                      <a:pt x="15" y="24"/>
                    </a:cubicBezTo>
                    <a:cubicBezTo>
                      <a:pt x="16" y="24"/>
                      <a:pt x="12" y="28"/>
                      <a:pt x="10" y="28"/>
                    </a:cubicBezTo>
                    <a:cubicBezTo>
                      <a:pt x="8" y="29"/>
                      <a:pt x="3" y="29"/>
                      <a:pt x="2" y="31"/>
                    </a:cubicBezTo>
                    <a:cubicBezTo>
                      <a:pt x="0" y="32"/>
                      <a:pt x="3" y="33"/>
                      <a:pt x="3" y="34"/>
                    </a:cubicBezTo>
                    <a:cubicBezTo>
                      <a:pt x="4" y="34"/>
                      <a:pt x="5" y="33"/>
                      <a:pt x="7" y="34"/>
                    </a:cubicBezTo>
                    <a:cubicBezTo>
                      <a:pt x="8" y="34"/>
                      <a:pt x="13" y="35"/>
                      <a:pt x="14" y="35"/>
                    </a:cubicBezTo>
                    <a:cubicBezTo>
                      <a:pt x="15" y="36"/>
                      <a:pt x="10" y="37"/>
                      <a:pt x="8" y="37"/>
                    </a:cubicBezTo>
                    <a:cubicBezTo>
                      <a:pt x="5" y="37"/>
                      <a:pt x="6" y="42"/>
                      <a:pt x="8" y="42"/>
                    </a:cubicBezTo>
                    <a:cubicBezTo>
                      <a:pt x="10" y="43"/>
                      <a:pt x="15" y="44"/>
                      <a:pt x="15" y="43"/>
                    </a:cubicBezTo>
                    <a:cubicBezTo>
                      <a:pt x="16" y="42"/>
                      <a:pt x="21" y="44"/>
                      <a:pt x="24" y="44"/>
                    </a:cubicBezTo>
                    <a:cubicBezTo>
                      <a:pt x="26" y="44"/>
                      <a:pt x="28" y="51"/>
                      <a:pt x="29" y="52"/>
                    </a:cubicBezTo>
                    <a:cubicBezTo>
                      <a:pt x="30" y="53"/>
                      <a:pt x="30" y="58"/>
                      <a:pt x="29" y="59"/>
                    </a:cubicBezTo>
                    <a:cubicBezTo>
                      <a:pt x="29" y="61"/>
                      <a:pt x="34" y="63"/>
                      <a:pt x="35" y="62"/>
                    </a:cubicBezTo>
                    <a:cubicBezTo>
                      <a:pt x="35" y="61"/>
                      <a:pt x="35" y="64"/>
                      <a:pt x="33" y="64"/>
                    </a:cubicBezTo>
                    <a:cubicBezTo>
                      <a:pt x="32" y="64"/>
                      <a:pt x="33" y="69"/>
                      <a:pt x="35" y="70"/>
                    </a:cubicBezTo>
                    <a:cubicBezTo>
                      <a:pt x="37" y="71"/>
                      <a:pt x="36" y="74"/>
                      <a:pt x="34" y="75"/>
                    </a:cubicBezTo>
                    <a:cubicBezTo>
                      <a:pt x="33" y="76"/>
                      <a:pt x="34" y="79"/>
                      <a:pt x="33" y="80"/>
                    </a:cubicBezTo>
                    <a:cubicBezTo>
                      <a:pt x="31" y="81"/>
                      <a:pt x="37" y="92"/>
                      <a:pt x="37" y="97"/>
                    </a:cubicBezTo>
                    <a:cubicBezTo>
                      <a:pt x="37" y="102"/>
                      <a:pt x="40" y="107"/>
                      <a:pt x="42" y="107"/>
                    </a:cubicBezTo>
                    <a:cubicBezTo>
                      <a:pt x="43" y="107"/>
                      <a:pt x="47" y="108"/>
                      <a:pt x="48" y="109"/>
                    </a:cubicBezTo>
                    <a:cubicBezTo>
                      <a:pt x="49" y="110"/>
                      <a:pt x="51" y="108"/>
                      <a:pt x="52" y="107"/>
                    </a:cubicBezTo>
                    <a:cubicBezTo>
                      <a:pt x="52" y="106"/>
                      <a:pt x="54" y="104"/>
                      <a:pt x="56" y="101"/>
                    </a:cubicBezTo>
                    <a:cubicBezTo>
                      <a:pt x="57" y="99"/>
                      <a:pt x="60" y="89"/>
                      <a:pt x="60" y="87"/>
                    </a:cubicBezTo>
                    <a:cubicBezTo>
                      <a:pt x="61" y="86"/>
                      <a:pt x="66" y="87"/>
                      <a:pt x="67" y="86"/>
                    </a:cubicBezTo>
                    <a:cubicBezTo>
                      <a:pt x="68" y="86"/>
                      <a:pt x="71" y="83"/>
                      <a:pt x="72" y="82"/>
                    </a:cubicBezTo>
                    <a:cubicBezTo>
                      <a:pt x="73" y="82"/>
                      <a:pt x="80" y="79"/>
                      <a:pt x="82" y="77"/>
                    </a:cubicBezTo>
                    <a:cubicBezTo>
                      <a:pt x="84" y="76"/>
                      <a:pt x="88" y="70"/>
                      <a:pt x="89" y="68"/>
                    </a:cubicBezTo>
                    <a:cubicBezTo>
                      <a:pt x="91" y="67"/>
                      <a:pt x="88" y="67"/>
                      <a:pt x="86" y="66"/>
                    </a:cubicBezTo>
                    <a:cubicBezTo>
                      <a:pt x="84" y="65"/>
                      <a:pt x="85" y="63"/>
                      <a:pt x="86" y="63"/>
                    </a:cubicBezTo>
                    <a:cubicBezTo>
                      <a:pt x="86" y="62"/>
                      <a:pt x="92" y="64"/>
                      <a:pt x="94" y="65"/>
                    </a:cubicBezTo>
                    <a:cubicBezTo>
                      <a:pt x="96" y="65"/>
                      <a:pt x="100" y="63"/>
                      <a:pt x="99" y="62"/>
                    </a:cubicBezTo>
                    <a:cubicBezTo>
                      <a:pt x="97" y="61"/>
                      <a:pt x="98" y="61"/>
                      <a:pt x="99" y="61"/>
                    </a:cubicBezTo>
                    <a:cubicBezTo>
                      <a:pt x="99" y="61"/>
                      <a:pt x="100" y="57"/>
                      <a:pt x="99" y="57"/>
                    </a:cubicBezTo>
                    <a:cubicBezTo>
                      <a:pt x="98" y="56"/>
                      <a:pt x="105" y="51"/>
                      <a:pt x="104" y="47"/>
                    </a:cubicBezTo>
                    <a:cubicBezTo>
                      <a:pt x="103" y="42"/>
                      <a:pt x="106" y="37"/>
                      <a:pt x="107" y="37"/>
                    </a:cubicBezTo>
                    <a:cubicBezTo>
                      <a:pt x="109" y="37"/>
                      <a:pt x="109" y="32"/>
                      <a:pt x="107" y="32"/>
                    </a:cubicBezTo>
                    <a:cubicBezTo>
                      <a:pt x="104" y="31"/>
                      <a:pt x="106" y="31"/>
                      <a:pt x="107" y="30"/>
                    </a:cubicBezTo>
                    <a:cubicBezTo>
                      <a:pt x="108" y="29"/>
                      <a:pt x="109" y="25"/>
                      <a:pt x="109" y="24"/>
                    </a:cubicBezTo>
                    <a:cubicBezTo>
                      <a:pt x="108" y="23"/>
                      <a:pt x="112" y="22"/>
                      <a:pt x="113" y="21"/>
                    </a:cubicBezTo>
                    <a:cubicBezTo>
                      <a:pt x="113" y="20"/>
                      <a:pt x="117" y="18"/>
                      <a:pt x="119" y="17"/>
                    </a:cubicBezTo>
                    <a:cubicBezTo>
                      <a:pt x="120" y="17"/>
                      <a:pt x="121" y="13"/>
                      <a:pt x="12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40"/>
              <p:cNvSpPr>
                <a:spLocks/>
              </p:cNvSpPr>
              <p:nvPr/>
            </p:nvSpPr>
            <p:spPr bwMode="auto">
              <a:xfrm>
                <a:off x="2740026" y="2887663"/>
                <a:ext cx="120650" cy="104775"/>
              </a:xfrm>
              <a:custGeom>
                <a:avLst/>
                <a:gdLst>
                  <a:gd name="T0" fmla="*/ 15 w 32"/>
                  <a:gd name="T1" fmla="*/ 1 h 28"/>
                  <a:gd name="T2" fmla="*/ 9 w 32"/>
                  <a:gd name="T3" fmla="*/ 4 h 28"/>
                  <a:gd name="T4" fmla="*/ 3 w 32"/>
                  <a:gd name="T5" fmla="*/ 4 h 28"/>
                  <a:gd name="T6" fmla="*/ 1 w 32"/>
                  <a:gd name="T7" fmla="*/ 10 h 28"/>
                  <a:gd name="T8" fmla="*/ 3 w 32"/>
                  <a:gd name="T9" fmla="*/ 16 h 28"/>
                  <a:gd name="T10" fmla="*/ 10 w 32"/>
                  <a:gd name="T11" fmla="*/ 15 h 28"/>
                  <a:gd name="T12" fmla="*/ 9 w 32"/>
                  <a:gd name="T13" fmla="*/ 20 h 28"/>
                  <a:gd name="T14" fmla="*/ 11 w 32"/>
                  <a:gd name="T15" fmla="*/ 24 h 28"/>
                  <a:gd name="T16" fmla="*/ 16 w 32"/>
                  <a:gd name="T17" fmla="*/ 28 h 28"/>
                  <a:gd name="T18" fmla="*/ 21 w 32"/>
                  <a:gd name="T19" fmla="*/ 20 h 28"/>
                  <a:gd name="T20" fmla="*/ 29 w 32"/>
                  <a:gd name="T21" fmla="*/ 20 h 28"/>
                  <a:gd name="T22" fmla="*/ 29 w 32"/>
                  <a:gd name="T23" fmla="*/ 11 h 28"/>
                  <a:gd name="T24" fmla="*/ 23 w 32"/>
                  <a:gd name="T25" fmla="*/ 9 h 28"/>
                  <a:gd name="T26" fmla="*/ 19 w 32"/>
                  <a:gd name="T27" fmla="*/ 7 h 28"/>
                  <a:gd name="T28" fmla="*/ 15 w 32"/>
                  <a:gd name="T2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" h="28">
                    <a:moveTo>
                      <a:pt x="15" y="1"/>
                    </a:moveTo>
                    <a:cubicBezTo>
                      <a:pt x="13" y="0"/>
                      <a:pt x="9" y="3"/>
                      <a:pt x="9" y="4"/>
                    </a:cubicBezTo>
                    <a:cubicBezTo>
                      <a:pt x="10" y="5"/>
                      <a:pt x="6" y="2"/>
                      <a:pt x="3" y="4"/>
                    </a:cubicBezTo>
                    <a:cubicBezTo>
                      <a:pt x="0" y="5"/>
                      <a:pt x="0" y="10"/>
                      <a:pt x="1" y="10"/>
                    </a:cubicBezTo>
                    <a:cubicBezTo>
                      <a:pt x="2" y="11"/>
                      <a:pt x="3" y="15"/>
                      <a:pt x="3" y="16"/>
                    </a:cubicBezTo>
                    <a:cubicBezTo>
                      <a:pt x="3" y="16"/>
                      <a:pt x="8" y="16"/>
                      <a:pt x="10" y="15"/>
                    </a:cubicBezTo>
                    <a:cubicBezTo>
                      <a:pt x="11" y="14"/>
                      <a:pt x="11" y="18"/>
                      <a:pt x="9" y="20"/>
                    </a:cubicBezTo>
                    <a:cubicBezTo>
                      <a:pt x="8" y="21"/>
                      <a:pt x="10" y="24"/>
                      <a:pt x="11" y="24"/>
                    </a:cubicBezTo>
                    <a:cubicBezTo>
                      <a:pt x="13" y="24"/>
                      <a:pt x="15" y="28"/>
                      <a:pt x="16" y="28"/>
                    </a:cubicBezTo>
                    <a:cubicBezTo>
                      <a:pt x="18" y="28"/>
                      <a:pt x="20" y="22"/>
                      <a:pt x="21" y="20"/>
                    </a:cubicBezTo>
                    <a:cubicBezTo>
                      <a:pt x="22" y="18"/>
                      <a:pt x="27" y="19"/>
                      <a:pt x="29" y="20"/>
                    </a:cubicBezTo>
                    <a:cubicBezTo>
                      <a:pt x="31" y="21"/>
                      <a:pt x="32" y="12"/>
                      <a:pt x="29" y="11"/>
                    </a:cubicBezTo>
                    <a:cubicBezTo>
                      <a:pt x="27" y="9"/>
                      <a:pt x="24" y="10"/>
                      <a:pt x="23" y="9"/>
                    </a:cubicBezTo>
                    <a:cubicBezTo>
                      <a:pt x="22" y="8"/>
                      <a:pt x="20" y="7"/>
                      <a:pt x="19" y="7"/>
                    </a:cubicBezTo>
                    <a:cubicBezTo>
                      <a:pt x="18" y="7"/>
                      <a:pt x="17" y="2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41"/>
              <p:cNvSpPr>
                <a:spLocks/>
              </p:cNvSpPr>
              <p:nvPr/>
            </p:nvSpPr>
            <p:spPr bwMode="auto">
              <a:xfrm>
                <a:off x="2816226" y="2879725"/>
                <a:ext cx="93663" cy="30163"/>
              </a:xfrm>
              <a:custGeom>
                <a:avLst/>
                <a:gdLst>
                  <a:gd name="T0" fmla="*/ 15 w 25"/>
                  <a:gd name="T1" fmla="*/ 7 h 8"/>
                  <a:gd name="T2" fmla="*/ 24 w 25"/>
                  <a:gd name="T3" fmla="*/ 3 h 8"/>
                  <a:gd name="T4" fmla="*/ 8 w 25"/>
                  <a:gd name="T5" fmla="*/ 0 h 8"/>
                  <a:gd name="T6" fmla="*/ 0 w 25"/>
                  <a:gd name="T7" fmla="*/ 1 h 8"/>
                  <a:gd name="T8" fmla="*/ 15 w 25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8">
                    <a:moveTo>
                      <a:pt x="15" y="7"/>
                    </a:moveTo>
                    <a:cubicBezTo>
                      <a:pt x="19" y="8"/>
                      <a:pt x="23" y="4"/>
                      <a:pt x="24" y="3"/>
                    </a:cubicBezTo>
                    <a:cubicBezTo>
                      <a:pt x="25" y="3"/>
                      <a:pt x="13" y="0"/>
                      <a:pt x="8" y="0"/>
                    </a:cubicBezTo>
                    <a:cubicBezTo>
                      <a:pt x="4" y="0"/>
                      <a:pt x="0" y="0"/>
                      <a:pt x="0" y="1"/>
                    </a:cubicBezTo>
                    <a:cubicBezTo>
                      <a:pt x="0" y="2"/>
                      <a:pt x="11" y="7"/>
                      <a:pt x="1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42"/>
              <p:cNvSpPr>
                <a:spLocks/>
              </p:cNvSpPr>
              <p:nvPr/>
            </p:nvSpPr>
            <p:spPr bwMode="auto">
              <a:xfrm>
                <a:off x="2590801" y="3302000"/>
                <a:ext cx="30163" cy="36513"/>
              </a:xfrm>
              <a:custGeom>
                <a:avLst/>
                <a:gdLst>
                  <a:gd name="T0" fmla="*/ 1 w 8"/>
                  <a:gd name="T1" fmla="*/ 4 h 10"/>
                  <a:gd name="T2" fmla="*/ 0 w 8"/>
                  <a:gd name="T3" fmla="*/ 9 h 10"/>
                  <a:gd name="T4" fmla="*/ 5 w 8"/>
                  <a:gd name="T5" fmla="*/ 10 h 10"/>
                  <a:gd name="T6" fmla="*/ 8 w 8"/>
                  <a:gd name="T7" fmla="*/ 7 h 10"/>
                  <a:gd name="T8" fmla="*/ 5 w 8"/>
                  <a:gd name="T9" fmla="*/ 0 h 10"/>
                  <a:gd name="T10" fmla="*/ 1 w 8"/>
                  <a:gd name="T11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1" y="4"/>
                    </a:moveTo>
                    <a:cubicBezTo>
                      <a:pt x="0" y="3"/>
                      <a:pt x="0" y="7"/>
                      <a:pt x="0" y="9"/>
                    </a:cubicBezTo>
                    <a:cubicBezTo>
                      <a:pt x="0" y="10"/>
                      <a:pt x="4" y="10"/>
                      <a:pt x="5" y="10"/>
                    </a:cubicBezTo>
                    <a:cubicBezTo>
                      <a:pt x="7" y="10"/>
                      <a:pt x="8" y="8"/>
                      <a:pt x="8" y="7"/>
                    </a:cubicBezTo>
                    <a:cubicBezTo>
                      <a:pt x="8" y="6"/>
                      <a:pt x="6" y="0"/>
                      <a:pt x="5" y="0"/>
                    </a:cubicBezTo>
                    <a:cubicBezTo>
                      <a:pt x="4" y="0"/>
                      <a:pt x="2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43"/>
              <p:cNvSpPr>
                <a:spLocks/>
              </p:cNvSpPr>
              <p:nvPr/>
            </p:nvSpPr>
            <p:spPr bwMode="auto">
              <a:xfrm>
                <a:off x="2563813" y="3124200"/>
                <a:ext cx="79375" cy="60325"/>
              </a:xfrm>
              <a:custGeom>
                <a:avLst/>
                <a:gdLst>
                  <a:gd name="T0" fmla="*/ 20 w 21"/>
                  <a:gd name="T1" fmla="*/ 5 h 16"/>
                  <a:gd name="T2" fmla="*/ 12 w 21"/>
                  <a:gd name="T3" fmla="*/ 3 h 16"/>
                  <a:gd name="T4" fmla="*/ 4 w 21"/>
                  <a:gd name="T5" fmla="*/ 1 h 16"/>
                  <a:gd name="T6" fmla="*/ 1 w 21"/>
                  <a:gd name="T7" fmla="*/ 5 h 16"/>
                  <a:gd name="T8" fmla="*/ 3 w 21"/>
                  <a:gd name="T9" fmla="*/ 6 h 16"/>
                  <a:gd name="T10" fmla="*/ 2 w 21"/>
                  <a:gd name="T11" fmla="*/ 10 h 16"/>
                  <a:gd name="T12" fmla="*/ 7 w 21"/>
                  <a:gd name="T13" fmla="*/ 13 h 16"/>
                  <a:gd name="T14" fmla="*/ 11 w 21"/>
                  <a:gd name="T15" fmla="*/ 15 h 16"/>
                  <a:gd name="T16" fmla="*/ 18 w 21"/>
                  <a:gd name="T17" fmla="*/ 13 h 16"/>
                  <a:gd name="T18" fmla="*/ 20 w 21"/>
                  <a:gd name="T19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">
                    <a:moveTo>
                      <a:pt x="20" y="5"/>
                    </a:moveTo>
                    <a:cubicBezTo>
                      <a:pt x="19" y="3"/>
                      <a:pt x="13" y="3"/>
                      <a:pt x="12" y="3"/>
                    </a:cubicBezTo>
                    <a:cubicBezTo>
                      <a:pt x="10" y="3"/>
                      <a:pt x="5" y="2"/>
                      <a:pt x="4" y="1"/>
                    </a:cubicBezTo>
                    <a:cubicBezTo>
                      <a:pt x="4" y="0"/>
                      <a:pt x="3" y="4"/>
                      <a:pt x="1" y="5"/>
                    </a:cubicBezTo>
                    <a:cubicBezTo>
                      <a:pt x="0" y="6"/>
                      <a:pt x="2" y="7"/>
                      <a:pt x="3" y="6"/>
                    </a:cubicBezTo>
                    <a:cubicBezTo>
                      <a:pt x="3" y="6"/>
                      <a:pt x="3" y="9"/>
                      <a:pt x="2" y="10"/>
                    </a:cubicBezTo>
                    <a:cubicBezTo>
                      <a:pt x="1" y="11"/>
                      <a:pt x="6" y="11"/>
                      <a:pt x="7" y="13"/>
                    </a:cubicBezTo>
                    <a:cubicBezTo>
                      <a:pt x="7" y="15"/>
                      <a:pt x="9" y="16"/>
                      <a:pt x="11" y="15"/>
                    </a:cubicBezTo>
                    <a:cubicBezTo>
                      <a:pt x="13" y="15"/>
                      <a:pt x="17" y="13"/>
                      <a:pt x="18" y="13"/>
                    </a:cubicBezTo>
                    <a:cubicBezTo>
                      <a:pt x="20" y="13"/>
                      <a:pt x="21" y="6"/>
                      <a:pt x="2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44"/>
              <p:cNvSpPr>
                <a:spLocks/>
              </p:cNvSpPr>
              <p:nvPr/>
            </p:nvSpPr>
            <p:spPr bwMode="auto">
              <a:xfrm>
                <a:off x="3067051" y="2962275"/>
                <a:ext cx="120650" cy="117475"/>
              </a:xfrm>
              <a:custGeom>
                <a:avLst/>
                <a:gdLst>
                  <a:gd name="T0" fmla="*/ 19 w 32"/>
                  <a:gd name="T1" fmla="*/ 12 h 31"/>
                  <a:gd name="T2" fmla="*/ 31 w 32"/>
                  <a:gd name="T3" fmla="*/ 4 h 31"/>
                  <a:gd name="T4" fmla="*/ 29 w 32"/>
                  <a:gd name="T5" fmla="*/ 0 h 31"/>
                  <a:gd name="T6" fmla="*/ 27 w 32"/>
                  <a:gd name="T7" fmla="*/ 2 h 31"/>
                  <a:gd name="T8" fmla="*/ 13 w 32"/>
                  <a:gd name="T9" fmla="*/ 6 h 31"/>
                  <a:gd name="T10" fmla="*/ 5 w 32"/>
                  <a:gd name="T11" fmla="*/ 11 h 31"/>
                  <a:gd name="T12" fmla="*/ 1 w 32"/>
                  <a:gd name="T13" fmla="*/ 24 h 31"/>
                  <a:gd name="T14" fmla="*/ 6 w 32"/>
                  <a:gd name="T15" fmla="*/ 30 h 31"/>
                  <a:gd name="T16" fmla="*/ 11 w 32"/>
                  <a:gd name="T17" fmla="*/ 30 h 31"/>
                  <a:gd name="T18" fmla="*/ 9 w 32"/>
                  <a:gd name="T19" fmla="*/ 21 h 31"/>
                  <a:gd name="T20" fmla="*/ 19 w 32"/>
                  <a:gd name="T2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31">
                    <a:moveTo>
                      <a:pt x="19" y="12"/>
                    </a:moveTo>
                    <a:cubicBezTo>
                      <a:pt x="21" y="9"/>
                      <a:pt x="30" y="6"/>
                      <a:pt x="31" y="4"/>
                    </a:cubicBezTo>
                    <a:cubicBezTo>
                      <a:pt x="32" y="2"/>
                      <a:pt x="30" y="0"/>
                      <a:pt x="29" y="0"/>
                    </a:cubicBezTo>
                    <a:cubicBezTo>
                      <a:pt x="28" y="0"/>
                      <a:pt x="27" y="1"/>
                      <a:pt x="27" y="2"/>
                    </a:cubicBezTo>
                    <a:cubicBezTo>
                      <a:pt x="27" y="2"/>
                      <a:pt x="17" y="4"/>
                      <a:pt x="13" y="6"/>
                    </a:cubicBezTo>
                    <a:cubicBezTo>
                      <a:pt x="10" y="7"/>
                      <a:pt x="7" y="10"/>
                      <a:pt x="5" y="11"/>
                    </a:cubicBezTo>
                    <a:cubicBezTo>
                      <a:pt x="4" y="12"/>
                      <a:pt x="2" y="23"/>
                      <a:pt x="1" y="24"/>
                    </a:cubicBezTo>
                    <a:cubicBezTo>
                      <a:pt x="0" y="25"/>
                      <a:pt x="4" y="29"/>
                      <a:pt x="6" y="30"/>
                    </a:cubicBezTo>
                    <a:cubicBezTo>
                      <a:pt x="8" y="31"/>
                      <a:pt x="11" y="31"/>
                      <a:pt x="11" y="30"/>
                    </a:cubicBezTo>
                    <a:cubicBezTo>
                      <a:pt x="12" y="30"/>
                      <a:pt x="10" y="23"/>
                      <a:pt x="9" y="21"/>
                    </a:cubicBezTo>
                    <a:cubicBezTo>
                      <a:pt x="8" y="18"/>
                      <a:pt x="16" y="14"/>
                      <a:pt x="1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45"/>
              <p:cNvSpPr>
                <a:spLocks/>
              </p:cNvSpPr>
              <p:nvPr/>
            </p:nvSpPr>
            <p:spPr bwMode="auto">
              <a:xfrm>
                <a:off x="3094038" y="2876550"/>
                <a:ext cx="38100" cy="41275"/>
              </a:xfrm>
              <a:custGeom>
                <a:avLst/>
                <a:gdLst>
                  <a:gd name="T0" fmla="*/ 1 w 10"/>
                  <a:gd name="T1" fmla="*/ 8 h 11"/>
                  <a:gd name="T2" fmla="*/ 10 w 10"/>
                  <a:gd name="T3" fmla="*/ 7 h 11"/>
                  <a:gd name="T4" fmla="*/ 1 w 10"/>
                  <a:gd name="T5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1">
                    <a:moveTo>
                      <a:pt x="1" y="8"/>
                    </a:moveTo>
                    <a:cubicBezTo>
                      <a:pt x="4" y="11"/>
                      <a:pt x="6" y="7"/>
                      <a:pt x="10" y="7"/>
                    </a:cubicBezTo>
                    <a:cubicBezTo>
                      <a:pt x="10" y="0"/>
                      <a:pt x="0" y="3"/>
                      <a:pt x="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46"/>
              <p:cNvSpPr>
                <a:spLocks/>
              </p:cNvSpPr>
              <p:nvPr/>
            </p:nvSpPr>
            <p:spPr bwMode="auto">
              <a:xfrm>
                <a:off x="3341688" y="2898775"/>
                <a:ext cx="57150" cy="22225"/>
              </a:xfrm>
              <a:custGeom>
                <a:avLst/>
                <a:gdLst>
                  <a:gd name="T0" fmla="*/ 0 w 15"/>
                  <a:gd name="T1" fmla="*/ 3 h 6"/>
                  <a:gd name="T2" fmla="*/ 12 w 15"/>
                  <a:gd name="T3" fmla="*/ 5 h 6"/>
                  <a:gd name="T4" fmla="*/ 8 w 15"/>
                  <a:gd name="T5" fmla="*/ 1 h 6"/>
                  <a:gd name="T6" fmla="*/ 0 w 15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3"/>
                    </a:moveTo>
                    <a:cubicBezTo>
                      <a:pt x="0" y="5"/>
                      <a:pt x="9" y="6"/>
                      <a:pt x="12" y="5"/>
                    </a:cubicBezTo>
                    <a:cubicBezTo>
                      <a:pt x="15" y="5"/>
                      <a:pt x="12" y="0"/>
                      <a:pt x="8" y="1"/>
                    </a:cubicBezTo>
                    <a:cubicBezTo>
                      <a:pt x="4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47"/>
              <p:cNvSpPr>
                <a:spLocks/>
              </p:cNvSpPr>
              <p:nvPr/>
            </p:nvSpPr>
            <p:spPr bwMode="auto">
              <a:xfrm>
                <a:off x="2055813" y="3162300"/>
                <a:ext cx="53975" cy="33338"/>
              </a:xfrm>
              <a:custGeom>
                <a:avLst/>
                <a:gdLst>
                  <a:gd name="T0" fmla="*/ 1 w 14"/>
                  <a:gd name="T1" fmla="*/ 3 h 9"/>
                  <a:gd name="T2" fmla="*/ 3 w 14"/>
                  <a:gd name="T3" fmla="*/ 9 h 9"/>
                  <a:gd name="T4" fmla="*/ 10 w 14"/>
                  <a:gd name="T5" fmla="*/ 3 h 9"/>
                  <a:gd name="T6" fmla="*/ 14 w 14"/>
                  <a:gd name="T7" fmla="*/ 5 h 9"/>
                  <a:gd name="T8" fmla="*/ 6 w 14"/>
                  <a:gd name="T9" fmla="*/ 0 h 9"/>
                  <a:gd name="T10" fmla="*/ 1 w 14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" y="3"/>
                    </a:moveTo>
                    <a:cubicBezTo>
                      <a:pt x="0" y="4"/>
                      <a:pt x="1" y="9"/>
                      <a:pt x="3" y="9"/>
                    </a:cubicBezTo>
                    <a:cubicBezTo>
                      <a:pt x="5" y="9"/>
                      <a:pt x="8" y="2"/>
                      <a:pt x="10" y="3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3" y="4"/>
                      <a:pt x="7" y="1"/>
                      <a:pt x="6" y="0"/>
                    </a:cubicBezTo>
                    <a:cubicBezTo>
                      <a:pt x="5" y="0"/>
                      <a:pt x="2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48"/>
              <p:cNvSpPr>
                <a:spLocks/>
              </p:cNvSpPr>
              <p:nvPr/>
            </p:nvSpPr>
            <p:spPr bwMode="auto">
              <a:xfrm>
                <a:off x="2151063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2 h 3"/>
                  <a:gd name="T4" fmla="*/ 4 w 6"/>
                  <a:gd name="T5" fmla="*/ 0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49"/>
              <p:cNvSpPr>
                <a:spLocks/>
              </p:cNvSpPr>
              <p:nvPr/>
            </p:nvSpPr>
            <p:spPr bwMode="auto">
              <a:xfrm>
                <a:off x="2003426" y="3703638"/>
                <a:ext cx="136525" cy="60325"/>
              </a:xfrm>
              <a:custGeom>
                <a:avLst/>
                <a:gdLst>
                  <a:gd name="T0" fmla="*/ 21 w 36"/>
                  <a:gd name="T1" fmla="*/ 9 h 16"/>
                  <a:gd name="T2" fmla="*/ 23 w 36"/>
                  <a:gd name="T3" fmla="*/ 13 h 16"/>
                  <a:gd name="T4" fmla="*/ 29 w 36"/>
                  <a:gd name="T5" fmla="*/ 16 h 16"/>
                  <a:gd name="T6" fmla="*/ 34 w 36"/>
                  <a:gd name="T7" fmla="*/ 14 h 16"/>
                  <a:gd name="T8" fmla="*/ 30 w 36"/>
                  <a:gd name="T9" fmla="*/ 8 h 16"/>
                  <a:gd name="T10" fmla="*/ 24 w 36"/>
                  <a:gd name="T11" fmla="*/ 5 h 16"/>
                  <a:gd name="T12" fmla="*/ 18 w 36"/>
                  <a:gd name="T13" fmla="*/ 1 h 16"/>
                  <a:gd name="T14" fmla="*/ 7 w 36"/>
                  <a:gd name="T15" fmla="*/ 0 h 16"/>
                  <a:gd name="T16" fmla="*/ 0 w 36"/>
                  <a:gd name="T17" fmla="*/ 3 h 16"/>
                  <a:gd name="T18" fmla="*/ 6 w 36"/>
                  <a:gd name="T19" fmla="*/ 4 h 16"/>
                  <a:gd name="T20" fmla="*/ 15 w 36"/>
                  <a:gd name="T21" fmla="*/ 7 h 16"/>
                  <a:gd name="T22" fmla="*/ 21 w 36"/>
                  <a:gd name="T2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6">
                    <a:moveTo>
                      <a:pt x="21" y="9"/>
                    </a:moveTo>
                    <a:cubicBezTo>
                      <a:pt x="23" y="8"/>
                      <a:pt x="22" y="12"/>
                      <a:pt x="23" y="13"/>
                    </a:cubicBezTo>
                    <a:cubicBezTo>
                      <a:pt x="23" y="14"/>
                      <a:pt x="28" y="15"/>
                      <a:pt x="29" y="16"/>
                    </a:cubicBezTo>
                    <a:cubicBezTo>
                      <a:pt x="30" y="16"/>
                      <a:pt x="32" y="14"/>
                      <a:pt x="34" y="14"/>
                    </a:cubicBezTo>
                    <a:cubicBezTo>
                      <a:pt x="36" y="15"/>
                      <a:pt x="33" y="8"/>
                      <a:pt x="30" y="8"/>
                    </a:cubicBezTo>
                    <a:cubicBezTo>
                      <a:pt x="27" y="8"/>
                      <a:pt x="25" y="5"/>
                      <a:pt x="24" y="5"/>
                    </a:cubicBezTo>
                    <a:cubicBezTo>
                      <a:pt x="23" y="4"/>
                      <a:pt x="19" y="2"/>
                      <a:pt x="18" y="1"/>
                    </a:cubicBezTo>
                    <a:cubicBezTo>
                      <a:pt x="17" y="1"/>
                      <a:pt x="9" y="0"/>
                      <a:pt x="7" y="0"/>
                    </a:cubicBezTo>
                    <a:cubicBezTo>
                      <a:pt x="4" y="0"/>
                      <a:pt x="1" y="3"/>
                      <a:pt x="0" y="3"/>
                    </a:cubicBezTo>
                    <a:cubicBezTo>
                      <a:pt x="0" y="4"/>
                      <a:pt x="5" y="5"/>
                      <a:pt x="6" y="4"/>
                    </a:cubicBezTo>
                    <a:cubicBezTo>
                      <a:pt x="7" y="4"/>
                      <a:pt x="14" y="5"/>
                      <a:pt x="15" y="7"/>
                    </a:cubicBezTo>
                    <a:cubicBezTo>
                      <a:pt x="16" y="8"/>
                      <a:pt x="19" y="9"/>
                      <a:pt x="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50"/>
              <p:cNvSpPr>
                <a:spLocks/>
              </p:cNvSpPr>
              <p:nvPr/>
            </p:nvSpPr>
            <p:spPr bwMode="auto">
              <a:xfrm>
                <a:off x="2052638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3 h 3"/>
                  <a:gd name="T4" fmla="*/ 5 w 6"/>
                  <a:gd name="T5" fmla="*/ 1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3"/>
                    </a:cubicBezTo>
                    <a:cubicBezTo>
                      <a:pt x="6" y="3"/>
                      <a:pt x="6" y="2"/>
                      <a:pt x="5" y="1"/>
                    </a:cubicBezTo>
                    <a:cubicBezTo>
                      <a:pt x="4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51"/>
              <p:cNvSpPr>
                <a:spLocks/>
              </p:cNvSpPr>
              <p:nvPr/>
            </p:nvSpPr>
            <p:spPr bwMode="auto">
              <a:xfrm>
                <a:off x="2052638" y="3681413"/>
                <a:ext cx="15875" cy="14288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4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52"/>
              <p:cNvSpPr>
                <a:spLocks/>
              </p:cNvSpPr>
              <p:nvPr/>
            </p:nvSpPr>
            <p:spPr bwMode="auto">
              <a:xfrm>
                <a:off x="2082801" y="3676650"/>
                <a:ext cx="11113" cy="19050"/>
              </a:xfrm>
              <a:custGeom>
                <a:avLst/>
                <a:gdLst>
                  <a:gd name="T0" fmla="*/ 3 w 3"/>
                  <a:gd name="T1" fmla="*/ 2 h 5"/>
                  <a:gd name="T2" fmla="*/ 0 w 3"/>
                  <a:gd name="T3" fmla="*/ 0 h 5"/>
                  <a:gd name="T4" fmla="*/ 0 w 3"/>
                  <a:gd name="T5" fmla="*/ 3 h 5"/>
                  <a:gd name="T6" fmla="*/ 3 w 3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53"/>
              <p:cNvSpPr>
                <a:spLocks/>
              </p:cNvSpPr>
              <p:nvPr/>
            </p:nvSpPr>
            <p:spPr bwMode="auto">
              <a:xfrm>
                <a:off x="2097088" y="3695700"/>
                <a:ext cx="26988" cy="26988"/>
              </a:xfrm>
              <a:custGeom>
                <a:avLst/>
                <a:gdLst>
                  <a:gd name="T0" fmla="*/ 5 w 7"/>
                  <a:gd name="T1" fmla="*/ 6 h 7"/>
                  <a:gd name="T2" fmla="*/ 6 w 7"/>
                  <a:gd name="T3" fmla="*/ 4 h 7"/>
                  <a:gd name="T4" fmla="*/ 2 w 7"/>
                  <a:gd name="T5" fmla="*/ 0 h 7"/>
                  <a:gd name="T6" fmla="*/ 0 w 7"/>
                  <a:gd name="T7" fmla="*/ 3 h 7"/>
                  <a:gd name="T8" fmla="*/ 2 w 7"/>
                  <a:gd name="T9" fmla="*/ 5 h 7"/>
                  <a:gd name="T10" fmla="*/ 5 w 7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6"/>
                    </a:moveTo>
                    <a:cubicBezTo>
                      <a:pt x="7" y="6"/>
                      <a:pt x="7" y="4"/>
                      <a:pt x="6" y="4"/>
                    </a:cubicBezTo>
                    <a:cubicBezTo>
                      <a:pt x="5" y="4"/>
                      <a:pt x="3" y="1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" y="4"/>
                      <a:pt x="4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4"/>
              <p:cNvSpPr>
                <a:spLocks/>
              </p:cNvSpPr>
              <p:nvPr/>
            </p:nvSpPr>
            <p:spPr bwMode="auto">
              <a:xfrm>
                <a:off x="3822701" y="3959225"/>
                <a:ext cx="46038" cy="33338"/>
              </a:xfrm>
              <a:custGeom>
                <a:avLst/>
                <a:gdLst>
                  <a:gd name="T0" fmla="*/ 9 w 12"/>
                  <a:gd name="T1" fmla="*/ 2 h 9"/>
                  <a:gd name="T2" fmla="*/ 4 w 12"/>
                  <a:gd name="T3" fmla="*/ 2 h 9"/>
                  <a:gd name="T4" fmla="*/ 1 w 12"/>
                  <a:gd name="T5" fmla="*/ 4 h 9"/>
                  <a:gd name="T6" fmla="*/ 2 w 12"/>
                  <a:gd name="T7" fmla="*/ 6 h 9"/>
                  <a:gd name="T8" fmla="*/ 10 w 12"/>
                  <a:gd name="T9" fmla="*/ 9 h 9"/>
                  <a:gd name="T10" fmla="*/ 12 w 12"/>
                  <a:gd name="T11" fmla="*/ 0 h 9"/>
                  <a:gd name="T12" fmla="*/ 9 w 12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9">
                    <a:moveTo>
                      <a:pt x="9" y="2"/>
                    </a:moveTo>
                    <a:cubicBezTo>
                      <a:pt x="8" y="2"/>
                      <a:pt x="4" y="2"/>
                      <a:pt x="4" y="2"/>
                    </a:cubicBezTo>
                    <a:cubicBezTo>
                      <a:pt x="3" y="1"/>
                      <a:pt x="2" y="3"/>
                      <a:pt x="1" y="4"/>
                    </a:cubicBezTo>
                    <a:cubicBezTo>
                      <a:pt x="0" y="4"/>
                      <a:pt x="1" y="6"/>
                      <a:pt x="2" y="6"/>
                    </a:cubicBezTo>
                    <a:cubicBezTo>
                      <a:pt x="3" y="5"/>
                      <a:pt x="7" y="7"/>
                      <a:pt x="10" y="9"/>
                    </a:cubicBezTo>
                    <a:cubicBezTo>
                      <a:pt x="11" y="6"/>
                      <a:pt x="12" y="3"/>
                      <a:pt x="12" y="0"/>
                    </a:cubicBezTo>
                    <a:cubicBezTo>
                      <a:pt x="11" y="0"/>
                      <a:pt x="10" y="1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55"/>
              <p:cNvSpPr>
                <a:spLocks/>
              </p:cNvSpPr>
              <p:nvPr/>
            </p:nvSpPr>
            <p:spPr bwMode="auto">
              <a:xfrm>
                <a:off x="1747838" y="3016250"/>
                <a:ext cx="688975" cy="1581150"/>
              </a:xfrm>
              <a:custGeom>
                <a:avLst/>
                <a:gdLst>
                  <a:gd name="T0" fmla="*/ 99 w 183"/>
                  <a:gd name="T1" fmla="*/ 310 h 421"/>
                  <a:gd name="T2" fmla="*/ 99 w 183"/>
                  <a:gd name="T3" fmla="*/ 336 h 421"/>
                  <a:gd name="T4" fmla="*/ 98 w 183"/>
                  <a:gd name="T5" fmla="*/ 372 h 421"/>
                  <a:gd name="T6" fmla="*/ 98 w 183"/>
                  <a:gd name="T7" fmla="*/ 398 h 421"/>
                  <a:gd name="T8" fmla="*/ 106 w 183"/>
                  <a:gd name="T9" fmla="*/ 418 h 421"/>
                  <a:gd name="T10" fmla="*/ 118 w 183"/>
                  <a:gd name="T11" fmla="*/ 417 h 421"/>
                  <a:gd name="T12" fmla="*/ 120 w 183"/>
                  <a:gd name="T13" fmla="*/ 398 h 421"/>
                  <a:gd name="T14" fmla="*/ 125 w 183"/>
                  <a:gd name="T15" fmla="*/ 371 h 421"/>
                  <a:gd name="T16" fmla="*/ 140 w 183"/>
                  <a:gd name="T17" fmla="*/ 352 h 421"/>
                  <a:gd name="T18" fmla="*/ 151 w 183"/>
                  <a:gd name="T19" fmla="*/ 337 h 421"/>
                  <a:gd name="T20" fmla="*/ 166 w 183"/>
                  <a:gd name="T21" fmla="*/ 318 h 421"/>
                  <a:gd name="T22" fmla="*/ 174 w 183"/>
                  <a:gd name="T23" fmla="*/ 291 h 421"/>
                  <a:gd name="T24" fmla="*/ 183 w 183"/>
                  <a:gd name="T25" fmla="*/ 273 h 421"/>
                  <a:gd name="T26" fmla="*/ 178 w 183"/>
                  <a:gd name="T27" fmla="*/ 260 h 421"/>
                  <a:gd name="T28" fmla="*/ 155 w 183"/>
                  <a:gd name="T29" fmla="*/ 251 h 421"/>
                  <a:gd name="T30" fmla="*/ 129 w 183"/>
                  <a:gd name="T31" fmla="*/ 228 h 421"/>
                  <a:gd name="T32" fmla="*/ 106 w 183"/>
                  <a:gd name="T33" fmla="*/ 214 h 421"/>
                  <a:gd name="T34" fmla="*/ 91 w 183"/>
                  <a:gd name="T35" fmla="*/ 213 h 421"/>
                  <a:gd name="T36" fmla="*/ 73 w 183"/>
                  <a:gd name="T37" fmla="*/ 221 h 421"/>
                  <a:gd name="T38" fmla="*/ 61 w 183"/>
                  <a:gd name="T39" fmla="*/ 192 h 421"/>
                  <a:gd name="T40" fmla="*/ 37 w 183"/>
                  <a:gd name="T41" fmla="*/ 183 h 421"/>
                  <a:gd name="T42" fmla="*/ 61 w 183"/>
                  <a:gd name="T43" fmla="*/ 165 h 421"/>
                  <a:gd name="T44" fmla="*/ 80 w 183"/>
                  <a:gd name="T45" fmla="*/ 169 h 421"/>
                  <a:gd name="T46" fmla="*/ 91 w 183"/>
                  <a:gd name="T47" fmla="*/ 144 h 421"/>
                  <a:gd name="T48" fmla="*/ 104 w 183"/>
                  <a:gd name="T49" fmla="*/ 126 h 421"/>
                  <a:gd name="T50" fmla="*/ 119 w 183"/>
                  <a:gd name="T51" fmla="*/ 116 h 421"/>
                  <a:gd name="T52" fmla="*/ 125 w 183"/>
                  <a:gd name="T53" fmla="*/ 101 h 421"/>
                  <a:gd name="T54" fmla="*/ 135 w 183"/>
                  <a:gd name="T55" fmla="*/ 102 h 421"/>
                  <a:gd name="T56" fmla="*/ 144 w 183"/>
                  <a:gd name="T57" fmla="*/ 109 h 421"/>
                  <a:gd name="T58" fmla="*/ 141 w 183"/>
                  <a:gd name="T59" fmla="*/ 86 h 421"/>
                  <a:gd name="T60" fmla="*/ 132 w 183"/>
                  <a:gd name="T61" fmla="*/ 70 h 421"/>
                  <a:gd name="T62" fmla="*/ 119 w 183"/>
                  <a:gd name="T63" fmla="*/ 62 h 421"/>
                  <a:gd name="T64" fmla="*/ 104 w 183"/>
                  <a:gd name="T65" fmla="*/ 49 h 421"/>
                  <a:gd name="T66" fmla="*/ 93 w 183"/>
                  <a:gd name="T67" fmla="*/ 73 h 421"/>
                  <a:gd name="T68" fmla="*/ 86 w 183"/>
                  <a:gd name="T69" fmla="*/ 80 h 421"/>
                  <a:gd name="T70" fmla="*/ 71 w 183"/>
                  <a:gd name="T71" fmla="*/ 69 h 421"/>
                  <a:gd name="T72" fmla="*/ 71 w 183"/>
                  <a:gd name="T73" fmla="*/ 52 h 421"/>
                  <a:gd name="T74" fmla="*/ 92 w 183"/>
                  <a:gd name="T75" fmla="*/ 34 h 421"/>
                  <a:gd name="T76" fmla="*/ 99 w 183"/>
                  <a:gd name="T77" fmla="*/ 19 h 421"/>
                  <a:gd name="T78" fmla="*/ 113 w 183"/>
                  <a:gd name="T79" fmla="*/ 28 h 421"/>
                  <a:gd name="T80" fmla="*/ 122 w 183"/>
                  <a:gd name="T81" fmla="*/ 50 h 421"/>
                  <a:gd name="T82" fmla="*/ 131 w 183"/>
                  <a:gd name="T83" fmla="*/ 38 h 421"/>
                  <a:gd name="T84" fmla="*/ 134 w 183"/>
                  <a:gd name="T85" fmla="*/ 28 h 421"/>
                  <a:gd name="T86" fmla="*/ 126 w 183"/>
                  <a:gd name="T87" fmla="*/ 13 h 421"/>
                  <a:gd name="T88" fmla="*/ 105 w 183"/>
                  <a:gd name="T89" fmla="*/ 6 h 421"/>
                  <a:gd name="T90" fmla="*/ 84 w 183"/>
                  <a:gd name="T91" fmla="*/ 11 h 421"/>
                  <a:gd name="T92" fmla="*/ 84 w 183"/>
                  <a:gd name="T93" fmla="*/ 23 h 421"/>
                  <a:gd name="T94" fmla="*/ 70 w 183"/>
                  <a:gd name="T95" fmla="*/ 16 h 421"/>
                  <a:gd name="T96" fmla="*/ 64 w 183"/>
                  <a:gd name="T97" fmla="*/ 22 h 421"/>
                  <a:gd name="T98" fmla="*/ 53 w 183"/>
                  <a:gd name="T99" fmla="*/ 37 h 421"/>
                  <a:gd name="T100" fmla="*/ 40 w 183"/>
                  <a:gd name="T101" fmla="*/ 55 h 421"/>
                  <a:gd name="T102" fmla="*/ 31 w 183"/>
                  <a:gd name="T103" fmla="*/ 72 h 421"/>
                  <a:gd name="T104" fmla="*/ 22 w 183"/>
                  <a:gd name="T105" fmla="*/ 91 h 421"/>
                  <a:gd name="T106" fmla="*/ 14 w 183"/>
                  <a:gd name="T107" fmla="*/ 110 h 421"/>
                  <a:gd name="T108" fmla="*/ 5 w 183"/>
                  <a:gd name="T109" fmla="*/ 141 h 421"/>
                  <a:gd name="T110" fmla="*/ 3 w 183"/>
                  <a:gd name="T111" fmla="*/ 176 h 421"/>
                  <a:gd name="T112" fmla="*/ 11 w 183"/>
                  <a:gd name="T113" fmla="*/ 173 h 421"/>
                  <a:gd name="T114" fmla="*/ 38 w 183"/>
                  <a:gd name="T115" fmla="*/ 204 h 421"/>
                  <a:gd name="T116" fmla="*/ 61 w 183"/>
                  <a:gd name="T117" fmla="*/ 218 h 421"/>
                  <a:gd name="T118" fmla="*/ 77 w 183"/>
                  <a:gd name="T119" fmla="*/ 227 h 421"/>
                  <a:gd name="T120" fmla="*/ 77 w 183"/>
                  <a:gd name="T121" fmla="*/ 248 h 421"/>
                  <a:gd name="T122" fmla="*/ 79 w 183"/>
                  <a:gd name="T123" fmla="*/ 271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3" h="421">
                    <a:moveTo>
                      <a:pt x="85" y="289"/>
                    </a:moveTo>
                    <a:cubicBezTo>
                      <a:pt x="85" y="290"/>
                      <a:pt x="90" y="295"/>
                      <a:pt x="92" y="297"/>
                    </a:cubicBezTo>
                    <a:cubicBezTo>
                      <a:pt x="94" y="299"/>
                      <a:pt x="98" y="307"/>
                      <a:pt x="99" y="310"/>
                    </a:cubicBezTo>
                    <a:cubicBezTo>
                      <a:pt x="100" y="313"/>
                      <a:pt x="99" y="318"/>
                      <a:pt x="99" y="319"/>
                    </a:cubicBezTo>
                    <a:cubicBezTo>
                      <a:pt x="99" y="320"/>
                      <a:pt x="100" y="322"/>
                      <a:pt x="100" y="323"/>
                    </a:cubicBezTo>
                    <a:cubicBezTo>
                      <a:pt x="100" y="324"/>
                      <a:pt x="98" y="333"/>
                      <a:pt x="99" y="336"/>
                    </a:cubicBezTo>
                    <a:cubicBezTo>
                      <a:pt x="100" y="339"/>
                      <a:pt x="95" y="350"/>
                      <a:pt x="95" y="355"/>
                    </a:cubicBezTo>
                    <a:cubicBezTo>
                      <a:pt x="95" y="360"/>
                      <a:pt x="98" y="367"/>
                      <a:pt x="99" y="367"/>
                    </a:cubicBezTo>
                    <a:cubicBezTo>
                      <a:pt x="100" y="366"/>
                      <a:pt x="100" y="371"/>
                      <a:pt x="98" y="372"/>
                    </a:cubicBezTo>
                    <a:cubicBezTo>
                      <a:pt x="97" y="373"/>
                      <a:pt x="95" y="377"/>
                      <a:pt x="96" y="377"/>
                    </a:cubicBezTo>
                    <a:cubicBezTo>
                      <a:pt x="97" y="377"/>
                      <a:pt x="96" y="381"/>
                      <a:pt x="96" y="383"/>
                    </a:cubicBezTo>
                    <a:cubicBezTo>
                      <a:pt x="96" y="385"/>
                      <a:pt x="98" y="395"/>
                      <a:pt x="98" y="398"/>
                    </a:cubicBezTo>
                    <a:cubicBezTo>
                      <a:pt x="98" y="401"/>
                      <a:pt x="102" y="407"/>
                      <a:pt x="103" y="410"/>
                    </a:cubicBezTo>
                    <a:cubicBezTo>
                      <a:pt x="104" y="412"/>
                      <a:pt x="105" y="416"/>
                      <a:pt x="105" y="417"/>
                    </a:cubicBezTo>
                    <a:cubicBezTo>
                      <a:pt x="105" y="417"/>
                      <a:pt x="106" y="418"/>
                      <a:pt x="106" y="418"/>
                    </a:cubicBezTo>
                    <a:cubicBezTo>
                      <a:pt x="106" y="418"/>
                      <a:pt x="109" y="419"/>
                      <a:pt x="110" y="420"/>
                    </a:cubicBezTo>
                    <a:cubicBezTo>
                      <a:pt x="111" y="421"/>
                      <a:pt x="117" y="420"/>
                      <a:pt x="119" y="420"/>
                    </a:cubicBezTo>
                    <a:cubicBezTo>
                      <a:pt x="121" y="419"/>
                      <a:pt x="119" y="418"/>
                      <a:pt x="118" y="417"/>
                    </a:cubicBezTo>
                    <a:cubicBezTo>
                      <a:pt x="117" y="416"/>
                      <a:pt x="116" y="411"/>
                      <a:pt x="115" y="410"/>
                    </a:cubicBezTo>
                    <a:cubicBezTo>
                      <a:pt x="114" y="410"/>
                      <a:pt x="114" y="404"/>
                      <a:pt x="115" y="402"/>
                    </a:cubicBezTo>
                    <a:cubicBezTo>
                      <a:pt x="116" y="401"/>
                      <a:pt x="119" y="399"/>
                      <a:pt x="120" y="398"/>
                    </a:cubicBezTo>
                    <a:cubicBezTo>
                      <a:pt x="120" y="396"/>
                      <a:pt x="120" y="391"/>
                      <a:pt x="119" y="390"/>
                    </a:cubicBezTo>
                    <a:cubicBezTo>
                      <a:pt x="118" y="390"/>
                      <a:pt x="119" y="383"/>
                      <a:pt x="119" y="380"/>
                    </a:cubicBezTo>
                    <a:cubicBezTo>
                      <a:pt x="118" y="377"/>
                      <a:pt x="124" y="374"/>
                      <a:pt x="125" y="371"/>
                    </a:cubicBezTo>
                    <a:cubicBezTo>
                      <a:pt x="125" y="369"/>
                      <a:pt x="132" y="366"/>
                      <a:pt x="133" y="365"/>
                    </a:cubicBezTo>
                    <a:cubicBezTo>
                      <a:pt x="135" y="363"/>
                      <a:pt x="136" y="356"/>
                      <a:pt x="136" y="355"/>
                    </a:cubicBezTo>
                    <a:cubicBezTo>
                      <a:pt x="135" y="353"/>
                      <a:pt x="138" y="352"/>
                      <a:pt x="140" y="352"/>
                    </a:cubicBezTo>
                    <a:cubicBezTo>
                      <a:pt x="141" y="352"/>
                      <a:pt x="143" y="351"/>
                      <a:pt x="143" y="351"/>
                    </a:cubicBezTo>
                    <a:cubicBezTo>
                      <a:pt x="144" y="351"/>
                      <a:pt x="146" y="347"/>
                      <a:pt x="146" y="347"/>
                    </a:cubicBezTo>
                    <a:cubicBezTo>
                      <a:pt x="147" y="346"/>
                      <a:pt x="149" y="338"/>
                      <a:pt x="151" y="337"/>
                    </a:cubicBezTo>
                    <a:cubicBezTo>
                      <a:pt x="153" y="336"/>
                      <a:pt x="154" y="331"/>
                      <a:pt x="154" y="330"/>
                    </a:cubicBezTo>
                    <a:cubicBezTo>
                      <a:pt x="154" y="328"/>
                      <a:pt x="157" y="324"/>
                      <a:pt x="158" y="323"/>
                    </a:cubicBezTo>
                    <a:cubicBezTo>
                      <a:pt x="158" y="322"/>
                      <a:pt x="165" y="319"/>
                      <a:pt x="166" y="318"/>
                    </a:cubicBezTo>
                    <a:cubicBezTo>
                      <a:pt x="167" y="318"/>
                      <a:pt x="169" y="308"/>
                      <a:pt x="169" y="304"/>
                    </a:cubicBezTo>
                    <a:cubicBezTo>
                      <a:pt x="170" y="300"/>
                      <a:pt x="172" y="295"/>
                      <a:pt x="172" y="294"/>
                    </a:cubicBezTo>
                    <a:cubicBezTo>
                      <a:pt x="172" y="293"/>
                      <a:pt x="174" y="292"/>
                      <a:pt x="174" y="291"/>
                    </a:cubicBezTo>
                    <a:cubicBezTo>
                      <a:pt x="175" y="291"/>
                      <a:pt x="176" y="286"/>
                      <a:pt x="177" y="285"/>
                    </a:cubicBezTo>
                    <a:cubicBezTo>
                      <a:pt x="178" y="284"/>
                      <a:pt x="182" y="280"/>
                      <a:pt x="182" y="279"/>
                    </a:cubicBezTo>
                    <a:cubicBezTo>
                      <a:pt x="182" y="278"/>
                      <a:pt x="182" y="275"/>
                      <a:pt x="183" y="273"/>
                    </a:cubicBezTo>
                    <a:cubicBezTo>
                      <a:pt x="183" y="273"/>
                      <a:pt x="183" y="273"/>
                      <a:pt x="183" y="270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2" y="263"/>
                      <a:pt x="178" y="260"/>
                      <a:pt x="178" y="260"/>
                    </a:cubicBezTo>
                    <a:cubicBezTo>
                      <a:pt x="177" y="261"/>
                      <a:pt x="173" y="258"/>
                      <a:pt x="171" y="257"/>
                    </a:cubicBezTo>
                    <a:cubicBezTo>
                      <a:pt x="169" y="256"/>
                      <a:pt x="164" y="255"/>
                      <a:pt x="162" y="255"/>
                    </a:cubicBezTo>
                    <a:cubicBezTo>
                      <a:pt x="161" y="255"/>
                      <a:pt x="157" y="252"/>
                      <a:pt x="155" y="251"/>
                    </a:cubicBezTo>
                    <a:cubicBezTo>
                      <a:pt x="153" y="251"/>
                      <a:pt x="148" y="250"/>
                      <a:pt x="147" y="249"/>
                    </a:cubicBezTo>
                    <a:cubicBezTo>
                      <a:pt x="146" y="248"/>
                      <a:pt x="145" y="241"/>
                      <a:pt x="141" y="239"/>
                    </a:cubicBezTo>
                    <a:cubicBezTo>
                      <a:pt x="137" y="236"/>
                      <a:pt x="129" y="230"/>
                      <a:pt x="129" y="228"/>
                    </a:cubicBezTo>
                    <a:cubicBezTo>
                      <a:pt x="128" y="226"/>
                      <a:pt x="120" y="222"/>
                      <a:pt x="118" y="220"/>
                    </a:cubicBezTo>
                    <a:cubicBezTo>
                      <a:pt x="115" y="219"/>
                      <a:pt x="112" y="219"/>
                      <a:pt x="111" y="219"/>
                    </a:cubicBezTo>
                    <a:cubicBezTo>
                      <a:pt x="111" y="220"/>
                      <a:pt x="108" y="215"/>
                      <a:pt x="106" y="214"/>
                    </a:cubicBezTo>
                    <a:cubicBezTo>
                      <a:pt x="105" y="213"/>
                      <a:pt x="100" y="212"/>
                      <a:pt x="100" y="213"/>
                    </a:cubicBezTo>
                    <a:cubicBezTo>
                      <a:pt x="100" y="214"/>
                      <a:pt x="96" y="213"/>
                      <a:pt x="96" y="212"/>
                    </a:cubicBezTo>
                    <a:cubicBezTo>
                      <a:pt x="95" y="211"/>
                      <a:pt x="93" y="213"/>
                      <a:pt x="91" y="213"/>
                    </a:cubicBezTo>
                    <a:cubicBezTo>
                      <a:pt x="90" y="213"/>
                      <a:pt x="86" y="219"/>
                      <a:pt x="85" y="221"/>
                    </a:cubicBezTo>
                    <a:cubicBezTo>
                      <a:pt x="83" y="222"/>
                      <a:pt x="81" y="220"/>
                      <a:pt x="80" y="219"/>
                    </a:cubicBezTo>
                    <a:cubicBezTo>
                      <a:pt x="78" y="219"/>
                      <a:pt x="74" y="220"/>
                      <a:pt x="73" y="221"/>
                    </a:cubicBezTo>
                    <a:cubicBezTo>
                      <a:pt x="72" y="222"/>
                      <a:pt x="69" y="214"/>
                      <a:pt x="69" y="211"/>
                    </a:cubicBezTo>
                    <a:cubicBezTo>
                      <a:pt x="70" y="208"/>
                      <a:pt x="66" y="201"/>
                      <a:pt x="64" y="201"/>
                    </a:cubicBezTo>
                    <a:cubicBezTo>
                      <a:pt x="61" y="201"/>
                      <a:pt x="60" y="194"/>
                      <a:pt x="61" y="192"/>
                    </a:cubicBezTo>
                    <a:cubicBezTo>
                      <a:pt x="61" y="189"/>
                      <a:pt x="56" y="188"/>
                      <a:pt x="54" y="187"/>
                    </a:cubicBezTo>
                    <a:cubicBezTo>
                      <a:pt x="53" y="187"/>
                      <a:pt x="49" y="191"/>
                      <a:pt x="49" y="193"/>
                    </a:cubicBezTo>
                    <a:cubicBezTo>
                      <a:pt x="48" y="194"/>
                      <a:pt x="36" y="190"/>
                      <a:pt x="37" y="183"/>
                    </a:cubicBezTo>
                    <a:cubicBezTo>
                      <a:pt x="39" y="175"/>
                      <a:pt x="45" y="167"/>
                      <a:pt x="46" y="166"/>
                    </a:cubicBezTo>
                    <a:cubicBezTo>
                      <a:pt x="47" y="165"/>
                      <a:pt x="56" y="165"/>
                      <a:pt x="57" y="166"/>
                    </a:cubicBezTo>
                    <a:cubicBezTo>
                      <a:pt x="59" y="167"/>
                      <a:pt x="61" y="166"/>
                      <a:pt x="61" y="165"/>
                    </a:cubicBezTo>
                    <a:cubicBezTo>
                      <a:pt x="61" y="165"/>
                      <a:pt x="68" y="166"/>
                      <a:pt x="70" y="166"/>
                    </a:cubicBezTo>
                    <a:cubicBezTo>
                      <a:pt x="72" y="167"/>
                      <a:pt x="75" y="175"/>
                      <a:pt x="77" y="176"/>
                    </a:cubicBezTo>
                    <a:cubicBezTo>
                      <a:pt x="79" y="177"/>
                      <a:pt x="80" y="171"/>
                      <a:pt x="80" y="169"/>
                    </a:cubicBezTo>
                    <a:cubicBezTo>
                      <a:pt x="80" y="168"/>
                      <a:pt x="79" y="164"/>
                      <a:pt x="78" y="163"/>
                    </a:cubicBezTo>
                    <a:cubicBezTo>
                      <a:pt x="78" y="162"/>
                      <a:pt x="82" y="153"/>
                      <a:pt x="85" y="151"/>
                    </a:cubicBezTo>
                    <a:cubicBezTo>
                      <a:pt x="88" y="150"/>
                      <a:pt x="91" y="145"/>
                      <a:pt x="91" y="144"/>
                    </a:cubicBezTo>
                    <a:cubicBezTo>
                      <a:pt x="91" y="143"/>
                      <a:pt x="93" y="142"/>
                      <a:pt x="94" y="142"/>
                    </a:cubicBezTo>
                    <a:cubicBezTo>
                      <a:pt x="95" y="141"/>
                      <a:pt x="94" y="134"/>
                      <a:pt x="95" y="132"/>
                    </a:cubicBezTo>
                    <a:cubicBezTo>
                      <a:pt x="96" y="131"/>
                      <a:pt x="102" y="127"/>
                      <a:pt x="104" y="126"/>
                    </a:cubicBezTo>
                    <a:cubicBezTo>
                      <a:pt x="106" y="126"/>
                      <a:pt x="107" y="121"/>
                      <a:pt x="107" y="120"/>
                    </a:cubicBezTo>
                    <a:cubicBezTo>
                      <a:pt x="106" y="119"/>
                      <a:pt x="111" y="115"/>
                      <a:pt x="114" y="114"/>
                    </a:cubicBezTo>
                    <a:cubicBezTo>
                      <a:pt x="117" y="113"/>
                      <a:pt x="119" y="115"/>
                      <a:pt x="119" y="116"/>
                    </a:cubicBezTo>
                    <a:cubicBezTo>
                      <a:pt x="119" y="116"/>
                      <a:pt x="123" y="114"/>
                      <a:pt x="125" y="112"/>
                    </a:cubicBezTo>
                    <a:cubicBezTo>
                      <a:pt x="127" y="111"/>
                      <a:pt x="125" y="108"/>
                      <a:pt x="124" y="107"/>
                    </a:cubicBezTo>
                    <a:cubicBezTo>
                      <a:pt x="122" y="106"/>
                      <a:pt x="123" y="102"/>
                      <a:pt x="125" y="101"/>
                    </a:cubicBezTo>
                    <a:cubicBezTo>
                      <a:pt x="126" y="101"/>
                      <a:pt x="127" y="97"/>
                      <a:pt x="127" y="97"/>
                    </a:cubicBezTo>
                    <a:cubicBezTo>
                      <a:pt x="127" y="96"/>
                      <a:pt x="133" y="97"/>
                      <a:pt x="136" y="95"/>
                    </a:cubicBezTo>
                    <a:cubicBezTo>
                      <a:pt x="138" y="93"/>
                      <a:pt x="136" y="100"/>
                      <a:pt x="135" y="102"/>
                    </a:cubicBezTo>
                    <a:cubicBezTo>
                      <a:pt x="133" y="105"/>
                      <a:pt x="136" y="107"/>
                      <a:pt x="137" y="107"/>
                    </a:cubicBezTo>
                    <a:cubicBezTo>
                      <a:pt x="138" y="106"/>
                      <a:pt x="140" y="108"/>
                      <a:pt x="140" y="109"/>
                    </a:cubicBezTo>
                    <a:cubicBezTo>
                      <a:pt x="140" y="110"/>
                      <a:pt x="143" y="108"/>
                      <a:pt x="144" y="109"/>
                    </a:cubicBezTo>
                    <a:cubicBezTo>
                      <a:pt x="146" y="110"/>
                      <a:pt x="147" y="107"/>
                      <a:pt x="147" y="105"/>
                    </a:cubicBezTo>
                    <a:cubicBezTo>
                      <a:pt x="147" y="104"/>
                      <a:pt x="143" y="101"/>
                      <a:pt x="142" y="99"/>
                    </a:cubicBezTo>
                    <a:cubicBezTo>
                      <a:pt x="142" y="98"/>
                      <a:pt x="141" y="88"/>
                      <a:pt x="141" y="86"/>
                    </a:cubicBezTo>
                    <a:cubicBezTo>
                      <a:pt x="141" y="84"/>
                      <a:pt x="139" y="81"/>
                      <a:pt x="138" y="81"/>
                    </a:cubicBezTo>
                    <a:cubicBezTo>
                      <a:pt x="137" y="82"/>
                      <a:pt x="135" y="76"/>
                      <a:pt x="134" y="75"/>
                    </a:cubicBezTo>
                    <a:cubicBezTo>
                      <a:pt x="132" y="74"/>
                      <a:pt x="132" y="71"/>
                      <a:pt x="132" y="70"/>
                    </a:cubicBezTo>
                    <a:cubicBezTo>
                      <a:pt x="132" y="69"/>
                      <a:pt x="127" y="64"/>
                      <a:pt x="126" y="62"/>
                    </a:cubicBezTo>
                    <a:cubicBezTo>
                      <a:pt x="125" y="60"/>
                      <a:pt x="124" y="60"/>
                      <a:pt x="124" y="61"/>
                    </a:cubicBezTo>
                    <a:cubicBezTo>
                      <a:pt x="123" y="62"/>
                      <a:pt x="120" y="62"/>
                      <a:pt x="119" y="62"/>
                    </a:cubicBezTo>
                    <a:cubicBezTo>
                      <a:pt x="117" y="62"/>
                      <a:pt x="116" y="57"/>
                      <a:pt x="116" y="55"/>
                    </a:cubicBezTo>
                    <a:cubicBezTo>
                      <a:pt x="116" y="53"/>
                      <a:pt x="110" y="53"/>
                      <a:pt x="109" y="51"/>
                    </a:cubicBezTo>
                    <a:cubicBezTo>
                      <a:pt x="108" y="49"/>
                      <a:pt x="104" y="50"/>
                      <a:pt x="104" y="49"/>
                    </a:cubicBezTo>
                    <a:cubicBezTo>
                      <a:pt x="103" y="48"/>
                      <a:pt x="99" y="47"/>
                      <a:pt x="99" y="47"/>
                    </a:cubicBezTo>
                    <a:cubicBezTo>
                      <a:pt x="98" y="48"/>
                      <a:pt x="98" y="62"/>
                      <a:pt x="98" y="66"/>
                    </a:cubicBezTo>
                    <a:cubicBezTo>
                      <a:pt x="97" y="70"/>
                      <a:pt x="94" y="73"/>
                      <a:pt x="93" y="73"/>
                    </a:cubicBezTo>
                    <a:cubicBezTo>
                      <a:pt x="91" y="73"/>
                      <a:pt x="92" y="76"/>
                      <a:pt x="93" y="75"/>
                    </a:cubicBezTo>
                    <a:cubicBezTo>
                      <a:pt x="94" y="75"/>
                      <a:pt x="91" y="79"/>
                      <a:pt x="90" y="82"/>
                    </a:cubicBezTo>
                    <a:cubicBezTo>
                      <a:pt x="90" y="85"/>
                      <a:pt x="87" y="82"/>
                      <a:pt x="86" y="80"/>
                    </a:cubicBezTo>
                    <a:cubicBezTo>
                      <a:pt x="86" y="77"/>
                      <a:pt x="83" y="73"/>
                      <a:pt x="82" y="74"/>
                    </a:cubicBezTo>
                    <a:cubicBezTo>
                      <a:pt x="82" y="75"/>
                      <a:pt x="80" y="73"/>
                      <a:pt x="79" y="74"/>
                    </a:cubicBezTo>
                    <a:cubicBezTo>
                      <a:pt x="78" y="74"/>
                      <a:pt x="73" y="71"/>
                      <a:pt x="71" y="69"/>
                    </a:cubicBezTo>
                    <a:cubicBezTo>
                      <a:pt x="68" y="68"/>
                      <a:pt x="67" y="62"/>
                      <a:pt x="66" y="61"/>
                    </a:cubicBezTo>
                    <a:cubicBezTo>
                      <a:pt x="65" y="60"/>
                      <a:pt x="66" y="60"/>
                      <a:pt x="66" y="59"/>
                    </a:cubicBezTo>
                    <a:cubicBezTo>
                      <a:pt x="66" y="57"/>
                      <a:pt x="70" y="54"/>
                      <a:pt x="71" y="52"/>
                    </a:cubicBezTo>
                    <a:cubicBezTo>
                      <a:pt x="72" y="50"/>
                      <a:pt x="77" y="44"/>
                      <a:pt x="79" y="43"/>
                    </a:cubicBezTo>
                    <a:cubicBezTo>
                      <a:pt x="81" y="42"/>
                      <a:pt x="82" y="38"/>
                      <a:pt x="82" y="38"/>
                    </a:cubicBezTo>
                    <a:cubicBezTo>
                      <a:pt x="82" y="37"/>
                      <a:pt x="90" y="34"/>
                      <a:pt x="92" y="34"/>
                    </a:cubicBezTo>
                    <a:cubicBezTo>
                      <a:pt x="95" y="33"/>
                      <a:pt x="97" y="26"/>
                      <a:pt x="97" y="25"/>
                    </a:cubicBezTo>
                    <a:cubicBezTo>
                      <a:pt x="97" y="23"/>
                      <a:pt x="95" y="19"/>
                      <a:pt x="94" y="19"/>
                    </a:cubicBezTo>
                    <a:cubicBezTo>
                      <a:pt x="93" y="19"/>
                      <a:pt x="98" y="18"/>
                      <a:pt x="99" y="19"/>
                    </a:cubicBezTo>
                    <a:cubicBezTo>
                      <a:pt x="100" y="20"/>
                      <a:pt x="105" y="18"/>
                      <a:pt x="106" y="19"/>
                    </a:cubicBezTo>
                    <a:cubicBezTo>
                      <a:pt x="108" y="20"/>
                      <a:pt x="111" y="22"/>
                      <a:pt x="114" y="23"/>
                    </a:cubicBezTo>
                    <a:cubicBezTo>
                      <a:pt x="114" y="23"/>
                      <a:pt x="114" y="23"/>
                      <a:pt x="113" y="2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06" y="38"/>
                      <a:pt x="104" y="43"/>
                      <a:pt x="106" y="43"/>
                    </a:cubicBezTo>
                    <a:cubicBezTo>
                      <a:pt x="108" y="43"/>
                      <a:pt x="119" y="47"/>
                      <a:pt x="122" y="50"/>
                    </a:cubicBezTo>
                    <a:cubicBezTo>
                      <a:pt x="125" y="52"/>
                      <a:pt x="126" y="47"/>
                      <a:pt x="127" y="45"/>
                    </a:cubicBezTo>
                    <a:cubicBezTo>
                      <a:pt x="128" y="43"/>
                      <a:pt x="127" y="38"/>
                      <a:pt x="127" y="37"/>
                    </a:cubicBezTo>
                    <a:cubicBezTo>
                      <a:pt x="126" y="36"/>
                      <a:pt x="130" y="36"/>
                      <a:pt x="131" y="38"/>
                    </a:cubicBezTo>
                    <a:cubicBezTo>
                      <a:pt x="132" y="39"/>
                      <a:pt x="134" y="36"/>
                      <a:pt x="135" y="36"/>
                    </a:cubicBezTo>
                    <a:cubicBezTo>
                      <a:pt x="135" y="36"/>
                      <a:pt x="136" y="31"/>
                      <a:pt x="136" y="30"/>
                    </a:cubicBezTo>
                    <a:cubicBezTo>
                      <a:pt x="137" y="30"/>
                      <a:pt x="134" y="29"/>
                      <a:pt x="134" y="28"/>
                    </a:cubicBezTo>
                    <a:cubicBezTo>
                      <a:pt x="134" y="27"/>
                      <a:pt x="130" y="24"/>
                      <a:pt x="128" y="24"/>
                    </a:cubicBezTo>
                    <a:cubicBezTo>
                      <a:pt x="126" y="23"/>
                      <a:pt x="126" y="20"/>
                      <a:pt x="127" y="19"/>
                    </a:cubicBezTo>
                    <a:cubicBezTo>
                      <a:pt x="128" y="19"/>
                      <a:pt x="126" y="15"/>
                      <a:pt x="126" y="13"/>
                    </a:cubicBezTo>
                    <a:cubicBezTo>
                      <a:pt x="125" y="12"/>
                      <a:pt x="120" y="11"/>
                      <a:pt x="118" y="11"/>
                    </a:cubicBezTo>
                    <a:cubicBezTo>
                      <a:pt x="117" y="11"/>
                      <a:pt x="115" y="7"/>
                      <a:pt x="114" y="6"/>
                    </a:cubicBezTo>
                    <a:cubicBezTo>
                      <a:pt x="113" y="6"/>
                      <a:pt x="107" y="5"/>
                      <a:pt x="105" y="6"/>
                    </a:cubicBezTo>
                    <a:cubicBezTo>
                      <a:pt x="104" y="6"/>
                      <a:pt x="101" y="1"/>
                      <a:pt x="98" y="3"/>
                    </a:cubicBezTo>
                    <a:cubicBezTo>
                      <a:pt x="96" y="4"/>
                      <a:pt x="93" y="1"/>
                      <a:pt x="92" y="0"/>
                    </a:cubicBezTo>
                    <a:cubicBezTo>
                      <a:pt x="90" y="0"/>
                      <a:pt x="84" y="6"/>
                      <a:pt x="84" y="11"/>
                    </a:cubicBezTo>
                    <a:cubicBezTo>
                      <a:pt x="84" y="15"/>
                      <a:pt x="87" y="20"/>
                      <a:pt x="88" y="20"/>
                    </a:cubicBezTo>
                    <a:cubicBezTo>
                      <a:pt x="89" y="20"/>
                      <a:pt x="87" y="24"/>
                      <a:pt x="86" y="26"/>
                    </a:cubicBezTo>
                    <a:cubicBezTo>
                      <a:pt x="85" y="27"/>
                      <a:pt x="83" y="24"/>
                      <a:pt x="84" y="23"/>
                    </a:cubicBezTo>
                    <a:cubicBezTo>
                      <a:pt x="85" y="22"/>
                      <a:pt x="81" y="17"/>
                      <a:pt x="80" y="15"/>
                    </a:cubicBezTo>
                    <a:cubicBezTo>
                      <a:pt x="79" y="14"/>
                      <a:pt x="76" y="13"/>
                      <a:pt x="74" y="12"/>
                    </a:cubicBezTo>
                    <a:cubicBezTo>
                      <a:pt x="72" y="13"/>
                      <a:pt x="71" y="15"/>
                      <a:pt x="70" y="16"/>
                    </a:cubicBezTo>
                    <a:cubicBezTo>
                      <a:pt x="70" y="18"/>
                      <a:pt x="71" y="20"/>
                      <a:pt x="70" y="22"/>
                    </a:cubicBezTo>
                    <a:cubicBezTo>
                      <a:pt x="69" y="24"/>
                      <a:pt x="67" y="25"/>
                      <a:pt x="67" y="24"/>
                    </a:cubicBezTo>
                    <a:cubicBezTo>
                      <a:pt x="67" y="23"/>
                      <a:pt x="66" y="23"/>
                      <a:pt x="64" y="22"/>
                    </a:cubicBezTo>
                    <a:cubicBezTo>
                      <a:pt x="63" y="24"/>
                      <a:pt x="62" y="26"/>
                      <a:pt x="60" y="27"/>
                    </a:cubicBezTo>
                    <a:cubicBezTo>
                      <a:pt x="59" y="29"/>
                      <a:pt x="58" y="30"/>
                      <a:pt x="57" y="32"/>
                    </a:cubicBezTo>
                    <a:cubicBezTo>
                      <a:pt x="55" y="34"/>
                      <a:pt x="54" y="35"/>
                      <a:pt x="53" y="37"/>
                    </a:cubicBezTo>
                    <a:cubicBezTo>
                      <a:pt x="52" y="38"/>
                      <a:pt x="51" y="40"/>
                      <a:pt x="50" y="42"/>
                    </a:cubicBezTo>
                    <a:cubicBezTo>
                      <a:pt x="48" y="44"/>
                      <a:pt x="46" y="46"/>
                      <a:pt x="45" y="49"/>
                    </a:cubicBezTo>
                    <a:cubicBezTo>
                      <a:pt x="43" y="51"/>
                      <a:pt x="42" y="53"/>
                      <a:pt x="40" y="55"/>
                    </a:cubicBezTo>
                    <a:cubicBezTo>
                      <a:pt x="39" y="57"/>
                      <a:pt x="38" y="59"/>
                      <a:pt x="37" y="61"/>
                    </a:cubicBezTo>
                    <a:cubicBezTo>
                      <a:pt x="36" y="63"/>
                      <a:pt x="35" y="64"/>
                      <a:pt x="34" y="66"/>
                    </a:cubicBezTo>
                    <a:cubicBezTo>
                      <a:pt x="33" y="68"/>
                      <a:pt x="32" y="70"/>
                      <a:pt x="31" y="72"/>
                    </a:cubicBezTo>
                    <a:cubicBezTo>
                      <a:pt x="30" y="73"/>
                      <a:pt x="30" y="74"/>
                      <a:pt x="29" y="76"/>
                    </a:cubicBezTo>
                    <a:cubicBezTo>
                      <a:pt x="27" y="81"/>
                      <a:pt x="24" y="86"/>
                      <a:pt x="22" y="91"/>
                    </a:cubicBezTo>
                    <a:cubicBezTo>
                      <a:pt x="22" y="91"/>
                      <a:pt x="22" y="91"/>
                      <a:pt x="22" y="91"/>
                    </a:cubicBezTo>
                    <a:cubicBezTo>
                      <a:pt x="21" y="94"/>
                      <a:pt x="19" y="97"/>
                      <a:pt x="18" y="99"/>
                    </a:cubicBezTo>
                    <a:cubicBezTo>
                      <a:pt x="18" y="100"/>
                      <a:pt x="18" y="101"/>
                      <a:pt x="17" y="102"/>
                    </a:cubicBezTo>
                    <a:cubicBezTo>
                      <a:pt x="16" y="105"/>
                      <a:pt x="15" y="107"/>
                      <a:pt x="14" y="110"/>
                    </a:cubicBezTo>
                    <a:cubicBezTo>
                      <a:pt x="14" y="111"/>
                      <a:pt x="14" y="111"/>
                      <a:pt x="14" y="112"/>
                    </a:cubicBezTo>
                    <a:cubicBezTo>
                      <a:pt x="11" y="121"/>
                      <a:pt x="8" y="130"/>
                      <a:pt x="6" y="139"/>
                    </a:cubicBezTo>
                    <a:cubicBezTo>
                      <a:pt x="6" y="140"/>
                      <a:pt x="5" y="141"/>
                      <a:pt x="5" y="141"/>
                    </a:cubicBezTo>
                    <a:cubicBezTo>
                      <a:pt x="3" y="151"/>
                      <a:pt x="1" y="161"/>
                      <a:pt x="0" y="17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3" y="175"/>
                      <a:pt x="3" y="176"/>
                    </a:cubicBezTo>
                    <a:cubicBezTo>
                      <a:pt x="4" y="179"/>
                      <a:pt x="9" y="180"/>
                      <a:pt x="9" y="181"/>
                    </a:cubicBezTo>
                    <a:cubicBezTo>
                      <a:pt x="10" y="181"/>
                      <a:pt x="11" y="176"/>
                      <a:pt x="10" y="175"/>
                    </a:cubicBezTo>
                    <a:cubicBezTo>
                      <a:pt x="9" y="173"/>
                      <a:pt x="11" y="172"/>
                      <a:pt x="11" y="173"/>
                    </a:cubicBezTo>
                    <a:cubicBezTo>
                      <a:pt x="11" y="174"/>
                      <a:pt x="15" y="179"/>
                      <a:pt x="16" y="181"/>
                    </a:cubicBezTo>
                    <a:cubicBezTo>
                      <a:pt x="18" y="182"/>
                      <a:pt x="19" y="193"/>
                      <a:pt x="20" y="196"/>
                    </a:cubicBezTo>
                    <a:cubicBezTo>
                      <a:pt x="22" y="198"/>
                      <a:pt x="34" y="203"/>
                      <a:pt x="38" y="204"/>
                    </a:cubicBezTo>
                    <a:cubicBezTo>
                      <a:pt x="42" y="205"/>
                      <a:pt x="47" y="209"/>
                      <a:pt x="48" y="210"/>
                    </a:cubicBezTo>
                    <a:cubicBezTo>
                      <a:pt x="49" y="212"/>
                      <a:pt x="54" y="212"/>
                      <a:pt x="56" y="213"/>
                    </a:cubicBezTo>
                    <a:cubicBezTo>
                      <a:pt x="57" y="213"/>
                      <a:pt x="59" y="217"/>
                      <a:pt x="61" y="218"/>
                    </a:cubicBezTo>
                    <a:cubicBezTo>
                      <a:pt x="62" y="219"/>
                      <a:pt x="63" y="221"/>
                      <a:pt x="63" y="221"/>
                    </a:cubicBezTo>
                    <a:cubicBezTo>
                      <a:pt x="63" y="222"/>
                      <a:pt x="70" y="224"/>
                      <a:pt x="71" y="226"/>
                    </a:cubicBezTo>
                    <a:cubicBezTo>
                      <a:pt x="73" y="228"/>
                      <a:pt x="76" y="228"/>
                      <a:pt x="77" y="227"/>
                    </a:cubicBezTo>
                    <a:cubicBezTo>
                      <a:pt x="77" y="226"/>
                      <a:pt x="78" y="231"/>
                      <a:pt x="79" y="232"/>
                    </a:cubicBezTo>
                    <a:cubicBezTo>
                      <a:pt x="80" y="234"/>
                      <a:pt x="80" y="238"/>
                      <a:pt x="80" y="238"/>
                    </a:cubicBezTo>
                    <a:cubicBezTo>
                      <a:pt x="79" y="239"/>
                      <a:pt x="78" y="246"/>
                      <a:pt x="77" y="248"/>
                    </a:cubicBezTo>
                    <a:cubicBezTo>
                      <a:pt x="76" y="249"/>
                      <a:pt x="73" y="259"/>
                      <a:pt x="74" y="261"/>
                    </a:cubicBezTo>
                    <a:cubicBezTo>
                      <a:pt x="74" y="263"/>
                      <a:pt x="77" y="268"/>
                      <a:pt x="79" y="268"/>
                    </a:cubicBezTo>
                    <a:cubicBezTo>
                      <a:pt x="80" y="269"/>
                      <a:pt x="80" y="271"/>
                      <a:pt x="79" y="271"/>
                    </a:cubicBezTo>
                    <a:cubicBezTo>
                      <a:pt x="77" y="271"/>
                      <a:pt x="78" y="281"/>
                      <a:pt x="81" y="283"/>
                    </a:cubicBezTo>
                    <a:cubicBezTo>
                      <a:pt x="83" y="284"/>
                      <a:pt x="86" y="289"/>
                      <a:pt x="85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Line 56"/>
              <p:cNvSpPr>
                <a:spLocks noChangeShapeType="1"/>
              </p:cNvSpPr>
              <p:nvPr/>
            </p:nvSpPr>
            <p:spPr bwMode="auto">
              <a:xfrm>
                <a:off x="2195513" y="345122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Line 57"/>
              <p:cNvSpPr>
                <a:spLocks noChangeShapeType="1"/>
              </p:cNvSpPr>
              <p:nvPr/>
            </p:nvSpPr>
            <p:spPr bwMode="auto">
              <a:xfrm>
                <a:off x="2195513" y="345122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58"/>
              <p:cNvSpPr>
                <a:spLocks/>
              </p:cNvSpPr>
              <p:nvPr/>
            </p:nvSpPr>
            <p:spPr bwMode="auto">
              <a:xfrm>
                <a:off x="2079626" y="2849563"/>
                <a:ext cx="220663" cy="153988"/>
              </a:xfrm>
              <a:custGeom>
                <a:avLst/>
                <a:gdLst>
                  <a:gd name="T0" fmla="*/ 11 w 59"/>
                  <a:gd name="T1" fmla="*/ 40 h 41"/>
                  <a:gd name="T2" fmla="*/ 21 w 59"/>
                  <a:gd name="T3" fmla="*/ 37 h 41"/>
                  <a:gd name="T4" fmla="*/ 20 w 59"/>
                  <a:gd name="T5" fmla="*/ 33 h 41"/>
                  <a:gd name="T6" fmla="*/ 22 w 59"/>
                  <a:gd name="T7" fmla="*/ 33 h 41"/>
                  <a:gd name="T8" fmla="*/ 27 w 59"/>
                  <a:gd name="T9" fmla="*/ 25 h 41"/>
                  <a:gd name="T10" fmla="*/ 38 w 59"/>
                  <a:gd name="T11" fmla="*/ 19 h 41"/>
                  <a:gd name="T12" fmla="*/ 45 w 59"/>
                  <a:gd name="T13" fmla="*/ 14 h 41"/>
                  <a:gd name="T14" fmla="*/ 49 w 59"/>
                  <a:gd name="T15" fmla="*/ 9 h 41"/>
                  <a:gd name="T16" fmla="*/ 56 w 59"/>
                  <a:gd name="T17" fmla="*/ 4 h 41"/>
                  <a:gd name="T18" fmla="*/ 59 w 59"/>
                  <a:gd name="T19" fmla="*/ 0 h 41"/>
                  <a:gd name="T20" fmla="*/ 35 w 59"/>
                  <a:gd name="T21" fmla="*/ 13 h 41"/>
                  <a:gd name="T22" fmla="*/ 35 w 59"/>
                  <a:gd name="T23" fmla="*/ 13 h 41"/>
                  <a:gd name="T24" fmla="*/ 26 w 59"/>
                  <a:gd name="T25" fmla="*/ 20 h 41"/>
                  <a:gd name="T26" fmla="*/ 20 w 59"/>
                  <a:gd name="T27" fmla="*/ 24 h 41"/>
                  <a:gd name="T28" fmla="*/ 17 w 59"/>
                  <a:gd name="T29" fmla="*/ 27 h 41"/>
                  <a:gd name="T30" fmla="*/ 9 w 59"/>
                  <a:gd name="T31" fmla="*/ 33 h 41"/>
                  <a:gd name="T32" fmla="*/ 8 w 59"/>
                  <a:gd name="T33" fmla="*/ 34 h 41"/>
                  <a:gd name="T34" fmla="*/ 0 w 59"/>
                  <a:gd name="T35" fmla="*/ 41 h 41"/>
                  <a:gd name="T36" fmla="*/ 11 w 59"/>
                  <a:gd name="T37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41">
                    <a:moveTo>
                      <a:pt x="11" y="40"/>
                    </a:moveTo>
                    <a:cubicBezTo>
                      <a:pt x="15" y="39"/>
                      <a:pt x="20" y="38"/>
                      <a:pt x="21" y="37"/>
                    </a:cubicBezTo>
                    <a:cubicBezTo>
                      <a:pt x="21" y="36"/>
                      <a:pt x="21" y="34"/>
                      <a:pt x="20" y="33"/>
                    </a:cubicBezTo>
                    <a:cubicBezTo>
                      <a:pt x="21" y="33"/>
                      <a:pt x="22" y="33"/>
                      <a:pt x="22" y="33"/>
                    </a:cubicBezTo>
                    <a:cubicBezTo>
                      <a:pt x="23" y="33"/>
                      <a:pt x="25" y="26"/>
                      <a:pt x="27" y="25"/>
                    </a:cubicBezTo>
                    <a:cubicBezTo>
                      <a:pt x="28" y="23"/>
                      <a:pt x="36" y="20"/>
                      <a:pt x="38" y="19"/>
                    </a:cubicBezTo>
                    <a:cubicBezTo>
                      <a:pt x="40" y="18"/>
                      <a:pt x="44" y="14"/>
                      <a:pt x="45" y="14"/>
                    </a:cubicBezTo>
                    <a:cubicBezTo>
                      <a:pt x="47" y="13"/>
                      <a:pt x="49" y="10"/>
                      <a:pt x="49" y="9"/>
                    </a:cubicBezTo>
                    <a:cubicBezTo>
                      <a:pt x="48" y="8"/>
                      <a:pt x="54" y="5"/>
                      <a:pt x="56" y="4"/>
                    </a:cubicBezTo>
                    <a:cubicBezTo>
                      <a:pt x="58" y="3"/>
                      <a:pt x="59" y="1"/>
                      <a:pt x="59" y="0"/>
                    </a:cubicBezTo>
                    <a:cubicBezTo>
                      <a:pt x="58" y="0"/>
                      <a:pt x="46" y="7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2" y="15"/>
                      <a:pt x="29" y="17"/>
                      <a:pt x="26" y="20"/>
                    </a:cubicBezTo>
                    <a:cubicBezTo>
                      <a:pt x="24" y="21"/>
                      <a:pt x="22" y="23"/>
                      <a:pt x="20" y="24"/>
                    </a:cubicBezTo>
                    <a:cubicBezTo>
                      <a:pt x="19" y="25"/>
                      <a:pt x="18" y="26"/>
                      <a:pt x="17" y="27"/>
                    </a:cubicBezTo>
                    <a:cubicBezTo>
                      <a:pt x="14" y="29"/>
                      <a:pt x="12" y="31"/>
                      <a:pt x="9" y="33"/>
                    </a:cubicBezTo>
                    <a:cubicBezTo>
                      <a:pt x="9" y="33"/>
                      <a:pt x="8" y="34"/>
                      <a:pt x="8" y="34"/>
                    </a:cubicBezTo>
                    <a:cubicBezTo>
                      <a:pt x="5" y="36"/>
                      <a:pt x="3" y="39"/>
                      <a:pt x="0" y="41"/>
                    </a:cubicBezTo>
                    <a:cubicBezTo>
                      <a:pt x="4" y="41"/>
                      <a:pt x="9" y="40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59"/>
              <p:cNvSpPr>
                <a:spLocks/>
              </p:cNvSpPr>
              <p:nvPr/>
            </p:nvSpPr>
            <p:spPr bwMode="auto">
              <a:xfrm>
                <a:off x="2593976" y="3094038"/>
                <a:ext cx="217488" cy="455613"/>
              </a:xfrm>
              <a:custGeom>
                <a:avLst/>
                <a:gdLst>
                  <a:gd name="T0" fmla="*/ 54 w 58"/>
                  <a:gd name="T1" fmla="*/ 114 h 121"/>
                  <a:gd name="T2" fmla="*/ 55 w 58"/>
                  <a:gd name="T3" fmla="*/ 118 h 121"/>
                  <a:gd name="T4" fmla="*/ 58 w 58"/>
                  <a:gd name="T5" fmla="*/ 114 h 121"/>
                  <a:gd name="T6" fmla="*/ 58 w 58"/>
                  <a:gd name="T7" fmla="*/ 98 h 121"/>
                  <a:gd name="T8" fmla="*/ 58 w 58"/>
                  <a:gd name="T9" fmla="*/ 98 h 121"/>
                  <a:gd name="T10" fmla="*/ 58 w 58"/>
                  <a:gd name="T11" fmla="*/ 98 h 121"/>
                  <a:gd name="T12" fmla="*/ 58 w 58"/>
                  <a:gd name="T13" fmla="*/ 0 h 121"/>
                  <a:gd name="T14" fmla="*/ 54 w 58"/>
                  <a:gd name="T15" fmla="*/ 3 h 121"/>
                  <a:gd name="T16" fmla="*/ 47 w 58"/>
                  <a:gd name="T17" fmla="*/ 15 h 121"/>
                  <a:gd name="T18" fmla="*/ 43 w 58"/>
                  <a:gd name="T19" fmla="*/ 17 h 121"/>
                  <a:gd name="T20" fmla="*/ 41 w 58"/>
                  <a:gd name="T21" fmla="*/ 20 h 121"/>
                  <a:gd name="T22" fmla="*/ 34 w 58"/>
                  <a:gd name="T23" fmla="*/ 28 h 121"/>
                  <a:gd name="T24" fmla="*/ 34 w 58"/>
                  <a:gd name="T25" fmla="*/ 41 h 121"/>
                  <a:gd name="T26" fmla="*/ 39 w 58"/>
                  <a:gd name="T27" fmla="*/ 48 h 121"/>
                  <a:gd name="T28" fmla="*/ 39 w 58"/>
                  <a:gd name="T29" fmla="*/ 54 h 121"/>
                  <a:gd name="T30" fmla="*/ 40 w 58"/>
                  <a:gd name="T31" fmla="*/ 57 h 121"/>
                  <a:gd name="T32" fmla="*/ 34 w 58"/>
                  <a:gd name="T33" fmla="*/ 60 h 121"/>
                  <a:gd name="T34" fmla="*/ 30 w 58"/>
                  <a:gd name="T35" fmla="*/ 65 h 121"/>
                  <a:gd name="T36" fmla="*/ 23 w 58"/>
                  <a:gd name="T37" fmla="*/ 69 h 121"/>
                  <a:gd name="T38" fmla="*/ 25 w 58"/>
                  <a:gd name="T39" fmla="*/ 65 h 121"/>
                  <a:gd name="T40" fmla="*/ 24 w 58"/>
                  <a:gd name="T41" fmla="*/ 60 h 121"/>
                  <a:gd name="T42" fmla="*/ 21 w 58"/>
                  <a:gd name="T43" fmla="*/ 50 h 121"/>
                  <a:gd name="T44" fmla="*/ 17 w 58"/>
                  <a:gd name="T45" fmla="*/ 44 h 121"/>
                  <a:gd name="T46" fmla="*/ 17 w 58"/>
                  <a:gd name="T47" fmla="*/ 41 h 121"/>
                  <a:gd name="T48" fmla="*/ 12 w 58"/>
                  <a:gd name="T49" fmla="*/ 40 h 121"/>
                  <a:gd name="T50" fmla="*/ 10 w 58"/>
                  <a:gd name="T51" fmla="*/ 51 h 121"/>
                  <a:gd name="T52" fmla="*/ 13 w 58"/>
                  <a:gd name="T53" fmla="*/ 57 h 121"/>
                  <a:gd name="T54" fmla="*/ 12 w 58"/>
                  <a:gd name="T55" fmla="*/ 61 h 121"/>
                  <a:gd name="T56" fmla="*/ 10 w 58"/>
                  <a:gd name="T57" fmla="*/ 68 h 121"/>
                  <a:gd name="T58" fmla="*/ 8 w 58"/>
                  <a:gd name="T59" fmla="*/ 73 h 121"/>
                  <a:gd name="T60" fmla="*/ 17 w 58"/>
                  <a:gd name="T61" fmla="*/ 73 h 121"/>
                  <a:gd name="T62" fmla="*/ 22 w 58"/>
                  <a:gd name="T63" fmla="*/ 75 h 121"/>
                  <a:gd name="T64" fmla="*/ 15 w 58"/>
                  <a:gd name="T65" fmla="*/ 77 h 121"/>
                  <a:gd name="T66" fmla="*/ 10 w 58"/>
                  <a:gd name="T67" fmla="*/ 82 h 121"/>
                  <a:gd name="T68" fmla="*/ 12 w 58"/>
                  <a:gd name="T69" fmla="*/ 85 h 121"/>
                  <a:gd name="T70" fmla="*/ 17 w 58"/>
                  <a:gd name="T71" fmla="*/ 92 h 121"/>
                  <a:gd name="T72" fmla="*/ 17 w 58"/>
                  <a:gd name="T73" fmla="*/ 96 h 121"/>
                  <a:gd name="T74" fmla="*/ 6 w 58"/>
                  <a:gd name="T75" fmla="*/ 96 h 121"/>
                  <a:gd name="T76" fmla="*/ 0 w 58"/>
                  <a:gd name="T77" fmla="*/ 105 h 121"/>
                  <a:gd name="T78" fmla="*/ 1 w 58"/>
                  <a:gd name="T79" fmla="*/ 116 h 121"/>
                  <a:gd name="T80" fmla="*/ 8 w 58"/>
                  <a:gd name="T81" fmla="*/ 120 h 121"/>
                  <a:gd name="T82" fmla="*/ 16 w 58"/>
                  <a:gd name="T83" fmla="*/ 120 h 121"/>
                  <a:gd name="T84" fmla="*/ 22 w 58"/>
                  <a:gd name="T85" fmla="*/ 112 h 121"/>
                  <a:gd name="T86" fmla="*/ 30 w 58"/>
                  <a:gd name="T87" fmla="*/ 101 h 121"/>
                  <a:gd name="T88" fmla="*/ 39 w 58"/>
                  <a:gd name="T89" fmla="*/ 98 h 121"/>
                  <a:gd name="T90" fmla="*/ 41 w 58"/>
                  <a:gd name="T91" fmla="*/ 107 h 121"/>
                  <a:gd name="T92" fmla="*/ 47 w 58"/>
                  <a:gd name="T93" fmla="*/ 106 h 121"/>
                  <a:gd name="T94" fmla="*/ 48 w 58"/>
                  <a:gd name="T95" fmla="*/ 103 h 121"/>
                  <a:gd name="T96" fmla="*/ 55 w 58"/>
                  <a:gd name="T97" fmla="*/ 108 h 121"/>
                  <a:gd name="T98" fmla="*/ 54 w 58"/>
                  <a:gd name="T99" fmla="*/ 1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" h="121">
                    <a:moveTo>
                      <a:pt x="54" y="114"/>
                    </a:moveTo>
                    <a:cubicBezTo>
                      <a:pt x="53" y="114"/>
                      <a:pt x="53" y="118"/>
                      <a:pt x="55" y="118"/>
                    </a:cubicBezTo>
                    <a:cubicBezTo>
                      <a:pt x="56" y="119"/>
                      <a:pt x="57" y="116"/>
                      <a:pt x="58" y="114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6" y="96"/>
                      <a:pt x="56" y="96"/>
                      <a:pt x="58" y="98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7" y="2"/>
                      <a:pt x="55" y="3"/>
                      <a:pt x="54" y="3"/>
                    </a:cubicBezTo>
                    <a:cubicBezTo>
                      <a:pt x="52" y="5"/>
                      <a:pt x="48" y="13"/>
                      <a:pt x="47" y="15"/>
                    </a:cubicBezTo>
                    <a:cubicBezTo>
                      <a:pt x="45" y="17"/>
                      <a:pt x="43" y="17"/>
                      <a:pt x="43" y="17"/>
                    </a:cubicBezTo>
                    <a:cubicBezTo>
                      <a:pt x="42" y="17"/>
                      <a:pt x="41" y="20"/>
                      <a:pt x="41" y="20"/>
                    </a:cubicBezTo>
                    <a:cubicBezTo>
                      <a:pt x="41" y="21"/>
                      <a:pt x="34" y="25"/>
                      <a:pt x="34" y="28"/>
                    </a:cubicBezTo>
                    <a:cubicBezTo>
                      <a:pt x="33" y="31"/>
                      <a:pt x="34" y="38"/>
                      <a:pt x="34" y="41"/>
                    </a:cubicBezTo>
                    <a:cubicBezTo>
                      <a:pt x="34" y="43"/>
                      <a:pt x="37" y="48"/>
                      <a:pt x="39" y="48"/>
                    </a:cubicBezTo>
                    <a:cubicBezTo>
                      <a:pt x="41" y="48"/>
                      <a:pt x="40" y="53"/>
                      <a:pt x="39" y="54"/>
                    </a:cubicBezTo>
                    <a:cubicBezTo>
                      <a:pt x="39" y="55"/>
                      <a:pt x="40" y="56"/>
                      <a:pt x="40" y="57"/>
                    </a:cubicBezTo>
                    <a:cubicBezTo>
                      <a:pt x="40" y="58"/>
                      <a:pt x="35" y="60"/>
                      <a:pt x="34" y="60"/>
                    </a:cubicBezTo>
                    <a:cubicBezTo>
                      <a:pt x="32" y="61"/>
                      <a:pt x="30" y="64"/>
                      <a:pt x="30" y="65"/>
                    </a:cubicBezTo>
                    <a:cubicBezTo>
                      <a:pt x="29" y="67"/>
                      <a:pt x="25" y="67"/>
                      <a:pt x="23" y="69"/>
                    </a:cubicBezTo>
                    <a:cubicBezTo>
                      <a:pt x="24" y="68"/>
                      <a:pt x="24" y="66"/>
                      <a:pt x="25" y="65"/>
                    </a:cubicBezTo>
                    <a:cubicBezTo>
                      <a:pt x="25" y="64"/>
                      <a:pt x="24" y="61"/>
                      <a:pt x="24" y="60"/>
                    </a:cubicBezTo>
                    <a:cubicBezTo>
                      <a:pt x="23" y="60"/>
                      <a:pt x="23" y="51"/>
                      <a:pt x="21" y="50"/>
                    </a:cubicBezTo>
                    <a:cubicBezTo>
                      <a:pt x="20" y="48"/>
                      <a:pt x="17" y="45"/>
                      <a:pt x="17" y="44"/>
                    </a:cubicBezTo>
                    <a:cubicBezTo>
                      <a:pt x="16" y="44"/>
                      <a:pt x="17" y="41"/>
                      <a:pt x="17" y="41"/>
                    </a:cubicBezTo>
                    <a:cubicBezTo>
                      <a:pt x="18" y="40"/>
                      <a:pt x="14" y="39"/>
                      <a:pt x="12" y="40"/>
                    </a:cubicBezTo>
                    <a:cubicBezTo>
                      <a:pt x="11" y="40"/>
                      <a:pt x="11" y="49"/>
                      <a:pt x="10" y="51"/>
                    </a:cubicBezTo>
                    <a:cubicBezTo>
                      <a:pt x="10" y="53"/>
                      <a:pt x="12" y="57"/>
                      <a:pt x="13" y="57"/>
                    </a:cubicBezTo>
                    <a:cubicBezTo>
                      <a:pt x="14" y="57"/>
                      <a:pt x="14" y="61"/>
                      <a:pt x="12" y="61"/>
                    </a:cubicBezTo>
                    <a:cubicBezTo>
                      <a:pt x="10" y="61"/>
                      <a:pt x="9" y="67"/>
                      <a:pt x="10" y="68"/>
                    </a:cubicBezTo>
                    <a:cubicBezTo>
                      <a:pt x="11" y="70"/>
                      <a:pt x="9" y="72"/>
                      <a:pt x="8" y="73"/>
                    </a:cubicBezTo>
                    <a:cubicBezTo>
                      <a:pt x="7" y="74"/>
                      <a:pt x="14" y="73"/>
                      <a:pt x="17" y="73"/>
                    </a:cubicBezTo>
                    <a:cubicBezTo>
                      <a:pt x="20" y="73"/>
                      <a:pt x="22" y="75"/>
                      <a:pt x="22" y="75"/>
                    </a:cubicBezTo>
                    <a:cubicBezTo>
                      <a:pt x="22" y="75"/>
                      <a:pt x="16" y="76"/>
                      <a:pt x="15" y="77"/>
                    </a:cubicBezTo>
                    <a:cubicBezTo>
                      <a:pt x="14" y="78"/>
                      <a:pt x="10" y="81"/>
                      <a:pt x="10" y="82"/>
                    </a:cubicBezTo>
                    <a:cubicBezTo>
                      <a:pt x="9" y="83"/>
                      <a:pt x="11" y="85"/>
                      <a:pt x="12" y="85"/>
                    </a:cubicBezTo>
                    <a:cubicBezTo>
                      <a:pt x="14" y="85"/>
                      <a:pt x="16" y="91"/>
                      <a:pt x="17" y="92"/>
                    </a:cubicBezTo>
                    <a:cubicBezTo>
                      <a:pt x="18" y="93"/>
                      <a:pt x="18" y="95"/>
                      <a:pt x="17" y="96"/>
                    </a:cubicBezTo>
                    <a:cubicBezTo>
                      <a:pt x="17" y="97"/>
                      <a:pt x="9" y="96"/>
                      <a:pt x="6" y="96"/>
                    </a:cubicBezTo>
                    <a:cubicBezTo>
                      <a:pt x="4" y="97"/>
                      <a:pt x="0" y="103"/>
                      <a:pt x="0" y="105"/>
                    </a:cubicBezTo>
                    <a:cubicBezTo>
                      <a:pt x="0" y="108"/>
                      <a:pt x="0" y="114"/>
                      <a:pt x="1" y="116"/>
                    </a:cubicBezTo>
                    <a:cubicBezTo>
                      <a:pt x="1" y="118"/>
                      <a:pt x="7" y="119"/>
                      <a:pt x="8" y="120"/>
                    </a:cubicBezTo>
                    <a:cubicBezTo>
                      <a:pt x="9" y="120"/>
                      <a:pt x="15" y="120"/>
                      <a:pt x="16" y="120"/>
                    </a:cubicBezTo>
                    <a:cubicBezTo>
                      <a:pt x="17" y="121"/>
                      <a:pt x="21" y="114"/>
                      <a:pt x="22" y="112"/>
                    </a:cubicBezTo>
                    <a:cubicBezTo>
                      <a:pt x="23" y="109"/>
                      <a:pt x="29" y="103"/>
                      <a:pt x="30" y="101"/>
                    </a:cubicBezTo>
                    <a:cubicBezTo>
                      <a:pt x="31" y="99"/>
                      <a:pt x="38" y="100"/>
                      <a:pt x="39" y="98"/>
                    </a:cubicBezTo>
                    <a:cubicBezTo>
                      <a:pt x="41" y="97"/>
                      <a:pt x="40" y="103"/>
                      <a:pt x="41" y="107"/>
                    </a:cubicBezTo>
                    <a:cubicBezTo>
                      <a:pt x="41" y="110"/>
                      <a:pt x="48" y="110"/>
                      <a:pt x="47" y="106"/>
                    </a:cubicBezTo>
                    <a:cubicBezTo>
                      <a:pt x="46" y="103"/>
                      <a:pt x="47" y="102"/>
                      <a:pt x="48" y="103"/>
                    </a:cubicBezTo>
                    <a:cubicBezTo>
                      <a:pt x="48" y="104"/>
                      <a:pt x="54" y="107"/>
                      <a:pt x="55" y="108"/>
                    </a:cubicBezTo>
                    <a:cubicBezTo>
                      <a:pt x="56" y="110"/>
                      <a:pt x="56" y="114"/>
                      <a:pt x="5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60"/>
              <p:cNvSpPr>
                <a:spLocks/>
              </p:cNvSpPr>
              <p:nvPr/>
            </p:nvSpPr>
            <p:spPr bwMode="auto">
              <a:xfrm>
                <a:off x="2525713" y="3541713"/>
                <a:ext cx="285750" cy="744538"/>
              </a:xfrm>
              <a:custGeom>
                <a:avLst/>
                <a:gdLst>
                  <a:gd name="T0" fmla="*/ 76 w 76"/>
                  <a:gd name="T1" fmla="*/ 14 h 198"/>
                  <a:gd name="T2" fmla="*/ 73 w 76"/>
                  <a:gd name="T3" fmla="*/ 12 h 198"/>
                  <a:gd name="T4" fmla="*/ 65 w 76"/>
                  <a:gd name="T5" fmla="*/ 5 h 198"/>
                  <a:gd name="T6" fmla="*/ 66 w 76"/>
                  <a:gd name="T7" fmla="*/ 1 h 198"/>
                  <a:gd name="T8" fmla="*/ 55 w 76"/>
                  <a:gd name="T9" fmla="*/ 1 h 198"/>
                  <a:gd name="T10" fmla="*/ 37 w 76"/>
                  <a:gd name="T11" fmla="*/ 4 h 198"/>
                  <a:gd name="T12" fmla="*/ 28 w 76"/>
                  <a:gd name="T13" fmla="*/ 4 h 198"/>
                  <a:gd name="T14" fmla="*/ 21 w 76"/>
                  <a:gd name="T15" fmla="*/ 8 h 198"/>
                  <a:gd name="T16" fmla="*/ 17 w 76"/>
                  <a:gd name="T17" fmla="*/ 21 h 198"/>
                  <a:gd name="T18" fmla="*/ 14 w 76"/>
                  <a:gd name="T19" fmla="*/ 26 h 198"/>
                  <a:gd name="T20" fmla="*/ 13 w 76"/>
                  <a:gd name="T21" fmla="*/ 29 h 198"/>
                  <a:gd name="T22" fmla="*/ 3 w 76"/>
                  <a:gd name="T23" fmla="*/ 44 h 198"/>
                  <a:gd name="T24" fmla="*/ 0 w 76"/>
                  <a:gd name="T25" fmla="*/ 67 h 198"/>
                  <a:gd name="T26" fmla="*/ 6 w 76"/>
                  <a:gd name="T27" fmla="*/ 86 h 198"/>
                  <a:gd name="T28" fmla="*/ 18 w 76"/>
                  <a:gd name="T29" fmla="*/ 97 h 198"/>
                  <a:gd name="T30" fmla="*/ 31 w 76"/>
                  <a:gd name="T31" fmla="*/ 98 h 198"/>
                  <a:gd name="T32" fmla="*/ 38 w 76"/>
                  <a:gd name="T33" fmla="*/ 93 h 198"/>
                  <a:gd name="T34" fmla="*/ 42 w 76"/>
                  <a:gd name="T35" fmla="*/ 93 h 198"/>
                  <a:gd name="T36" fmla="*/ 44 w 76"/>
                  <a:gd name="T37" fmla="*/ 93 h 198"/>
                  <a:gd name="T38" fmla="*/ 52 w 76"/>
                  <a:gd name="T39" fmla="*/ 98 h 198"/>
                  <a:gd name="T40" fmla="*/ 58 w 76"/>
                  <a:gd name="T41" fmla="*/ 98 h 198"/>
                  <a:gd name="T42" fmla="*/ 60 w 76"/>
                  <a:gd name="T43" fmla="*/ 111 h 198"/>
                  <a:gd name="T44" fmla="*/ 63 w 76"/>
                  <a:gd name="T45" fmla="*/ 128 h 198"/>
                  <a:gd name="T46" fmla="*/ 67 w 76"/>
                  <a:gd name="T47" fmla="*/ 143 h 198"/>
                  <a:gd name="T48" fmla="*/ 65 w 76"/>
                  <a:gd name="T49" fmla="*/ 160 h 198"/>
                  <a:gd name="T50" fmla="*/ 71 w 76"/>
                  <a:gd name="T51" fmla="*/ 178 h 198"/>
                  <a:gd name="T52" fmla="*/ 73 w 76"/>
                  <a:gd name="T53" fmla="*/ 190 h 198"/>
                  <a:gd name="T54" fmla="*/ 76 w 76"/>
                  <a:gd name="T55" fmla="*/ 198 h 198"/>
                  <a:gd name="T56" fmla="*/ 76 w 76"/>
                  <a:gd name="T57" fmla="*/ 14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198">
                    <a:moveTo>
                      <a:pt x="76" y="14"/>
                    </a:moveTo>
                    <a:cubicBezTo>
                      <a:pt x="75" y="13"/>
                      <a:pt x="74" y="13"/>
                      <a:pt x="73" y="12"/>
                    </a:cubicBezTo>
                    <a:cubicBezTo>
                      <a:pt x="69" y="11"/>
                      <a:pt x="66" y="5"/>
                      <a:pt x="65" y="5"/>
                    </a:cubicBezTo>
                    <a:cubicBezTo>
                      <a:pt x="65" y="4"/>
                      <a:pt x="66" y="2"/>
                      <a:pt x="66" y="1"/>
                    </a:cubicBezTo>
                    <a:cubicBezTo>
                      <a:pt x="65" y="0"/>
                      <a:pt x="57" y="0"/>
                      <a:pt x="55" y="1"/>
                    </a:cubicBezTo>
                    <a:cubicBezTo>
                      <a:pt x="52" y="1"/>
                      <a:pt x="40" y="3"/>
                      <a:pt x="37" y="4"/>
                    </a:cubicBezTo>
                    <a:cubicBezTo>
                      <a:pt x="34" y="5"/>
                      <a:pt x="29" y="4"/>
                      <a:pt x="28" y="4"/>
                    </a:cubicBezTo>
                    <a:cubicBezTo>
                      <a:pt x="26" y="3"/>
                      <a:pt x="23" y="8"/>
                      <a:pt x="21" y="8"/>
                    </a:cubicBezTo>
                    <a:cubicBezTo>
                      <a:pt x="20" y="9"/>
                      <a:pt x="18" y="15"/>
                      <a:pt x="17" y="21"/>
                    </a:cubicBezTo>
                    <a:cubicBezTo>
                      <a:pt x="17" y="21"/>
                      <a:pt x="17" y="21"/>
                      <a:pt x="14" y="26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9" y="32"/>
                      <a:pt x="4" y="42"/>
                      <a:pt x="3" y="44"/>
                    </a:cubicBezTo>
                    <a:cubicBezTo>
                      <a:pt x="2" y="46"/>
                      <a:pt x="0" y="62"/>
                      <a:pt x="0" y="67"/>
                    </a:cubicBezTo>
                    <a:cubicBezTo>
                      <a:pt x="0" y="72"/>
                      <a:pt x="5" y="83"/>
                      <a:pt x="6" y="86"/>
                    </a:cubicBezTo>
                    <a:cubicBezTo>
                      <a:pt x="7" y="88"/>
                      <a:pt x="15" y="95"/>
                      <a:pt x="18" y="97"/>
                    </a:cubicBezTo>
                    <a:cubicBezTo>
                      <a:pt x="20" y="98"/>
                      <a:pt x="29" y="98"/>
                      <a:pt x="31" y="98"/>
                    </a:cubicBezTo>
                    <a:cubicBezTo>
                      <a:pt x="34" y="98"/>
                      <a:pt x="37" y="96"/>
                      <a:pt x="38" y="93"/>
                    </a:cubicBezTo>
                    <a:cubicBezTo>
                      <a:pt x="38" y="93"/>
                      <a:pt x="38" y="93"/>
                      <a:pt x="42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5"/>
                      <a:pt x="50" y="97"/>
                      <a:pt x="52" y="98"/>
                    </a:cubicBezTo>
                    <a:cubicBezTo>
                      <a:pt x="53" y="99"/>
                      <a:pt x="57" y="98"/>
                      <a:pt x="58" y="98"/>
                    </a:cubicBezTo>
                    <a:cubicBezTo>
                      <a:pt x="59" y="98"/>
                      <a:pt x="60" y="108"/>
                      <a:pt x="60" y="111"/>
                    </a:cubicBezTo>
                    <a:cubicBezTo>
                      <a:pt x="59" y="114"/>
                      <a:pt x="62" y="125"/>
                      <a:pt x="63" y="128"/>
                    </a:cubicBezTo>
                    <a:cubicBezTo>
                      <a:pt x="63" y="131"/>
                      <a:pt x="67" y="140"/>
                      <a:pt x="67" y="143"/>
                    </a:cubicBezTo>
                    <a:cubicBezTo>
                      <a:pt x="68" y="146"/>
                      <a:pt x="65" y="156"/>
                      <a:pt x="65" y="160"/>
                    </a:cubicBezTo>
                    <a:cubicBezTo>
                      <a:pt x="64" y="164"/>
                      <a:pt x="69" y="174"/>
                      <a:pt x="71" y="178"/>
                    </a:cubicBezTo>
                    <a:cubicBezTo>
                      <a:pt x="72" y="181"/>
                      <a:pt x="73" y="189"/>
                      <a:pt x="73" y="190"/>
                    </a:cubicBezTo>
                    <a:cubicBezTo>
                      <a:pt x="73" y="191"/>
                      <a:pt x="74" y="194"/>
                      <a:pt x="76" y="198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61"/>
              <p:cNvSpPr>
                <a:spLocks/>
              </p:cNvSpPr>
              <p:nvPr/>
            </p:nvSpPr>
            <p:spPr bwMode="auto">
              <a:xfrm>
                <a:off x="2263776" y="4519613"/>
                <a:ext cx="17463" cy="14288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4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2" y="4"/>
                      <a:pt x="3" y="4"/>
                      <a:pt x="4" y="4"/>
                    </a:cubicBezTo>
                    <a:cubicBezTo>
                      <a:pt x="5" y="0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62"/>
              <p:cNvSpPr>
                <a:spLocks/>
              </p:cNvSpPr>
              <p:nvPr/>
            </p:nvSpPr>
            <p:spPr bwMode="auto">
              <a:xfrm>
                <a:off x="2206626" y="2827338"/>
                <a:ext cx="455613" cy="414338"/>
              </a:xfrm>
              <a:custGeom>
                <a:avLst/>
                <a:gdLst>
                  <a:gd name="T0" fmla="*/ 94 w 121"/>
                  <a:gd name="T1" fmla="*/ 65 h 110"/>
                  <a:gd name="T2" fmla="*/ 99 w 121"/>
                  <a:gd name="T3" fmla="*/ 62 h 110"/>
                  <a:gd name="T4" fmla="*/ 99 w 121"/>
                  <a:gd name="T5" fmla="*/ 61 h 110"/>
                  <a:gd name="T6" fmla="*/ 99 w 121"/>
                  <a:gd name="T7" fmla="*/ 57 h 110"/>
                  <a:gd name="T8" fmla="*/ 104 w 121"/>
                  <a:gd name="T9" fmla="*/ 47 h 110"/>
                  <a:gd name="T10" fmla="*/ 107 w 121"/>
                  <a:gd name="T11" fmla="*/ 37 h 110"/>
                  <a:gd name="T12" fmla="*/ 107 w 121"/>
                  <a:gd name="T13" fmla="*/ 32 h 110"/>
                  <a:gd name="T14" fmla="*/ 107 w 121"/>
                  <a:gd name="T15" fmla="*/ 30 h 110"/>
                  <a:gd name="T16" fmla="*/ 109 w 121"/>
                  <a:gd name="T17" fmla="*/ 24 h 110"/>
                  <a:gd name="T18" fmla="*/ 113 w 121"/>
                  <a:gd name="T19" fmla="*/ 21 h 110"/>
                  <a:gd name="T20" fmla="*/ 119 w 121"/>
                  <a:gd name="T21" fmla="*/ 17 h 110"/>
                  <a:gd name="T22" fmla="*/ 120 w 121"/>
                  <a:gd name="T23" fmla="*/ 13 h 110"/>
                  <a:gd name="T24" fmla="*/ 113 w 121"/>
                  <a:gd name="T25" fmla="*/ 12 h 110"/>
                  <a:gd name="T26" fmla="*/ 104 w 121"/>
                  <a:gd name="T27" fmla="*/ 11 h 110"/>
                  <a:gd name="T28" fmla="*/ 106 w 121"/>
                  <a:gd name="T29" fmla="*/ 6 h 110"/>
                  <a:gd name="T30" fmla="*/ 104 w 121"/>
                  <a:gd name="T31" fmla="*/ 2 h 110"/>
                  <a:gd name="T32" fmla="*/ 93 w 121"/>
                  <a:gd name="T33" fmla="*/ 1 h 110"/>
                  <a:gd name="T34" fmla="*/ 87 w 121"/>
                  <a:gd name="T35" fmla="*/ 0 h 110"/>
                  <a:gd name="T36" fmla="*/ 74 w 121"/>
                  <a:gd name="T37" fmla="*/ 2 h 110"/>
                  <a:gd name="T38" fmla="*/ 59 w 121"/>
                  <a:gd name="T39" fmla="*/ 3 h 110"/>
                  <a:gd name="T40" fmla="*/ 55 w 121"/>
                  <a:gd name="T41" fmla="*/ 9 h 110"/>
                  <a:gd name="T42" fmla="*/ 43 w 121"/>
                  <a:gd name="T43" fmla="*/ 10 h 110"/>
                  <a:gd name="T44" fmla="*/ 21 w 121"/>
                  <a:gd name="T45" fmla="*/ 16 h 110"/>
                  <a:gd name="T46" fmla="*/ 15 w 121"/>
                  <a:gd name="T47" fmla="*/ 24 h 110"/>
                  <a:gd name="T48" fmla="*/ 10 w 121"/>
                  <a:gd name="T49" fmla="*/ 28 h 110"/>
                  <a:gd name="T50" fmla="*/ 2 w 121"/>
                  <a:gd name="T51" fmla="*/ 31 h 110"/>
                  <a:gd name="T52" fmla="*/ 3 w 121"/>
                  <a:gd name="T53" fmla="*/ 34 h 110"/>
                  <a:gd name="T54" fmla="*/ 7 w 121"/>
                  <a:gd name="T55" fmla="*/ 34 h 110"/>
                  <a:gd name="T56" fmla="*/ 14 w 121"/>
                  <a:gd name="T57" fmla="*/ 35 h 110"/>
                  <a:gd name="T58" fmla="*/ 8 w 121"/>
                  <a:gd name="T59" fmla="*/ 37 h 110"/>
                  <a:gd name="T60" fmla="*/ 8 w 121"/>
                  <a:gd name="T61" fmla="*/ 42 h 110"/>
                  <a:gd name="T62" fmla="*/ 15 w 121"/>
                  <a:gd name="T63" fmla="*/ 43 h 110"/>
                  <a:gd name="T64" fmla="*/ 24 w 121"/>
                  <a:gd name="T65" fmla="*/ 44 h 110"/>
                  <a:gd name="T66" fmla="*/ 29 w 121"/>
                  <a:gd name="T67" fmla="*/ 52 h 110"/>
                  <a:gd name="T68" fmla="*/ 29 w 121"/>
                  <a:gd name="T69" fmla="*/ 59 h 110"/>
                  <a:gd name="T70" fmla="*/ 35 w 121"/>
                  <a:gd name="T71" fmla="*/ 62 h 110"/>
                  <a:gd name="T72" fmla="*/ 33 w 121"/>
                  <a:gd name="T73" fmla="*/ 64 h 110"/>
                  <a:gd name="T74" fmla="*/ 35 w 121"/>
                  <a:gd name="T75" fmla="*/ 70 h 110"/>
                  <a:gd name="T76" fmla="*/ 34 w 121"/>
                  <a:gd name="T77" fmla="*/ 75 h 110"/>
                  <a:gd name="T78" fmla="*/ 33 w 121"/>
                  <a:gd name="T79" fmla="*/ 80 h 110"/>
                  <a:gd name="T80" fmla="*/ 37 w 121"/>
                  <a:gd name="T81" fmla="*/ 97 h 110"/>
                  <a:gd name="T82" fmla="*/ 42 w 121"/>
                  <a:gd name="T83" fmla="*/ 107 h 110"/>
                  <a:gd name="T84" fmla="*/ 48 w 121"/>
                  <a:gd name="T85" fmla="*/ 109 h 110"/>
                  <a:gd name="T86" fmla="*/ 52 w 121"/>
                  <a:gd name="T87" fmla="*/ 107 h 110"/>
                  <a:gd name="T88" fmla="*/ 56 w 121"/>
                  <a:gd name="T89" fmla="*/ 101 h 110"/>
                  <a:gd name="T90" fmla="*/ 60 w 121"/>
                  <a:gd name="T91" fmla="*/ 87 h 110"/>
                  <a:gd name="T92" fmla="*/ 67 w 121"/>
                  <a:gd name="T93" fmla="*/ 86 h 110"/>
                  <a:gd name="T94" fmla="*/ 72 w 121"/>
                  <a:gd name="T95" fmla="*/ 82 h 110"/>
                  <a:gd name="T96" fmla="*/ 82 w 121"/>
                  <a:gd name="T97" fmla="*/ 77 h 110"/>
                  <a:gd name="T98" fmla="*/ 89 w 121"/>
                  <a:gd name="T99" fmla="*/ 68 h 110"/>
                  <a:gd name="T100" fmla="*/ 86 w 121"/>
                  <a:gd name="T101" fmla="*/ 66 h 110"/>
                  <a:gd name="T102" fmla="*/ 86 w 121"/>
                  <a:gd name="T103" fmla="*/ 63 h 110"/>
                  <a:gd name="T104" fmla="*/ 94 w 121"/>
                  <a:gd name="T105" fmla="*/ 6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0">
                    <a:moveTo>
                      <a:pt x="94" y="65"/>
                    </a:moveTo>
                    <a:cubicBezTo>
                      <a:pt x="96" y="65"/>
                      <a:pt x="100" y="63"/>
                      <a:pt x="99" y="62"/>
                    </a:cubicBezTo>
                    <a:cubicBezTo>
                      <a:pt x="97" y="61"/>
                      <a:pt x="98" y="61"/>
                      <a:pt x="99" y="61"/>
                    </a:cubicBezTo>
                    <a:cubicBezTo>
                      <a:pt x="99" y="61"/>
                      <a:pt x="100" y="57"/>
                      <a:pt x="99" y="57"/>
                    </a:cubicBezTo>
                    <a:cubicBezTo>
                      <a:pt x="98" y="56"/>
                      <a:pt x="105" y="51"/>
                      <a:pt x="104" y="47"/>
                    </a:cubicBezTo>
                    <a:cubicBezTo>
                      <a:pt x="103" y="42"/>
                      <a:pt x="106" y="37"/>
                      <a:pt x="107" y="37"/>
                    </a:cubicBezTo>
                    <a:cubicBezTo>
                      <a:pt x="109" y="37"/>
                      <a:pt x="109" y="32"/>
                      <a:pt x="107" y="32"/>
                    </a:cubicBezTo>
                    <a:cubicBezTo>
                      <a:pt x="104" y="31"/>
                      <a:pt x="106" y="31"/>
                      <a:pt x="107" y="30"/>
                    </a:cubicBezTo>
                    <a:cubicBezTo>
                      <a:pt x="108" y="29"/>
                      <a:pt x="109" y="25"/>
                      <a:pt x="109" y="24"/>
                    </a:cubicBezTo>
                    <a:cubicBezTo>
                      <a:pt x="108" y="23"/>
                      <a:pt x="112" y="22"/>
                      <a:pt x="113" y="21"/>
                    </a:cubicBezTo>
                    <a:cubicBezTo>
                      <a:pt x="113" y="20"/>
                      <a:pt x="117" y="18"/>
                      <a:pt x="119" y="17"/>
                    </a:cubicBezTo>
                    <a:cubicBezTo>
                      <a:pt x="120" y="17"/>
                      <a:pt x="121" y="13"/>
                      <a:pt x="120" y="13"/>
                    </a:cubicBezTo>
                    <a:cubicBezTo>
                      <a:pt x="118" y="14"/>
                      <a:pt x="114" y="13"/>
                      <a:pt x="113" y="12"/>
                    </a:cubicBezTo>
                    <a:cubicBezTo>
                      <a:pt x="112" y="11"/>
                      <a:pt x="106" y="10"/>
                      <a:pt x="104" y="11"/>
                    </a:cubicBezTo>
                    <a:cubicBezTo>
                      <a:pt x="102" y="12"/>
                      <a:pt x="104" y="7"/>
                      <a:pt x="106" y="6"/>
                    </a:cubicBezTo>
                    <a:cubicBezTo>
                      <a:pt x="109" y="6"/>
                      <a:pt x="106" y="2"/>
                      <a:pt x="104" y="2"/>
                    </a:cubicBezTo>
                    <a:cubicBezTo>
                      <a:pt x="101" y="2"/>
                      <a:pt x="94" y="1"/>
                      <a:pt x="93" y="1"/>
                    </a:cubicBezTo>
                    <a:cubicBezTo>
                      <a:pt x="91" y="2"/>
                      <a:pt x="88" y="0"/>
                      <a:pt x="87" y="0"/>
                    </a:cubicBezTo>
                    <a:cubicBezTo>
                      <a:pt x="86" y="0"/>
                      <a:pt x="78" y="2"/>
                      <a:pt x="74" y="2"/>
                    </a:cubicBezTo>
                    <a:cubicBezTo>
                      <a:pt x="70" y="2"/>
                      <a:pt x="61" y="2"/>
                      <a:pt x="59" y="3"/>
                    </a:cubicBezTo>
                    <a:cubicBezTo>
                      <a:pt x="57" y="4"/>
                      <a:pt x="55" y="8"/>
                      <a:pt x="55" y="9"/>
                    </a:cubicBezTo>
                    <a:cubicBezTo>
                      <a:pt x="56" y="10"/>
                      <a:pt x="46" y="10"/>
                      <a:pt x="43" y="10"/>
                    </a:cubicBezTo>
                    <a:cubicBezTo>
                      <a:pt x="41" y="10"/>
                      <a:pt x="25" y="14"/>
                      <a:pt x="21" y="16"/>
                    </a:cubicBezTo>
                    <a:cubicBezTo>
                      <a:pt x="17" y="18"/>
                      <a:pt x="13" y="24"/>
                      <a:pt x="15" y="24"/>
                    </a:cubicBezTo>
                    <a:cubicBezTo>
                      <a:pt x="16" y="24"/>
                      <a:pt x="12" y="28"/>
                      <a:pt x="10" y="28"/>
                    </a:cubicBezTo>
                    <a:cubicBezTo>
                      <a:pt x="8" y="29"/>
                      <a:pt x="3" y="29"/>
                      <a:pt x="2" y="31"/>
                    </a:cubicBezTo>
                    <a:cubicBezTo>
                      <a:pt x="0" y="32"/>
                      <a:pt x="3" y="33"/>
                      <a:pt x="3" y="34"/>
                    </a:cubicBezTo>
                    <a:cubicBezTo>
                      <a:pt x="4" y="34"/>
                      <a:pt x="5" y="33"/>
                      <a:pt x="7" y="34"/>
                    </a:cubicBezTo>
                    <a:cubicBezTo>
                      <a:pt x="8" y="34"/>
                      <a:pt x="13" y="35"/>
                      <a:pt x="14" y="35"/>
                    </a:cubicBezTo>
                    <a:cubicBezTo>
                      <a:pt x="15" y="36"/>
                      <a:pt x="10" y="37"/>
                      <a:pt x="8" y="37"/>
                    </a:cubicBezTo>
                    <a:cubicBezTo>
                      <a:pt x="5" y="37"/>
                      <a:pt x="6" y="42"/>
                      <a:pt x="8" y="42"/>
                    </a:cubicBezTo>
                    <a:cubicBezTo>
                      <a:pt x="10" y="43"/>
                      <a:pt x="15" y="44"/>
                      <a:pt x="15" y="43"/>
                    </a:cubicBezTo>
                    <a:cubicBezTo>
                      <a:pt x="16" y="42"/>
                      <a:pt x="21" y="44"/>
                      <a:pt x="24" y="44"/>
                    </a:cubicBezTo>
                    <a:cubicBezTo>
                      <a:pt x="26" y="44"/>
                      <a:pt x="28" y="51"/>
                      <a:pt x="29" y="52"/>
                    </a:cubicBezTo>
                    <a:cubicBezTo>
                      <a:pt x="30" y="53"/>
                      <a:pt x="30" y="58"/>
                      <a:pt x="29" y="59"/>
                    </a:cubicBezTo>
                    <a:cubicBezTo>
                      <a:pt x="29" y="61"/>
                      <a:pt x="34" y="63"/>
                      <a:pt x="35" y="62"/>
                    </a:cubicBezTo>
                    <a:cubicBezTo>
                      <a:pt x="35" y="61"/>
                      <a:pt x="35" y="64"/>
                      <a:pt x="33" y="64"/>
                    </a:cubicBezTo>
                    <a:cubicBezTo>
                      <a:pt x="32" y="64"/>
                      <a:pt x="33" y="69"/>
                      <a:pt x="35" y="70"/>
                    </a:cubicBezTo>
                    <a:cubicBezTo>
                      <a:pt x="37" y="71"/>
                      <a:pt x="36" y="74"/>
                      <a:pt x="34" y="75"/>
                    </a:cubicBezTo>
                    <a:cubicBezTo>
                      <a:pt x="33" y="76"/>
                      <a:pt x="34" y="79"/>
                      <a:pt x="33" y="80"/>
                    </a:cubicBezTo>
                    <a:cubicBezTo>
                      <a:pt x="31" y="81"/>
                      <a:pt x="37" y="92"/>
                      <a:pt x="37" y="97"/>
                    </a:cubicBezTo>
                    <a:cubicBezTo>
                      <a:pt x="37" y="102"/>
                      <a:pt x="40" y="107"/>
                      <a:pt x="42" y="107"/>
                    </a:cubicBezTo>
                    <a:cubicBezTo>
                      <a:pt x="43" y="107"/>
                      <a:pt x="47" y="108"/>
                      <a:pt x="48" y="109"/>
                    </a:cubicBezTo>
                    <a:cubicBezTo>
                      <a:pt x="49" y="110"/>
                      <a:pt x="51" y="108"/>
                      <a:pt x="52" y="107"/>
                    </a:cubicBezTo>
                    <a:cubicBezTo>
                      <a:pt x="52" y="106"/>
                      <a:pt x="54" y="104"/>
                      <a:pt x="56" y="101"/>
                    </a:cubicBezTo>
                    <a:cubicBezTo>
                      <a:pt x="57" y="99"/>
                      <a:pt x="60" y="89"/>
                      <a:pt x="60" y="87"/>
                    </a:cubicBezTo>
                    <a:cubicBezTo>
                      <a:pt x="61" y="86"/>
                      <a:pt x="66" y="87"/>
                      <a:pt x="67" y="86"/>
                    </a:cubicBezTo>
                    <a:cubicBezTo>
                      <a:pt x="68" y="86"/>
                      <a:pt x="71" y="83"/>
                      <a:pt x="72" y="82"/>
                    </a:cubicBezTo>
                    <a:cubicBezTo>
                      <a:pt x="73" y="82"/>
                      <a:pt x="80" y="79"/>
                      <a:pt x="82" y="77"/>
                    </a:cubicBezTo>
                    <a:cubicBezTo>
                      <a:pt x="84" y="76"/>
                      <a:pt x="88" y="70"/>
                      <a:pt x="89" y="68"/>
                    </a:cubicBezTo>
                    <a:cubicBezTo>
                      <a:pt x="91" y="67"/>
                      <a:pt x="88" y="67"/>
                      <a:pt x="86" y="66"/>
                    </a:cubicBezTo>
                    <a:cubicBezTo>
                      <a:pt x="84" y="65"/>
                      <a:pt x="85" y="63"/>
                      <a:pt x="86" y="63"/>
                    </a:cubicBezTo>
                    <a:cubicBezTo>
                      <a:pt x="86" y="62"/>
                      <a:pt x="92" y="64"/>
                      <a:pt x="94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63"/>
              <p:cNvSpPr>
                <a:spLocks/>
              </p:cNvSpPr>
              <p:nvPr/>
            </p:nvSpPr>
            <p:spPr bwMode="auto">
              <a:xfrm>
                <a:off x="2740026" y="2887663"/>
                <a:ext cx="71438" cy="104775"/>
              </a:xfrm>
              <a:custGeom>
                <a:avLst/>
                <a:gdLst>
                  <a:gd name="T0" fmla="*/ 15 w 19"/>
                  <a:gd name="T1" fmla="*/ 1 h 28"/>
                  <a:gd name="T2" fmla="*/ 9 w 19"/>
                  <a:gd name="T3" fmla="*/ 4 h 28"/>
                  <a:gd name="T4" fmla="*/ 3 w 19"/>
                  <a:gd name="T5" fmla="*/ 4 h 28"/>
                  <a:gd name="T6" fmla="*/ 1 w 19"/>
                  <a:gd name="T7" fmla="*/ 10 h 28"/>
                  <a:gd name="T8" fmla="*/ 3 w 19"/>
                  <a:gd name="T9" fmla="*/ 16 h 28"/>
                  <a:gd name="T10" fmla="*/ 10 w 19"/>
                  <a:gd name="T11" fmla="*/ 15 h 28"/>
                  <a:gd name="T12" fmla="*/ 9 w 19"/>
                  <a:gd name="T13" fmla="*/ 20 h 28"/>
                  <a:gd name="T14" fmla="*/ 11 w 19"/>
                  <a:gd name="T15" fmla="*/ 24 h 28"/>
                  <a:gd name="T16" fmla="*/ 16 w 19"/>
                  <a:gd name="T17" fmla="*/ 28 h 28"/>
                  <a:gd name="T18" fmla="*/ 19 w 19"/>
                  <a:gd name="T19" fmla="*/ 24 h 28"/>
                  <a:gd name="T20" fmla="*/ 19 w 19"/>
                  <a:gd name="T21" fmla="*/ 7 h 28"/>
                  <a:gd name="T22" fmla="*/ 19 w 19"/>
                  <a:gd name="T23" fmla="*/ 7 h 28"/>
                  <a:gd name="T24" fmla="*/ 15 w 19"/>
                  <a:gd name="T2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28">
                    <a:moveTo>
                      <a:pt x="15" y="1"/>
                    </a:moveTo>
                    <a:cubicBezTo>
                      <a:pt x="13" y="0"/>
                      <a:pt x="9" y="3"/>
                      <a:pt x="9" y="4"/>
                    </a:cubicBezTo>
                    <a:cubicBezTo>
                      <a:pt x="10" y="5"/>
                      <a:pt x="6" y="2"/>
                      <a:pt x="3" y="4"/>
                    </a:cubicBezTo>
                    <a:cubicBezTo>
                      <a:pt x="0" y="5"/>
                      <a:pt x="0" y="10"/>
                      <a:pt x="1" y="10"/>
                    </a:cubicBezTo>
                    <a:cubicBezTo>
                      <a:pt x="2" y="11"/>
                      <a:pt x="3" y="15"/>
                      <a:pt x="3" y="16"/>
                    </a:cubicBezTo>
                    <a:cubicBezTo>
                      <a:pt x="3" y="16"/>
                      <a:pt x="8" y="16"/>
                      <a:pt x="10" y="15"/>
                    </a:cubicBezTo>
                    <a:cubicBezTo>
                      <a:pt x="11" y="14"/>
                      <a:pt x="11" y="18"/>
                      <a:pt x="9" y="20"/>
                    </a:cubicBezTo>
                    <a:cubicBezTo>
                      <a:pt x="8" y="21"/>
                      <a:pt x="10" y="24"/>
                      <a:pt x="11" y="24"/>
                    </a:cubicBezTo>
                    <a:cubicBezTo>
                      <a:pt x="13" y="24"/>
                      <a:pt x="15" y="28"/>
                      <a:pt x="16" y="28"/>
                    </a:cubicBezTo>
                    <a:cubicBezTo>
                      <a:pt x="17" y="28"/>
                      <a:pt x="18" y="26"/>
                      <a:pt x="19" y="24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7"/>
                      <a:pt x="17" y="2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64"/>
              <p:cNvSpPr>
                <a:spLocks/>
              </p:cNvSpPr>
              <p:nvPr/>
            </p:nvSpPr>
            <p:spPr bwMode="auto">
              <a:xfrm>
                <a:off x="2590801" y="3302000"/>
                <a:ext cx="30163" cy="36513"/>
              </a:xfrm>
              <a:custGeom>
                <a:avLst/>
                <a:gdLst>
                  <a:gd name="T0" fmla="*/ 5 w 8"/>
                  <a:gd name="T1" fmla="*/ 10 h 10"/>
                  <a:gd name="T2" fmla="*/ 8 w 8"/>
                  <a:gd name="T3" fmla="*/ 7 h 10"/>
                  <a:gd name="T4" fmla="*/ 5 w 8"/>
                  <a:gd name="T5" fmla="*/ 0 h 10"/>
                  <a:gd name="T6" fmla="*/ 1 w 8"/>
                  <a:gd name="T7" fmla="*/ 4 h 10"/>
                  <a:gd name="T8" fmla="*/ 0 w 8"/>
                  <a:gd name="T9" fmla="*/ 9 h 10"/>
                  <a:gd name="T10" fmla="*/ 5 w 8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5" y="10"/>
                    </a:moveTo>
                    <a:cubicBezTo>
                      <a:pt x="7" y="10"/>
                      <a:pt x="8" y="8"/>
                      <a:pt x="8" y="7"/>
                    </a:cubicBezTo>
                    <a:cubicBezTo>
                      <a:pt x="8" y="6"/>
                      <a:pt x="6" y="0"/>
                      <a:pt x="5" y="0"/>
                    </a:cubicBezTo>
                    <a:cubicBezTo>
                      <a:pt x="4" y="0"/>
                      <a:pt x="2" y="4"/>
                      <a:pt x="1" y="4"/>
                    </a:cubicBezTo>
                    <a:cubicBezTo>
                      <a:pt x="0" y="3"/>
                      <a:pt x="0" y="7"/>
                      <a:pt x="0" y="9"/>
                    </a:cubicBezTo>
                    <a:cubicBezTo>
                      <a:pt x="0" y="10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65"/>
              <p:cNvSpPr>
                <a:spLocks/>
              </p:cNvSpPr>
              <p:nvPr/>
            </p:nvSpPr>
            <p:spPr bwMode="auto">
              <a:xfrm>
                <a:off x="2563813" y="3124200"/>
                <a:ext cx="79375" cy="60325"/>
              </a:xfrm>
              <a:custGeom>
                <a:avLst/>
                <a:gdLst>
                  <a:gd name="T0" fmla="*/ 7 w 21"/>
                  <a:gd name="T1" fmla="*/ 13 h 16"/>
                  <a:gd name="T2" fmla="*/ 11 w 21"/>
                  <a:gd name="T3" fmla="*/ 15 h 16"/>
                  <a:gd name="T4" fmla="*/ 18 w 21"/>
                  <a:gd name="T5" fmla="*/ 13 h 16"/>
                  <a:gd name="T6" fmla="*/ 20 w 21"/>
                  <a:gd name="T7" fmla="*/ 5 h 16"/>
                  <a:gd name="T8" fmla="*/ 12 w 21"/>
                  <a:gd name="T9" fmla="*/ 3 h 16"/>
                  <a:gd name="T10" fmla="*/ 4 w 21"/>
                  <a:gd name="T11" fmla="*/ 1 h 16"/>
                  <a:gd name="T12" fmla="*/ 1 w 21"/>
                  <a:gd name="T13" fmla="*/ 5 h 16"/>
                  <a:gd name="T14" fmla="*/ 3 w 21"/>
                  <a:gd name="T15" fmla="*/ 6 h 16"/>
                  <a:gd name="T16" fmla="*/ 2 w 21"/>
                  <a:gd name="T17" fmla="*/ 10 h 16"/>
                  <a:gd name="T18" fmla="*/ 7 w 21"/>
                  <a:gd name="T19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">
                    <a:moveTo>
                      <a:pt x="7" y="13"/>
                    </a:moveTo>
                    <a:cubicBezTo>
                      <a:pt x="7" y="15"/>
                      <a:pt x="9" y="16"/>
                      <a:pt x="11" y="15"/>
                    </a:cubicBezTo>
                    <a:cubicBezTo>
                      <a:pt x="13" y="15"/>
                      <a:pt x="17" y="13"/>
                      <a:pt x="18" y="13"/>
                    </a:cubicBezTo>
                    <a:cubicBezTo>
                      <a:pt x="20" y="13"/>
                      <a:pt x="21" y="6"/>
                      <a:pt x="20" y="5"/>
                    </a:cubicBezTo>
                    <a:cubicBezTo>
                      <a:pt x="19" y="3"/>
                      <a:pt x="13" y="3"/>
                      <a:pt x="12" y="3"/>
                    </a:cubicBezTo>
                    <a:cubicBezTo>
                      <a:pt x="10" y="3"/>
                      <a:pt x="5" y="2"/>
                      <a:pt x="4" y="1"/>
                    </a:cubicBezTo>
                    <a:cubicBezTo>
                      <a:pt x="4" y="0"/>
                      <a:pt x="3" y="4"/>
                      <a:pt x="1" y="5"/>
                    </a:cubicBezTo>
                    <a:cubicBezTo>
                      <a:pt x="0" y="6"/>
                      <a:pt x="2" y="7"/>
                      <a:pt x="3" y="6"/>
                    </a:cubicBezTo>
                    <a:cubicBezTo>
                      <a:pt x="3" y="6"/>
                      <a:pt x="3" y="9"/>
                      <a:pt x="2" y="10"/>
                    </a:cubicBezTo>
                    <a:cubicBezTo>
                      <a:pt x="1" y="11"/>
                      <a:pt x="6" y="11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66"/>
              <p:cNvSpPr>
                <a:spLocks/>
              </p:cNvSpPr>
              <p:nvPr/>
            </p:nvSpPr>
            <p:spPr bwMode="auto">
              <a:xfrm>
                <a:off x="2055813" y="3162300"/>
                <a:ext cx="53975" cy="33338"/>
              </a:xfrm>
              <a:custGeom>
                <a:avLst/>
                <a:gdLst>
                  <a:gd name="T0" fmla="*/ 1 w 14"/>
                  <a:gd name="T1" fmla="*/ 3 h 9"/>
                  <a:gd name="T2" fmla="*/ 3 w 14"/>
                  <a:gd name="T3" fmla="*/ 9 h 9"/>
                  <a:gd name="T4" fmla="*/ 10 w 14"/>
                  <a:gd name="T5" fmla="*/ 3 h 9"/>
                  <a:gd name="T6" fmla="*/ 14 w 14"/>
                  <a:gd name="T7" fmla="*/ 5 h 9"/>
                  <a:gd name="T8" fmla="*/ 6 w 14"/>
                  <a:gd name="T9" fmla="*/ 0 h 9"/>
                  <a:gd name="T10" fmla="*/ 1 w 14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" y="3"/>
                    </a:moveTo>
                    <a:cubicBezTo>
                      <a:pt x="0" y="4"/>
                      <a:pt x="1" y="9"/>
                      <a:pt x="3" y="9"/>
                    </a:cubicBezTo>
                    <a:cubicBezTo>
                      <a:pt x="5" y="9"/>
                      <a:pt x="8" y="2"/>
                      <a:pt x="10" y="3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3" y="4"/>
                      <a:pt x="7" y="1"/>
                      <a:pt x="6" y="0"/>
                    </a:cubicBezTo>
                    <a:cubicBezTo>
                      <a:pt x="5" y="0"/>
                      <a:pt x="2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67"/>
              <p:cNvSpPr>
                <a:spLocks/>
              </p:cNvSpPr>
              <p:nvPr/>
            </p:nvSpPr>
            <p:spPr bwMode="auto">
              <a:xfrm>
                <a:off x="2151063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2 h 3"/>
                  <a:gd name="T4" fmla="*/ 4 w 6"/>
                  <a:gd name="T5" fmla="*/ 0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68"/>
              <p:cNvSpPr>
                <a:spLocks/>
              </p:cNvSpPr>
              <p:nvPr/>
            </p:nvSpPr>
            <p:spPr bwMode="auto">
              <a:xfrm>
                <a:off x="2003426" y="3703638"/>
                <a:ext cx="136525" cy="60325"/>
              </a:xfrm>
              <a:custGeom>
                <a:avLst/>
                <a:gdLst>
                  <a:gd name="T0" fmla="*/ 21 w 36"/>
                  <a:gd name="T1" fmla="*/ 9 h 16"/>
                  <a:gd name="T2" fmla="*/ 23 w 36"/>
                  <a:gd name="T3" fmla="*/ 13 h 16"/>
                  <a:gd name="T4" fmla="*/ 29 w 36"/>
                  <a:gd name="T5" fmla="*/ 16 h 16"/>
                  <a:gd name="T6" fmla="*/ 34 w 36"/>
                  <a:gd name="T7" fmla="*/ 14 h 16"/>
                  <a:gd name="T8" fmla="*/ 30 w 36"/>
                  <a:gd name="T9" fmla="*/ 8 h 16"/>
                  <a:gd name="T10" fmla="*/ 24 w 36"/>
                  <a:gd name="T11" fmla="*/ 5 h 16"/>
                  <a:gd name="T12" fmla="*/ 18 w 36"/>
                  <a:gd name="T13" fmla="*/ 1 h 16"/>
                  <a:gd name="T14" fmla="*/ 7 w 36"/>
                  <a:gd name="T15" fmla="*/ 0 h 16"/>
                  <a:gd name="T16" fmla="*/ 0 w 36"/>
                  <a:gd name="T17" fmla="*/ 3 h 16"/>
                  <a:gd name="T18" fmla="*/ 6 w 36"/>
                  <a:gd name="T19" fmla="*/ 4 h 16"/>
                  <a:gd name="T20" fmla="*/ 15 w 36"/>
                  <a:gd name="T21" fmla="*/ 7 h 16"/>
                  <a:gd name="T22" fmla="*/ 21 w 36"/>
                  <a:gd name="T2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6">
                    <a:moveTo>
                      <a:pt x="21" y="9"/>
                    </a:moveTo>
                    <a:cubicBezTo>
                      <a:pt x="23" y="8"/>
                      <a:pt x="22" y="12"/>
                      <a:pt x="23" y="13"/>
                    </a:cubicBezTo>
                    <a:cubicBezTo>
                      <a:pt x="23" y="14"/>
                      <a:pt x="28" y="15"/>
                      <a:pt x="29" y="16"/>
                    </a:cubicBezTo>
                    <a:cubicBezTo>
                      <a:pt x="30" y="16"/>
                      <a:pt x="32" y="14"/>
                      <a:pt x="34" y="14"/>
                    </a:cubicBezTo>
                    <a:cubicBezTo>
                      <a:pt x="36" y="15"/>
                      <a:pt x="33" y="8"/>
                      <a:pt x="30" y="8"/>
                    </a:cubicBezTo>
                    <a:cubicBezTo>
                      <a:pt x="27" y="8"/>
                      <a:pt x="25" y="5"/>
                      <a:pt x="24" y="5"/>
                    </a:cubicBezTo>
                    <a:cubicBezTo>
                      <a:pt x="23" y="4"/>
                      <a:pt x="19" y="2"/>
                      <a:pt x="18" y="1"/>
                    </a:cubicBezTo>
                    <a:cubicBezTo>
                      <a:pt x="17" y="1"/>
                      <a:pt x="9" y="0"/>
                      <a:pt x="7" y="0"/>
                    </a:cubicBezTo>
                    <a:cubicBezTo>
                      <a:pt x="4" y="0"/>
                      <a:pt x="1" y="3"/>
                      <a:pt x="0" y="3"/>
                    </a:cubicBezTo>
                    <a:cubicBezTo>
                      <a:pt x="0" y="4"/>
                      <a:pt x="5" y="5"/>
                      <a:pt x="6" y="4"/>
                    </a:cubicBezTo>
                    <a:cubicBezTo>
                      <a:pt x="7" y="4"/>
                      <a:pt x="14" y="5"/>
                      <a:pt x="15" y="7"/>
                    </a:cubicBezTo>
                    <a:cubicBezTo>
                      <a:pt x="16" y="8"/>
                      <a:pt x="19" y="9"/>
                      <a:pt x="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69"/>
              <p:cNvSpPr>
                <a:spLocks/>
              </p:cNvSpPr>
              <p:nvPr/>
            </p:nvSpPr>
            <p:spPr bwMode="auto">
              <a:xfrm>
                <a:off x="2052638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3 h 3"/>
                  <a:gd name="T4" fmla="*/ 5 w 6"/>
                  <a:gd name="T5" fmla="*/ 1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3"/>
                    </a:cubicBezTo>
                    <a:cubicBezTo>
                      <a:pt x="6" y="3"/>
                      <a:pt x="6" y="2"/>
                      <a:pt x="5" y="1"/>
                    </a:cubicBezTo>
                    <a:cubicBezTo>
                      <a:pt x="4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70"/>
              <p:cNvSpPr>
                <a:spLocks/>
              </p:cNvSpPr>
              <p:nvPr/>
            </p:nvSpPr>
            <p:spPr bwMode="auto">
              <a:xfrm>
                <a:off x="2052638" y="3681413"/>
                <a:ext cx="15875" cy="14288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4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71"/>
              <p:cNvSpPr>
                <a:spLocks/>
              </p:cNvSpPr>
              <p:nvPr/>
            </p:nvSpPr>
            <p:spPr bwMode="auto">
              <a:xfrm>
                <a:off x="2082801" y="3676650"/>
                <a:ext cx="11113" cy="19050"/>
              </a:xfrm>
              <a:custGeom>
                <a:avLst/>
                <a:gdLst>
                  <a:gd name="T0" fmla="*/ 3 w 3"/>
                  <a:gd name="T1" fmla="*/ 2 h 5"/>
                  <a:gd name="T2" fmla="*/ 0 w 3"/>
                  <a:gd name="T3" fmla="*/ 0 h 5"/>
                  <a:gd name="T4" fmla="*/ 0 w 3"/>
                  <a:gd name="T5" fmla="*/ 3 h 5"/>
                  <a:gd name="T6" fmla="*/ 3 w 3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72"/>
              <p:cNvSpPr>
                <a:spLocks/>
              </p:cNvSpPr>
              <p:nvPr/>
            </p:nvSpPr>
            <p:spPr bwMode="auto">
              <a:xfrm>
                <a:off x="2097088" y="3695700"/>
                <a:ext cx="26988" cy="26988"/>
              </a:xfrm>
              <a:custGeom>
                <a:avLst/>
                <a:gdLst>
                  <a:gd name="T0" fmla="*/ 5 w 7"/>
                  <a:gd name="T1" fmla="*/ 6 h 7"/>
                  <a:gd name="T2" fmla="*/ 6 w 7"/>
                  <a:gd name="T3" fmla="*/ 4 h 7"/>
                  <a:gd name="T4" fmla="*/ 2 w 7"/>
                  <a:gd name="T5" fmla="*/ 0 h 7"/>
                  <a:gd name="T6" fmla="*/ 0 w 7"/>
                  <a:gd name="T7" fmla="*/ 3 h 7"/>
                  <a:gd name="T8" fmla="*/ 2 w 7"/>
                  <a:gd name="T9" fmla="*/ 5 h 7"/>
                  <a:gd name="T10" fmla="*/ 5 w 7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6"/>
                    </a:moveTo>
                    <a:cubicBezTo>
                      <a:pt x="7" y="6"/>
                      <a:pt x="7" y="4"/>
                      <a:pt x="6" y="4"/>
                    </a:cubicBezTo>
                    <a:cubicBezTo>
                      <a:pt x="5" y="4"/>
                      <a:pt x="3" y="1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" y="4"/>
                      <a:pt x="4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73"/>
              <p:cNvSpPr>
                <a:spLocks/>
              </p:cNvSpPr>
              <p:nvPr/>
            </p:nvSpPr>
            <p:spPr bwMode="auto">
              <a:xfrm>
                <a:off x="2151063" y="2978150"/>
                <a:ext cx="6350" cy="3175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74"/>
              <p:cNvSpPr>
                <a:spLocks/>
              </p:cNvSpPr>
              <p:nvPr/>
            </p:nvSpPr>
            <p:spPr bwMode="auto">
              <a:xfrm>
                <a:off x="2270126" y="3330575"/>
                <a:ext cx="7938" cy="476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75"/>
              <p:cNvSpPr>
                <a:spLocks/>
              </p:cNvSpPr>
              <p:nvPr/>
            </p:nvSpPr>
            <p:spPr bwMode="auto">
              <a:xfrm>
                <a:off x="3808413" y="4673600"/>
                <a:ext cx="146050" cy="149225"/>
              </a:xfrm>
              <a:custGeom>
                <a:avLst/>
                <a:gdLst>
                  <a:gd name="T0" fmla="*/ 47 w 92"/>
                  <a:gd name="T1" fmla="*/ 0 h 94"/>
                  <a:gd name="T2" fmla="*/ 40 w 92"/>
                  <a:gd name="T3" fmla="*/ 40 h 94"/>
                  <a:gd name="T4" fmla="*/ 0 w 92"/>
                  <a:gd name="T5" fmla="*/ 47 h 94"/>
                  <a:gd name="T6" fmla="*/ 40 w 92"/>
                  <a:gd name="T7" fmla="*/ 54 h 94"/>
                  <a:gd name="T8" fmla="*/ 47 w 92"/>
                  <a:gd name="T9" fmla="*/ 94 h 94"/>
                  <a:gd name="T10" fmla="*/ 52 w 92"/>
                  <a:gd name="T11" fmla="*/ 54 h 94"/>
                  <a:gd name="T12" fmla="*/ 92 w 92"/>
                  <a:gd name="T13" fmla="*/ 47 h 94"/>
                  <a:gd name="T14" fmla="*/ 52 w 92"/>
                  <a:gd name="T15" fmla="*/ 40 h 94"/>
                  <a:gd name="T16" fmla="*/ 47 w 92"/>
                  <a:gd name="T1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94">
                    <a:moveTo>
                      <a:pt x="47" y="0"/>
                    </a:moveTo>
                    <a:lnTo>
                      <a:pt x="40" y="40"/>
                    </a:lnTo>
                    <a:lnTo>
                      <a:pt x="0" y="47"/>
                    </a:lnTo>
                    <a:lnTo>
                      <a:pt x="40" y="54"/>
                    </a:lnTo>
                    <a:lnTo>
                      <a:pt x="47" y="94"/>
                    </a:lnTo>
                    <a:lnTo>
                      <a:pt x="52" y="54"/>
                    </a:lnTo>
                    <a:lnTo>
                      <a:pt x="92" y="47"/>
                    </a:lnTo>
                    <a:lnTo>
                      <a:pt x="52" y="40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76"/>
              <p:cNvSpPr>
                <a:spLocks/>
              </p:cNvSpPr>
              <p:nvPr/>
            </p:nvSpPr>
            <p:spPr bwMode="auto">
              <a:xfrm>
                <a:off x="1571626" y="2301875"/>
                <a:ext cx="585788" cy="588963"/>
              </a:xfrm>
              <a:custGeom>
                <a:avLst/>
                <a:gdLst>
                  <a:gd name="T0" fmla="*/ 11 w 156"/>
                  <a:gd name="T1" fmla="*/ 145 h 157"/>
                  <a:gd name="T2" fmla="*/ 11 w 156"/>
                  <a:gd name="T3" fmla="*/ 145 h 157"/>
                  <a:gd name="T4" fmla="*/ 53 w 156"/>
                  <a:gd name="T5" fmla="*/ 145 h 157"/>
                  <a:gd name="T6" fmla="*/ 144 w 156"/>
                  <a:gd name="T7" fmla="*/ 54 h 157"/>
                  <a:gd name="T8" fmla="*/ 144 w 156"/>
                  <a:gd name="T9" fmla="*/ 12 h 157"/>
                  <a:gd name="T10" fmla="*/ 144 w 156"/>
                  <a:gd name="T11" fmla="*/ 12 h 157"/>
                  <a:gd name="T12" fmla="*/ 102 w 156"/>
                  <a:gd name="T13" fmla="*/ 12 h 157"/>
                  <a:gd name="T14" fmla="*/ 11 w 156"/>
                  <a:gd name="T15" fmla="*/ 103 h 157"/>
                  <a:gd name="T16" fmla="*/ 11 w 156"/>
                  <a:gd name="T17" fmla="*/ 14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6" h="157">
                    <a:moveTo>
                      <a:pt x="11" y="145"/>
                    </a:moveTo>
                    <a:cubicBezTo>
                      <a:pt x="11" y="145"/>
                      <a:pt x="11" y="145"/>
                      <a:pt x="11" y="145"/>
                    </a:cubicBezTo>
                    <a:cubicBezTo>
                      <a:pt x="23" y="157"/>
                      <a:pt x="42" y="157"/>
                      <a:pt x="53" y="145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56" y="42"/>
                      <a:pt x="156" y="23"/>
                      <a:pt x="144" y="12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32" y="0"/>
                      <a:pt x="113" y="0"/>
                      <a:pt x="102" y="1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0" y="115"/>
                      <a:pt x="0" y="134"/>
                      <a:pt x="11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77"/>
              <p:cNvSpPr>
                <a:spLocks/>
              </p:cNvSpPr>
              <p:nvPr/>
            </p:nvSpPr>
            <p:spPr bwMode="auto">
              <a:xfrm>
                <a:off x="1646238" y="2425700"/>
                <a:ext cx="436563" cy="434975"/>
              </a:xfrm>
              <a:custGeom>
                <a:avLst/>
                <a:gdLst>
                  <a:gd name="T0" fmla="*/ 4 w 116"/>
                  <a:gd name="T1" fmla="*/ 112 h 116"/>
                  <a:gd name="T2" fmla="*/ 20 w 116"/>
                  <a:gd name="T3" fmla="*/ 111 h 116"/>
                  <a:gd name="T4" fmla="*/ 111 w 116"/>
                  <a:gd name="T5" fmla="*/ 20 h 116"/>
                  <a:gd name="T6" fmla="*/ 111 w 116"/>
                  <a:gd name="T7" fmla="*/ 4 h 116"/>
                  <a:gd name="T8" fmla="*/ 95 w 116"/>
                  <a:gd name="T9" fmla="*/ 4 h 116"/>
                  <a:gd name="T10" fmla="*/ 4 w 116"/>
                  <a:gd name="T11" fmla="*/ 95 h 116"/>
                  <a:gd name="T12" fmla="*/ 4 w 116"/>
                  <a:gd name="T13" fmla="*/ 11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16">
                    <a:moveTo>
                      <a:pt x="4" y="112"/>
                    </a:moveTo>
                    <a:cubicBezTo>
                      <a:pt x="9" y="116"/>
                      <a:pt x="16" y="116"/>
                      <a:pt x="20" y="111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6" y="16"/>
                      <a:pt x="116" y="9"/>
                      <a:pt x="111" y="4"/>
                    </a:cubicBezTo>
                    <a:cubicBezTo>
                      <a:pt x="107" y="0"/>
                      <a:pt x="99" y="0"/>
                      <a:pt x="95" y="4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0" y="100"/>
                      <a:pt x="0" y="107"/>
                      <a:pt x="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78"/>
              <p:cNvSpPr>
                <a:spLocks/>
              </p:cNvSpPr>
              <p:nvPr/>
            </p:nvSpPr>
            <p:spPr bwMode="auto">
              <a:xfrm>
                <a:off x="2030413" y="1549400"/>
                <a:ext cx="876300" cy="876300"/>
              </a:xfrm>
              <a:custGeom>
                <a:avLst/>
                <a:gdLst>
                  <a:gd name="T0" fmla="*/ 35 w 233"/>
                  <a:gd name="T1" fmla="*/ 199 h 233"/>
                  <a:gd name="T2" fmla="*/ 35 w 233"/>
                  <a:gd name="T3" fmla="*/ 199 h 233"/>
                  <a:gd name="T4" fmla="*/ 117 w 233"/>
                  <a:gd name="T5" fmla="*/ 233 h 233"/>
                  <a:gd name="T6" fmla="*/ 233 w 233"/>
                  <a:gd name="T7" fmla="*/ 116 h 233"/>
                  <a:gd name="T8" fmla="*/ 199 w 233"/>
                  <a:gd name="T9" fmla="*/ 34 h 233"/>
                  <a:gd name="T10" fmla="*/ 117 w 233"/>
                  <a:gd name="T11" fmla="*/ 0 h 233"/>
                  <a:gd name="T12" fmla="*/ 35 w 233"/>
                  <a:gd name="T13" fmla="*/ 35 h 233"/>
                  <a:gd name="T14" fmla="*/ 1 w 233"/>
                  <a:gd name="T15" fmla="*/ 117 h 233"/>
                  <a:gd name="T16" fmla="*/ 35 w 233"/>
                  <a:gd name="T17" fmla="*/ 19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3" h="233">
                    <a:moveTo>
                      <a:pt x="35" y="199"/>
                    </a:moveTo>
                    <a:cubicBezTo>
                      <a:pt x="35" y="199"/>
                      <a:pt x="35" y="199"/>
                      <a:pt x="35" y="199"/>
                    </a:cubicBezTo>
                    <a:cubicBezTo>
                      <a:pt x="57" y="221"/>
                      <a:pt x="86" y="233"/>
                      <a:pt x="117" y="233"/>
                    </a:cubicBezTo>
                    <a:cubicBezTo>
                      <a:pt x="181" y="233"/>
                      <a:pt x="233" y="181"/>
                      <a:pt x="233" y="116"/>
                    </a:cubicBezTo>
                    <a:cubicBezTo>
                      <a:pt x="233" y="85"/>
                      <a:pt x="221" y="56"/>
                      <a:pt x="199" y="34"/>
                    </a:cubicBezTo>
                    <a:cubicBezTo>
                      <a:pt x="177" y="12"/>
                      <a:pt x="148" y="0"/>
                      <a:pt x="117" y="0"/>
                    </a:cubicBezTo>
                    <a:cubicBezTo>
                      <a:pt x="86" y="0"/>
                      <a:pt x="56" y="13"/>
                      <a:pt x="35" y="35"/>
                    </a:cubicBezTo>
                    <a:cubicBezTo>
                      <a:pt x="13" y="57"/>
                      <a:pt x="0" y="86"/>
                      <a:pt x="1" y="117"/>
                    </a:cubicBezTo>
                    <a:cubicBezTo>
                      <a:pt x="1" y="148"/>
                      <a:pt x="13" y="177"/>
                      <a:pt x="35" y="1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79"/>
              <p:cNvSpPr>
                <a:spLocks/>
              </p:cNvSpPr>
              <p:nvPr/>
            </p:nvSpPr>
            <p:spPr bwMode="auto">
              <a:xfrm>
                <a:off x="2470151" y="1576388"/>
                <a:ext cx="412750" cy="822325"/>
              </a:xfrm>
              <a:custGeom>
                <a:avLst/>
                <a:gdLst>
                  <a:gd name="T0" fmla="*/ 0 w 110"/>
                  <a:gd name="T1" fmla="*/ 219 h 219"/>
                  <a:gd name="T2" fmla="*/ 0 w 110"/>
                  <a:gd name="T3" fmla="*/ 205 h 219"/>
                  <a:gd name="T4" fmla="*/ 95 w 110"/>
                  <a:gd name="T5" fmla="*/ 109 h 219"/>
                  <a:gd name="T6" fmla="*/ 67 w 110"/>
                  <a:gd name="T7" fmla="*/ 42 h 219"/>
                  <a:gd name="T8" fmla="*/ 0 w 110"/>
                  <a:gd name="T9" fmla="*/ 15 h 219"/>
                  <a:gd name="T10" fmla="*/ 0 w 110"/>
                  <a:gd name="T11" fmla="*/ 15 h 219"/>
                  <a:gd name="T12" fmla="*/ 0 w 110"/>
                  <a:gd name="T13" fmla="*/ 0 h 219"/>
                  <a:gd name="T14" fmla="*/ 0 w 110"/>
                  <a:gd name="T15" fmla="*/ 0 h 219"/>
                  <a:gd name="T16" fmla="*/ 77 w 110"/>
                  <a:gd name="T17" fmla="*/ 32 h 219"/>
                  <a:gd name="T18" fmla="*/ 110 w 110"/>
                  <a:gd name="T19" fmla="*/ 109 h 219"/>
                  <a:gd name="T20" fmla="*/ 0 w 110"/>
                  <a:gd name="T21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219">
                    <a:moveTo>
                      <a:pt x="0" y="219"/>
                    </a:moveTo>
                    <a:cubicBezTo>
                      <a:pt x="0" y="205"/>
                      <a:pt x="0" y="205"/>
                      <a:pt x="0" y="205"/>
                    </a:cubicBezTo>
                    <a:cubicBezTo>
                      <a:pt x="52" y="205"/>
                      <a:pt x="95" y="162"/>
                      <a:pt x="95" y="109"/>
                    </a:cubicBezTo>
                    <a:cubicBezTo>
                      <a:pt x="95" y="84"/>
                      <a:pt x="85" y="60"/>
                      <a:pt x="67" y="42"/>
                    </a:cubicBezTo>
                    <a:cubicBezTo>
                      <a:pt x="49" y="24"/>
                      <a:pt x="25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57" y="11"/>
                      <a:pt x="77" y="32"/>
                    </a:cubicBezTo>
                    <a:cubicBezTo>
                      <a:pt x="98" y="53"/>
                      <a:pt x="110" y="80"/>
                      <a:pt x="110" y="109"/>
                    </a:cubicBezTo>
                    <a:cubicBezTo>
                      <a:pt x="110" y="170"/>
                      <a:pt x="61" y="219"/>
                      <a:pt x="0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80"/>
              <p:cNvSpPr>
                <a:spLocks/>
              </p:cNvSpPr>
              <p:nvPr/>
            </p:nvSpPr>
            <p:spPr bwMode="auto">
              <a:xfrm>
                <a:off x="2143126" y="1662113"/>
                <a:ext cx="654050" cy="650875"/>
              </a:xfrm>
              <a:custGeom>
                <a:avLst/>
                <a:gdLst>
                  <a:gd name="T0" fmla="*/ 148 w 174"/>
                  <a:gd name="T1" fmla="*/ 25 h 173"/>
                  <a:gd name="T2" fmla="*/ 173 w 174"/>
                  <a:gd name="T3" fmla="*/ 86 h 173"/>
                  <a:gd name="T4" fmla="*/ 87 w 174"/>
                  <a:gd name="T5" fmla="*/ 173 h 173"/>
                  <a:gd name="T6" fmla="*/ 26 w 174"/>
                  <a:gd name="T7" fmla="*/ 148 h 173"/>
                  <a:gd name="T8" fmla="*/ 26 w 174"/>
                  <a:gd name="T9" fmla="*/ 148 h 173"/>
                  <a:gd name="T10" fmla="*/ 0 w 174"/>
                  <a:gd name="T11" fmla="*/ 87 h 173"/>
                  <a:gd name="T12" fmla="*/ 26 w 174"/>
                  <a:gd name="T13" fmla="*/ 26 h 173"/>
                  <a:gd name="T14" fmla="*/ 87 w 174"/>
                  <a:gd name="T15" fmla="*/ 0 h 173"/>
                  <a:gd name="T16" fmla="*/ 148 w 174"/>
                  <a:gd name="T17" fmla="*/ 2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4" h="173">
                    <a:moveTo>
                      <a:pt x="148" y="25"/>
                    </a:moveTo>
                    <a:cubicBezTo>
                      <a:pt x="164" y="42"/>
                      <a:pt x="173" y="63"/>
                      <a:pt x="173" y="86"/>
                    </a:cubicBezTo>
                    <a:cubicBezTo>
                      <a:pt x="174" y="134"/>
                      <a:pt x="135" y="173"/>
                      <a:pt x="87" y="173"/>
                    </a:cubicBezTo>
                    <a:cubicBezTo>
                      <a:pt x="64" y="173"/>
                      <a:pt x="42" y="164"/>
                      <a:pt x="26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9" y="131"/>
                      <a:pt x="0" y="110"/>
                      <a:pt x="0" y="87"/>
                    </a:cubicBezTo>
                    <a:cubicBezTo>
                      <a:pt x="0" y="64"/>
                      <a:pt x="9" y="42"/>
                      <a:pt x="26" y="26"/>
                    </a:cubicBezTo>
                    <a:cubicBezTo>
                      <a:pt x="42" y="9"/>
                      <a:pt x="64" y="0"/>
                      <a:pt x="87" y="0"/>
                    </a:cubicBezTo>
                    <a:cubicBezTo>
                      <a:pt x="110" y="0"/>
                      <a:pt x="132" y="9"/>
                      <a:pt x="14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81"/>
              <p:cNvSpPr>
                <a:spLocks/>
              </p:cNvSpPr>
              <p:nvPr/>
            </p:nvSpPr>
            <p:spPr bwMode="auto">
              <a:xfrm>
                <a:off x="2143126" y="1662113"/>
                <a:ext cx="590550" cy="631825"/>
              </a:xfrm>
              <a:custGeom>
                <a:avLst/>
                <a:gdLst>
                  <a:gd name="T0" fmla="*/ 26 w 157"/>
                  <a:gd name="T1" fmla="*/ 26 h 168"/>
                  <a:gd name="T2" fmla="*/ 87 w 157"/>
                  <a:gd name="T3" fmla="*/ 0 h 168"/>
                  <a:gd name="T4" fmla="*/ 106 w 157"/>
                  <a:gd name="T5" fmla="*/ 2 h 168"/>
                  <a:gd name="T6" fmla="*/ 131 w 157"/>
                  <a:gd name="T7" fmla="*/ 20 h 168"/>
                  <a:gd name="T8" fmla="*/ 157 w 157"/>
                  <a:gd name="T9" fmla="*/ 81 h 168"/>
                  <a:gd name="T10" fmla="*/ 70 w 157"/>
                  <a:gd name="T11" fmla="*/ 168 h 168"/>
                  <a:gd name="T12" fmla="*/ 51 w 157"/>
                  <a:gd name="T13" fmla="*/ 166 h 168"/>
                  <a:gd name="T14" fmla="*/ 26 w 157"/>
                  <a:gd name="T15" fmla="*/ 148 h 168"/>
                  <a:gd name="T16" fmla="*/ 26 w 157"/>
                  <a:gd name="T17" fmla="*/ 148 h 168"/>
                  <a:gd name="T18" fmla="*/ 0 w 157"/>
                  <a:gd name="T19" fmla="*/ 87 h 168"/>
                  <a:gd name="T20" fmla="*/ 26 w 157"/>
                  <a:gd name="T21" fmla="*/ 2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68">
                    <a:moveTo>
                      <a:pt x="26" y="26"/>
                    </a:moveTo>
                    <a:cubicBezTo>
                      <a:pt x="42" y="9"/>
                      <a:pt x="64" y="0"/>
                      <a:pt x="87" y="0"/>
                    </a:cubicBezTo>
                    <a:cubicBezTo>
                      <a:pt x="93" y="0"/>
                      <a:pt x="100" y="1"/>
                      <a:pt x="106" y="2"/>
                    </a:cubicBezTo>
                    <a:cubicBezTo>
                      <a:pt x="115" y="6"/>
                      <a:pt x="124" y="12"/>
                      <a:pt x="131" y="20"/>
                    </a:cubicBezTo>
                    <a:cubicBezTo>
                      <a:pt x="148" y="36"/>
                      <a:pt x="157" y="58"/>
                      <a:pt x="157" y="81"/>
                    </a:cubicBezTo>
                    <a:cubicBezTo>
                      <a:pt x="157" y="129"/>
                      <a:pt x="118" y="168"/>
                      <a:pt x="70" y="168"/>
                    </a:cubicBezTo>
                    <a:cubicBezTo>
                      <a:pt x="64" y="168"/>
                      <a:pt x="58" y="167"/>
                      <a:pt x="51" y="166"/>
                    </a:cubicBezTo>
                    <a:cubicBezTo>
                      <a:pt x="42" y="161"/>
                      <a:pt x="33" y="155"/>
                      <a:pt x="26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9" y="131"/>
                      <a:pt x="0" y="110"/>
                      <a:pt x="0" y="87"/>
                    </a:cubicBezTo>
                    <a:cubicBezTo>
                      <a:pt x="0" y="64"/>
                      <a:pt x="9" y="42"/>
                      <a:pt x="2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82"/>
              <p:cNvSpPr>
                <a:spLocks/>
              </p:cNvSpPr>
              <p:nvPr/>
            </p:nvSpPr>
            <p:spPr bwMode="auto">
              <a:xfrm>
                <a:off x="2049463" y="2219325"/>
                <a:ext cx="190500" cy="195263"/>
              </a:xfrm>
              <a:custGeom>
                <a:avLst/>
                <a:gdLst>
                  <a:gd name="T0" fmla="*/ 5 w 51"/>
                  <a:gd name="T1" fmla="*/ 46 h 52"/>
                  <a:gd name="T2" fmla="*/ 26 w 51"/>
                  <a:gd name="T3" fmla="*/ 46 h 52"/>
                  <a:gd name="T4" fmla="*/ 45 w 51"/>
                  <a:gd name="T5" fmla="*/ 27 h 52"/>
                  <a:gd name="T6" fmla="*/ 45 w 51"/>
                  <a:gd name="T7" fmla="*/ 6 h 52"/>
                  <a:gd name="T8" fmla="*/ 45 w 51"/>
                  <a:gd name="T9" fmla="*/ 6 h 52"/>
                  <a:gd name="T10" fmla="*/ 24 w 51"/>
                  <a:gd name="T11" fmla="*/ 6 h 52"/>
                  <a:gd name="T12" fmla="*/ 5 w 51"/>
                  <a:gd name="T13" fmla="*/ 25 h 52"/>
                  <a:gd name="T14" fmla="*/ 5 w 51"/>
                  <a:gd name="T15" fmla="*/ 46 h 52"/>
                  <a:gd name="T16" fmla="*/ 5 w 51"/>
                  <a:gd name="T17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2">
                    <a:moveTo>
                      <a:pt x="5" y="46"/>
                    </a:moveTo>
                    <a:cubicBezTo>
                      <a:pt x="11" y="52"/>
                      <a:pt x="21" y="52"/>
                      <a:pt x="26" y="4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1" y="21"/>
                      <a:pt x="51" y="12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39" y="0"/>
                      <a:pt x="30" y="0"/>
                      <a:pt x="24" y="6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0" y="31"/>
                      <a:pt x="0" y="40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83"/>
              <p:cNvSpPr>
                <a:spLocks/>
              </p:cNvSpPr>
              <p:nvPr/>
            </p:nvSpPr>
            <p:spPr bwMode="auto">
              <a:xfrm>
                <a:off x="1390651" y="3744913"/>
                <a:ext cx="677863" cy="519113"/>
              </a:xfrm>
              <a:custGeom>
                <a:avLst/>
                <a:gdLst>
                  <a:gd name="T0" fmla="*/ 170 w 180"/>
                  <a:gd name="T1" fmla="*/ 131 h 138"/>
                  <a:gd name="T2" fmla="*/ 9 w 180"/>
                  <a:gd name="T3" fmla="*/ 131 h 138"/>
                  <a:gd name="T4" fmla="*/ 9 w 180"/>
                  <a:gd name="T5" fmla="*/ 7 h 138"/>
                  <a:gd name="T6" fmla="*/ 170 w 180"/>
                  <a:gd name="T7" fmla="*/ 7 h 138"/>
                  <a:gd name="T8" fmla="*/ 170 w 180"/>
                  <a:gd name="T9" fmla="*/ 13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38">
                    <a:moveTo>
                      <a:pt x="170" y="131"/>
                    </a:moveTo>
                    <a:cubicBezTo>
                      <a:pt x="117" y="138"/>
                      <a:pt x="63" y="138"/>
                      <a:pt x="9" y="131"/>
                    </a:cubicBezTo>
                    <a:cubicBezTo>
                      <a:pt x="0" y="90"/>
                      <a:pt x="0" y="48"/>
                      <a:pt x="9" y="7"/>
                    </a:cubicBezTo>
                    <a:cubicBezTo>
                      <a:pt x="63" y="0"/>
                      <a:pt x="117" y="0"/>
                      <a:pt x="170" y="7"/>
                    </a:cubicBezTo>
                    <a:cubicBezTo>
                      <a:pt x="180" y="48"/>
                      <a:pt x="180" y="90"/>
                      <a:pt x="170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84"/>
              <p:cNvSpPr>
                <a:spLocks/>
              </p:cNvSpPr>
              <p:nvPr/>
            </p:nvSpPr>
            <p:spPr bwMode="auto">
              <a:xfrm>
                <a:off x="1398588" y="4003675"/>
                <a:ext cx="657225" cy="260350"/>
              </a:xfrm>
              <a:custGeom>
                <a:avLst/>
                <a:gdLst>
                  <a:gd name="T0" fmla="*/ 7 w 175"/>
                  <a:gd name="T1" fmla="*/ 62 h 69"/>
                  <a:gd name="T2" fmla="*/ 168 w 175"/>
                  <a:gd name="T3" fmla="*/ 62 h 69"/>
                  <a:gd name="T4" fmla="*/ 175 w 175"/>
                  <a:gd name="T5" fmla="*/ 0 h 69"/>
                  <a:gd name="T6" fmla="*/ 0 w 175"/>
                  <a:gd name="T7" fmla="*/ 0 h 69"/>
                  <a:gd name="T8" fmla="*/ 7 w 175"/>
                  <a:gd name="T9" fmla="*/ 6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9">
                    <a:moveTo>
                      <a:pt x="7" y="62"/>
                    </a:moveTo>
                    <a:cubicBezTo>
                      <a:pt x="61" y="69"/>
                      <a:pt x="115" y="69"/>
                      <a:pt x="168" y="62"/>
                    </a:cubicBezTo>
                    <a:cubicBezTo>
                      <a:pt x="173" y="41"/>
                      <a:pt x="175" y="21"/>
                      <a:pt x="1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3" y="41"/>
                      <a:pt x="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85"/>
              <p:cNvSpPr>
                <a:spLocks/>
              </p:cNvSpPr>
              <p:nvPr/>
            </p:nvSpPr>
            <p:spPr bwMode="auto">
              <a:xfrm>
                <a:off x="1654176" y="3871913"/>
                <a:ext cx="211138" cy="263525"/>
              </a:xfrm>
              <a:custGeom>
                <a:avLst/>
                <a:gdLst>
                  <a:gd name="T0" fmla="*/ 53 w 56"/>
                  <a:gd name="T1" fmla="*/ 31 h 70"/>
                  <a:gd name="T2" fmla="*/ 53 w 56"/>
                  <a:gd name="T3" fmla="*/ 39 h 70"/>
                  <a:gd name="T4" fmla="*/ 6 w 56"/>
                  <a:gd name="T5" fmla="*/ 68 h 70"/>
                  <a:gd name="T6" fmla="*/ 0 w 56"/>
                  <a:gd name="T7" fmla="*/ 64 h 70"/>
                  <a:gd name="T8" fmla="*/ 0 w 56"/>
                  <a:gd name="T9" fmla="*/ 6 h 70"/>
                  <a:gd name="T10" fmla="*/ 6 w 56"/>
                  <a:gd name="T11" fmla="*/ 2 h 70"/>
                  <a:gd name="T12" fmla="*/ 53 w 56"/>
                  <a:gd name="T13" fmla="*/ 3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0">
                    <a:moveTo>
                      <a:pt x="53" y="31"/>
                    </a:moveTo>
                    <a:cubicBezTo>
                      <a:pt x="56" y="33"/>
                      <a:pt x="56" y="37"/>
                      <a:pt x="53" y="39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70"/>
                      <a:pt x="0" y="68"/>
                      <a:pt x="0" y="6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2"/>
                    </a:cubicBezTo>
                    <a:lnTo>
                      <a:pt x="5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86"/>
              <p:cNvSpPr>
                <a:spLocks/>
              </p:cNvSpPr>
              <p:nvPr/>
            </p:nvSpPr>
            <p:spPr bwMode="auto">
              <a:xfrm>
                <a:off x="1654176" y="4003675"/>
                <a:ext cx="206375" cy="131763"/>
              </a:xfrm>
              <a:custGeom>
                <a:avLst/>
                <a:gdLst>
                  <a:gd name="T0" fmla="*/ 0 w 55"/>
                  <a:gd name="T1" fmla="*/ 29 h 35"/>
                  <a:gd name="T2" fmla="*/ 6 w 55"/>
                  <a:gd name="T3" fmla="*/ 33 h 35"/>
                  <a:gd name="T4" fmla="*/ 53 w 55"/>
                  <a:gd name="T5" fmla="*/ 4 h 35"/>
                  <a:gd name="T6" fmla="*/ 55 w 55"/>
                  <a:gd name="T7" fmla="*/ 0 h 35"/>
                  <a:gd name="T8" fmla="*/ 0 w 55"/>
                  <a:gd name="T9" fmla="*/ 0 h 35"/>
                  <a:gd name="T10" fmla="*/ 0 w 55"/>
                  <a:gd name="T11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5">
                    <a:moveTo>
                      <a:pt x="0" y="29"/>
                    </a:moveTo>
                    <a:cubicBezTo>
                      <a:pt x="0" y="33"/>
                      <a:pt x="3" y="35"/>
                      <a:pt x="6" y="33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4" y="3"/>
                      <a:pt x="55" y="1"/>
                      <a:pt x="5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87"/>
              <p:cNvSpPr>
                <a:spLocks/>
              </p:cNvSpPr>
              <p:nvPr/>
            </p:nvSpPr>
            <p:spPr bwMode="auto">
              <a:xfrm>
                <a:off x="2376488" y="3786188"/>
                <a:ext cx="1104900" cy="1428750"/>
              </a:xfrm>
              <a:custGeom>
                <a:avLst/>
                <a:gdLst>
                  <a:gd name="T0" fmla="*/ 111 w 696"/>
                  <a:gd name="T1" fmla="*/ 900 h 900"/>
                  <a:gd name="T2" fmla="*/ 38 w 696"/>
                  <a:gd name="T3" fmla="*/ 471 h 900"/>
                  <a:gd name="T4" fmla="*/ 0 w 696"/>
                  <a:gd name="T5" fmla="*/ 256 h 900"/>
                  <a:gd name="T6" fmla="*/ 130 w 696"/>
                  <a:gd name="T7" fmla="*/ 73 h 900"/>
                  <a:gd name="T8" fmla="*/ 561 w 696"/>
                  <a:gd name="T9" fmla="*/ 0 h 900"/>
                  <a:gd name="T10" fmla="*/ 587 w 696"/>
                  <a:gd name="T11" fmla="*/ 161 h 900"/>
                  <a:gd name="T12" fmla="*/ 622 w 696"/>
                  <a:gd name="T13" fmla="*/ 372 h 900"/>
                  <a:gd name="T14" fmla="*/ 696 w 696"/>
                  <a:gd name="T15" fmla="*/ 800 h 900"/>
                  <a:gd name="T16" fmla="*/ 111 w 696"/>
                  <a:gd name="T17" fmla="*/ 90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6" h="900">
                    <a:moveTo>
                      <a:pt x="111" y="900"/>
                    </a:moveTo>
                    <a:lnTo>
                      <a:pt x="38" y="471"/>
                    </a:lnTo>
                    <a:lnTo>
                      <a:pt x="0" y="256"/>
                    </a:lnTo>
                    <a:lnTo>
                      <a:pt x="130" y="73"/>
                    </a:lnTo>
                    <a:lnTo>
                      <a:pt x="561" y="0"/>
                    </a:lnTo>
                    <a:lnTo>
                      <a:pt x="587" y="161"/>
                    </a:lnTo>
                    <a:lnTo>
                      <a:pt x="622" y="372"/>
                    </a:lnTo>
                    <a:lnTo>
                      <a:pt x="696" y="800"/>
                    </a:lnTo>
                    <a:lnTo>
                      <a:pt x="111" y="9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88"/>
              <p:cNvSpPr>
                <a:spLocks/>
              </p:cNvSpPr>
              <p:nvPr/>
            </p:nvSpPr>
            <p:spPr bwMode="auto">
              <a:xfrm>
                <a:off x="2376488" y="3902075"/>
                <a:ext cx="247650" cy="290513"/>
              </a:xfrm>
              <a:custGeom>
                <a:avLst/>
                <a:gdLst>
                  <a:gd name="T0" fmla="*/ 156 w 156"/>
                  <a:gd name="T1" fmla="*/ 154 h 183"/>
                  <a:gd name="T2" fmla="*/ 0 w 156"/>
                  <a:gd name="T3" fmla="*/ 183 h 183"/>
                  <a:gd name="T4" fmla="*/ 130 w 156"/>
                  <a:gd name="T5" fmla="*/ 0 h 183"/>
                  <a:gd name="T6" fmla="*/ 156 w 156"/>
                  <a:gd name="T7" fmla="*/ 15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83">
                    <a:moveTo>
                      <a:pt x="156" y="154"/>
                    </a:moveTo>
                    <a:lnTo>
                      <a:pt x="0" y="183"/>
                    </a:lnTo>
                    <a:lnTo>
                      <a:pt x="130" y="0"/>
                    </a:lnTo>
                    <a:lnTo>
                      <a:pt x="156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89"/>
              <p:cNvSpPr>
                <a:spLocks/>
              </p:cNvSpPr>
              <p:nvPr/>
            </p:nvSpPr>
            <p:spPr bwMode="auto">
              <a:xfrm>
                <a:off x="2376488" y="4146550"/>
                <a:ext cx="247650" cy="290513"/>
              </a:xfrm>
              <a:custGeom>
                <a:avLst/>
                <a:gdLst>
                  <a:gd name="T0" fmla="*/ 0 w 156"/>
                  <a:gd name="T1" fmla="*/ 29 h 183"/>
                  <a:gd name="T2" fmla="*/ 156 w 156"/>
                  <a:gd name="T3" fmla="*/ 0 h 183"/>
                  <a:gd name="T4" fmla="*/ 28 w 156"/>
                  <a:gd name="T5" fmla="*/ 183 h 183"/>
                  <a:gd name="T6" fmla="*/ 0 w 156"/>
                  <a:gd name="T7" fmla="*/ 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83">
                    <a:moveTo>
                      <a:pt x="0" y="29"/>
                    </a:moveTo>
                    <a:lnTo>
                      <a:pt x="156" y="0"/>
                    </a:lnTo>
                    <a:lnTo>
                      <a:pt x="28" y="183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90"/>
              <p:cNvSpPr>
                <a:spLocks/>
              </p:cNvSpPr>
              <p:nvPr/>
            </p:nvSpPr>
            <p:spPr bwMode="auto">
              <a:xfrm>
                <a:off x="2624138" y="4217988"/>
                <a:ext cx="857250" cy="925513"/>
              </a:xfrm>
              <a:custGeom>
                <a:avLst/>
                <a:gdLst>
                  <a:gd name="T0" fmla="*/ 199 w 228"/>
                  <a:gd name="T1" fmla="*/ 52 h 246"/>
                  <a:gd name="T2" fmla="*/ 136 w 228"/>
                  <a:gd name="T3" fmla="*/ 7 h 246"/>
                  <a:gd name="T4" fmla="*/ 131 w 228"/>
                  <a:gd name="T5" fmla="*/ 4 h 246"/>
                  <a:gd name="T6" fmla="*/ 130 w 228"/>
                  <a:gd name="T7" fmla="*/ 3 h 246"/>
                  <a:gd name="T8" fmla="*/ 130 w 228"/>
                  <a:gd name="T9" fmla="*/ 4 h 246"/>
                  <a:gd name="T10" fmla="*/ 115 w 228"/>
                  <a:gd name="T11" fmla="*/ 1 h 246"/>
                  <a:gd name="T12" fmla="*/ 110 w 228"/>
                  <a:gd name="T13" fmla="*/ 2 h 246"/>
                  <a:gd name="T14" fmla="*/ 90 w 228"/>
                  <a:gd name="T15" fmla="*/ 22 h 246"/>
                  <a:gd name="T16" fmla="*/ 93 w 228"/>
                  <a:gd name="T17" fmla="*/ 26 h 246"/>
                  <a:gd name="T18" fmla="*/ 94 w 228"/>
                  <a:gd name="T19" fmla="*/ 26 h 246"/>
                  <a:gd name="T20" fmla="*/ 113 w 228"/>
                  <a:gd name="T21" fmla="*/ 39 h 246"/>
                  <a:gd name="T22" fmla="*/ 106 w 228"/>
                  <a:gd name="T23" fmla="*/ 42 h 246"/>
                  <a:gd name="T24" fmla="*/ 97 w 228"/>
                  <a:gd name="T25" fmla="*/ 50 h 246"/>
                  <a:gd name="T26" fmla="*/ 96 w 228"/>
                  <a:gd name="T27" fmla="*/ 51 h 246"/>
                  <a:gd name="T28" fmla="*/ 41 w 228"/>
                  <a:gd name="T29" fmla="*/ 13 h 246"/>
                  <a:gd name="T30" fmla="*/ 38 w 228"/>
                  <a:gd name="T31" fmla="*/ 11 h 246"/>
                  <a:gd name="T32" fmla="*/ 35 w 228"/>
                  <a:gd name="T33" fmla="*/ 14 h 246"/>
                  <a:gd name="T34" fmla="*/ 11 w 228"/>
                  <a:gd name="T35" fmla="*/ 173 h 246"/>
                  <a:gd name="T36" fmla="*/ 3 w 228"/>
                  <a:gd name="T37" fmla="*/ 174 h 246"/>
                  <a:gd name="T38" fmla="*/ 0 w 228"/>
                  <a:gd name="T39" fmla="*/ 178 h 246"/>
                  <a:gd name="T40" fmla="*/ 3 w 228"/>
                  <a:gd name="T41" fmla="*/ 181 h 246"/>
                  <a:gd name="T42" fmla="*/ 94 w 228"/>
                  <a:gd name="T43" fmla="*/ 246 h 246"/>
                  <a:gd name="T44" fmla="*/ 228 w 228"/>
                  <a:gd name="T45" fmla="*/ 223 h 246"/>
                  <a:gd name="T46" fmla="*/ 199 w 228"/>
                  <a:gd name="T47" fmla="*/ 5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8" h="246">
                    <a:moveTo>
                      <a:pt x="199" y="52"/>
                    </a:move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3" y="5"/>
                      <a:pt x="131" y="4"/>
                    </a:cubicBezTo>
                    <a:cubicBezTo>
                      <a:pt x="130" y="3"/>
                      <a:pt x="130" y="3"/>
                      <a:pt x="130" y="3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6" y="1"/>
                      <a:pt x="120" y="0"/>
                      <a:pt x="115" y="1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00" y="4"/>
                      <a:pt x="93" y="11"/>
                      <a:pt x="90" y="22"/>
                    </a:cubicBezTo>
                    <a:cubicBezTo>
                      <a:pt x="90" y="24"/>
                      <a:pt x="91" y="25"/>
                      <a:pt x="93" y="26"/>
                    </a:cubicBezTo>
                    <a:cubicBezTo>
                      <a:pt x="93" y="26"/>
                      <a:pt x="94" y="26"/>
                      <a:pt x="94" y="26"/>
                    </a:cubicBezTo>
                    <a:cubicBezTo>
                      <a:pt x="113" y="39"/>
                      <a:pt x="113" y="39"/>
                      <a:pt x="113" y="39"/>
                    </a:cubicBezTo>
                    <a:cubicBezTo>
                      <a:pt x="110" y="41"/>
                      <a:pt x="108" y="42"/>
                      <a:pt x="106" y="42"/>
                    </a:cubicBezTo>
                    <a:cubicBezTo>
                      <a:pt x="103" y="44"/>
                      <a:pt x="99" y="46"/>
                      <a:pt x="97" y="50"/>
                    </a:cubicBezTo>
                    <a:cubicBezTo>
                      <a:pt x="96" y="50"/>
                      <a:pt x="96" y="51"/>
                      <a:pt x="96" y="51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1"/>
                      <a:pt x="39" y="10"/>
                      <a:pt x="38" y="11"/>
                    </a:cubicBezTo>
                    <a:cubicBezTo>
                      <a:pt x="36" y="11"/>
                      <a:pt x="35" y="12"/>
                      <a:pt x="35" y="14"/>
                    </a:cubicBezTo>
                    <a:cubicBezTo>
                      <a:pt x="11" y="173"/>
                      <a:pt x="11" y="173"/>
                      <a:pt x="11" y="173"/>
                    </a:cubicBezTo>
                    <a:cubicBezTo>
                      <a:pt x="3" y="174"/>
                      <a:pt x="3" y="174"/>
                      <a:pt x="3" y="174"/>
                    </a:cubicBezTo>
                    <a:cubicBezTo>
                      <a:pt x="1" y="175"/>
                      <a:pt x="0" y="176"/>
                      <a:pt x="0" y="178"/>
                    </a:cubicBezTo>
                    <a:cubicBezTo>
                      <a:pt x="0" y="180"/>
                      <a:pt x="2" y="181"/>
                      <a:pt x="3" y="181"/>
                    </a:cubicBezTo>
                    <a:cubicBezTo>
                      <a:pt x="94" y="246"/>
                      <a:pt x="94" y="246"/>
                      <a:pt x="94" y="246"/>
                    </a:cubicBezTo>
                    <a:cubicBezTo>
                      <a:pt x="228" y="223"/>
                      <a:pt x="228" y="223"/>
                      <a:pt x="228" y="223"/>
                    </a:cubicBezTo>
                    <a:lnTo>
                      <a:pt x="19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91"/>
              <p:cNvSpPr>
                <a:spLocks/>
              </p:cNvSpPr>
              <p:nvPr/>
            </p:nvSpPr>
            <p:spPr bwMode="auto">
              <a:xfrm>
                <a:off x="2662238" y="4256088"/>
                <a:ext cx="409575" cy="638175"/>
              </a:xfrm>
              <a:custGeom>
                <a:avLst/>
                <a:gdLst>
                  <a:gd name="T0" fmla="*/ 4 w 109"/>
                  <a:gd name="T1" fmla="*/ 170 h 170"/>
                  <a:gd name="T2" fmla="*/ 4 w 109"/>
                  <a:gd name="T3" fmla="*/ 170 h 170"/>
                  <a:gd name="T4" fmla="*/ 1 w 109"/>
                  <a:gd name="T5" fmla="*/ 165 h 170"/>
                  <a:gd name="T6" fmla="*/ 25 w 109"/>
                  <a:gd name="T7" fmla="*/ 4 h 170"/>
                  <a:gd name="T8" fmla="*/ 28 w 109"/>
                  <a:gd name="T9" fmla="*/ 1 h 170"/>
                  <a:gd name="T10" fmla="*/ 31 w 109"/>
                  <a:gd name="T11" fmla="*/ 3 h 170"/>
                  <a:gd name="T12" fmla="*/ 108 w 109"/>
                  <a:gd name="T13" fmla="*/ 147 h 170"/>
                  <a:gd name="T14" fmla="*/ 106 w 109"/>
                  <a:gd name="T15" fmla="*/ 152 h 170"/>
                  <a:gd name="T16" fmla="*/ 101 w 109"/>
                  <a:gd name="T17" fmla="*/ 151 h 170"/>
                  <a:gd name="T18" fmla="*/ 30 w 109"/>
                  <a:gd name="T19" fmla="*/ 16 h 170"/>
                  <a:gd name="T20" fmla="*/ 8 w 109"/>
                  <a:gd name="T21" fmla="*/ 167 h 170"/>
                  <a:gd name="T22" fmla="*/ 4 w 109"/>
                  <a:gd name="T23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9" h="170">
                    <a:moveTo>
                      <a:pt x="4" y="170"/>
                    </a:moveTo>
                    <a:cubicBezTo>
                      <a:pt x="4" y="170"/>
                      <a:pt x="4" y="170"/>
                      <a:pt x="4" y="170"/>
                    </a:cubicBezTo>
                    <a:cubicBezTo>
                      <a:pt x="2" y="169"/>
                      <a:pt x="0" y="167"/>
                      <a:pt x="1" y="165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6" y="1"/>
                      <a:pt x="28" y="1"/>
                    </a:cubicBezTo>
                    <a:cubicBezTo>
                      <a:pt x="29" y="0"/>
                      <a:pt x="31" y="1"/>
                      <a:pt x="31" y="3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9" y="149"/>
                      <a:pt x="108" y="151"/>
                      <a:pt x="106" y="152"/>
                    </a:cubicBezTo>
                    <a:cubicBezTo>
                      <a:pt x="104" y="153"/>
                      <a:pt x="102" y="152"/>
                      <a:pt x="101" y="151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8" y="167"/>
                      <a:pt x="8" y="167"/>
                      <a:pt x="8" y="167"/>
                    </a:cubicBezTo>
                    <a:cubicBezTo>
                      <a:pt x="8" y="168"/>
                      <a:pt x="6" y="170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92"/>
              <p:cNvSpPr>
                <a:spLocks/>
              </p:cNvSpPr>
              <p:nvPr/>
            </p:nvSpPr>
            <p:spPr bwMode="auto">
              <a:xfrm>
                <a:off x="2624138" y="4857750"/>
                <a:ext cx="115888" cy="41275"/>
              </a:xfrm>
              <a:custGeom>
                <a:avLst/>
                <a:gdLst>
                  <a:gd name="T0" fmla="*/ 4 w 31"/>
                  <a:gd name="T1" fmla="*/ 11 h 11"/>
                  <a:gd name="T2" fmla="*/ 0 w 31"/>
                  <a:gd name="T3" fmla="*/ 8 h 11"/>
                  <a:gd name="T4" fmla="*/ 3 w 31"/>
                  <a:gd name="T5" fmla="*/ 4 h 11"/>
                  <a:gd name="T6" fmla="*/ 27 w 31"/>
                  <a:gd name="T7" fmla="*/ 0 h 11"/>
                  <a:gd name="T8" fmla="*/ 31 w 31"/>
                  <a:gd name="T9" fmla="*/ 3 h 11"/>
                  <a:gd name="T10" fmla="*/ 28 w 31"/>
                  <a:gd name="T11" fmla="*/ 7 h 11"/>
                  <a:gd name="T12" fmla="*/ 4 w 31"/>
                  <a:gd name="T13" fmla="*/ 11 h 11"/>
                  <a:gd name="T14" fmla="*/ 4 w 31"/>
                  <a:gd name="T1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1">
                    <a:moveTo>
                      <a:pt x="4" y="11"/>
                    </a:moveTo>
                    <a:cubicBezTo>
                      <a:pt x="2" y="11"/>
                      <a:pt x="0" y="10"/>
                      <a:pt x="0" y="8"/>
                    </a:cubicBezTo>
                    <a:cubicBezTo>
                      <a:pt x="0" y="6"/>
                      <a:pt x="1" y="5"/>
                      <a:pt x="3" y="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31" y="1"/>
                      <a:pt x="31" y="3"/>
                    </a:cubicBezTo>
                    <a:cubicBezTo>
                      <a:pt x="31" y="5"/>
                      <a:pt x="30" y="7"/>
                      <a:pt x="28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93"/>
              <p:cNvSpPr>
                <a:spLocks/>
              </p:cNvSpPr>
              <p:nvPr/>
            </p:nvSpPr>
            <p:spPr bwMode="auto">
              <a:xfrm>
                <a:off x="2989263" y="4792663"/>
                <a:ext cx="119063" cy="46038"/>
              </a:xfrm>
              <a:custGeom>
                <a:avLst/>
                <a:gdLst>
                  <a:gd name="T0" fmla="*/ 4 w 32"/>
                  <a:gd name="T1" fmla="*/ 12 h 12"/>
                  <a:gd name="T2" fmla="*/ 1 w 32"/>
                  <a:gd name="T3" fmla="*/ 9 h 12"/>
                  <a:gd name="T4" fmla="*/ 4 w 32"/>
                  <a:gd name="T5" fmla="*/ 5 h 12"/>
                  <a:gd name="T6" fmla="*/ 27 w 32"/>
                  <a:gd name="T7" fmla="*/ 1 h 12"/>
                  <a:gd name="T8" fmla="*/ 32 w 32"/>
                  <a:gd name="T9" fmla="*/ 3 h 12"/>
                  <a:gd name="T10" fmla="*/ 29 w 32"/>
                  <a:gd name="T11" fmla="*/ 8 h 12"/>
                  <a:gd name="T12" fmla="*/ 5 w 32"/>
                  <a:gd name="T13" fmla="*/ 12 h 12"/>
                  <a:gd name="T14" fmla="*/ 4 w 32"/>
                  <a:gd name="T1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2">
                    <a:moveTo>
                      <a:pt x="4" y="12"/>
                    </a:moveTo>
                    <a:cubicBezTo>
                      <a:pt x="2" y="12"/>
                      <a:pt x="1" y="11"/>
                      <a:pt x="1" y="9"/>
                    </a:cubicBezTo>
                    <a:cubicBezTo>
                      <a:pt x="0" y="7"/>
                      <a:pt x="2" y="5"/>
                      <a:pt x="4" y="5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9" y="0"/>
                      <a:pt x="31" y="2"/>
                      <a:pt x="32" y="3"/>
                    </a:cubicBezTo>
                    <a:cubicBezTo>
                      <a:pt x="32" y="5"/>
                      <a:pt x="31" y="7"/>
                      <a:pt x="29" y="8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4" y="12"/>
                      <a:pt x="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94"/>
              <p:cNvSpPr>
                <a:spLocks/>
              </p:cNvSpPr>
              <p:nvPr/>
            </p:nvSpPr>
            <p:spPr bwMode="auto">
              <a:xfrm>
                <a:off x="2698751" y="4635500"/>
                <a:ext cx="271463" cy="68263"/>
              </a:xfrm>
              <a:custGeom>
                <a:avLst/>
                <a:gdLst>
                  <a:gd name="T0" fmla="*/ 4 w 72"/>
                  <a:gd name="T1" fmla="*/ 18 h 18"/>
                  <a:gd name="T2" fmla="*/ 1 w 72"/>
                  <a:gd name="T3" fmla="*/ 15 h 18"/>
                  <a:gd name="T4" fmla="*/ 4 w 72"/>
                  <a:gd name="T5" fmla="*/ 11 h 18"/>
                  <a:gd name="T6" fmla="*/ 68 w 72"/>
                  <a:gd name="T7" fmla="*/ 0 h 18"/>
                  <a:gd name="T8" fmla="*/ 72 w 72"/>
                  <a:gd name="T9" fmla="*/ 3 h 18"/>
                  <a:gd name="T10" fmla="*/ 69 w 72"/>
                  <a:gd name="T11" fmla="*/ 7 h 18"/>
                  <a:gd name="T12" fmla="*/ 5 w 72"/>
                  <a:gd name="T13" fmla="*/ 18 h 18"/>
                  <a:gd name="T14" fmla="*/ 4 w 72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8">
                    <a:moveTo>
                      <a:pt x="4" y="18"/>
                    </a:moveTo>
                    <a:cubicBezTo>
                      <a:pt x="3" y="18"/>
                      <a:pt x="1" y="17"/>
                      <a:pt x="1" y="15"/>
                    </a:cubicBezTo>
                    <a:cubicBezTo>
                      <a:pt x="0" y="13"/>
                      <a:pt x="2" y="11"/>
                      <a:pt x="4" y="11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0" y="0"/>
                      <a:pt x="72" y="1"/>
                      <a:pt x="72" y="3"/>
                    </a:cubicBezTo>
                    <a:cubicBezTo>
                      <a:pt x="72" y="5"/>
                      <a:pt x="71" y="7"/>
                      <a:pt x="69" y="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95"/>
              <p:cNvSpPr>
                <a:spLocks noEditPoints="1"/>
              </p:cNvSpPr>
              <p:nvPr/>
            </p:nvSpPr>
            <p:spPr bwMode="auto">
              <a:xfrm>
                <a:off x="2973388" y="4319588"/>
                <a:ext cx="203200" cy="200025"/>
              </a:xfrm>
              <a:custGeom>
                <a:avLst/>
                <a:gdLst>
                  <a:gd name="T0" fmla="*/ 21 w 54"/>
                  <a:gd name="T1" fmla="*/ 53 h 53"/>
                  <a:gd name="T2" fmla="*/ 21 w 54"/>
                  <a:gd name="T3" fmla="*/ 53 h 53"/>
                  <a:gd name="T4" fmla="*/ 9 w 54"/>
                  <a:gd name="T5" fmla="*/ 49 h 53"/>
                  <a:gd name="T6" fmla="*/ 0 w 54"/>
                  <a:gd name="T7" fmla="*/ 36 h 53"/>
                  <a:gd name="T8" fmla="*/ 4 w 54"/>
                  <a:gd name="T9" fmla="*/ 23 h 53"/>
                  <a:gd name="T10" fmla="*/ 13 w 54"/>
                  <a:gd name="T11" fmla="*/ 15 h 53"/>
                  <a:gd name="T12" fmla="*/ 29 w 54"/>
                  <a:gd name="T13" fmla="*/ 9 h 53"/>
                  <a:gd name="T14" fmla="*/ 46 w 54"/>
                  <a:gd name="T15" fmla="*/ 1 h 53"/>
                  <a:gd name="T16" fmla="*/ 50 w 54"/>
                  <a:gd name="T17" fmla="*/ 1 h 53"/>
                  <a:gd name="T18" fmla="*/ 52 w 54"/>
                  <a:gd name="T19" fmla="*/ 3 h 53"/>
                  <a:gd name="T20" fmla="*/ 52 w 54"/>
                  <a:gd name="T21" fmla="*/ 7 h 53"/>
                  <a:gd name="T22" fmla="*/ 52 w 54"/>
                  <a:gd name="T23" fmla="*/ 32 h 53"/>
                  <a:gd name="T24" fmla="*/ 42 w 54"/>
                  <a:gd name="T25" fmla="*/ 45 h 53"/>
                  <a:gd name="T26" fmla="*/ 25 w 54"/>
                  <a:gd name="T27" fmla="*/ 52 h 53"/>
                  <a:gd name="T28" fmla="*/ 21 w 54"/>
                  <a:gd name="T29" fmla="*/ 53 h 53"/>
                  <a:gd name="T30" fmla="*/ 45 w 54"/>
                  <a:gd name="T31" fmla="*/ 9 h 53"/>
                  <a:gd name="T32" fmla="*/ 32 w 54"/>
                  <a:gd name="T33" fmla="*/ 15 h 53"/>
                  <a:gd name="T34" fmla="*/ 16 w 54"/>
                  <a:gd name="T35" fmla="*/ 22 h 53"/>
                  <a:gd name="T36" fmla="*/ 9 w 54"/>
                  <a:gd name="T37" fmla="*/ 27 h 53"/>
                  <a:gd name="T38" fmla="*/ 8 w 54"/>
                  <a:gd name="T39" fmla="*/ 35 h 53"/>
                  <a:gd name="T40" fmla="*/ 13 w 54"/>
                  <a:gd name="T41" fmla="*/ 43 h 53"/>
                  <a:gd name="T42" fmla="*/ 21 w 54"/>
                  <a:gd name="T43" fmla="*/ 46 h 53"/>
                  <a:gd name="T44" fmla="*/ 21 w 54"/>
                  <a:gd name="T45" fmla="*/ 46 h 53"/>
                  <a:gd name="T46" fmla="*/ 24 w 54"/>
                  <a:gd name="T47" fmla="*/ 45 h 53"/>
                  <a:gd name="T48" fmla="*/ 37 w 54"/>
                  <a:gd name="T49" fmla="*/ 39 h 53"/>
                  <a:gd name="T50" fmla="*/ 45 w 54"/>
                  <a:gd name="T51" fmla="*/ 29 h 53"/>
                  <a:gd name="T52" fmla="*/ 45 w 54"/>
                  <a:gd name="T53" fmla="*/ 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1" y="53"/>
                    </a:moveTo>
                    <a:cubicBezTo>
                      <a:pt x="21" y="53"/>
                      <a:pt x="21" y="53"/>
                      <a:pt x="21" y="53"/>
                    </a:cubicBezTo>
                    <a:cubicBezTo>
                      <a:pt x="16" y="53"/>
                      <a:pt x="12" y="52"/>
                      <a:pt x="9" y="49"/>
                    </a:cubicBezTo>
                    <a:cubicBezTo>
                      <a:pt x="4" y="46"/>
                      <a:pt x="1" y="42"/>
                      <a:pt x="0" y="36"/>
                    </a:cubicBezTo>
                    <a:cubicBezTo>
                      <a:pt x="0" y="31"/>
                      <a:pt x="1" y="26"/>
                      <a:pt x="4" y="23"/>
                    </a:cubicBezTo>
                    <a:cubicBezTo>
                      <a:pt x="6" y="19"/>
                      <a:pt x="10" y="17"/>
                      <a:pt x="13" y="15"/>
                    </a:cubicBezTo>
                    <a:cubicBezTo>
                      <a:pt x="16" y="14"/>
                      <a:pt x="21" y="12"/>
                      <a:pt x="29" y="9"/>
                    </a:cubicBezTo>
                    <a:cubicBezTo>
                      <a:pt x="37" y="5"/>
                      <a:pt x="43" y="3"/>
                      <a:pt x="46" y="1"/>
                    </a:cubicBezTo>
                    <a:cubicBezTo>
                      <a:pt x="47" y="0"/>
                      <a:pt x="48" y="0"/>
                      <a:pt x="50" y="1"/>
                    </a:cubicBezTo>
                    <a:cubicBezTo>
                      <a:pt x="51" y="1"/>
                      <a:pt x="51" y="2"/>
                      <a:pt x="52" y="3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4" y="18"/>
                      <a:pt x="54" y="26"/>
                      <a:pt x="52" y="32"/>
                    </a:cubicBezTo>
                    <a:cubicBezTo>
                      <a:pt x="50" y="37"/>
                      <a:pt x="47" y="41"/>
                      <a:pt x="42" y="45"/>
                    </a:cubicBezTo>
                    <a:cubicBezTo>
                      <a:pt x="37" y="49"/>
                      <a:pt x="32" y="51"/>
                      <a:pt x="25" y="52"/>
                    </a:cubicBezTo>
                    <a:cubicBezTo>
                      <a:pt x="24" y="53"/>
                      <a:pt x="22" y="53"/>
                      <a:pt x="21" y="53"/>
                    </a:cubicBezTo>
                    <a:close/>
                    <a:moveTo>
                      <a:pt x="45" y="9"/>
                    </a:moveTo>
                    <a:cubicBezTo>
                      <a:pt x="42" y="11"/>
                      <a:pt x="37" y="13"/>
                      <a:pt x="32" y="15"/>
                    </a:cubicBezTo>
                    <a:cubicBezTo>
                      <a:pt x="24" y="19"/>
                      <a:pt x="19" y="21"/>
                      <a:pt x="16" y="22"/>
                    </a:cubicBezTo>
                    <a:cubicBezTo>
                      <a:pt x="14" y="23"/>
                      <a:pt x="11" y="25"/>
                      <a:pt x="9" y="27"/>
                    </a:cubicBezTo>
                    <a:cubicBezTo>
                      <a:pt x="8" y="29"/>
                      <a:pt x="7" y="32"/>
                      <a:pt x="8" y="35"/>
                    </a:cubicBezTo>
                    <a:cubicBezTo>
                      <a:pt x="8" y="39"/>
                      <a:pt x="10" y="41"/>
                      <a:pt x="13" y="43"/>
                    </a:cubicBezTo>
                    <a:cubicBezTo>
                      <a:pt x="15" y="45"/>
                      <a:pt x="18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2" y="46"/>
                      <a:pt x="23" y="45"/>
                      <a:pt x="24" y="45"/>
                    </a:cubicBezTo>
                    <a:cubicBezTo>
                      <a:pt x="29" y="44"/>
                      <a:pt x="34" y="42"/>
                      <a:pt x="37" y="39"/>
                    </a:cubicBezTo>
                    <a:cubicBezTo>
                      <a:pt x="41" y="37"/>
                      <a:pt x="44" y="33"/>
                      <a:pt x="45" y="29"/>
                    </a:cubicBezTo>
                    <a:cubicBezTo>
                      <a:pt x="47" y="25"/>
                      <a:pt x="47" y="18"/>
                      <a:pt x="4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2962276" y="4214813"/>
                <a:ext cx="233363" cy="280988"/>
              </a:xfrm>
              <a:custGeom>
                <a:avLst/>
                <a:gdLst>
                  <a:gd name="T0" fmla="*/ 58 w 62"/>
                  <a:gd name="T1" fmla="*/ 75 h 75"/>
                  <a:gd name="T2" fmla="*/ 55 w 62"/>
                  <a:gd name="T3" fmla="*/ 72 h 75"/>
                  <a:gd name="T4" fmla="*/ 47 w 62"/>
                  <a:gd name="T5" fmla="*/ 25 h 75"/>
                  <a:gd name="T6" fmla="*/ 26 w 62"/>
                  <a:gd name="T7" fmla="*/ 9 h 75"/>
                  <a:gd name="T8" fmla="*/ 21 w 62"/>
                  <a:gd name="T9" fmla="*/ 10 h 75"/>
                  <a:gd name="T10" fmla="*/ 8 w 62"/>
                  <a:gd name="T11" fmla="*/ 24 h 75"/>
                  <a:gd name="T12" fmla="*/ 3 w 62"/>
                  <a:gd name="T13" fmla="*/ 27 h 75"/>
                  <a:gd name="T14" fmla="*/ 0 w 62"/>
                  <a:gd name="T15" fmla="*/ 23 h 75"/>
                  <a:gd name="T16" fmla="*/ 20 w 62"/>
                  <a:gd name="T17" fmla="*/ 3 h 75"/>
                  <a:gd name="T18" fmla="*/ 25 w 62"/>
                  <a:gd name="T19" fmla="*/ 2 h 75"/>
                  <a:gd name="T20" fmla="*/ 54 w 62"/>
                  <a:gd name="T21" fmla="*/ 24 h 75"/>
                  <a:gd name="T22" fmla="*/ 62 w 62"/>
                  <a:gd name="T23" fmla="*/ 70 h 75"/>
                  <a:gd name="T24" fmla="*/ 59 w 62"/>
                  <a:gd name="T25" fmla="*/ 74 h 75"/>
                  <a:gd name="T26" fmla="*/ 58 w 62"/>
                  <a:gd name="T2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75">
                    <a:moveTo>
                      <a:pt x="58" y="75"/>
                    </a:moveTo>
                    <a:cubicBezTo>
                      <a:pt x="57" y="75"/>
                      <a:pt x="55" y="73"/>
                      <a:pt x="55" y="72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5" y="15"/>
                      <a:pt x="36" y="8"/>
                      <a:pt x="26" y="9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5" y="11"/>
                      <a:pt x="9" y="17"/>
                      <a:pt x="8" y="24"/>
                    </a:cubicBezTo>
                    <a:cubicBezTo>
                      <a:pt x="7" y="26"/>
                      <a:pt x="5" y="27"/>
                      <a:pt x="3" y="27"/>
                    </a:cubicBezTo>
                    <a:cubicBezTo>
                      <a:pt x="1" y="26"/>
                      <a:pt x="0" y="25"/>
                      <a:pt x="0" y="23"/>
                    </a:cubicBezTo>
                    <a:cubicBezTo>
                      <a:pt x="3" y="12"/>
                      <a:pt x="10" y="5"/>
                      <a:pt x="20" y="3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39" y="0"/>
                      <a:pt x="52" y="10"/>
                      <a:pt x="54" y="24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2" y="72"/>
                      <a:pt x="61" y="74"/>
                      <a:pt x="59" y="74"/>
                    </a:cubicBezTo>
                    <a:cubicBezTo>
                      <a:pt x="59" y="75"/>
                      <a:pt x="59" y="75"/>
                      <a:pt x="58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97"/>
              <p:cNvSpPr>
                <a:spLocks/>
              </p:cNvSpPr>
              <p:nvPr/>
            </p:nvSpPr>
            <p:spPr bwMode="auto">
              <a:xfrm>
                <a:off x="3143251" y="2200275"/>
                <a:ext cx="2195513" cy="2998788"/>
              </a:xfrm>
              <a:custGeom>
                <a:avLst/>
                <a:gdLst>
                  <a:gd name="T0" fmla="*/ 1383 w 1383"/>
                  <a:gd name="T1" fmla="*/ 1889 h 1889"/>
                  <a:gd name="T2" fmla="*/ 1383 w 1383"/>
                  <a:gd name="T3" fmla="*/ 873 h 1889"/>
                  <a:gd name="T4" fmla="*/ 1383 w 1383"/>
                  <a:gd name="T5" fmla="*/ 364 h 1889"/>
                  <a:gd name="T6" fmla="*/ 1018 w 1383"/>
                  <a:gd name="T7" fmla="*/ 0 h 1889"/>
                  <a:gd name="T8" fmla="*/ 0 w 1383"/>
                  <a:gd name="T9" fmla="*/ 0 h 1889"/>
                  <a:gd name="T10" fmla="*/ 0 w 1383"/>
                  <a:gd name="T11" fmla="*/ 376 h 1889"/>
                  <a:gd name="T12" fmla="*/ 0 w 1383"/>
                  <a:gd name="T13" fmla="*/ 873 h 1889"/>
                  <a:gd name="T14" fmla="*/ 0 w 1383"/>
                  <a:gd name="T15" fmla="*/ 1889 h 1889"/>
                  <a:gd name="T16" fmla="*/ 1383 w 1383"/>
                  <a:gd name="T17" fmla="*/ 1889 h 1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3" h="1889">
                    <a:moveTo>
                      <a:pt x="1383" y="1889"/>
                    </a:moveTo>
                    <a:lnTo>
                      <a:pt x="1383" y="873"/>
                    </a:lnTo>
                    <a:lnTo>
                      <a:pt x="1383" y="364"/>
                    </a:lnTo>
                    <a:lnTo>
                      <a:pt x="1018" y="0"/>
                    </a:lnTo>
                    <a:lnTo>
                      <a:pt x="0" y="0"/>
                    </a:lnTo>
                    <a:lnTo>
                      <a:pt x="0" y="376"/>
                    </a:lnTo>
                    <a:lnTo>
                      <a:pt x="0" y="873"/>
                    </a:lnTo>
                    <a:lnTo>
                      <a:pt x="0" y="1889"/>
                    </a:lnTo>
                    <a:lnTo>
                      <a:pt x="1383" y="18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98"/>
              <p:cNvSpPr>
                <a:spLocks/>
              </p:cNvSpPr>
              <p:nvPr/>
            </p:nvSpPr>
            <p:spPr bwMode="auto">
              <a:xfrm>
                <a:off x="4759326" y="2200275"/>
                <a:ext cx="579438" cy="577850"/>
              </a:xfrm>
              <a:custGeom>
                <a:avLst/>
                <a:gdLst>
                  <a:gd name="T0" fmla="*/ 0 w 365"/>
                  <a:gd name="T1" fmla="*/ 364 h 364"/>
                  <a:gd name="T2" fmla="*/ 365 w 365"/>
                  <a:gd name="T3" fmla="*/ 364 h 364"/>
                  <a:gd name="T4" fmla="*/ 0 w 365"/>
                  <a:gd name="T5" fmla="*/ 0 h 364"/>
                  <a:gd name="T6" fmla="*/ 0 w 365"/>
                  <a:gd name="T7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364">
                    <a:moveTo>
                      <a:pt x="0" y="364"/>
                    </a:moveTo>
                    <a:lnTo>
                      <a:pt x="365" y="364"/>
                    </a:lnTo>
                    <a:lnTo>
                      <a:pt x="0" y="0"/>
                    </a:lnTo>
                    <a:lnTo>
                      <a:pt x="0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99"/>
              <p:cNvSpPr>
                <a:spLocks/>
              </p:cNvSpPr>
              <p:nvPr/>
            </p:nvSpPr>
            <p:spPr bwMode="auto">
              <a:xfrm>
                <a:off x="4759326" y="2778125"/>
                <a:ext cx="579438" cy="579438"/>
              </a:xfrm>
              <a:custGeom>
                <a:avLst/>
                <a:gdLst>
                  <a:gd name="T0" fmla="*/ 365 w 365"/>
                  <a:gd name="T1" fmla="*/ 0 h 365"/>
                  <a:gd name="T2" fmla="*/ 0 w 365"/>
                  <a:gd name="T3" fmla="*/ 0 h 365"/>
                  <a:gd name="T4" fmla="*/ 365 w 365"/>
                  <a:gd name="T5" fmla="*/ 365 h 365"/>
                  <a:gd name="T6" fmla="*/ 365 w 365"/>
                  <a:gd name="T7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365">
                    <a:moveTo>
                      <a:pt x="365" y="0"/>
                    </a:moveTo>
                    <a:lnTo>
                      <a:pt x="0" y="0"/>
                    </a:lnTo>
                    <a:lnTo>
                      <a:pt x="365" y="365"/>
                    </a:lnTo>
                    <a:lnTo>
                      <a:pt x="3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Rectangle 100"/>
              <p:cNvSpPr>
                <a:spLocks noChangeArrowheads="1"/>
              </p:cNvSpPr>
              <p:nvPr/>
            </p:nvSpPr>
            <p:spPr bwMode="auto">
              <a:xfrm>
                <a:off x="3560763" y="2887663"/>
                <a:ext cx="67151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Rectangle 101"/>
              <p:cNvSpPr>
                <a:spLocks noChangeArrowheads="1"/>
              </p:cNvSpPr>
              <p:nvPr/>
            </p:nvSpPr>
            <p:spPr bwMode="auto">
              <a:xfrm>
                <a:off x="3560763" y="3159125"/>
                <a:ext cx="136366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Rectangle 102"/>
              <p:cNvSpPr>
                <a:spLocks noChangeArrowheads="1"/>
              </p:cNvSpPr>
              <p:nvPr/>
            </p:nvSpPr>
            <p:spPr bwMode="auto">
              <a:xfrm>
                <a:off x="3560763" y="3327400"/>
                <a:ext cx="136366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Rectangle 103"/>
              <p:cNvSpPr>
                <a:spLocks noChangeArrowheads="1"/>
              </p:cNvSpPr>
              <p:nvPr/>
            </p:nvSpPr>
            <p:spPr bwMode="auto">
              <a:xfrm>
                <a:off x="3560763" y="3500438"/>
                <a:ext cx="136366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Rectangle 104"/>
              <p:cNvSpPr>
                <a:spLocks noChangeArrowheads="1"/>
              </p:cNvSpPr>
              <p:nvPr/>
            </p:nvSpPr>
            <p:spPr bwMode="auto">
              <a:xfrm>
                <a:off x="3560763" y="3673475"/>
                <a:ext cx="1363663" cy="555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Rectangle 105"/>
              <p:cNvSpPr>
                <a:spLocks noChangeArrowheads="1"/>
              </p:cNvSpPr>
              <p:nvPr/>
            </p:nvSpPr>
            <p:spPr bwMode="auto">
              <a:xfrm>
                <a:off x="3560763" y="3846513"/>
                <a:ext cx="136366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Rectangle 106"/>
              <p:cNvSpPr>
                <a:spLocks noChangeArrowheads="1"/>
              </p:cNvSpPr>
              <p:nvPr/>
            </p:nvSpPr>
            <p:spPr bwMode="auto">
              <a:xfrm>
                <a:off x="3560763" y="4019550"/>
                <a:ext cx="136366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Rectangle 107"/>
              <p:cNvSpPr>
                <a:spLocks noChangeArrowheads="1"/>
              </p:cNvSpPr>
              <p:nvPr/>
            </p:nvSpPr>
            <p:spPr bwMode="auto">
              <a:xfrm>
                <a:off x="3560763" y="4192588"/>
                <a:ext cx="136366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108"/>
              <p:cNvSpPr>
                <a:spLocks noEditPoints="1"/>
              </p:cNvSpPr>
              <p:nvPr/>
            </p:nvSpPr>
            <p:spPr bwMode="auto">
              <a:xfrm>
                <a:off x="4349751" y="4608513"/>
                <a:ext cx="549275" cy="219075"/>
              </a:xfrm>
              <a:custGeom>
                <a:avLst/>
                <a:gdLst>
                  <a:gd name="T0" fmla="*/ 10 w 146"/>
                  <a:gd name="T1" fmla="*/ 58 h 58"/>
                  <a:gd name="T2" fmla="*/ 9 w 146"/>
                  <a:gd name="T3" fmla="*/ 58 h 58"/>
                  <a:gd name="T4" fmla="*/ 3 w 146"/>
                  <a:gd name="T5" fmla="*/ 50 h 58"/>
                  <a:gd name="T6" fmla="*/ 7 w 146"/>
                  <a:gd name="T7" fmla="*/ 17 h 58"/>
                  <a:gd name="T8" fmla="*/ 3 w 146"/>
                  <a:gd name="T9" fmla="*/ 7 h 58"/>
                  <a:gd name="T10" fmla="*/ 5 w 146"/>
                  <a:gd name="T11" fmla="*/ 2 h 58"/>
                  <a:gd name="T12" fmla="*/ 9 w 146"/>
                  <a:gd name="T13" fmla="*/ 4 h 58"/>
                  <a:gd name="T14" fmla="*/ 13 w 146"/>
                  <a:gd name="T15" fmla="*/ 10 h 58"/>
                  <a:gd name="T16" fmla="*/ 37 w 146"/>
                  <a:gd name="T17" fmla="*/ 0 h 58"/>
                  <a:gd name="T18" fmla="*/ 66 w 146"/>
                  <a:gd name="T19" fmla="*/ 21 h 58"/>
                  <a:gd name="T20" fmla="*/ 66 w 146"/>
                  <a:gd name="T21" fmla="*/ 22 h 58"/>
                  <a:gd name="T22" fmla="*/ 100 w 146"/>
                  <a:gd name="T23" fmla="*/ 10 h 58"/>
                  <a:gd name="T24" fmla="*/ 112 w 146"/>
                  <a:gd name="T25" fmla="*/ 28 h 58"/>
                  <a:gd name="T26" fmla="*/ 116 w 146"/>
                  <a:gd name="T27" fmla="*/ 19 h 58"/>
                  <a:gd name="T28" fmla="*/ 139 w 146"/>
                  <a:gd name="T29" fmla="*/ 15 h 58"/>
                  <a:gd name="T30" fmla="*/ 143 w 146"/>
                  <a:gd name="T31" fmla="*/ 16 h 58"/>
                  <a:gd name="T32" fmla="*/ 145 w 146"/>
                  <a:gd name="T33" fmla="*/ 20 h 58"/>
                  <a:gd name="T34" fmla="*/ 141 w 146"/>
                  <a:gd name="T35" fmla="*/ 23 h 58"/>
                  <a:gd name="T36" fmla="*/ 138 w 146"/>
                  <a:gd name="T37" fmla="*/ 22 h 58"/>
                  <a:gd name="T38" fmla="*/ 123 w 146"/>
                  <a:gd name="T39" fmla="*/ 20 h 58"/>
                  <a:gd name="T40" fmla="*/ 123 w 146"/>
                  <a:gd name="T41" fmla="*/ 21 h 58"/>
                  <a:gd name="T42" fmla="*/ 116 w 146"/>
                  <a:gd name="T43" fmla="*/ 33 h 58"/>
                  <a:gd name="T44" fmla="*/ 108 w 146"/>
                  <a:gd name="T45" fmla="*/ 38 h 58"/>
                  <a:gd name="T46" fmla="*/ 104 w 146"/>
                  <a:gd name="T47" fmla="*/ 30 h 58"/>
                  <a:gd name="T48" fmla="*/ 99 w 146"/>
                  <a:gd name="T49" fmla="*/ 17 h 58"/>
                  <a:gd name="T50" fmla="*/ 70 w 146"/>
                  <a:gd name="T51" fmla="*/ 28 h 58"/>
                  <a:gd name="T52" fmla="*/ 71 w 146"/>
                  <a:gd name="T53" fmla="*/ 45 h 58"/>
                  <a:gd name="T54" fmla="*/ 60 w 146"/>
                  <a:gd name="T55" fmla="*/ 48 h 58"/>
                  <a:gd name="T56" fmla="*/ 52 w 146"/>
                  <a:gd name="T57" fmla="*/ 37 h 58"/>
                  <a:gd name="T58" fmla="*/ 61 w 146"/>
                  <a:gd name="T59" fmla="*/ 26 h 58"/>
                  <a:gd name="T60" fmla="*/ 60 w 146"/>
                  <a:gd name="T61" fmla="*/ 24 h 58"/>
                  <a:gd name="T62" fmla="*/ 37 w 146"/>
                  <a:gd name="T63" fmla="*/ 7 h 58"/>
                  <a:gd name="T64" fmla="*/ 15 w 146"/>
                  <a:gd name="T65" fmla="*/ 18 h 58"/>
                  <a:gd name="T66" fmla="*/ 14 w 146"/>
                  <a:gd name="T67" fmla="*/ 56 h 58"/>
                  <a:gd name="T68" fmla="*/ 10 w 146"/>
                  <a:gd name="T69" fmla="*/ 58 h 58"/>
                  <a:gd name="T70" fmla="*/ 10 w 146"/>
                  <a:gd name="T71" fmla="*/ 28 h 58"/>
                  <a:gd name="T72" fmla="*/ 10 w 146"/>
                  <a:gd name="T73" fmla="*/ 48 h 58"/>
                  <a:gd name="T74" fmla="*/ 10 w 146"/>
                  <a:gd name="T75" fmla="*/ 48 h 58"/>
                  <a:gd name="T76" fmla="*/ 10 w 146"/>
                  <a:gd name="T77" fmla="*/ 28 h 58"/>
                  <a:gd name="T78" fmla="*/ 64 w 146"/>
                  <a:gd name="T79" fmla="*/ 33 h 58"/>
                  <a:gd name="T80" fmla="*/ 59 w 146"/>
                  <a:gd name="T81" fmla="*/ 39 h 58"/>
                  <a:gd name="T82" fmla="*/ 62 w 146"/>
                  <a:gd name="T83" fmla="*/ 41 h 58"/>
                  <a:gd name="T84" fmla="*/ 65 w 146"/>
                  <a:gd name="T85" fmla="*/ 41 h 58"/>
                  <a:gd name="T86" fmla="*/ 64 w 146"/>
                  <a:gd name="T87" fmla="*/ 3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6" h="58">
                    <a:moveTo>
                      <a:pt x="10" y="58"/>
                    </a:moveTo>
                    <a:cubicBezTo>
                      <a:pt x="9" y="58"/>
                      <a:pt x="9" y="58"/>
                      <a:pt x="9" y="58"/>
                    </a:cubicBezTo>
                    <a:cubicBezTo>
                      <a:pt x="5" y="58"/>
                      <a:pt x="4" y="53"/>
                      <a:pt x="3" y="50"/>
                    </a:cubicBezTo>
                    <a:cubicBezTo>
                      <a:pt x="0" y="39"/>
                      <a:pt x="1" y="27"/>
                      <a:pt x="7" y="17"/>
                    </a:cubicBezTo>
                    <a:cubicBezTo>
                      <a:pt x="6" y="14"/>
                      <a:pt x="5" y="10"/>
                      <a:pt x="3" y="7"/>
                    </a:cubicBezTo>
                    <a:cubicBezTo>
                      <a:pt x="2" y="6"/>
                      <a:pt x="3" y="3"/>
                      <a:pt x="5" y="2"/>
                    </a:cubicBezTo>
                    <a:cubicBezTo>
                      <a:pt x="6" y="1"/>
                      <a:pt x="8" y="2"/>
                      <a:pt x="9" y="4"/>
                    </a:cubicBezTo>
                    <a:cubicBezTo>
                      <a:pt x="11" y="6"/>
                      <a:pt x="12" y="8"/>
                      <a:pt x="13" y="10"/>
                    </a:cubicBezTo>
                    <a:cubicBezTo>
                      <a:pt x="19" y="4"/>
                      <a:pt x="28" y="0"/>
                      <a:pt x="37" y="0"/>
                    </a:cubicBezTo>
                    <a:cubicBezTo>
                      <a:pt x="48" y="0"/>
                      <a:pt x="59" y="11"/>
                      <a:pt x="66" y="21"/>
                    </a:cubicBezTo>
                    <a:cubicBezTo>
                      <a:pt x="66" y="21"/>
                      <a:pt x="66" y="21"/>
                      <a:pt x="66" y="22"/>
                    </a:cubicBezTo>
                    <a:cubicBezTo>
                      <a:pt x="77" y="14"/>
                      <a:pt x="92" y="9"/>
                      <a:pt x="100" y="10"/>
                    </a:cubicBezTo>
                    <a:cubicBezTo>
                      <a:pt x="110" y="11"/>
                      <a:pt x="111" y="21"/>
                      <a:pt x="112" y="28"/>
                    </a:cubicBezTo>
                    <a:cubicBezTo>
                      <a:pt x="114" y="24"/>
                      <a:pt x="115" y="21"/>
                      <a:pt x="116" y="19"/>
                    </a:cubicBezTo>
                    <a:cubicBezTo>
                      <a:pt x="119" y="11"/>
                      <a:pt x="121" y="12"/>
                      <a:pt x="139" y="15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5" y="16"/>
                      <a:pt x="146" y="18"/>
                      <a:pt x="145" y="20"/>
                    </a:cubicBezTo>
                    <a:cubicBezTo>
                      <a:pt x="145" y="22"/>
                      <a:pt x="143" y="23"/>
                      <a:pt x="141" y="23"/>
                    </a:cubicBezTo>
                    <a:cubicBezTo>
                      <a:pt x="138" y="22"/>
                      <a:pt x="138" y="22"/>
                      <a:pt x="138" y="22"/>
                    </a:cubicBezTo>
                    <a:cubicBezTo>
                      <a:pt x="130" y="21"/>
                      <a:pt x="125" y="20"/>
                      <a:pt x="123" y="20"/>
                    </a:cubicBezTo>
                    <a:cubicBezTo>
                      <a:pt x="123" y="20"/>
                      <a:pt x="123" y="21"/>
                      <a:pt x="123" y="21"/>
                    </a:cubicBezTo>
                    <a:cubicBezTo>
                      <a:pt x="122" y="24"/>
                      <a:pt x="121" y="28"/>
                      <a:pt x="116" y="33"/>
                    </a:cubicBezTo>
                    <a:cubicBezTo>
                      <a:pt x="114" y="37"/>
                      <a:pt x="111" y="40"/>
                      <a:pt x="108" y="38"/>
                    </a:cubicBezTo>
                    <a:cubicBezTo>
                      <a:pt x="104" y="37"/>
                      <a:pt x="104" y="34"/>
                      <a:pt x="104" y="30"/>
                    </a:cubicBezTo>
                    <a:cubicBezTo>
                      <a:pt x="105" y="22"/>
                      <a:pt x="104" y="17"/>
                      <a:pt x="99" y="17"/>
                    </a:cubicBezTo>
                    <a:cubicBezTo>
                      <a:pt x="92" y="16"/>
                      <a:pt x="79" y="22"/>
                      <a:pt x="70" y="28"/>
                    </a:cubicBezTo>
                    <a:cubicBezTo>
                      <a:pt x="73" y="35"/>
                      <a:pt x="74" y="41"/>
                      <a:pt x="71" y="45"/>
                    </a:cubicBezTo>
                    <a:cubicBezTo>
                      <a:pt x="69" y="47"/>
                      <a:pt x="66" y="50"/>
                      <a:pt x="60" y="48"/>
                    </a:cubicBezTo>
                    <a:cubicBezTo>
                      <a:pt x="51" y="45"/>
                      <a:pt x="52" y="39"/>
                      <a:pt x="52" y="37"/>
                    </a:cubicBezTo>
                    <a:cubicBezTo>
                      <a:pt x="53" y="34"/>
                      <a:pt x="56" y="30"/>
                      <a:pt x="61" y="26"/>
                    </a:cubicBezTo>
                    <a:cubicBezTo>
                      <a:pt x="60" y="25"/>
                      <a:pt x="60" y="25"/>
                      <a:pt x="60" y="24"/>
                    </a:cubicBezTo>
                    <a:cubicBezTo>
                      <a:pt x="55" y="16"/>
                      <a:pt x="46" y="7"/>
                      <a:pt x="37" y="7"/>
                    </a:cubicBezTo>
                    <a:cubicBezTo>
                      <a:pt x="28" y="7"/>
                      <a:pt x="21" y="11"/>
                      <a:pt x="15" y="18"/>
                    </a:cubicBezTo>
                    <a:cubicBezTo>
                      <a:pt x="19" y="34"/>
                      <a:pt x="18" y="51"/>
                      <a:pt x="14" y="56"/>
                    </a:cubicBezTo>
                    <a:cubicBezTo>
                      <a:pt x="13" y="58"/>
                      <a:pt x="11" y="58"/>
                      <a:pt x="10" y="58"/>
                    </a:cubicBezTo>
                    <a:close/>
                    <a:moveTo>
                      <a:pt x="10" y="28"/>
                    </a:moveTo>
                    <a:cubicBezTo>
                      <a:pt x="8" y="34"/>
                      <a:pt x="8" y="41"/>
                      <a:pt x="10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1" y="44"/>
                      <a:pt x="11" y="36"/>
                      <a:pt x="10" y="28"/>
                    </a:cubicBezTo>
                    <a:close/>
                    <a:moveTo>
                      <a:pt x="64" y="33"/>
                    </a:moveTo>
                    <a:cubicBezTo>
                      <a:pt x="61" y="35"/>
                      <a:pt x="60" y="37"/>
                      <a:pt x="59" y="39"/>
                    </a:cubicBezTo>
                    <a:cubicBezTo>
                      <a:pt x="59" y="39"/>
                      <a:pt x="59" y="40"/>
                      <a:pt x="62" y="41"/>
                    </a:cubicBezTo>
                    <a:cubicBezTo>
                      <a:pt x="64" y="41"/>
                      <a:pt x="65" y="41"/>
                      <a:pt x="65" y="41"/>
                    </a:cubicBezTo>
                    <a:cubicBezTo>
                      <a:pt x="66" y="40"/>
                      <a:pt x="66" y="37"/>
                      <a:pt x="64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109"/>
              <p:cNvSpPr>
                <a:spLocks noEditPoints="1"/>
              </p:cNvSpPr>
              <p:nvPr/>
            </p:nvSpPr>
            <p:spPr bwMode="auto">
              <a:xfrm>
                <a:off x="3548063" y="4525963"/>
                <a:ext cx="271463" cy="271463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13 h 72"/>
                  <a:gd name="T12" fmla="*/ 13 w 72"/>
                  <a:gd name="T13" fmla="*/ 36 h 72"/>
                  <a:gd name="T14" fmla="*/ 36 w 72"/>
                  <a:gd name="T15" fmla="*/ 59 h 72"/>
                  <a:gd name="T16" fmla="*/ 58 w 72"/>
                  <a:gd name="T17" fmla="*/ 36 h 72"/>
                  <a:gd name="T18" fmla="*/ 36 w 72"/>
                  <a:gd name="T19" fmla="*/ 1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13"/>
                    </a:moveTo>
                    <a:cubicBezTo>
                      <a:pt x="23" y="13"/>
                      <a:pt x="13" y="23"/>
                      <a:pt x="13" y="36"/>
                    </a:cubicBezTo>
                    <a:cubicBezTo>
                      <a:pt x="13" y="49"/>
                      <a:pt x="23" y="59"/>
                      <a:pt x="36" y="59"/>
                    </a:cubicBezTo>
                    <a:cubicBezTo>
                      <a:pt x="48" y="59"/>
                      <a:pt x="58" y="49"/>
                      <a:pt x="58" y="36"/>
                    </a:cubicBezTo>
                    <a:cubicBezTo>
                      <a:pt x="58" y="23"/>
                      <a:pt x="48" y="13"/>
                      <a:pt x="3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110"/>
              <p:cNvSpPr>
                <a:spLocks noEditPoints="1"/>
              </p:cNvSpPr>
              <p:nvPr/>
            </p:nvSpPr>
            <p:spPr bwMode="auto">
              <a:xfrm>
                <a:off x="3536951" y="4522788"/>
                <a:ext cx="293688" cy="277813"/>
              </a:xfrm>
              <a:custGeom>
                <a:avLst/>
                <a:gdLst>
                  <a:gd name="T0" fmla="*/ 47 w 78"/>
                  <a:gd name="T1" fmla="*/ 74 h 74"/>
                  <a:gd name="T2" fmla="*/ 31 w 78"/>
                  <a:gd name="T3" fmla="*/ 74 h 74"/>
                  <a:gd name="T4" fmla="*/ 19 w 78"/>
                  <a:gd name="T5" fmla="*/ 65 h 74"/>
                  <a:gd name="T6" fmla="*/ 6 w 78"/>
                  <a:gd name="T7" fmla="*/ 56 h 74"/>
                  <a:gd name="T8" fmla="*/ 2 w 78"/>
                  <a:gd name="T9" fmla="*/ 41 h 74"/>
                  <a:gd name="T10" fmla="*/ 6 w 78"/>
                  <a:gd name="T11" fmla="*/ 26 h 74"/>
                  <a:gd name="T12" fmla="*/ 11 w 78"/>
                  <a:gd name="T13" fmla="*/ 12 h 74"/>
                  <a:gd name="T14" fmla="*/ 24 w 78"/>
                  <a:gd name="T15" fmla="*/ 3 h 74"/>
                  <a:gd name="T16" fmla="*/ 39 w 78"/>
                  <a:gd name="T17" fmla="*/ 3 h 74"/>
                  <a:gd name="T18" fmla="*/ 54 w 78"/>
                  <a:gd name="T19" fmla="*/ 3 h 74"/>
                  <a:gd name="T20" fmla="*/ 67 w 78"/>
                  <a:gd name="T21" fmla="*/ 12 h 74"/>
                  <a:gd name="T22" fmla="*/ 71 w 78"/>
                  <a:gd name="T23" fmla="*/ 26 h 74"/>
                  <a:gd name="T24" fmla="*/ 76 w 78"/>
                  <a:gd name="T25" fmla="*/ 41 h 74"/>
                  <a:gd name="T26" fmla="*/ 71 w 78"/>
                  <a:gd name="T27" fmla="*/ 56 h 74"/>
                  <a:gd name="T28" fmla="*/ 59 w 78"/>
                  <a:gd name="T29" fmla="*/ 65 h 74"/>
                  <a:gd name="T30" fmla="*/ 49 w 78"/>
                  <a:gd name="T31" fmla="*/ 74 h 74"/>
                  <a:gd name="T32" fmla="*/ 41 w 78"/>
                  <a:gd name="T33" fmla="*/ 58 h 74"/>
                  <a:gd name="T34" fmla="*/ 49 w 78"/>
                  <a:gd name="T35" fmla="*/ 55 h 74"/>
                  <a:gd name="T36" fmla="*/ 58 w 78"/>
                  <a:gd name="T37" fmla="*/ 51 h 74"/>
                  <a:gd name="T38" fmla="*/ 59 w 78"/>
                  <a:gd name="T39" fmla="*/ 42 h 74"/>
                  <a:gd name="T40" fmla="*/ 59 w 78"/>
                  <a:gd name="T41" fmla="*/ 32 h 74"/>
                  <a:gd name="T42" fmla="*/ 58 w 78"/>
                  <a:gd name="T43" fmla="*/ 23 h 74"/>
                  <a:gd name="T44" fmla="*/ 49 w 78"/>
                  <a:gd name="T45" fmla="*/ 19 h 74"/>
                  <a:gd name="T46" fmla="*/ 41 w 78"/>
                  <a:gd name="T47" fmla="*/ 16 h 74"/>
                  <a:gd name="T48" fmla="*/ 31 w 78"/>
                  <a:gd name="T49" fmla="*/ 15 h 74"/>
                  <a:gd name="T50" fmla="*/ 25 w 78"/>
                  <a:gd name="T51" fmla="*/ 21 h 74"/>
                  <a:gd name="T52" fmla="*/ 20 w 78"/>
                  <a:gd name="T53" fmla="*/ 29 h 74"/>
                  <a:gd name="T54" fmla="*/ 15 w 78"/>
                  <a:gd name="T55" fmla="*/ 37 h 74"/>
                  <a:gd name="T56" fmla="*/ 20 w 78"/>
                  <a:gd name="T57" fmla="*/ 45 h 74"/>
                  <a:gd name="T58" fmla="*/ 25 w 78"/>
                  <a:gd name="T59" fmla="*/ 53 h 74"/>
                  <a:gd name="T60" fmla="*/ 31 w 78"/>
                  <a:gd name="T61" fmla="*/ 59 h 74"/>
                  <a:gd name="T62" fmla="*/ 39 w 78"/>
                  <a:gd name="T63" fmla="*/ 5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8" h="74">
                    <a:moveTo>
                      <a:pt x="49" y="74"/>
                    </a:moveTo>
                    <a:cubicBezTo>
                      <a:pt x="48" y="74"/>
                      <a:pt x="47" y="74"/>
                      <a:pt x="47" y="74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8" y="74"/>
                      <a:pt x="25" y="73"/>
                      <a:pt x="24" y="71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8" y="61"/>
                      <a:pt x="7" y="59"/>
                      <a:pt x="6" y="56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8"/>
                      <a:pt x="0" y="35"/>
                      <a:pt x="2" y="33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8" y="13"/>
                      <a:pt x="11" y="12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1"/>
                      <a:pt x="28" y="0"/>
                      <a:pt x="31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2" y="1"/>
                      <a:pt x="54" y="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9" y="13"/>
                      <a:pt x="71" y="15"/>
                      <a:pt x="71" y="18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5"/>
                      <a:pt x="78" y="38"/>
                      <a:pt x="76" y="41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56"/>
                      <a:pt x="71" y="56"/>
                      <a:pt x="71" y="56"/>
                    </a:cubicBezTo>
                    <a:cubicBezTo>
                      <a:pt x="71" y="59"/>
                      <a:pt x="69" y="61"/>
                      <a:pt x="67" y="62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3" y="73"/>
                      <a:pt x="51" y="74"/>
                      <a:pt x="49" y="74"/>
                    </a:cubicBezTo>
                    <a:close/>
                    <a:moveTo>
                      <a:pt x="39" y="58"/>
                    </a:moveTo>
                    <a:cubicBezTo>
                      <a:pt x="39" y="58"/>
                      <a:pt x="40" y="58"/>
                      <a:pt x="41" y="58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50" y="54"/>
                      <a:pt x="51" y="53"/>
                      <a:pt x="52" y="53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8" y="44"/>
                      <a:pt x="58" y="43"/>
                      <a:pt x="59" y="42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0" y="20"/>
                      <a:pt x="49" y="19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39" y="17"/>
                      <a:pt x="38" y="17"/>
                      <a:pt x="37" y="16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30"/>
                      <a:pt x="19" y="31"/>
                      <a:pt x="18" y="32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9" y="43"/>
                      <a:pt x="19" y="44"/>
                      <a:pt x="20" y="45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6" y="53"/>
                      <a:pt x="27" y="54"/>
                      <a:pt x="28" y="55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38" y="58"/>
                      <a:pt x="3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111"/>
              <p:cNvSpPr>
                <a:spLocks/>
              </p:cNvSpPr>
              <p:nvPr/>
            </p:nvSpPr>
            <p:spPr bwMode="auto">
              <a:xfrm>
                <a:off x="3695701" y="4756150"/>
                <a:ext cx="101600" cy="107950"/>
              </a:xfrm>
              <a:custGeom>
                <a:avLst/>
                <a:gdLst>
                  <a:gd name="T0" fmla="*/ 19 w 27"/>
                  <a:gd name="T1" fmla="*/ 29 h 29"/>
                  <a:gd name="T2" fmla="*/ 14 w 27"/>
                  <a:gd name="T3" fmla="*/ 27 h 29"/>
                  <a:gd name="T4" fmla="*/ 3 w 27"/>
                  <a:gd name="T5" fmla="*/ 12 h 29"/>
                  <a:gd name="T6" fmla="*/ 4 w 27"/>
                  <a:gd name="T7" fmla="*/ 2 h 29"/>
                  <a:gd name="T8" fmla="*/ 13 w 27"/>
                  <a:gd name="T9" fmla="*/ 4 h 29"/>
                  <a:gd name="T10" fmla="*/ 25 w 27"/>
                  <a:gd name="T11" fmla="*/ 18 h 29"/>
                  <a:gd name="T12" fmla="*/ 23 w 27"/>
                  <a:gd name="T13" fmla="*/ 28 h 29"/>
                  <a:gd name="T14" fmla="*/ 19 w 27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9">
                    <a:moveTo>
                      <a:pt x="19" y="29"/>
                    </a:moveTo>
                    <a:cubicBezTo>
                      <a:pt x="17" y="29"/>
                      <a:pt x="15" y="28"/>
                      <a:pt x="14" y="2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9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7" y="21"/>
                      <a:pt x="26" y="26"/>
                      <a:pt x="23" y="28"/>
                    </a:cubicBezTo>
                    <a:cubicBezTo>
                      <a:pt x="22" y="29"/>
                      <a:pt x="21" y="29"/>
                      <a:pt x="19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112"/>
              <p:cNvSpPr>
                <a:spLocks/>
              </p:cNvSpPr>
              <p:nvPr/>
            </p:nvSpPr>
            <p:spPr bwMode="auto">
              <a:xfrm>
                <a:off x="3571876" y="4756150"/>
                <a:ext cx="96838" cy="107950"/>
              </a:xfrm>
              <a:custGeom>
                <a:avLst/>
                <a:gdLst>
                  <a:gd name="T0" fmla="*/ 7 w 26"/>
                  <a:gd name="T1" fmla="*/ 29 h 29"/>
                  <a:gd name="T2" fmla="*/ 3 w 26"/>
                  <a:gd name="T3" fmla="*/ 28 h 29"/>
                  <a:gd name="T4" fmla="*/ 2 w 26"/>
                  <a:gd name="T5" fmla="*/ 18 h 29"/>
                  <a:gd name="T6" fmla="*/ 13 w 26"/>
                  <a:gd name="T7" fmla="*/ 4 h 29"/>
                  <a:gd name="T8" fmla="*/ 23 w 26"/>
                  <a:gd name="T9" fmla="*/ 2 h 29"/>
                  <a:gd name="T10" fmla="*/ 24 w 26"/>
                  <a:gd name="T11" fmla="*/ 12 h 29"/>
                  <a:gd name="T12" fmla="*/ 13 w 26"/>
                  <a:gd name="T13" fmla="*/ 27 h 29"/>
                  <a:gd name="T14" fmla="*/ 7 w 26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9">
                    <a:moveTo>
                      <a:pt x="7" y="29"/>
                    </a:moveTo>
                    <a:cubicBezTo>
                      <a:pt x="6" y="29"/>
                      <a:pt x="4" y="29"/>
                      <a:pt x="3" y="28"/>
                    </a:cubicBezTo>
                    <a:cubicBezTo>
                      <a:pt x="0" y="26"/>
                      <a:pt x="0" y="21"/>
                      <a:pt x="2" y="1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20" y="0"/>
                      <a:pt x="23" y="2"/>
                    </a:cubicBezTo>
                    <a:cubicBezTo>
                      <a:pt x="26" y="4"/>
                      <a:pt x="26" y="9"/>
                      <a:pt x="24" y="12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1" y="28"/>
                      <a:pt x="9" y="29"/>
                      <a:pt x="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113"/>
              <p:cNvSpPr>
                <a:spLocks/>
              </p:cNvSpPr>
              <p:nvPr/>
            </p:nvSpPr>
            <p:spPr bwMode="auto">
              <a:xfrm>
                <a:off x="4654551" y="5041900"/>
                <a:ext cx="390525" cy="574675"/>
              </a:xfrm>
              <a:custGeom>
                <a:avLst/>
                <a:gdLst>
                  <a:gd name="T0" fmla="*/ 0 w 104"/>
                  <a:gd name="T1" fmla="*/ 69 h 153"/>
                  <a:gd name="T2" fmla="*/ 6 w 104"/>
                  <a:gd name="T3" fmla="*/ 148 h 153"/>
                  <a:gd name="T4" fmla="*/ 10 w 104"/>
                  <a:gd name="T5" fmla="*/ 150 h 153"/>
                  <a:gd name="T6" fmla="*/ 10 w 104"/>
                  <a:gd name="T7" fmla="*/ 149 h 153"/>
                  <a:gd name="T8" fmla="*/ 40 w 104"/>
                  <a:gd name="T9" fmla="*/ 79 h 153"/>
                  <a:gd name="T10" fmla="*/ 38 w 104"/>
                  <a:gd name="T11" fmla="*/ 71 h 153"/>
                  <a:gd name="T12" fmla="*/ 48 w 104"/>
                  <a:gd name="T13" fmla="*/ 67 h 153"/>
                  <a:gd name="T14" fmla="*/ 52 w 104"/>
                  <a:gd name="T15" fmla="*/ 76 h 153"/>
                  <a:gd name="T16" fmla="*/ 44 w 104"/>
                  <a:gd name="T17" fmla="*/ 81 h 153"/>
                  <a:gd name="T18" fmla="*/ 14 w 104"/>
                  <a:gd name="T19" fmla="*/ 151 h 153"/>
                  <a:gd name="T20" fmla="*/ 14 w 104"/>
                  <a:gd name="T21" fmla="*/ 151 h 153"/>
                  <a:gd name="T22" fmla="*/ 18 w 104"/>
                  <a:gd name="T23" fmla="*/ 153 h 153"/>
                  <a:gd name="T24" fmla="*/ 80 w 104"/>
                  <a:gd name="T25" fmla="*/ 104 h 153"/>
                  <a:gd name="T26" fmla="*/ 89 w 104"/>
                  <a:gd name="T27" fmla="*/ 65 h 153"/>
                  <a:gd name="T28" fmla="*/ 104 w 104"/>
                  <a:gd name="T29" fmla="*/ 28 h 153"/>
                  <a:gd name="T30" fmla="*/ 70 w 104"/>
                  <a:gd name="T31" fmla="*/ 17 h 153"/>
                  <a:gd name="T32" fmla="*/ 38 w 104"/>
                  <a:gd name="T33" fmla="*/ 0 h 153"/>
                  <a:gd name="T34" fmla="*/ 22 w 104"/>
                  <a:gd name="T35" fmla="*/ 36 h 153"/>
                  <a:gd name="T36" fmla="*/ 0 w 104"/>
                  <a:gd name="T37" fmla="*/ 6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4" h="153">
                    <a:moveTo>
                      <a:pt x="0" y="69"/>
                    </a:moveTo>
                    <a:cubicBezTo>
                      <a:pt x="15" y="82"/>
                      <a:pt x="18" y="114"/>
                      <a:pt x="6" y="148"/>
                    </a:cubicBezTo>
                    <a:cubicBezTo>
                      <a:pt x="10" y="150"/>
                      <a:pt x="10" y="150"/>
                      <a:pt x="10" y="150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38" y="77"/>
                      <a:pt x="37" y="74"/>
                      <a:pt x="38" y="71"/>
                    </a:cubicBezTo>
                    <a:cubicBezTo>
                      <a:pt x="40" y="67"/>
                      <a:pt x="44" y="65"/>
                      <a:pt x="48" y="67"/>
                    </a:cubicBezTo>
                    <a:cubicBezTo>
                      <a:pt x="52" y="68"/>
                      <a:pt x="54" y="73"/>
                      <a:pt x="52" y="76"/>
                    </a:cubicBezTo>
                    <a:cubicBezTo>
                      <a:pt x="51" y="80"/>
                      <a:pt x="48" y="81"/>
                      <a:pt x="44" y="81"/>
                    </a:cubicBezTo>
                    <a:cubicBezTo>
                      <a:pt x="14" y="151"/>
                      <a:pt x="14" y="151"/>
                      <a:pt x="14" y="151"/>
                    </a:cubicBezTo>
                    <a:cubicBezTo>
                      <a:pt x="14" y="151"/>
                      <a:pt x="14" y="151"/>
                      <a:pt x="14" y="151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35" y="122"/>
                      <a:pt x="60" y="102"/>
                      <a:pt x="80" y="104"/>
                    </a:cubicBezTo>
                    <a:cubicBezTo>
                      <a:pt x="82" y="92"/>
                      <a:pt x="85" y="78"/>
                      <a:pt x="89" y="65"/>
                    </a:cubicBezTo>
                    <a:cubicBezTo>
                      <a:pt x="93" y="52"/>
                      <a:pt x="98" y="39"/>
                      <a:pt x="104" y="28"/>
                    </a:cubicBezTo>
                    <a:cubicBezTo>
                      <a:pt x="93" y="26"/>
                      <a:pt x="81" y="22"/>
                      <a:pt x="70" y="17"/>
                    </a:cubicBezTo>
                    <a:cubicBezTo>
                      <a:pt x="58" y="12"/>
                      <a:pt x="47" y="6"/>
                      <a:pt x="38" y="0"/>
                    </a:cubicBezTo>
                    <a:cubicBezTo>
                      <a:pt x="34" y="12"/>
                      <a:pt x="28" y="24"/>
                      <a:pt x="22" y="36"/>
                    </a:cubicBezTo>
                    <a:cubicBezTo>
                      <a:pt x="15" y="48"/>
                      <a:pt x="7" y="60"/>
                      <a:pt x="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114"/>
              <p:cNvSpPr>
                <a:spLocks/>
              </p:cNvSpPr>
              <p:nvPr/>
            </p:nvSpPr>
            <p:spPr bwMode="auto">
              <a:xfrm>
                <a:off x="4797426" y="3635375"/>
                <a:ext cx="838200" cy="1511300"/>
              </a:xfrm>
              <a:custGeom>
                <a:avLst/>
                <a:gdLst>
                  <a:gd name="T0" fmla="*/ 196 w 223"/>
                  <a:gd name="T1" fmla="*/ 87 h 402"/>
                  <a:gd name="T2" fmla="*/ 140 w 223"/>
                  <a:gd name="T3" fmla="*/ 62 h 402"/>
                  <a:gd name="T4" fmla="*/ 0 w 223"/>
                  <a:gd name="T5" fmla="*/ 374 h 402"/>
                  <a:gd name="T6" fmla="*/ 65 w 223"/>
                  <a:gd name="T7" fmla="*/ 402 h 402"/>
                  <a:gd name="T8" fmla="*/ 196 w 223"/>
                  <a:gd name="T9" fmla="*/ 87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402">
                    <a:moveTo>
                      <a:pt x="196" y="87"/>
                    </a:moveTo>
                    <a:cubicBezTo>
                      <a:pt x="223" y="24"/>
                      <a:pt x="167" y="0"/>
                      <a:pt x="140" y="62"/>
                    </a:cubicBezTo>
                    <a:cubicBezTo>
                      <a:pt x="93" y="166"/>
                      <a:pt x="47" y="270"/>
                      <a:pt x="0" y="374"/>
                    </a:cubicBezTo>
                    <a:cubicBezTo>
                      <a:pt x="22" y="384"/>
                      <a:pt x="43" y="393"/>
                      <a:pt x="65" y="402"/>
                    </a:cubicBezTo>
                    <a:cubicBezTo>
                      <a:pt x="109" y="297"/>
                      <a:pt x="152" y="192"/>
                      <a:pt x="196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115"/>
              <p:cNvSpPr>
                <a:spLocks/>
              </p:cNvSpPr>
              <p:nvPr/>
            </p:nvSpPr>
            <p:spPr bwMode="auto">
              <a:xfrm>
                <a:off x="4778376" y="5041900"/>
                <a:ext cx="266700" cy="142875"/>
              </a:xfrm>
              <a:custGeom>
                <a:avLst/>
                <a:gdLst>
                  <a:gd name="T0" fmla="*/ 168 w 168"/>
                  <a:gd name="T1" fmla="*/ 68 h 90"/>
                  <a:gd name="T2" fmla="*/ 9 w 168"/>
                  <a:gd name="T3" fmla="*/ 0 h 90"/>
                  <a:gd name="T4" fmla="*/ 0 w 168"/>
                  <a:gd name="T5" fmla="*/ 23 h 90"/>
                  <a:gd name="T6" fmla="*/ 158 w 168"/>
                  <a:gd name="T7" fmla="*/ 90 h 90"/>
                  <a:gd name="T8" fmla="*/ 168 w 168"/>
                  <a:gd name="T9" fmla="*/ 6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90">
                    <a:moveTo>
                      <a:pt x="168" y="68"/>
                    </a:moveTo>
                    <a:lnTo>
                      <a:pt x="9" y="0"/>
                    </a:lnTo>
                    <a:lnTo>
                      <a:pt x="0" y="23"/>
                    </a:lnTo>
                    <a:lnTo>
                      <a:pt x="158" y="90"/>
                    </a:lnTo>
                    <a:lnTo>
                      <a:pt x="168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116"/>
              <p:cNvSpPr>
                <a:spLocks/>
              </p:cNvSpPr>
              <p:nvPr/>
            </p:nvSpPr>
            <p:spPr bwMode="auto">
              <a:xfrm>
                <a:off x="5157788" y="3176588"/>
                <a:ext cx="698500" cy="1093788"/>
              </a:xfrm>
              <a:custGeom>
                <a:avLst/>
                <a:gdLst>
                  <a:gd name="T0" fmla="*/ 79 w 186"/>
                  <a:gd name="T1" fmla="*/ 291 h 291"/>
                  <a:gd name="T2" fmla="*/ 178 w 186"/>
                  <a:gd name="T3" fmla="*/ 60 h 291"/>
                  <a:gd name="T4" fmla="*/ 163 w 186"/>
                  <a:gd name="T5" fmla="*/ 15 h 291"/>
                  <a:gd name="T6" fmla="*/ 142 w 186"/>
                  <a:gd name="T7" fmla="*/ 7 h 291"/>
                  <a:gd name="T8" fmla="*/ 99 w 186"/>
                  <a:gd name="T9" fmla="*/ 26 h 291"/>
                  <a:gd name="T10" fmla="*/ 0 w 186"/>
                  <a:gd name="T11" fmla="*/ 257 h 291"/>
                  <a:gd name="T12" fmla="*/ 79 w 18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6" h="291">
                    <a:moveTo>
                      <a:pt x="79" y="291"/>
                    </a:moveTo>
                    <a:cubicBezTo>
                      <a:pt x="178" y="60"/>
                      <a:pt x="178" y="60"/>
                      <a:pt x="178" y="60"/>
                    </a:cubicBezTo>
                    <a:cubicBezTo>
                      <a:pt x="186" y="43"/>
                      <a:pt x="179" y="22"/>
                      <a:pt x="163" y="15"/>
                    </a:cubicBezTo>
                    <a:cubicBezTo>
                      <a:pt x="142" y="7"/>
                      <a:pt x="142" y="7"/>
                      <a:pt x="142" y="7"/>
                    </a:cubicBezTo>
                    <a:cubicBezTo>
                      <a:pt x="126" y="0"/>
                      <a:pt x="107" y="9"/>
                      <a:pt x="99" y="26"/>
                    </a:cubicBezTo>
                    <a:cubicBezTo>
                      <a:pt x="0" y="257"/>
                      <a:pt x="0" y="257"/>
                      <a:pt x="0" y="257"/>
                    </a:cubicBezTo>
                    <a:lnTo>
                      <a:pt x="79" y="2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117"/>
              <p:cNvSpPr>
                <a:spLocks/>
              </p:cNvSpPr>
              <p:nvPr/>
            </p:nvSpPr>
            <p:spPr bwMode="auto">
              <a:xfrm>
                <a:off x="5113338" y="3902075"/>
                <a:ext cx="112713" cy="117475"/>
              </a:xfrm>
              <a:custGeom>
                <a:avLst/>
                <a:gdLst>
                  <a:gd name="T0" fmla="*/ 13 w 30"/>
                  <a:gd name="T1" fmla="*/ 0 h 31"/>
                  <a:gd name="T2" fmla="*/ 0 w 30"/>
                  <a:gd name="T3" fmla="*/ 30 h 31"/>
                  <a:gd name="T4" fmla="*/ 26 w 30"/>
                  <a:gd name="T5" fmla="*/ 17 h 31"/>
                  <a:gd name="T6" fmla="*/ 13 w 30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1">
                    <a:moveTo>
                      <a:pt x="13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1" y="31"/>
                      <a:pt x="22" y="25"/>
                      <a:pt x="26" y="17"/>
                    </a:cubicBezTo>
                    <a:cubicBezTo>
                      <a:pt x="30" y="9"/>
                      <a:pt x="24" y="1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118"/>
              <p:cNvSpPr>
                <a:spLocks/>
              </p:cNvSpPr>
              <p:nvPr/>
            </p:nvSpPr>
            <p:spPr bwMode="auto">
              <a:xfrm>
                <a:off x="5135563" y="3275013"/>
                <a:ext cx="717550" cy="709613"/>
              </a:xfrm>
              <a:custGeom>
                <a:avLst/>
                <a:gdLst>
                  <a:gd name="T0" fmla="*/ 7 w 191"/>
                  <a:gd name="T1" fmla="*/ 189 h 189"/>
                  <a:gd name="T2" fmla="*/ 5 w 191"/>
                  <a:gd name="T3" fmla="*/ 189 h 189"/>
                  <a:gd name="T4" fmla="*/ 1 w 191"/>
                  <a:gd name="T5" fmla="*/ 180 h 189"/>
                  <a:gd name="T6" fmla="*/ 70 w 191"/>
                  <a:gd name="T7" fmla="*/ 21 h 189"/>
                  <a:gd name="T8" fmla="*/ 107 w 191"/>
                  <a:gd name="T9" fmla="*/ 6 h 189"/>
                  <a:gd name="T10" fmla="*/ 186 w 191"/>
                  <a:gd name="T11" fmla="*/ 40 h 189"/>
                  <a:gd name="T12" fmla="*/ 190 w 191"/>
                  <a:gd name="T13" fmla="*/ 49 h 189"/>
                  <a:gd name="T14" fmla="*/ 181 w 191"/>
                  <a:gd name="T15" fmla="*/ 52 h 189"/>
                  <a:gd name="T16" fmla="*/ 102 w 191"/>
                  <a:gd name="T17" fmla="*/ 18 h 189"/>
                  <a:gd name="T18" fmla="*/ 82 w 191"/>
                  <a:gd name="T19" fmla="*/ 27 h 189"/>
                  <a:gd name="T20" fmla="*/ 13 w 191"/>
                  <a:gd name="T21" fmla="*/ 185 h 189"/>
                  <a:gd name="T22" fmla="*/ 7 w 191"/>
                  <a:gd name="T23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1" h="189">
                    <a:moveTo>
                      <a:pt x="7" y="189"/>
                    </a:moveTo>
                    <a:cubicBezTo>
                      <a:pt x="7" y="189"/>
                      <a:pt x="6" y="189"/>
                      <a:pt x="5" y="189"/>
                    </a:cubicBezTo>
                    <a:cubicBezTo>
                      <a:pt x="1" y="187"/>
                      <a:pt x="0" y="184"/>
                      <a:pt x="1" y="180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6" y="7"/>
                      <a:pt x="93" y="0"/>
                      <a:pt x="107" y="6"/>
                    </a:cubicBezTo>
                    <a:cubicBezTo>
                      <a:pt x="186" y="40"/>
                      <a:pt x="186" y="40"/>
                      <a:pt x="186" y="40"/>
                    </a:cubicBezTo>
                    <a:cubicBezTo>
                      <a:pt x="190" y="42"/>
                      <a:pt x="191" y="46"/>
                      <a:pt x="190" y="49"/>
                    </a:cubicBezTo>
                    <a:cubicBezTo>
                      <a:pt x="188" y="52"/>
                      <a:pt x="185" y="54"/>
                      <a:pt x="181" y="5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94" y="15"/>
                      <a:pt x="85" y="19"/>
                      <a:pt x="82" y="27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12" y="188"/>
                      <a:pt x="10" y="189"/>
                      <a:pt x="7" y="1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119"/>
              <p:cNvSpPr>
                <a:spLocks/>
              </p:cNvSpPr>
              <p:nvPr/>
            </p:nvSpPr>
            <p:spPr bwMode="auto">
              <a:xfrm>
                <a:off x="2970213" y="1598613"/>
                <a:ext cx="769938" cy="931863"/>
              </a:xfrm>
              <a:custGeom>
                <a:avLst/>
                <a:gdLst>
                  <a:gd name="T0" fmla="*/ 167 w 205"/>
                  <a:gd name="T1" fmla="*/ 0 h 248"/>
                  <a:gd name="T2" fmla="*/ 71 w 205"/>
                  <a:gd name="T3" fmla="*/ 15 h 248"/>
                  <a:gd name="T4" fmla="*/ 4 w 205"/>
                  <a:gd name="T5" fmla="*/ 78 h 248"/>
                  <a:gd name="T6" fmla="*/ 18 w 205"/>
                  <a:gd name="T7" fmla="*/ 163 h 248"/>
                  <a:gd name="T8" fmla="*/ 101 w 205"/>
                  <a:gd name="T9" fmla="*/ 228 h 248"/>
                  <a:gd name="T10" fmla="*/ 205 w 205"/>
                  <a:gd name="T11" fmla="*/ 248 h 248"/>
                  <a:gd name="T12" fmla="*/ 167 w 205"/>
                  <a:gd name="T1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248">
                    <a:moveTo>
                      <a:pt x="167" y="0"/>
                    </a:moveTo>
                    <a:cubicBezTo>
                      <a:pt x="135" y="5"/>
                      <a:pt x="103" y="10"/>
                      <a:pt x="71" y="15"/>
                    </a:cubicBezTo>
                    <a:cubicBezTo>
                      <a:pt x="30" y="22"/>
                      <a:pt x="0" y="51"/>
                      <a:pt x="4" y="78"/>
                    </a:cubicBezTo>
                    <a:cubicBezTo>
                      <a:pt x="9" y="107"/>
                      <a:pt x="13" y="135"/>
                      <a:pt x="18" y="163"/>
                    </a:cubicBezTo>
                    <a:cubicBezTo>
                      <a:pt x="22" y="191"/>
                      <a:pt x="39" y="210"/>
                      <a:pt x="101" y="228"/>
                    </a:cubicBezTo>
                    <a:cubicBezTo>
                      <a:pt x="138" y="239"/>
                      <a:pt x="173" y="246"/>
                      <a:pt x="205" y="248"/>
                    </a:cubicBezTo>
                    <a:lnTo>
                      <a:pt x="16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120"/>
              <p:cNvSpPr>
                <a:spLocks/>
              </p:cNvSpPr>
              <p:nvPr/>
            </p:nvSpPr>
            <p:spPr bwMode="auto">
              <a:xfrm>
                <a:off x="3594101" y="1524000"/>
                <a:ext cx="736600" cy="1006475"/>
              </a:xfrm>
              <a:custGeom>
                <a:avLst/>
                <a:gdLst>
                  <a:gd name="T0" fmla="*/ 0 w 196"/>
                  <a:gd name="T1" fmla="*/ 20 h 268"/>
                  <a:gd name="T2" fmla="*/ 96 w 196"/>
                  <a:gd name="T3" fmla="*/ 5 h 268"/>
                  <a:gd name="T4" fmla="*/ 179 w 196"/>
                  <a:gd name="T5" fmla="*/ 45 h 268"/>
                  <a:gd name="T6" fmla="*/ 192 w 196"/>
                  <a:gd name="T7" fmla="*/ 131 h 268"/>
                  <a:gd name="T8" fmla="*/ 132 w 196"/>
                  <a:gd name="T9" fmla="*/ 217 h 268"/>
                  <a:gd name="T10" fmla="*/ 39 w 196"/>
                  <a:gd name="T11" fmla="*/ 268 h 268"/>
                  <a:gd name="T12" fmla="*/ 0 w 196"/>
                  <a:gd name="T13" fmla="*/ 2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68">
                    <a:moveTo>
                      <a:pt x="0" y="20"/>
                    </a:moveTo>
                    <a:cubicBezTo>
                      <a:pt x="32" y="15"/>
                      <a:pt x="64" y="10"/>
                      <a:pt x="96" y="5"/>
                    </a:cubicBezTo>
                    <a:cubicBezTo>
                      <a:pt x="138" y="0"/>
                      <a:pt x="174" y="18"/>
                      <a:pt x="179" y="45"/>
                    </a:cubicBezTo>
                    <a:cubicBezTo>
                      <a:pt x="183" y="74"/>
                      <a:pt x="187" y="102"/>
                      <a:pt x="192" y="131"/>
                    </a:cubicBezTo>
                    <a:cubicBezTo>
                      <a:pt x="196" y="158"/>
                      <a:pt x="186" y="181"/>
                      <a:pt x="132" y="217"/>
                    </a:cubicBezTo>
                    <a:cubicBezTo>
                      <a:pt x="100" y="239"/>
                      <a:pt x="69" y="256"/>
                      <a:pt x="39" y="268"/>
                    </a:cubicBezTo>
                    <a:lnTo>
                      <a:pt x="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121"/>
              <p:cNvSpPr>
                <a:spLocks/>
              </p:cNvSpPr>
              <p:nvPr/>
            </p:nvSpPr>
            <p:spPr bwMode="auto">
              <a:xfrm>
                <a:off x="2417763" y="1516063"/>
                <a:ext cx="2401888" cy="698500"/>
              </a:xfrm>
              <a:custGeom>
                <a:avLst/>
                <a:gdLst>
                  <a:gd name="T0" fmla="*/ 802 w 1513"/>
                  <a:gd name="T1" fmla="*/ 440 h 440"/>
                  <a:gd name="T2" fmla="*/ 0 w 1513"/>
                  <a:gd name="T3" fmla="*/ 267 h 440"/>
                  <a:gd name="T4" fmla="*/ 0 w 1513"/>
                  <a:gd name="T5" fmla="*/ 234 h 440"/>
                  <a:gd name="T6" fmla="*/ 1508 w 1513"/>
                  <a:gd name="T7" fmla="*/ 0 h 440"/>
                  <a:gd name="T8" fmla="*/ 1513 w 1513"/>
                  <a:gd name="T9" fmla="*/ 31 h 440"/>
                  <a:gd name="T10" fmla="*/ 802 w 1513"/>
                  <a:gd name="T11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3" h="440">
                    <a:moveTo>
                      <a:pt x="802" y="440"/>
                    </a:moveTo>
                    <a:lnTo>
                      <a:pt x="0" y="267"/>
                    </a:lnTo>
                    <a:lnTo>
                      <a:pt x="0" y="234"/>
                    </a:lnTo>
                    <a:lnTo>
                      <a:pt x="1508" y="0"/>
                    </a:lnTo>
                    <a:lnTo>
                      <a:pt x="1513" y="31"/>
                    </a:lnTo>
                    <a:lnTo>
                      <a:pt x="802" y="4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122"/>
              <p:cNvSpPr>
                <a:spLocks/>
              </p:cNvSpPr>
              <p:nvPr/>
            </p:nvSpPr>
            <p:spPr bwMode="auto">
              <a:xfrm>
                <a:off x="2409826" y="1241425"/>
                <a:ext cx="2401888" cy="923925"/>
              </a:xfrm>
              <a:custGeom>
                <a:avLst/>
                <a:gdLst>
                  <a:gd name="T0" fmla="*/ 803 w 1513"/>
                  <a:gd name="T1" fmla="*/ 582 h 582"/>
                  <a:gd name="T2" fmla="*/ 0 w 1513"/>
                  <a:gd name="T3" fmla="*/ 410 h 582"/>
                  <a:gd name="T4" fmla="*/ 713 w 1513"/>
                  <a:gd name="T5" fmla="*/ 0 h 582"/>
                  <a:gd name="T6" fmla="*/ 1513 w 1513"/>
                  <a:gd name="T7" fmla="*/ 173 h 582"/>
                  <a:gd name="T8" fmla="*/ 803 w 1513"/>
                  <a:gd name="T9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3" h="582">
                    <a:moveTo>
                      <a:pt x="803" y="582"/>
                    </a:moveTo>
                    <a:lnTo>
                      <a:pt x="0" y="410"/>
                    </a:lnTo>
                    <a:lnTo>
                      <a:pt x="713" y="0"/>
                    </a:lnTo>
                    <a:lnTo>
                      <a:pt x="1513" y="173"/>
                    </a:lnTo>
                    <a:lnTo>
                      <a:pt x="803" y="5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123"/>
              <p:cNvSpPr>
                <a:spLocks/>
              </p:cNvSpPr>
              <p:nvPr/>
            </p:nvSpPr>
            <p:spPr bwMode="auto">
              <a:xfrm>
                <a:off x="3560763" y="1565275"/>
                <a:ext cx="904875" cy="522288"/>
              </a:xfrm>
              <a:custGeom>
                <a:avLst/>
                <a:gdLst>
                  <a:gd name="T0" fmla="*/ 234 w 241"/>
                  <a:gd name="T1" fmla="*/ 139 h 139"/>
                  <a:gd name="T2" fmla="*/ 228 w 241"/>
                  <a:gd name="T3" fmla="*/ 133 h 139"/>
                  <a:gd name="T4" fmla="*/ 217 w 241"/>
                  <a:gd name="T5" fmla="*/ 59 h 139"/>
                  <a:gd name="T6" fmla="*/ 5 w 241"/>
                  <a:gd name="T7" fmla="*/ 13 h 139"/>
                  <a:gd name="T8" fmla="*/ 0 w 241"/>
                  <a:gd name="T9" fmla="*/ 6 h 139"/>
                  <a:gd name="T10" fmla="*/ 7 w 241"/>
                  <a:gd name="T11" fmla="*/ 1 h 139"/>
                  <a:gd name="T12" fmla="*/ 223 w 241"/>
                  <a:gd name="T13" fmla="*/ 48 h 139"/>
                  <a:gd name="T14" fmla="*/ 228 w 241"/>
                  <a:gd name="T15" fmla="*/ 53 h 139"/>
                  <a:gd name="T16" fmla="*/ 240 w 241"/>
                  <a:gd name="T17" fmla="*/ 132 h 139"/>
                  <a:gd name="T18" fmla="*/ 235 w 241"/>
                  <a:gd name="T19" fmla="*/ 138 h 139"/>
                  <a:gd name="T20" fmla="*/ 234 w 241"/>
                  <a:gd name="T2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1" h="139">
                    <a:moveTo>
                      <a:pt x="234" y="139"/>
                    </a:moveTo>
                    <a:cubicBezTo>
                      <a:pt x="231" y="139"/>
                      <a:pt x="229" y="136"/>
                      <a:pt x="228" y="133"/>
                    </a:cubicBezTo>
                    <a:cubicBezTo>
                      <a:pt x="217" y="59"/>
                      <a:pt x="217" y="59"/>
                      <a:pt x="217" y="5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1" y="2"/>
                      <a:pt x="4" y="0"/>
                      <a:pt x="7" y="1"/>
                    </a:cubicBezTo>
                    <a:cubicBezTo>
                      <a:pt x="223" y="48"/>
                      <a:pt x="223" y="48"/>
                      <a:pt x="223" y="48"/>
                    </a:cubicBezTo>
                    <a:cubicBezTo>
                      <a:pt x="226" y="49"/>
                      <a:pt x="228" y="50"/>
                      <a:pt x="228" y="53"/>
                    </a:cubicBezTo>
                    <a:cubicBezTo>
                      <a:pt x="240" y="132"/>
                      <a:pt x="240" y="132"/>
                      <a:pt x="240" y="132"/>
                    </a:cubicBezTo>
                    <a:cubicBezTo>
                      <a:pt x="241" y="135"/>
                      <a:pt x="238" y="138"/>
                      <a:pt x="235" y="138"/>
                    </a:cubicBezTo>
                    <a:cubicBezTo>
                      <a:pt x="235" y="139"/>
                      <a:pt x="235" y="139"/>
                      <a:pt x="234" y="1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124"/>
              <p:cNvSpPr>
                <a:spLocks/>
              </p:cNvSpPr>
              <p:nvPr/>
            </p:nvSpPr>
            <p:spPr bwMode="auto">
              <a:xfrm>
                <a:off x="3594101" y="1590675"/>
                <a:ext cx="804863" cy="206375"/>
              </a:xfrm>
              <a:custGeom>
                <a:avLst/>
                <a:gdLst>
                  <a:gd name="T0" fmla="*/ 208 w 214"/>
                  <a:gd name="T1" fmla="*/ 55 h 55"/>
                  <a:gd name="T2" fmla="*/ 207 w 214"/>
                  <a:gd name="T3" fmla="*/ 55 h 55"/>
                  <a:gd name="T4" fmla="*/ 5 w 214"/>
                  <a:gd name="T5" fmla="*/ 11 h 55"/>
                  <a:gd name="T6" fmla="*/ 1 w 214"/>
                  <a:gd name="T7" fmla="*/ 5 h 55"/>
                  <a:gd name="T8" fmla="*/ 8 w 214"/>
                  <a:gd name="T9" fmla="*/ 0 h 55"/>
                  <a:gd name="T10" fmla="*/ 209 w 214"/>
                  <a:gd name="T11" fmla="*/ 44 h 55"/>
                  <a:gd name="T12" fmla="*/ 214 w 214"/>
                  <a:gd name="T13" fmla="*/ 51 h 55"/>
                  <a:gd name="T14" fmla="*/ 208 w 214"/>
                  <a:gd name="T1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4" h="55">
                    <a:moveTo>
                      <a:pt x="208" y="55"/>
                    </a:moveTo>
                    <a:cubicBezTo>
                      <a:pt x="208" y="55"/>
                      <a:pt x="207" y="55"/>
                      <a:pt x="207" y="5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209" y="44"/>
                      <a:pt x="209" y="44"/>
                      <a:pt x="209" y="44"/>
                    </a:cubicBezTo>
                    <a:cubicBezTo>
                      <a:pt x="212" y="45"/>
                      <a:pt x="214" y="48"/>
                      <a:pt x="214" y="51"/>
                    </a:cubicBezTo>
                    <a:cubicBezTo>
                      <a:pt x="213" y="54"/>
                      <a:pt x="211" y="55"/>
                      <a:pt x="208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125"/>
              <p:cNvSpPr>
                <a:spLocks/>
              </p:cNvSpPr>
              <p:nvPr/>
            </p:nvSpPr>
            <p:spPr bwMode="auto">
              <a:xfrm>
                <a:off x="3484563" y="1497013"/>
                <a:ext cx="274638" cy="198438"/>
              </a:xfrm>
              <a:custGeom>
                <a:avLst/>
                <a:gdLst>
                  <a:gd name="T0" fmla="*/ 71 w 73"/>
                  <a:gd name="T1" fmla="*/ 21 h 53"/>
                  <a:gd name="T2" fmla="*/ 40 w 73"/>
                  <a:gd name="T3" fmla="*/ 50 h 53"/>
                  <a:gd name="T4" fmla="*/ 2 w 73"/>
                  <a:gd name="T5" fmla="*/ 32 h 53"/>
                  <a:gd name="T6" fmla="*/ 33 w 73"/>
                  <a:gd name="T7" fmla="*/ 3 h 53"/>
                  <a:gd name="T8" fmla="*/ 71 w 73"/>
                  <a:gd name="T9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53">
                    <a:moveTo>
                      <a:pt x="71" y="21"/>
                    </a:moveTo>
                    <a:cubicBezTo>
                      <a:pt x="73" y="34"/>
                      <a:pt x="59" y="47"/>
                      <a:pt x="40" y="50"/>
                    </a:cubicBezTo>
                    <a:cubicBezTo>
                      <a:pt x="21" y="53"/>
                      <a:pt x="4" y="44"/>
                      <a:pt x="2" y="32"/>
                    </a:cubicBezTo>
                    <a:cubicBezTo>
                      <a:pt x="0" y="19"/>
                      <a:pt x="14" y="6"/>
                      <a:pt x="33" y="3"/>
                    </a:cubicBezTo>
                    <a:cubicBezTo>
                      <a:pt x="52" y="0"/>
                      <a:pt x="69" y="8"/>
                      <a:pt x="7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126"/>
              <p:cNvSpPr>
                <a:spLocks/>
              </p:cNvSpPr>
              <p:nvPr/>
            </p:nvSpPr>
            <p:spPr bwMode="auto">
              <a:xfrm>
                <a:off x="3454401" y="1504950"/>
                <a:ext cx="279400" cy="153988"/>
              </a:xfrm>
              <a:custGeom>
                <a:avLst/>
                <a:gdLst>
                  <a:gd name="T0" fmla="*/ 72 w 74"/>
                  <a:gd name="T1" fmla="*/ 15 h 41"/>
                  <a:gd name="T2" fmla="*/ 40 w 74"/>
                  <a:gd name="T3" fmla="*/ 38 h 41"/>
                  <a:gd name="T4" fmla="*/ 2 w 74"/>
                  <a:gd name="T5" fmla="*/ 26 h 41"/>
                  <a:gd name="T6" fmla="*/ 34 w 74"/>
                  <a:gd name="T7" fmla="*/ 3 h 41"/>
                  <a:gd name="T8" fmla="*/ 72 w 74"/>
                  <a:gd name="T9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1">
                    <a:moveTo>
                      <a:pt x="72" y="15"/>
                    </a:moveTo>
                    <a:cubicBezTo>
                      <a:pt x="74" y="25"/>
                      <a:pt x="59" y="35"/>
                      <a:pt x="40" y="38"/>
                    </a:cubicBezTo>
                    <a:cubicBezTo>
                      <a:pt x="20" y="41"/>
                      <a:pt x="4" y="36"/>
                      <a:pt x="2" y="26"/>
                    </a:cubicBezTo>
                    <a:cubicBezTo>
                      <a:pt x="0" y="16"/>
                      <a:pt x="15" y="6"/>
                      <a:pt x="34" y="3"/>
                    </a:cubicBezTo>
                    <a:cubicBezTo>
                      <a:pt x="54" y="0"/>
                      <a:pt x="70" y="5"/>
                      <a:pt x="7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127"/>
              <p:cNvSpPr>
                <a:spLocks/>
              </p:cNvSpPr>
              <p:nvPr/>
            </p:nvSpPr>
            <p:spPr bwMode="auto">
              <a:xfrm>
                <a:off x="4352926" y="1917700"/>
                <a:ext cx="153988" cy="153988"/>
              </a:xfrm>
              <a:custGeom>
                <a:avLst/>
                <a:gdLst>
                  <a:gd name="T0" fmla="*/ 39 w 41"/>
                  <a:gd name="T1" fmla="*/ 18 h 41"/>
                  <a:gd name="T2" fmla="*/ 23 w 41"/>
                  <a:gd name="T3" fmla="*/ 39 h 41"/>
                  <a:gd name="T4" fmla="*/ 1 w 41"/>
                  <a:gd name="T5" fmla="*/ 24 h 41"/>
                  <a:gd name="T6" fmla="*/ 17 w 41"/>
                  <a:gd name="T7" fmla="*/ 2 h 41"/>
                  <a:gd name="T8" fmla="*/ 39 w 41"/>
                  <a:gd name="T9" fmla="*/ 1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39" y="18"/>
                    </a:moveTo>
                    <a:cubicBezTo>
                      <a:pt x="41" y="28"/>
                      <a:pt x="34" y="38"/>
                      <a:pt x="23" y="39"/>
                    </a:cubicBezTo>
                    <a:cubicBezTo>
                      <a:pt x="13" y="41"/>
                      <a:pt x="3" y="34"/>
                      <a:pt x="1" y="24"/>
                    </a:cubicBezTo>
                    <a:cubicBezTo>
                      <a:pt x="0" y="13"/>
                      <a:pt x="7" y="3"/>
                      <a:pt x="17" y="2"/>
                    </a:cubicBezTo>
                    <a:cubicBezTo>
                      <a:pt x="28" y="0"/>
                      <a:pt x="37" y="7"/>
                      <a:pt x="3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128"/>
              <p:cNvSpPr>
                <a:spLocks/>
              </p:cNvSpPr>
              <p:nvPr/>
            </p:nvSpPr>
            <p:spPr bwMode="auto">
              <a:xfrm>
                <a:off x="4387851" y="1955800"/>
                <a:ext cx="104775" cy="222250"/>
              </a:xfrm>
              <a:custGeom>
                <a:avLst/>
                <a:gdLst>
                  <a:gd name="T0" fmla="*/ 27 w 28"/>
                  <a:gd name="T1" fmla="*/ 46 h 59"/>
                  <a:gd name="T2" fmla="*/ 19 w 28"/>
                  <a:gd name="T3" fmla="*/ 58 h 59"/>
                  <a:gd name="T4" fmla="*/ 19 w 28"/>
                  <a:gd name="T5" fmla="*/ 58 h 59"/>
                  <a:gd name="T6" fmla="*/ 7 w 28"/>
                  <a:gd name="T7" fmla="*/ 49 h 59"/>
                  <a:gd name="T8" fmla="*/ 1 w 28"/>
                  <a:gd name="T9" fmla="*/ 13 h 59"/>
                  <a:gd name="T10" fmla="*/ 10 w 28"/>
                  <a:gd name="T11" fmla="*/ 1 h 59"/>
                  <a:gd name="T12" fmla="*/ 10 w 28"/>
                  <a:gd name="T13" fmla="*/ 1 h 59"/>
                  <a:gd name="T14" fmla="*/ 22 w 28"/>
                  <a:gd name="T15" fmla="*/ 9 h 59"/>
                  <a:gd name="T16" fmla="*/ 27 w 28"/>
                  <a:gd name="T17" fmla="*/ 4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59">
                    <a:moveTo>
                      <a:pt x="27" y="46"/>
                    </a:moveTo>
                    <a:cubicBezTo>
                      <a:pt x="28" y="52"/>
                      <a:pt x="24" y="57"/>
                      <a:pt x="19" y="58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13" y="59"/>
                      <a:pt x="8" y="55"/>
                      <a:pt x="7" y="4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7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9"/>
                    </a:cubicBezTo>
                    <a:lnTo>
                      <a:pt x="27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129"/>
              <p:cNvSpPr>
                <a:spLocks/>
              </p:cNvSpPr>
              <p:nvPr/>
            </p:nvSpPr>
            <p:spPr bwMode="auto">
              <a:xfrm>
                <a:off x="4364038" y="2082800"/>
                <a:ext cx="271463" cy="422275"/>
              </a:xfrm>
              <a:custGeom>
                <a:avLst/>
                <a:gdLst>
                  <a:gd name="T0" fmla="*/ 68 w 72"/>
                  <a:gd name="T1" fmla="*/ 82 h 112"/>
                  <a:gd name="T2" fmla="*/ 43 w 72"/>
                  <a:gd name="T3" fmla="*/ 18 h 112"/>
                  <a:gd name="T4" fmla="*/ 21 w 72"/>
                  <a:gd name="T5" fmla="*/ 2 h 112"/>
                  <a:gd name="T6" fmla="*/ 21 w 72"/>
                  <a:gd name="T7" fmla="*/ 2 h 112"/>
                  <a:gd name="T8" fmla="*/ 21 w 72"/>
                  <a:gd name="T9" fmla="*/ 2 h 112"/>
                  <a:gd name="T10" fmla="*/ 5 w 72"/>
                  <a:gd name="T11" fmla="*/ 24 h 112"/>
                  <a:gd name="T12" fmla="*/ 1 w 72"/>
                  <a:gd name="T13" fmla="*/ 92 h 112"/>
                  <a:gd name="T14" fmla="*/ 38 w 72"/>
                  <a:gd name="T15" fmla="*/ 109 h 112"/>
                  <a:gd name="T16" fmla="*/ 38 w 72"/>
                  <a:gd name="T17" fmla="*/ 109 h 112"/>
                  <a:gd name="T18" fmla="*/ 38 w 72"/>
                  <a:gd name="T19" fmla="*/ 108 h 112"/>
                  <a:gd name="T20" fmla="*/ 68 w 72"/>
                  <a:gd name="T21" fmla="*/ 8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112">
                    <a:moveTo>
                      <a:pt x="68" y="82"/>
                    </a:moveTo>
                    <a:cubicBezTo>
                      <a:pt x="59" y="76"/>
                      <a:pt x="55" y="60"/>
                      <a:pt x="43" y="18"/>
                    </a:cubicBezTo>
                    <a:cubicBezTo>
                      <a:pt x="40" y="8"/>
                      <a:pt x="31" y="0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1" y="4"/>
                      <a:pt x="5" y="13"/>
                      <a:pt x="5" y="24"/>
                    </a:cubicBezTo>
                    <a:cubicBezTo>
                      <a:pt x="7" y="68"/>
                      <a:pt x="8" y="84"/>
                      <a:pt x="1" y="92"/>
                    </a:cubicBezTo>
                    <a:cubicBezTo>
                      <a:pt x="0" y="103"/>
                      <a:pt x="16" y="112"/>
                      <a:pt x="38" y="109"/>
                    </a:cubicBezTo>
                    <a:cubicBezTo>
                      <a:pt x="38" y="109"/>
                      <a:pt x="38" y="109"/>
                      <a:pt x="38" y="109"/>
                    </a:cubicBezTo>
                    <a:cubicBezTo>
                      <a:pt x="38" y="109"/>
                      <a:pt x="38" y="109"/>
                      <a:pt x="38" y="108"/>
                    </a:cubicBezTo>
                    <a:cubicBezTo>
                      <a:pt x="59" y="105"/>
                      <a:pt x="72" y="91"/>
                      <a:pt x="68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130"/>
              <p:cNvSpPr>
                <a:spLocks/>
              </p:cNvSpPr>
              <p:nvPr/>
            </p:nvSpPr>
            <p:spPr bwMode="auto">
              <a:xfrm>
                <a:off x="4352926" y="1922463"/>
                <a:ext cx="106363" cy="563563"/>
              </a:xfrm>
              <a:custGeom>
                <a:avLst/>
                <a:gdLst>
                  <a:gd name="T0" fmla="*/ 21 w 28"/>
                  <a:gd name="T1" fmla="*/ 73 h 150"/>
                  <a:gd name="T2" fmla="*/ 28 w 28"/>
                  <a:gd name="T3" fmla="*/ 54 h 150"/>
                  <a:gd name="T4" fmla="*/ 26 w 28"/>
                  <a:gd name="T5" fmla="*/ 39 h 150"/>
                  <a:gd name="T6" fmla="*/ 14 w 28"/>
                  <a:gd name="T7" fmla="*/ 23 h 150"/>
                  <a:gd name="T8" fmla="*/ 24 w 28"/>
                  <a:gd name="T9" fmla="*/ 1 h 150"/>
                  <a:gd name="T10" fmla="*/ 17 w 28"/>
                  <a:gd name="T11" fmla="*/ 1 h 150"/>
                  <a:gd name="T12" fmla="*/ 1 w 28"/>
                  <a:gd name="T13" fmla="*/ 23 h 150"/>
                  <a:gd name="T14" fmla="*/ 12 w 28"/>
                  <a:gd name="T15" fmla="*/ 37 h 150"/>
                  <a:gd name="T16" fmla="*/ 15 w 28"/>
                  <a:gd name="T17" fmla="*/ 50 h 150"/>
                  <a:gd name="T18" fmla="*/ 8 w 28"/>
                  <a:gd name="T19" fmla="*/ 67 h 150"/>
                  <a:gd name="T20" fmla="*/ 4 w 28"/>
                  <a:gd name="T21" fmla="*/ 135 h 150"/>
                  <a:gd name="T22" fmla="*/ 17 w 28"/>
                  <a:gd name="T23" fmla="*/ 150 h 150"/>
                  <a:gd name="T24" fmla="*/ 21 w 28"/>
                  <a:gd name="T25" fmla="*/ 7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150">
                    <a:moveTo>
                      <a:pt x="21" y="73"/>
                    </a:moveTo>
                    <a:cubicBezTo>
                      <a:pt x="21" y="66"/>
                      <a:pt x="24" y="59"/>
                      <a:pt x="28" y="5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0" y="36"/>
                      <a:pt x="15" y="30"/>
                      <a:pt x="14" y="23"/>
                    </a:cubicBezTo>
                    <a:cubicBezTo>
                      <a:pt x="12" y="14"/>
                      <a:pt x="17" y="5"/>
                      <a:pt x="24" y="1"/>
                    </a:cubicBezTo>
                    <a:cubicBezTo>
                      <a:pt x="22" y="1"/>
                      <a:pt x="20" y="0"/>
                      <a:pt x="17" y="1"/>
                    </a:cubicBezTo>
                    <a:cubicBezTo>
                      <a:pt x="7" y="2"/>
                      <a:pt x="0" y="12"/>
                      <a:pt x="1" y="23"/>
                    </a:cubicBezTo>
                    <a:cubicBezTo>
                      <a:pt x="2" y="29"/>
                      <a:pt x="7" y="34"/>
                      <a:pt x="12" y="3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0" y="55"/>
                      <a:pt x="8" y="60"/>
                      <a:pt x="8" y="67"/>
                    </a:cubicBezTo>
                    <a:cubicBezTo>
                      <a:pt x="10" y="111"/>
                      <a:pt x="11" y="127"/>
                      <a:pt x="4" y="135"/>
                    </a:cubicBezTo>
                    <a:cubicBezTo>
                      <a:pt x="3" y="141"/>
                      <a:pt x="8" y="146"/>
                      <a:pt x="17" y="150"/>
                    </a:cubicBezTo>
                    <a:cubicBezTo>
                      <a:pt x="24" y="140"/>
                      <a:pt x="23" y="122"/>
                      <a:pt x="2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4" name="组合 133"/>
            <p:cNvGrpSpPr/>
            <p:nvPr/>
          </p:nvGrpSpPr>
          <p:grpSpPr>
            <a:xfrm>
              <a:off x="919503" y="1024912"/>
              <a:ext cx="5368550" cy="5039416"/>
              <a:chOff x="1195388" y="1241425"/>
              <a:chExt cx="4660900" cy="4375150"/>
            </a:xfrm>
          </p:grpSpPr>
          <p:sp>
            <p:nvSpPr>
              <p:cNvPr id="8" name="Freeform 5"/>
              <p:cNvSpPr>
                <a:spLocks noEditPoints="1"/>
              </p:cNvSpPr>
              <p:nvPr/>
            </p:nvSpPr>
            <p:spPr bwMode="auto">
              <a:xfrm>
                <a:off x="4976813" y="1738313"/>
                <a:ext cx="200025" cy="247650"/>
              </a:xfrm>
              <a:custGeom>
                <a:avLst/>
                <a:gdLst>
                  <a:gd name="T0" fmla="*/ 90 w 126"/>
                  <a:gd name="T1" fmla="*/ 113 h 156"/>
                  <a:gd name="T2" fmla="*/ 33 w 126"/>
                  <a:gd name="T3" fmla="*/ 113 h 156"/>
                  <a:gd name="T4" fmla="*/ 17 w 126"/>
                  <a:gd name="T5" fmla="*/ 156 h 156"/>
                  <a:gd name="T6" fmla="*/ 0 w 126"/>
                  <a:gd name="T7" fmla="*/ 156 h 156"/>
                  <a:gd name="T8" fmla="*/ 57 w 126"/>
                  <a:gd name="T9" fmla="*/ 0 h 156"/>
                  <a:gd name="T10" fmla="*/ 67 w 126"/>
                  <a:gd name="T11" fmla="*/ 0 h 156"/>
                  <a:gd name="T12" fmla="*/ 126 w 126"/>
                  <a:gd name="T13" fmla="*/ 156 h 156"/>
                  <a:gd name="T14" fmla="*/ 104 w 126"/>
                  <a:gd name="T15" fmla="*/ 156 h 156"/>
                  <a:gd name="T16" fmla="*/ 90 w 126"/>
                  <a:gd name="T17" fmla="*/ 113 h 156"/>
                  <a:gd name="T18" fmla="*/ 38 w 126"/>
                  <a:gd name="T19" fmla="*/ 97 h 156"/>
                  <a:gd name="T20" fmla="*/ 83 w 126"/>
                  <a:gd name="T21" fmla="*/ 97 h 156"/>
                  <a:gd name="T22" fmla="*/ 67 w 126"/>
                  <a:gd name="T23" fmla="*/ 49 h 156"/>
                  <a:gd name="T24" fmla="*/ 62 w 126"/>
                  <a:gd name="T25" fmla="*/ 28 h 156"/>
                  <a:gd name="T26" fmla="*/ 62 w 126"/>
                  <a:gd name="T27" fmla="*/ 28 h 156"/>
                  <a:gd name="T28" fmla="*/ 55 w 126"/>
                  <a:gd name="T29" fmla="*/ 52 h 156"/>
                  <a:gd name="T30" fmla="*/ 38 w 126"/>
                  <a:gd name="T31" fmla="*/ 9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156">
                    <a:moveTo>
                      <a:pt x="90" y="113"/>
                    </a:moveTo>
                    <a:lnTo>
                      <a:pt x="33" y="113"/>
                    </a:lnTo>
                    <a:lnTo>
                      <a:pt x="17" y="156"/>
                    </a:lnTo>
                    <a:lnTo>
                      <a:pt x="0" y="156"/>
                    </a:lnTo>
                    <a:lnTo>
                      <a:pt x="57" y="0"/>
                    </a:lnTo>
                    <a:lnTo>
                      <a:pt x="67" y="0"/>
                    </a:lnTo>
                    <a:lnTo>
                      <a:pt x="126" y="156"/>
                    </a:lnTo>
                    <a:lnTo>
                      <a:pt x="104" y="156"/>
                    </a:lnTo>
                    <a:lnTo>
                      <a:pt x="90" y="113"/>
                    </a:lnTo>
                    <a:close/>
                    <a:moveTo>
                      <a:pt x="38" y="97"/>
                    </a:moveTo>
                    <a:lnTo>
                      <a:pt x="83" y="97"/>
                    </a:lnTo>
                    <a:lnTo>
                      <a:pt x="67" y="49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55" y="52"/>
                    </a:lnTo>
                    <a:lnTo>
                      <a:pt x="38" y="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1747838" y="4819650"/>
                <a:ext cx="131763" cy="139700"/>
              </a:xfrm>
              <a:custGeom>
                <a:avLst/>
                <a:gdLst>
                  <a:gd name="T0" fmla="*/ 31 w 83"/>
                  <a:gd name="T1" fmla="*/ 43 h 88"/>
                  <a:gd name="T2" fmla="*/ 3 w 83"/>
                  <a:gd name="T3" fmla="*/ 0 h 88"/>
                  <a:gd name="T4" fmla="*/ 19 w 83"/>
                  <a:gd name="T5" fmla="*/ 0 h 88"/>
                  <a:gd name="T6" fmla="*/ 36 w 83"/>
                  <a:gd name="T7" fmla="*/ 24 h 88"/>
                  <a:gd name="T8" fmla="*/ 41 w 83"/>
                  <a:gd name="T9" fmla="*/ 33 h 88"/>
                  <a:gd name="T10" fmla="*/ 48 w 83"/>
                  <a:gd name="T11" fmla="*/ 24 h 88"/>
                  <a:gd name="T12" fmla="*/ 64 w 83"/>
                  <a:gd name="T13" fmla="*/ 0 h 88"/>
                  <a:gd name="T14" fmla="*/ 81 w 83"/>
                  <a:gd name="T15" fmla="*/ 0 h 88"/>
                  <a:gd name="T16" fmla="*/ 50 w 83"/>
                  <a:gd name="T17" fmla="*/ 43 h 88"/>
                  <a:gd name="T18" fmla="*/ 83 w 83"/>
                  <a:gd name="T19" fmla="*/ 88 h 88"/>
                  <a:gd name="T20" fmla="*/ 64 w 83"/>
                  <a:gd name="T21" fmla="*/ 88 h 88"/>
                  <a:gd name="T22" fmla="*/ 45 w 83"/>
                  <a:gd name="T23" fmla="*/ 62 h 88"/>
                  <a:gd name="T24" fmla="*/ 41 w 83"/>
                  <a:gd name="T25" fmla="*/ 50 h 88"/>
                  <a:gd name="T26" fmla="*/ 36 w 83"/>
                  <a:gd name="T27" fmla="*/ 62 h 88"/>
                  <a:gd name="T28" fmla="*/ 17 w 83"/>
                  <a:gd name="T29" fmla="*/ 88 h 88"/>
                  <a:gd name="T30" fmla="*/ 0 w 83"/>
                  <a:gd name="T31" fmla="*/ 88 h 88"/>
                  <a:gd name="T32" fmla="*/ 31 w 83"/>
                  <a:gd name="T33" fmla="*/ 4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8">
                    <a:moveTo>
                      <a:pt x="31" y="43"/>
                    </a:moveTo>
                    <a:lnTo>
                      <a:pt x="3" y="0"/>
                    </a:lnTo>
                    <a:lnTo>
                      <a:pt x="19" y="0"/>
                    </a:lnTo>
                    <a:lnTo>
                      <a:pt x="36" y="24"/>
                    </a:lnTo>
                    <a:lnTo>
                      <a:pt x="41" y="33"/>
                    </a:lnTo>
                    <a:lnTo>
                      <a:pt x="48" y="24"/>
                    </a:lnTo>
                    <a:lnTo>
                      <a:pt x="64" y="0"/>
                    </a:lnTo>
                    <a:lnTo>
                      <a:pt x="81" y="0"/>
                    </a:lnTo>
                    <a:lnTo>
                      <a:pt x="50" y="43"/>
                    </a:lnTo>
                    <a:lnTo>
                      <a:pt x="83" y="88"/>
                    </a:lnTo>
                    <a:lnTo>
                      <a:pt x="64" y="88"/>
                    </a:lnTo>
                    <a:lnTo>
                      <a:pt x="45" y="62"/>
                    </a:lnTo>
                    <a:lnTo>
                      <a:pt x="41" y="50"/>
                    </a:lnTo>
                    <a:lnTo>
                      <a:pt x="36" y="62"/>
                    </a:lnTo>
                    <a:lnTo>
                      <a:pt x="17" y="88"/>
                    </a:lnTo>
                    <a:lnTo>
                      <a:pt x="0" y="88"/>
                    </a:lnTo>
                    <a:lnTo>
                      <a:pt x="31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1898651" y="4805363"/>
                <a:ext cx="120650" cy="119063"/>
              </a:xfrm>
              <a:custGeom>
                <a:avLst/>
                <a:gdLst>
                  <a:gd name="T0" fmla="*/ 0 w 76"/>
                  <a:gd name="T1" fmla="*/ 30 h 75"/>
                  <a:gd name="T2" fmla="*/ 31 w 76"/>
                  <a:gd name="T3" fmla="*/ 30 h 75"/>
                  <a:gd name="T4" fmla="*/ 31 w 76"/>
                  <a:gd name="T5" fmla="*/ 0 h 75"/>
                  <a:gd name="T6" fmla="*/ 43 w 76"/>
                  <a:gd name="T7" fmla="*/ 0 h 75"/>
                  <a:gd name="T8" fmla="*/ 43 w 76"/>
                  <a:gd name="T9" fmla="*/ 30 h 75"/>
                  <a:gd name="T10" fmla="*/ 76 w 76"/>
                  <a:gd name="T11" fmla="*/ 30 h 75"/>
                  <a:gd name="T12" fmla="*/ 76 w 76"/>
                  <a:gd name="T13" fmla="*/ 45 h 75"/>
                  <a:gd name="T14" fmla="*/ 43 w 76"/>
                  <a:gd name="T15" fmla="*/ 45 h 75"/>
                  <a:gd name="T16" fmla="*/ 43 w 76"/>
                  <a:gd name="T17" fmla="*/ 75 h 75"/>
                  <a:gd name="T18" fmla="*/ 31 w 76"/>
                  <a:gd name="T19" fmla="*/ 75 h 75"/>
                  <a:gd name="T20" fmla="*/ 31 w 76"/>
                  <a:gd name="T21" fmla="*/ 45 h 75"/>
                  <a:gd name="T22" fmla="*/ 0 w 76"/>
                  <a:gd name="T23" fmla="*/ 45 h 75"/>
                  <a:gd name="T24" fmla="*/ 0 w 76"/>
                  <a:gd name="T25" fmla="*/ 3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75">
                    <a:moveTo>
                      <a:pt x="0" y="30"/>
                    </a:moveTo>
                    <a:lnTo>
                      <a:pt x="31" y="30"/>
                    </a:lnTo>
                    <a:lnTo>
                      <a:pt x="31" y="0"/>
                    </a:lnTo>
                    <a:lnTo>
                      <a:pt x="43" y="0"/>
                    </a:lnTo>
                    <a:lnTo>
                      <a:pt x="43" y="30"/>
                    </a:lnTo>
                    <a:lnTo>
                      <a:pt x="76" y="30"/>
                    </a:lnTo>
                    <a:lnTo>
                      <a:pt x="76" y="45"/>
                    </a:lnTo>
                    <a:lnTo>
                      <a:pt x="43" y="45"/>
                    </a:lnTo>
                    <a:lnTo>
                      <a:pt x="43" y="75"/>
                    </a:lnTo>
                    <a:lnTo>
                      <a:pt x="31" y="75"/>
                    </a:lnTo>
                    <a:lnTo>
                      <a:pt x="31" y="45"/>
                    </a:lnTo>
                    <a:lnTo>
                      <a:pt x="0" y="45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2033588" y="4819650"/>
                <a:ext cx="123825" cy="200025"/>
              </a:xfrm>
              <a:custGeom>
                <a:avLst/>
                <a:gdLst>
                  <a:gd name="T0" fmla="*/ 16 w 33"/>
                  <a:gd name="T1" fmla="*/ 24 h 53"/>
                  <a:gd name="T2" fmla="*/ 18 w 33"/>
                  <a:gd name="T3" fmla="*/ 31 h 53"/>
                  <a:gd name="T4" fmla="*/ 18 w 33"/>
                  <a:gd name="T5" fmla="*/ 31 h 53"/>
                  <a:gd name="T6" fmla="*/ 20 w 33"/>
                  <a:gd name="T7" fmla="*/ 24 h 53"/>
                  <a:gd name="T8" fmla="*/ 27 w 33"/>
                  <a:gd name="T9" fmla="*/ 0 h 53"/>
                  <a:gd name="T10" fmla="*/ 33 w 33"/>
                  <a:gd name="T11" fmla="*/ 0 h 53"/>
                  <a:gd name="T12" fmla="*/ 22 w 33"/>
                  <a:gd name="T13" fmla="*/ 34 h 53"/>
                  <a:gd name="T14" fmla="*/ 20 w 33"/>
                  <a:gd name="T15" fmla="*/ 41 h 53"/>
                  <a:gd name="T16" fmla="*/ 17 w 33"/>
                  <a:gd name="T17" fmla="*/ 47 h 53"/>
                  <a:gd name="T18" fmla="*/ 13 w 33"/>
                  <a:gd name="T19" fmla="*/ 51 h 53"/>
                  <a:gd name="T20" fmla="*/ 9 w 33"/>
                  <a:gd name="T21" fmla="*/ 53 h 53"/>
                  <a:gd name="T22" fmla="*/ 5 w 33"/>
                  <a:gd name="T23" fmla="*/ 52 h 53"/>
                  <a:gd name="T24" fmla="*/ 6 w 33"/>
                  <a:gd name="T25" fmla="*/ 47 h 53"/>
                  <a:gd name="T26" fmla="*/ 8 w 33"/>
                  <a:gd name="T27" fmla="*/ 47 h 53"/>
                  <a:gd name="T28" fmla="*/ 12 w 33"/>
                  <a:gd name="T29" fmla="*/ 45 h 53"/>
                  <a:gd name="T30" fmla="*/ 15 w 33"/>
                  <a:gd name="T31" fmla="*/ 37 h 53"/>
                  <a:gd name="T32" fmla="*/ 0 w 33"/>
                  <a:gd name="T33" fmla="*/ 0 h 53"/>
                  <a:gd name="T34" fmla="*/ 7 w 33"/>
                  <a:gd name="T35" fmla="*/ 0 h 53"/>
                  <a:gd name="T36" fmla="*/ 16 w 33"/>
                  <a:gd name="T37" fmla="*/ 2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" h="53">
                    <a:moveTo>
                      <a:pt x="16" y="24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6"/>
                      <a:pt x="20" y="38"/>
                      <a:pt x="20" y="41"/>
                    </a:cubicBezTo>
                    <a:cubicBezTo>
                      <a:pt x="19" y="43"/>
                      <a:pt x="18" y="45"/>
                      <a:pt x="17" y="47"/>
                    </a:cubicBezTo>
                    <a:cubicBezTo>
                      <a:pt x="16" y="49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9" y="53"/>
                    </a:cubicBezTo>
                    <a:cubicBezTo>
                      <a:pt x="7" y="53"/>
                      <a:pt x="6" y="53"/>
                      <a:pt x="5" y="52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7" y="47"/>
                      <a:pt x="8" y="47"/>
                    </a:cubicBezTo>
                    <a:cubicBezTo>
                      <a:pt x="9" y="47"/>
                      <a:pt x="10" y="47"/>
                      <a:pt x="12" y="45"/>
                    </a:cubicBezTo>
                    <a:cubicBezTo>
                      <a:pt x="13" y="44"/>
                      <a:pt x="14" y="41"/>
                      <a:pt x="15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5391151" y="2165350"/>
                <a:ext cx="195263" cy="200025"/>
              </a:xfrm>
              <a:custGeom>
                <a:avLst/>
                <a:gdLst>
                  <a:gd name="T0" fmla="*/ 0 w 123"/>
                  <a:gd name="T1" fmla="*/ 53 h 126"/>
                  <a:gd name="T2" fmla="*/ 49 w 123"/>
                  <a:gd name="T3" fmla="*/ 53 h 126"/>
                  <a:gd name="T4" fmla="*/ 49 w 123"/>
                  <a:gd name="T5" fmla="*/ 0 h 126"/>
                  <a:gd name="T6" fmla="*/ 71 w 123"/>
                  <a:gd name="T7" fmla="*/ 0 h 126"/>
                  <a:gd name="T8" fmla="*/ 71 w 123"/>
                  <a:gd name="T9" fmla="*/ 53 h 126"/>
                  <a:gd name="T10" fmla="*/ 123 w 123"/>
                  <a:gd name="T11" fmla="*/ 53 h 126"/>
                  <a:gd name="T12" fmla="*/ 123 w 123"/>
                  <a:gd name="T13" fmla="*/ 74 h 126"/>
                  <a:gd name="T14" fmla="*/ 71 w 123"/>
                  <a:gd name="T15" fmla="*/ 74 h 126"/>
                  <a:gd name="T16" fmla="*/ 71 w 123"/>
                  <a:gd name="T17" fmla="*/ 126 h 126"/>
                  <a:gd name="T18" fmla="*/ 49 w 123"/>
                  <a:gd name="T19" fmla="*/ 126 h 126"/>
                  <a:gd name="T20" fmla="*/ 49 w 123"/>
                  <a:gd name="T21" fmla="*/ 74 h 126"/>
                  <a:gd name="T22" fmla="*/ 0 w 123"/>
                  <a:gd name="T23" fmla="*/ 74 h 126"/>
                  <a:gd name="T24" fmla="*/ 0 w 123"/>
                  <a:gd name="T25" fmla="*/ 5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26">
                    <a:moveTo>
                      <a:pt x="0" y="53"/>
                    </a:moveTo>
                    <a:lnTo>
                      <a:pt x="49" y="53"/>
                    </a:lnTo>
                    <a:lnTo>
                      <a:pt x="49" y="0"/>
                    </a:lnTo>
                    <a:lnTo>
                      <a:pt x="71" y="0"/>
                    </a:lnTo>
                    <a:lnTo>
                      <a:pt x="71" y="53"/>
                    </a:lnTo>
                    <a:lnTo>
                      <a:pt x="123" y="53"/>
                    </a:lnTo>
                    <a:lnTo>
                      <a:pt x="123" y="74"/>
                    </a:lnTo>
                    <a:lnTo>
                      <a:pt x="71" y="74"/>
                    </a:lnTo>
                    <a:lnTo>
                      <a:pt x="71" y="126"/>
                    </a:lnTo>
                    <a:lnTo>
                      <a:pt x="49" y="126"/>
                    </a:lnTo>
                    <a:lnTo>
                      <a:pt x="49" y="74"/>
                    </a:lnTo>
                    <a:lnTo>
                      <a:pt x="0" y="74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1195388" y="2090738"/>
                <a:ext cx="195263" cy="200025"/>
              </a:xfrm>
              <a:custGeom>
                <a:avLst/>
                <a:gdLst>
                  <a:gd name="T0" fmla="*/ 0 w 123"/>
                  <a:gd name="T1" fmla="*/ 52 h 126"/>
                  <a:gd name="T2" fmla="*/ 50 w 123"/>
                  <a:gd name="T3" fmla="*/ 52 h 126"/>
                  <a:gd name="T4" fmla="*/ 50 w 123"/>
                  <a:gd name="T5" fmla="*/ 0 h 126"/>
                  <a:gd name="T6" fmla="*/ 71 w 123"/>
                  <a:gd name="T7" fmla="*/ 0 h 126"/>
                  <a:gd name="T8" fmla="*/ 71 w 123"/>
                  <a:gd name="T9" fmla="*/ 52 h 126"/>
                  <a:gd name="T10" fmla="*/ 123 w 123"/>
                  <a:gd name="T11" fmla="*/ 52 h 126"/>
                  <a:gd name="T12" fmla="*/ 123 w 123"/>
                  <a:gd name="T13" fmla="*/ 74 h 126"/>
                  <a:gd name="T14" fmla="*/ 71 w 123"/>
                  <a:gd name="T15" fmla="*/ 74 h 126"/>
                  <a:gd name="T16" fmla="*/ 71 w 123"/>
                  <a:gd name="T17" fmla="*/ 126 h 126"/>
                  <a:gd name="T18" fmla="*/ 50 w 123"/>
                  <a:gd name="T19" fmla="*/ 126 h 126"/>
                  <a:gd name="T20" fmla="*/ 50 w 123"/>
                  <a:gd name="T21" fmla="*/ 74 h 126"/>
                  <a:gd name="T22" fmla="*/ 0 w 123"/>
                  <a:gd name="T23" fmla="*/ 74 h 126"/>
                  <a:gd name="T24" fmla="*/ 0 w 123"/>
                  <a:gd name="T25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26">
                    <a:moveTo>
                      <a:pt x="0" y="52"/>
                    </a:moveTo>
                    <a:lnTo>
                      <a:pt x="50" y="52"/>
                    </a:lnTo>
                    <a:lnTo>
                      <a:pt x="50" y="0"/>
                    </a:lnTo>
                    <a:lnTo>
                      <a:pt x="71" y="0"/>
                    </a:lnTo>
                    <a:lnTo>
                      <a:pt x="71" y="52"/>
                    </a:lnTo>
                    <a:lnTo>
                      <a:pt x="123" y="52"/>
                    </a:lnTo>
                    <a:lnTo>
                      <a:pt x="123" y="74"/>
                    </a:lnTo>
                    <a:lnTo>
                      <a:pt x="71" y="74"/>
                    </a:lnTo>
                    <a:lnTo>
                      <a:pt x="71" y="126"/>
                    </a:lnTo>
                    <a:lnTo>
                      <a:pt x="50" y="126"/>
                    </a:lnTo>
                    <a:lnTo>
                      <a:pt x="50" y="74"/>
                    </a:lnTo>
                    <a:lnTo>
                      <a:pt x="0" y="74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1981201" y="1439863"/>
                <a:ext cx="112713" cy="114300"/>
              </a:xfrm>
              <a:custGeom>
                <a:avLst/>
                <a:gdLst>
                  <a:gd name="T0" fmla="*/ 0 w 71"/>
                  <a:gd name="T1" fmla="*/ 29 h 72"/>
                  <a:gd name="T2" fmla="*/ 28 w 71"/>
                  <a:gd name="T3" fmla="*/ 29 h 72"/>
                  <a:gd name="T4" fmla="*/ 28 w 71"/>
                  <a:gd name="T5" fmla="*/ 0 h 72"/>
                  <a:gd name="T6" fmla="*/ 40 w 71"/>
                  <a:gd name="T7" fmla="*/ 0 h 72"/>
                  <a:gd name="T8" fmla="*/ 40 w 71"/>
                  <a:gd name="T9" fmla="*/ 29 h 72"/>
                  <a:gd name="T10" fmla="*/ 71 w 71"/>
                  <a:gd name="T11" fmla="*/ 29 h 72"/>
                  <a:gd name="T12" fmla="*/ 71 w 71"/>
                  <a:gd name="T13" fmla="*/ 41 h 72"/>
                  <a:gd name="T14" fmla="*/ 40 w 71"/>
                  <a:gd name="T15" fmla="*/ 41 h 72"/>
                  <a:gd name="T16" fmla="*/ 40 w 71"/>
                  <a:gd name="T17" fmla="*/ 72 h 72"/>
                  <a:gd name="T18" fmla="*/ 28 w 71"/>
                  <a:gd name="T19" fmla="*/ 72 h 72"/>
                  <a:gd name="T20" fmla="*/ 28 w 71"/>
                  <a:gd name="T21" fmla="*/ 41 h 72"/>
                  <a:gd name="T22" fmla="*/ 0 w 71"/>
                  <a:gd name="T23" fmla="*/ 41 h 72"/>
                  <a:gd name="T24" fmla="*/ 0 w 71"/>
                  <a:gd name="T25" fmla="*/ 2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72">
                    <a:moveTo>
                      <a:pt x="0" y="29"/>
                    </a:moveTo>
                    <a:lnTo>
                      <a:pt x="28" y="29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29"/>
                    </a:lnTo>
                    <a:lnTo>
                      <a:pt x="71" y="29"/>
                    </a:lnTo>
                    <a:lnTo>
                      <a:pt x="71" y="41"/>
                    </a:lnTo>
                    <a:lnTo>
                      <a:pt x="40" y="41"/>
                    </a:lnTo>
                    <a:lnTo>
                      <a:pt x="40" y="72"/>
                    </a:lnTo>
                    <a:lnTo>
                      <a:pt x="28" y="72"/>
                    </a:lnTo>
                    <a:lnTo>
                      <a:pt x="28" y="41"/>
                    </a:lnTo>
                    <a:lnTo>
                      <a:pt x="0" y="41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1673226" y="1774825"/>
                <a:ext cx="192088" cy="327025"/>
              </a:xfrm>
              <a:custGeom>
                <a:avLst/>
                <a:gdLst>
                  <a:gd name="T0" fmla="*/ 49 w 51"/>
                  <a:gd name="T1" fmla="*/ 22 h 87"/>
                  <a:gd name="T2" fmla="*/ 47 w 51"/>
                  <a:gd name="T3" fmla="*/ 35 h 87"/>
                  <a:gd name="T4" fmla="*/ 41 w 51"/>
                  <a:gd name="T5" fmla="*/ 47 h 87"/>
                  <a:gd name="T6" fmla="*/ 34 w 51"/>
                  <a:gd name="T7" fmla="*/ 59 h 87"/>
                  <a:gd name="T8" fmla="*/ 25 w 51"/>
                  <a:gd name="T9" fmla="*/ 69 h 87"/>
                  <a:gd name="T10" fmla="*/ 19 w 51"/>
                  <a:gd name="T11" fmla="*/ 74 h 87"/>
                  <a:gd name="T12" fmla="*/ 19 w 51"/>
                  <a:gd name="T13" fmla="*/ 75 h 87"/>
                  <a:gd name="T14" fmla="*/ 28 w 51"/>
                  <a:gd name="T15" fmla="*/ 73 h 87"/>
                  <a:gd name="T16" fmla="*/ 51 w 51"/>
                  <a:gd name="T17" fmla="*/ 73 h 87"/>
                  <a:gd name="T18" fmla="*/ 51 w 51"/>
                  <a:gd name="T19" fmla="*/ 87 h 87"/>
                  <a:gd name="T20" fmla="*/ 0 w 51"/>
                  <a:gd name="T21" fmla="*/ 87 h 87"/>
                  <a:gd name="T22" fmla="*/ 0 w 51"/>
                  <a:gd name="T23" fmla="*/ 78 h 87"/>
                  <a:gd name="T24" fmla="*/ 6 w 51"/>
                  <a:gd name="T25" fmla="*/ 71 h 87"/>
                  <a:gd name="T26" fmla="*/ 14 w 51"/>
                  <a:gd name="T27" fmla="*/ 63 h 87"/>
                  <a:gd name="T28" fmla="*/ 21 w 51"/>
                  <a:gd name="T29" fmla="*/ 53 h 87"/>
                  <a:gd name="T30" fmla="*/ 27 w 51"/>
                  <a:gd name="T31" fmla="*/ 43 h 87"/>
                  <a:gd name="T32" fmla="*/ 32 w 51"/>
                  <a:gd name="T33" fmla="*/ 34 h 87"/>
                  <a:gd name="T34" fmla="*/ 33 w 51"/>
                  <a:gd name="T35" fmla="*/ 25 h 87"/>
                  <a:gd name="T36" fmla="*/ 31 w 51"/>
                  <a:gd name="T37" fmla="*/ 17 h 87"/>
                  <a:gd name="T38" fmla="*/ 21 w 51"/>
                  <a:gd name="T39" fmla="*/ 14 h 87"/>
                  <a:gd name="T40" fmla="*/ 14 w 51"/>
                  <a:gd name="T41" fmla="*/ 15 h 87"/>
                  <a:gd name="T42" fmla="*/ 7 w 51"/>
                  <a:gd name="T43" fmla="*/ 20 h 87"/>
                  <a:gd name="T44" fmla="*/ 0 w 51"/>
                  <a:gd name="T45" fmla="*/ 8 h 87"/>
                  <a:gd name="T46" fmla="*/ 11 w 51"/>
                  <a:gd name="T47" fmla="*/ 2 h 87"/>
                  <a:gd name="T48" fmla="*/ 25 w 51"/>
                  <a:gd name="T49" fmla="*/ 0 h 87"/>
                  <a:gd name="T50" fmla="*/ 35 w 51"/>
                  <a:gd name="T51" fmla="*/ 1 h 87"/>
                  <a:gd name="T52" fmla="*/ 42 w 51"/>
                  <a:gd name="T53" fmla="*/ 5 h 87"/>
                  <a:gd name="T54" fmla="*/ 47 w 51"/>
                  <a:gd name="T55" fmla="*/ 12 h 87"/>
                  <a:gd name="T56" fmla="*/ 49 w 51"/>
                  <a:gd name="T57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87">
                    <a:moveTo>
                      <a:pt x="49" y="22"/>
                    </a:moveTo>
                    <a:cubicBezTo>
                      <a:pt x="49" y="26"/>
                      <a:pt x="48" y="31"/>
                      <a:pt x="47" y="35"/>
                    </a:cubicBezTo>
                    <a:cubicBezTo>
                      <a:pt x="45" y="39"/>
                      <a:pt x="44" y="43"/>
                      <a:pt x="41" y="47"/>
                    </a:cubicBezTo>
                    <a:cubicBezTo>
                      <a:pt x="39" y="51"/>
                      <a:pt x="36" y="55"/>
                      <a:pt x="34" y="59"/>
                    </a:cubicBezTo>
                    <a:cubicBezTo>
                      <a:pt x="31" y="63"/>
                      <a:pt x="28" y="66"/>
                      <a:pt x="25" y="69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8" y="73"/>
                      <a:pt x="28" y="73"/>
                      <a:pt x="28" y="73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76"/>
                      <a:pt x="4" y="74"/>
                      <a:pt x="6" y="71"/>
                    </a:cubicBezTo>
                    <a:cubicBezTo>
                      <a:pt x="9" y="69"/>
                      <a:pt x="11" y="66"/>
                      <a:pt x="14" y="63"/>
                    </a:cubicBezTo>
                    <a:cubicBezTo>
                      <a:pt x="16" y="60"/>
                      <a:pt x="19" y="56"/>
                      <a:pt x="21" y="53"/>
                    </a:cubicBezTo>
                    <a:cubicBezTo>
                      <a:pt x="23" y="50"/>
                      <a:pt x="25" y="47"/>
                      <a:pt x="27" y="43"/>
                    </a:cubicBezTo>
                    <a:cubicBezTo>
                      <a:pt x="29" y="40"/>
                      <a:pt x="31" y="37"/>
                      <a:pt x="32" y="34"/>
                    </a:cubicBezTo>
                    <a:cubicBezTo>
                      <a:pt x="33" y="31"/>
                      <a:pt x="33" y="28"/>
                      <a:pt x="33" y="25"/>
                    </a:cubicBezTo>
                    <a:cubicBezTo>
                      <a:pt x="33" y="22"/>
                      <a:pt x="32" y="19"/>
                      <a:pt x="31" y="17"/>
                    </a:cubicBezTo>
                    <a:cubicBezTo>
                      <a:pt x="29" y="15"/>
                      <a:pt x="26" y="14"/>
                      <a:pt x="21" y="14"/>
                    </a:cubicBezTo>
                    <a:cubicBezTo>
                      <a:pt x="19" y="14"/>
                      <a:pt x="16" y="14"/>
                      <a:pt x="14" y="15"/>
                    </a:cubicBezTo>
                    <a:cubicBezTo>
                      <a:pt x="11" y="16"/>
                      <a:pt x="9" y="18"/>
                      <a:pt x="7" y="2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6"/>
                      <a:pt x="7" y="4"/>
                      <a:pt x="11" y="2"/>
                    </a:cubicBezTo>
                    <a:cubicBezTo>
                      <a:pt x="15" y="0"/>
                      <a:pt x="20" y="0"/>
                      <a:pt x="25" y="0"/>
                    </a:cubicBezTo>
                    <a:cubicBezTo>
                      <a:pt x="29" y="0"/>
                      <a:pt x="32" y="0"/>
                      <a:pt x="35" y="1"/>
                    </a:cubicBezTo>
                    <a:cubicBezTo>
                      <a:pt x="38" y="2"/>
                      <a:pt x="40" y="4"/>
                      <a:pt x="42" y="5"/>
                    </a:cubicBezTo>
                    <a:cubicBezTo>
                      <a:pt x="44" y="7"/>
                      <a:pt x="46" y="10"/>
                      <a:pt x="47" y="12"/>
                    </a:cubicBezTo>
                    <a:cubicBezTo>
                      <a:pt x="49" y="15"/>
                      <a:pt x="49" y="18"/>
                      <a:pt x="4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1654176" y="3244850"/>
                <a:ext cx="354013" cy="228600"/>
              </a:xfrm>
              <a:custGeom>
                <a:avLst/>
                <a:gdLst>
                  <a:gd name="T0" fmla="*/ 20 w 94"/>
                  <a:gd name="T1" fmla="*/ 0 h 61"/>
                  <a:gd name="T2" fmla="*/ 0 w 94"/>
                  <a:gd name="T3" fmla="*/ 39 h 61"/>
                  <a:gd name="T4" fmla="*/ 94 w 94"/>
                  <a:gd name="T5" fmla="*/ 61 h 61"/>
                  <a:gd name="T6" fmla="*/ 94 w 94"/>
                  <a:gd name="T7" fmla="*/ 18 h 61"/>
                  <a:gd name="T8" fmla="*/ 20 w 94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0" y="0"/>
                    </a:moveTo>
                    <a:cubicBezTo>
                      <a:pt x="14" y="13"/>
                      <a:pt x="7" y="26"/>
                      <a:pt x="0" y="39"/>
                    </a:cubicBezTo>
                    <a:cubicBezTo>
                      <a:pt x="32" y="46"/>
                      <a:pt x="63" y="54"/>
                      <a:pt x="94" y="61"/>
                    </a:cubicBezTo>
                    <a:cubicBezTo>
                      <a:pt x="94" y="47"/>
                      <a:pt x="94" y="32"/>
                      <a:pt x="94" y="18"/>
                    </a:cubicBezTo>
                    <a:cubicBezTo>
                      <a:pt x="69" y="12"/>
                      <a:pt x="45" y="6"/>
                      <a:pt x="20" y="0"/>
                    </a:cubicBezTo>
                    <a:close/>
                  </a:path>
                </a:pathLst>
              </a:custGeom>
              <a:solidFill>
                <a:srgbClr val="D1E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1609726" y="3379788"/>
                <a:ext cx="439738" cy="131763"/>
              </a:xfrm>
              <a:custGeom>
                <a:avLst/>
                <a:gdLst>
                  <a:gd name="T0" fmla="*/ 112 w 117"/>
                  <a:gd name="T1" fmla="*/ 26 h 35"/>
                  <a:gd name="T2" fmla="*/ 7 w 117"/>
                  <a:gd name="T3" fmla="*/ 1 h 35"/>
                  <a:gd name="T4" fmla="*/ 0 w 117"/>
                  <a:gd name="T5" fmla="*/ 5 h 35"/>
                  <a:gd name="T6" fmla="*/ 0 w 117"/>
                  <a:gd name="T7" fmla="*/ 7 h 35"/>
                  <a:gd name="T8" fmla="*/ 115 w 117"/>
                  <a:gd name="T9" fmla="*/ 35 h 35"/>
                  <a:gd name="T10" fmla="*/ 116 w 117"/>
                  <a:gd name="T11" fmla="*/ 33 h 35"/>
                  <a:gd name="T12" fmla="*/ 112 w 117"/>
                  <a:gd name="T13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35">
                    <a:moveTo>
                      <a:pt x="112" y="26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4" y="0"/>
                      <a:pt x="1" y="2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7" y="30"/>
                      <a:pt x="115" y="27"/>
                      <a:pt x="112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1258888" y="3074988"/>
                <a:ext cx="1222375" cy="398463"/>
              </a:xfrm>
              <a:custGeom>
                <a:avLst/>
                <a:gdLst>
                  <a:gd name="T0" fmla="*/ 7 w 325"/>
                  <a:gd name="T1" fmla="*/ 0 h 106"/>
                  <a:gd name="T2" fmla="*/ 2 w 325"/>
                  <a:gd name="T3" fmla="*/ 22 h 106"/>
                  <a:gd name="T4" fmla="*/ 8 w 325"/>
                  <a:gd name="T5" fmla="*/ 32 h 106"/>
                  <a:gd name="T6" fmla="*/ 310 w 325"/>
                  <a:gd name="T7" fmla="*/ 105 h 106"/>
                  <a:gd name="T8" fmla="*/ 320 w 325"/>
                  <a:gd name="T9" fmla="*/ 98 h 106"/>
                  <a:gd name="T10" fmla="*/ 325 w 325"/>
                  <a:gd name="T11" fmla="*/ 76 h 106"/>
                  <a:gd name="T12" fmla="*/ 7 w 325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5" h="106">
                    <a:moveTo>
                      <a:pt x="7" y="0"/>
                    </a:moveTo>
                    <a:cubicBezTo>
                      <a:pt x="2" y="22"/>
                      <a:pt x="2" y="22"/>
                      <a:pt x="2" y="22"/>
                    </a:cubicBezTo>
                    <a:cubicBezTo>
                      <a:pt x="0" y="27"/>
                      <a:pt x="3" y="31"/>
                      <a:pt x="8" y="32"/>
                    </a:cubicBezTo>
                    <a:cubicBezTo>
                      <a:pt x="310" y="105"/>
                      <a:pt x="310" y="105"/>
                      <a:pt x="310" y="105"/>
                    </a:cubicBezTo>
                    <a:cubicBezTo>
                      <a:pt x="314" y="106"/>
                      <a:pt x="319" y="103"/>
                      <a:pt x="320" y="98"/>
                    </a:cubicBezTo>
                    <a:cubicBezTo>
                      <a:pt x="325" y="76"/>
                      <a:pt x="325" y="76"/>
                      <a:pt x="325" y="7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1285876" y="2324100"/>
                <a:ext cx="1371600" cy="1036638"/>
              </a:xfrm>
              <a:custGeom>
                <a:avLst/>
                <a:gdLst>
                  <a:gd name="T0" fmla="*/ 318 w 365"/>
                  <a:gd name="T1" fmla="*/ 276 h 276"/>
                  <a:gd name="T2" fmla="*/ 364 w 365"/>
                  <a:gd name="T3" fmla="*/ 83 h 276"/>
                  <a:gd name="T4" fmla="*/ 358 w 365"/>
                  <a:gd name="T5" fmla="*/ 74 h 276"/>
                  <a:gd name="T6" fmla="*/ 56 w 365"/>
                  <a:gd name="T7" fmla="*/ 1 h 276"/>
                  <a:gd name="T8" fmla="*/ 46 w 365"/>
                  <a:gd name="T9" fmla="*/ 7 h 276"/>
                  <a:gd name="T10" fmla="*/ 0 w 365"/>
                  <a:gd name="T11" fmla="*/ 200 h 276"/>
                  <a:gd name="T12" fmla="*/ 318 w 365"/>
                  <a:gd name="T13" fmla="*/ 27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" h="276">
                    <a:moveTo>
                      <a:pt x="318" y="276"/>
                    </a:moveTo>
                    <a:cubicBezTo>
                      <a:pt x="364" y="83"/>
                      <a:pt x="364" y="83"/>
                      <a:pt x="364" y="83"/>
                    </a:cubicBezTo>
                    <a:cubicBezTo>
                      <a:pt x="365" y="79"/>
                      <a:pt x="362" y="75"/>
                      <a:pt x="358" y="74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1" y="0"/>
                      <a:pt x="47" y="3"/>
                      <a:pt x="46" y="7"/>
                    </a:cubicBezTo>
                    <a:cubicBezTo>
                      <a:pt x="0" y="200"/>
                      <a:pt x="0" y="200"/>
                      <a:pt x="0" y="200"/>
                    </a:cubicBezTo>
                    <a:lnTo>
                      <a:pt x="318" y="276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1346201" y="2379663"/>
                <a:ext cx="1255713" cy="922338"/>
              </a:xfrm>
              <a:custGeom>
                <a:avLst/>
                <a:gdLst>
                  <a:gd name="T0" fmla="*/ 0 w 791"/>
                  <a:gd name="T1" fmla="*/ 415 h 581"/>
                  <a:gd name="T2" fmla="*/ 99 w 791"/>
                  <a:gd name="T3" fmla="*/ 0 h 581"/>
                  <a:gd name="T4" fmla="*/ 791 w 791"/>
                  <a:gd name="T5" fmla="*/ 166 h 581"/>
                  <a:gd name="T6" fmla="*/ 691 w 791"/>
                  <a:gd name="T7" fmla="*/ 581 h 581"/>
                  <a:gd name="T8" fmla="*/ 0 w 791"/>
                  <a:gd name="T9" fmla="*/ 41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581">
                    <a:moveTo>
                      <a:pt x="0" y="415"/>
                    </a:moveTo>
                    <a:lnTo>
                      <a:pt x="99" y="0"/>
                    </a:lnTo>
                    <a:lnTo>
                      <a:pt x="791" y="166"/>
                    </a:lnTo>
                    <a:lnTo>
                      <a:pt x="691" y="581"/>
                    </a:lnTo>
                    <a:lnTo>
                      <a:pt x="0" y="415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1346201" y="2643188"/>
                <a:ext cx="1255713" cy="658813"/>
              </a:xfrm>
              <a:custGeom>
                <a:avLst/>
                <a:gdLst>
                  <a:gd name="T0" fmla="*/ 0 w 791"/>
                  <a:gd name="T1" fmla="*/ 249 h 415"/>
                  <a:gd name="T2" fmla="*/ 791 w 791"/>
                  <a:gd name="T3" fmla="*/ 0 h 415"/>
                  <a:gd name="T4" fmla="*/ 691 w 791"/>
                  <a:gd name="T5" fmla="*/ 415 h 415"/>
                  <a:gd name="T6" fmla="*/ 0 w 791"/>
                  <a:gd name="T7" fmla="*/ 249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1" h="415">
                    <a:moveTo>
                      <a:pt x="0" y="249"/>
                    </a:moveTo>
                    <a:lnTo>
                      <a:pt x="791" y="0"/>
                    </a:lnTo>
                    <a:lnTo>
                      <a:pt x="691" y="415"/>
                    </a:lnTo>
                    <a:lnTo>
                      <a:pt x="0" y="249"/>
                    </a:lnTo>
                    <a:close/>
                  </a:path>
                </a:pathLst>
              </a:custGeom>
              <a:solidFill>
                <a:srgbClr val="F99B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2811463" y="2714625"/>
                <a:ext cx="1071563" cy="2138363"/>
              </a:xfrm>
              <a:custGeom>
                <a:avLst/>
                <a:gdLst>
                  <a:gd name="T0" fmla="*/ 0 w 285"/>
                  <a:gd name="T1" fmla="*/ 569 h 569"/>
                  <a:gd name="T2" fmla="*/ 285 w 285"/>
                  <a:gd name="T3" fmla="*/ 285 h 569"/>
                  <a:gd name="T4" fmla="*/ 0 w 285"/>
                  <a:gd name="T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569">
                    <a:moveTo>
                      <a:pt x="0" y="569"/>
                    </a:moveTo>
                    <a:cubicBezTo>
                      <a:pt x="157" y="569"/>
                      <a:pt x="285" y="442"/>
                      <a:pt x="285" y="285"/>
                    </a:cubicBezTo>
                    <a:cubicBezTo>
                      <a:pt x="285" y="128"/>
                      <a:pt x="157" y="0"/>
                      <a:pt x="0" y="0"/>
                    </a:cubicBezTo>
                  </a:path>
                </a:pathLst>
              </a:custGeom>
              <a:solidFill>
                <a:srgbClr val="8FC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1741488" y="2714625"/>
                <a:ext cx="1069975" cy="2138363"/>
              </a:xfrm>
              <a:custGeom>
                <a:avLst/>
                <a:gdLst>
                  <a:gd name="T0" fmla="*/ 285 w 285"/>
                  <a:gd name="T1" fmla="*/ 0 h 569"/>
                  <a:gd name="T2" fmla="*/ 0 w 285"/>
                  <a:gd name="T3" fmla="*/ 285 h 569"/>
                  <a:gd name="T4" fmla="*/ 285 w 285"/>
                  <a:gd name="T5" fmla="*/ 569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569">
                    <a:moveTo>
                      <a:pt x="285" y="0"/>
                    </a:moveTo>
                    <a:cubicBezTo>
                      <a:pt x="128" y="0"/>
                      <a:pt x="0" y="128"/>
                      <a:pt x="0" y="285"/>
                    </a:cubicBezTo>
                    <a:cubicBezTo>
                      <a:pt x="0" y="442"/>
                      <a:pt x="128" y="569"/>
                      <a:pt x="285" y="569"/>
                    </a:cubicBezTo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>
                <a:off x="3654426" y="4075113"/>
                <a:ext cx="187325" cy="271463"/>
              </a:xfrm>
              <a:custGeom>
                <a:avLst/>
                <a:gdLst>
                  <a:gd name="T0" fmla="*/ 49 w 50"/>
                  <a:gd name="T1" fmla="*/ 0 h 72"/>
                  <a:gd name="T2" fmla="*/ 40 w 50"/>
                  <a:gd name="T3" fmla="*/ 3 h 72"/>
                  <a:gd name="T4" fmla="*/ 33 w 50"/>
                  <a:gd name="T5" fmla="*/ 7 h 72"/>
                  <a:gd name="T6" fmla="*/ 27 w 50"/>
                  <a:gd name="T7" fmla="*/ 15 h 72"/>
                  <a:gd name="T8" fmla="*/ 21 w 50"/>
                  <a:gd name="T9" fmla="*/ 17 h 72"/>
                  <a:gd name="T10" fmla="*/ 16 w 50"/>
                  <a:gd name="T11" fmla="*/ 22 h 72"/>
                  <a:gd name="T12" fmla="*/ 14 w 50"/>
                  <a:gd name="T13" fmla="*/ 22 h 72"/>
                  <a:gd name="T14" fmla="*/ 12 w 50"/>
                  <a:gd name="T15" fmla="*/ 24 h 72"/>
                  <a:gd name="T16" fmla="*/ 9 w 50"/>
                  <a:gd name="T17" fmla="*/ 26 h 72"/>
                  <a:gd name="T18" fmla="*/ 2 w 50"/>
                  <a:gd name="T19" fmla="*/ 37 h 72"/>
                  <a:gd name="T20" fmla="*/ 0 w 50"/>
                  <a:gd name="T21" fmla="*/ 48 h 72"/>
                  <a:gd name="T22" fmla="*/ 3 w 50"/>
                  <a:gd name="T23" fmla="*/ 57 h 72"/>
                  <a:gd name="T24" fmla="*/ 3 w 50"/>
                  <a:gd name="T25" fmla="*/ 59 h 72"/>
                  <a:gd name="T26" fmla="*/ 3 w 50"/>
                  <a:gd name="T27" fmla="*/ 64 h 72"/>
                  <a:gd name="T28" fmla="*/ 6 w 50"/>
                  <a:gd name="T29" fmla="*/ 72 h 72"/>
                  <a:gd name="T30" fmla="*/ 17 w 50"/>
                  <a:gd name="T31" fmla="*/ 70 h 72"/>
                  <a:gd name="T32" fmla="*/ 21 w 50"/>
                  <a:gd name="T33" fmla="*/ 68 h 72"/>
                  <a:gd name="T34" fmla="*/ 50 w 50"/>
                  <a:gd name="T35" fmla="*/ 0 h 72"/>
                  <a:gd name="T36" fmla="*/ 49 w 50"/>
                  <a:gd name="T3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72">
                    <a:moveTo>
                      <a:pt x="49" y="0"/>
                    </a:moveTo>
                    <a:cubicBezTo>
                      <a:pt x="45" y="0"/>
                      <a:pt x="40" y="2"/>
                      <a:pt x="40" y="3"/>
                    </a:cubicBezTo>
                    <a:cubicBezTo>
                      <a:pt x="40" y="4"/>
                      <a:pt x="35" y="7"/>
                      <a:pt x="33" y="7"/>
                    </a:cubicBezTo>
                    <a:cubicBezTo>
                      <a:pt x="31" y="8"/>
                      <a:pt x="28" y="13"/>
                      <a:pt x="27" y="15"/>
                    </a:cubicBezTo>
                    <a:cubicBezTo>
                      <a:pt x="26" y="17"/>
                      <a:pt x="22" y="16"/>
                      <a:pt x="21" y="17"/>
                    </a:cubicBezTo>
                    <a:cubicBezTo>
                      <a:pt x="19" y="18"/>
                      <a:pt x="16" y="20"/>
                      <a:pt x="16" y="22"/>
                    </a:cubicBezTo>
                    <a:cubicBezTo>
                      <a:pt x="16" y="24"/>
                      <a:pt x="15" y="23"/>
                      <a:pt x="14" y="22"/>
                    </a:cubicBezTo>
                    <a:cubicBezTo>
                      <a:pt x="14" y="22"/>
                      <a:pt x="14" y="22"/>
                      <a:pt x="12" y="24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31"/>
                      <a:pt x="3" y="36"/>
                      <a:pt x="2" y="37"/>
                    </a:cubicBezTo>
                    <a:cubicBezTo>
                      <a:pt x="0" y="37"/>
                      <a:pt x="0" y="45"/>
                      <a:pt x="0" y="48"/>
                    </a:cubicBezTo>
                    <a:cubicBezTo>
                      <a:pt x="0" y="51"/>
                      <a:pt x="1" y="55"/>
                      <a:pt x="3" y="57"/>
                    </a:cubicBezTo>
                    <a:cubicBezTo>
                      <a:pt x="3" y="57"/>
                      <a:pt x="3" y="57"/>
                      <a:pt x="3" y="59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8"/>
                      <a:pt x="5" y="71"/>
                      <a:pt x="6" y="72"/>
                    </a:cubicBezTo>
                    <a:cubicBezTo>
                      <a:pt x="7" y="72"/>
                      <a:pt x="14" y="70"/>
                      <a:pt x="17" y="70"/>
                    </a:cubicBezTo>
                    <a:cubicBezTo>
                      <a:pt x="18" y="70"/>
                      <a:pt x="19" y="69"/>
                      <a:pt x="21" y="68"/>
                    </a:cubicBezTo>
                    <a:cubicBezTo>
                      <a:pt x="33" y="47"/>
                      <a:pt x="43" y="24"/>
                      <a:pt x="50" y="0"/>
                    </a:cubicBezTo>
                    <a:cubicBezTo>
                      <a:pt x="50" y="0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2"/>
              <p:cNvSpPr>
                <a:spLocks/>
              </p:cNvSpPr>
              <p:nvPr/>
            </p:nvSpPr>
            <p:spPr bwMode="auto">
              <a:xfrm>
                <a:off x="1747838" y="3016250"/>
                <a:ext cx="688975" cy="1581150"/>
              </a:xfrm>
              <a:custGeom>
                <a:avLst/>
                <a:gdLst>
                  <a:gd name="T0" fmla="*/ 99 w 183"/>
                  <a:gd name="T1" fmla="*/ 310 h 421"/>
                  <a:gd name="T2" fmla="*/ 99 w 183"/>
                  <a:gd name="T3" fmla="*/ 336 h 421"/>
                  <a:gd name="T4" fmla="*/ 98 w 183"/>
                  <a:gd name="T5" fmla="*/ 372 h 421"/>
                  <a:gd name="T6" fmla="*/ 98 w 183"/>
                  <a:gd name="T7" fmla="*/ 398 h 421"/>
                  <a:gd name="T8" fmla="*/ 106 w 183"/>
                  <a:gd name="T9" fmla="*/ 418 h 421"/>
                  <a:gd name="T10" fmla="*/ 118 w 183"/>
                  <a:gd name="T11" fmla="*/ 417 h 421"/>
                  <a:gd name="T12" fmla="*/ 120 w 183"/>
                  <a:gd name="T13" fmla="*/ 398 h 421"/>
                  <a:gd name="T14" fmla="*/ 125 w 183"/>
                  <a:gd name="T15" fmla="*/ 371 h 421"/>
                  <a:gd name="T16" fmla="*/ 140 w 183"/>
                  <a:gd name="T17" fmla="*/ 352 h 421"/>
                  <a:gd name="T18" fmla="*/ 151 w 183"/>
                  <a:gd name="T19" fmla="*/ 337 h 421"/>
                  <a:gd name="T20" fmla="*/ 166 w 183"/>
                  <a:gd name="T21" fmla="*/ 318 h 421"/>
                  <a:gd name="T22" fmla="*/ 174 w 183"/>
                  <a:gd name="T23" fmla="*/ 291 h 421"/>
                  <a:gd name="T24" fmla="*/ 183 w 183"/>
                  <a:gd name="T25" fmla="*/ 273 h 421"/>
                  <a:gd name="T26" fmla="*/ 178 w 183"/>
                  <a:gd name="T27" fmla="*/ 260 h 421"/>
                  <a:gd name="T28" fmla="*/ 155 w 183"/>
                  <a:gd name="T29" fmla="*/ 251 h 421"/>
                  <a:gd name="T30" fmla="*/ 129 w 183"/>
                  <a:gd name="T31" fmla="*/ 228 h 421"/>
                  <a:gd name="T32" fmla="*/ 106 w 183"/>
                  <a:gd name="T33" fmla="*/ 214 h 421"/>
                  <a:gd name="T34" fmla="*/ 91 w 183"/>
                  <a:gd name="T35" fmla="*/ 213 h 421"/>
                  <a:gd name="T36" fmla="*/ 73 w 183"/>
                  <a:gd name="T37" fmla="*/ 221 h 421"/>
                  <a:gd name="T38" fmla="*/ 61 w 183"/>
                  <a:gd name="T39" fmla="*/ 192 h 421"/>
                  <a:gd name="T40" fmla="*/ 37 w 183"/>
                  <a:gd name="T41" fmla="*/ 183 h 421"/>
                  <a:gd name="T42" fmla="*/ 61 w 183"/>
                  <a:gd name="T43" fmla="*/ 165 h 421"/>
                  <a:gd name="T44" fmla="*/ 80 w 183"/>
                  <a:gd name="T45" fmla="*/ 169 h 421"/>
                  <a:gd name="T46" fmla="*/ 91 w 183"/>
                  <a:gd name="T47" fmla="*/ 144 h 421"/>
                  <a:gd name="T48" fmla="*/ 104 w 183"/>
                  <a:gd name="T49" fmla="*/ 126 h 421"/>
                  <a:gd name="T50" fmla="*/ 119 w 183"/>
                  <a:gd name="T51" fmla="*/ 116 h 421"/>
                  <a:gd name="T52" fmla="*/ 125 w 183"/>
                  <a:gd name="T53" fmla="*/ 101 h 421"/>
                  <a:gd name="T54" fmla="*/ 135 w 183"/>
                  <a:gd name="T55" fmla="*/ 102 h 421"/>
                  <a:gd name="T56" fmla="*/ 144 w 183"/>
                  <a:gd name="T57" fmla="*/ 109 h 421"/>
                  <a:gd name="T58" fmla="*/ 141 w 183"/>
                  <a:gd name="T59" fmla="*/ 86 h 421"/>
                  <a:gd name="T60" fmla="*/ 132 w 183"/>
                  <a:gd name="T61" fmla="*/ 70 h 421"/>
                  <a:gd name="T62" fmla="*/ 119 w 183"/>
                  <a:gd name="T63" fmla="*/ 62 h 421"/>
                  <a:gd name="T64" fmla="*/ 104 w 183"/>
                  <a:gd name="T65" fmla="*/ 49 h 421"/>
                  <a:gd name="T66" fmla="*/ 93 w 183"/>
                  <a:gd name="T67" fmla="*/ 73 h 421"/>
                  <a:gd name="T68" fmla="*/ 86 w 183"/>
                  <a:gd name="T69" fmla="*/ 80 h 421"/>
                  <a:gd name="T70" fmla="*/ 71 w 183"/>
                  <a:gd name="T71" fmla="*/ 69 h 421"/>
                  <a:gd name="T72" fmla="*/ 71 w 183"/>
                  <a:gd name="T73" fmla="*/ 52 h 421"/>
                  <a:gd name="T74" fmla="*/ 92 w 183"/>
                  <a:gd name="T75" fmla="*/ 34 h 421"/>
                  <a:gd name="T76" fmla="*/ 99 w 183"/>
                  <a:gd name="T77" fmla="*/ 19 h 421"/>
                  <a:gd name="T78" fmla="*/ 113 w 183"/>
                  <a:gd name="T79" fmla="*/ 28 h 421"/>
                  <a:gd name="T80" fmla="*/ 122 w 183"/>
                  <a:gd name="T81" fmla="*/ 50 h 421"/>
                  <a:gd name="T82" fmla="*/ 131 w 183"/>
                  <a:gd name="T83" fmla="*/ 38 h 421"/>
                  <a:gd name="T84" fmla="*/ 134 w 183"/>
                  <a:gd name="T85" fmla="*/ 28 h 421"/>
                  <a:gd name="T86" fmla="*/ 126 w 183"/>
                  <a:gd name="T87" fmla="*/ 13 h 421"/>
                  <a:gd name="T88" fmla="*/ 105 w 183"/>
                  <a:gd name="T89" fmla="*/ 6 h 421"/>
                  <a:gd name="T90" fmla="*/ 84 w 183"/>
                  <a:gd name="T91" fmla="*/ 11 h 421"/>
                  <a:gd name="T92" fmla="*/ 84 w 183"/>
                  <a:gd name="T93" fmla="*/ 23 h 421"/>
                  <a:gd name="T94" fmla="*/ 70 w 183"/>
                  <a:gd name="T95" fmla="*/ 16 h 421"/>
                  <a:gd name="T96" fmla="*/ 64 w 183"/>
                  <a:gd name="T97" fmla="*/ 22 h 421"/>
                  <a:gd name="T98" fmla="*/ 9 w 183"/>
                  <a:gd name="T99" fmla="*/ 181 h 421"/>
                  <a:gd name="T100" fmla="*/ 16 w 183"/>
                  <a:gd name="T101" fmla="*/ 181 h 421"/>
                  <a:gd name="T102" fmla="*/ 48 w 183"/>
                  <a:gd name="T103" fmla="*/ 210 h 421"/>
                  <a:gd name="T104" fmla="*/ 63 w 183"/>
                  <a:gd name="T105" fmla="*/ 221 h 421"/>
                  <a:gd name="T106" fmla="*/ 79 w 183"/>
                  <a:gd name="T107" fmla="*/ 232 h 421"/>
                  <a:gd name="T108" fmla="*/ 74 w 183"/>
                  <a:gd name="T109" fmla="*/ 261 h 421"/>
                  <a:gd name="T110" fmla="*/ 81 w 183"/>
                  <a:gd name="T111" fmla="*/ 283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3" h="421">
                    <a:moveTo>
                      <a:pt x="85" y="289"/>
                    </a:moveTo>
                    <a:cubicBezTo>
                      <a:pt x="85" y="290"/>
                      <a:pt x="90" y="295"/>
                      <a:pt x="92" y="297"/>
                    </a:cubicBezTo>
                    <a:cubicBezTo>
                      <a:pt x="94" y="299"/>
                      <a:pt x="98" y="307"/>
                      <a:pt x="99" y="310"/>
                    </a:cubicBezTo>
                    <a:cubicBezTo>
                      <a:pt x="100" y="313"/>
                      <a:pt x="99" y="318"/>
                      <a:pt x="99" y="319"/>
                    </a:cubicBezTo>
                    <a:cubicBezTo>
                      <a:pt x="99" y="320"/>
                      <a:pt x="100" y="322"/>
                      <a:pt x="100" y="323"/>
                    </a:cubicBezTo>
                    <a:cubicBezTo>
                      <a:pt x="100" y="324"/>
                      <a:pt x="98" y="333"/>
                      <a:pt x="99" y="336"/>
                    </a:cubicBezTo>
                    <a:cubicBezTo>
                      <a:pt x="100" y="339"/>
                      <a:pt x="95" y="350"/>
                      <a:pt x="95" y="355"/>
                    </a:cubicBezTo>
                    <a:cubicBezTo>
                      <a:pt x="95" y="360"/>
                      <a:pt x="98" y="367"/>
                      <a:pt x="99" y="367"/>
                    </a:cubicBezTo>
                    <a:cubicBezTo>
                      <a:pt x="100" y="366"/>
                      <a:pt x="100" y="371"/>
                      <a:pt x="98" y="372"/>
                    </a:cubicBezTo>
                    <a:cubicBezTo>
                      <a:pt x="97" y="373"/>
                      <a:pt x="95" y="377"/>
                      <a:pt x="96" y="377"/>
                    </a:cubicBezTo>
                    <a:cubicBezTo>
                      <a:pt x="97" y="377"/>
                      <a:pt x="96" y="381"/>
                      <a:pt x="96" y="383"/>
                    </a:cubicBezTo>
                    <a:cubicBezTo>
                      <a:pt x="96" y="385"/>
                      <a:pt x="98" y="395"/>
                      <a:pt x="98" y="398"/>
                    </a:cubicBezTo>
                    <a:cubicBezTo>
                      <a:pt x="98" y="401"/>
                      <a:pt x="102" y="407"/>
                      <a:pt x="103" y="410"/>
                    </a:cubicBezTo>
                    <a:cubicBezTo>
                      <a:pt x="104" y="412"/>
                      <a:pt x="105" y="416"/>
                      <a:pt x="105" y="417"/>
                    </a:cubicBezTo>
                    <a:cubicBezTo>
                      <a:pt x="105" y="417"/>
                      <a:pt x="106" y="418"/>
                      <a:pt x="106" y="418"/>
                    </a:cubicBezTo>
                    <a:cubicBezTo>
                      <a:pt x="106" y="418"/>
                      <a:pt x="109" y="419"/>
                      <a:pt x="110" y="420"/>
                    </a:cubicBezTo>
                    <a:cubicBezTo>
                      <a:pt x="111" y="421"/>
                      <a:pt x="117" y="420"/>
                      <a:pt x="119" y="420"/>
                    </a:cubicBezTo>
                    <a:cubicBezTo>
                      <a:pt x="121" y="419"/>
                      <a:pt x="119" y="418"/>
                      <a:pt x="118" y="417"/>
                    </a:cubicBezTo>
                    <a:cubicBezTo>
                      <a:pt x="117" y="416"/>
                      <a:pt x="116" y="411"/>
                      <a:pt x="115" y="410"/>
                    </a:cubicBezTo>
                    <a:cubicBezTo>
                      <a:pt x="114" y="410"/>
                      <a:pt x="114" y="404"/>
                      <a:pt x="115" y="402"/>
                    </a:cubicBezTo>
                    <a:cubicBezTo>
                      <a:pt x="116" y="401"/>
                      <a:pt x="119" y="399"/>
                      <a:pt x="120" y="398"/>
                    </a:cubicBezTo>
                    <a:cubicBezTo>
                      <a:pt x="120" y="396"/>
                      <a:pt x="120" y="391"/>
                      <a:pt x="119" y="390"/>
                    </a:cubicBezTo>
                    <a:cubicBezTo>
                      <a:pt x="118" y="390"/>
                      <a:pt x="119" y="383"/>
                      <a:pt x="119" y="380"/>
                    </a:cubicBezTo>
                    <a:cubicBezTo>
                      <a:pt x="118" y="377"/>
                      <a:pt x="124" y="374"/>
                      <a:pt x="125" y="371"/>
                    </a:cubicBezTo>
                    <a:cubicBezTo>
                      <a:pt x="125" y="369"/>
                      <a:pt x="132" y="366"/>
                      <a:pt x="133" y="365"/>
                    </a:cubicBezTo>
                    <a:cubicBezTo>
                      <a:pt x="135" y="363"/>
                      <a:pt x="136" y="356"/>
                      <a:pt x="136" y="355"/>
                    </a:cubicBezTo>
                    <a:cubicBezTo>
                      <a:pt x="135" y="353"/>
                      <a:pt x="138" y="352"/>
                      <a:pt x="140" y="352"/>
                    </a:cubicBezTo>
                    <a:cubicBezTo>
                      <a:pt x="141" y="352"/>
                      <a:pt x="143" y="351"/>
                      <a:pt x="143" y="351"/>
                    </a:cubicBezTo>
                    <a:cubicBezTo>
                      <a:pt x="144" y="351"/>
                      <a:pt x="146" y="347"/>
                      <a:pt x="146" y="347"/>
                    </a:cubicBezTo>
                    <a:cubicBezTo>
                      <a:pt x="147" y="346"/>
                      <a:pt x="149" y="338"/>
                      <a:pt x="151" y="337"/>
                    </a:cubicBezTo>
                    <a:cubicBezTo>
                      <a:pt x="153" y="336"/>
                      <a:pt x="154" y="331"/>
                      <a:pt x="154" y="330"/>
                    </a:cubicBezTo>
                    <a:cubicBezTo>
                      <a:pt x="154" y="328"/>
                      <a:pt x="157" y="324"/>
                      <a:pt x="158" y="323"/>
                    </a:cubicBezTo>
                    <a:cubicBezTo>
                      <a:pt x="158" y="322"/>
                      <a:pt x="165" y="319"/>
                      <a:pt x="166" y="318"/>
                    </a:cubicBezTo>
                    <a:cubicBezTo>
                      <a:pt x="167" y="318"/>
                      <a:pt x="169" y="308"/>
                      <a:pt x="169" y="304"/>
                    </a:cubicBezTo>
                    <a:cubicBezTo>
                      <a:pt x="170" y="300"/>
                      <a:pt x="172" y="295"/>
                      <a:pt x="172" y="294"/>
                    </a:cubicBezTo>
                    <a:cubicBezTo>
                      <a:pt x="172" y="293"/>
                      <a:pt x="174" y="292"/>
                      <a:pt x="174" y="291"/>
                    </a:cubicBezTo>
                    <a:cubicBezTo>
                      <a:pt x="175" y="291"/>
                      <a:pt x="176" y="286"/>
                      <a:pt x="177" y="285"/>
                    </a:cubicBezTo>
                    <a:cubicBezTo>
                      <a:pt x="178" y="284"/>
                      <a:pt x="182" y="280"/>
                      <a:pt x="182" y="279"/>
                    </a:cubicBezTo>
                    <a:cubicBezTo>
                      <a:pt x="182" y="278"/>
                      <a:pt x="182" y="275"/>
                      <a:pt x="183" y="273"/>
                    </a:cubicBezTo>
                    <a:cubicBezTo>
                      <a:pt x="183" y="273"/>
                      <a:pt x="183" y="273"/>
                      <a:pt x="183" y="270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2" y="263"/>
                      <a:pt x="178" y="260"/>
                      <a:pt x="178" y="260"/>
                    </a:cubicBezTo>
                    <a:cubicBezTo>
                      <a:pt x="177" y="261"/>
                      <a:pt x="173" y="258"/>
                      <a:pt x="171" y="257"/>
                    </a:cubicBezTo>
                    <a:cubicBezTo>
                      <a:pt x="169" y="256"/>
                      <a:pt x="164" y="255"/>
                      <a:pt x="162" y="255"/>
                    </a:cubicBezTo>
                    <a:cubicBezTo>
                      <a:pt x="161" y="255"/>
                      <a:pt x="157" y="252"/>
                      <a:pt x="155" y="251"/>
                    </a:cubicBezTo>
                    <a:cubicBezTo>
                      <a:pt x="153" y="251"/>
                      <a:pt x="148" y="250"/>
                      <a:pt x="147" y="249"/>
                    </a:cubicBezTo>
                    <a:cubicBezTo>
                      <a:pt x="146" y="248"/>
                      <a:pt x="145" y="241"/>
                      <a:pt x="141" y="239"/>
                    </a:cubicBezTo>
                    <a:cubicBezTo>
                      <a:pt x="137" y="236"/>
                      <a:pt x="129" y="230"/>
                      <a:pt x="129" y="228"/>
                    </a:cubicBezTo>
                    <a:cubicBezTo>
                      <a:pt x="128" y="226"/>
                      <a:pt x="120" y="222"/>
                      <a:pt x="118" y="220"/>
                    </a:cubicBezTo>
                    <a:cubicBezTo>
                      <a:pt x="115" y="219"/>
                      <a:pt x="112" y="219"/>
                      <a:pt x="111" y="219"/>
                    </a:cubicBezTo>
                    <a:cubicBezTo>
                      <a:pt x="111" y="220"/>
                      <a:pt x="108" y="215"/>
                      <a:pt x="106" y="214"/>
                    </a:cubicBezTo>
                    <a:cubicBezTo>
                      <a:pt x="105" y="213"/>
                      <a:pt x="100" y="212"/>
                      <a:pt x="100" y="213"/>
                    </a:cubicBezTo>
                    <a:cubicBezTo>
                      <a:pt x="100" y="214"/>
                      <a:pt x="96" y="213"/>
                      <a:pt x="96" y="212"/>
                    </a:cubicBezTo>
                    <a:cubicBezTo>
                      <a:pt x="95" y="211"/>
                      <a:pt x="93" y="213"/>
                      <a:pt x="91" y="213"/>
                    </a:cubicBezTo>
                    <a:cubicBezTo>
                      <a:pt x="90" y="213"/>
                      <a:pt x="86" y="219"/>
                      <a:pt x="85" y="221"/>
                    </a:cubicBezTo>
                    <a:cubicBezTo>
                      <a:pt x="83" y="222"/>
                      <a:pt x="81" y="220"/>
                      <a:pt x="80" y="219"/>
                    </a:cubicBezTo>
                    <a:cubicBezTo>
                      <a:pt x="78" y="219"/>
                      <a:pt x="74" y="220"/>
                      <a:pt x="73" y="221"/>
                    </a:cubicBezTo>
                    <a:cubicBezTo>
                      <a:pt x="72" y="222"/>
                      <a:pt x="69" y="214"/>
                      <a:pt x="69" y="211"/>
                    </a:cubicBezTo>
                    <a:cubicBezTo>
                      <a:pt x="70" y="208"/>
                      <a:pt x="66" y="201"/>
                      <a:pt x="64" y="201"/>
                    </a:cubicBezTo>
                    <a:cubicBezTo>
                      <a:pt x="61" y="201"/>
                      <a:pt x="60" y="194"/>
                      <a:pt x="61" y="192"/>
                    </a:cubicBezTo>
                    <a:cubicBezTo>
                      <a:pt x="61" y="189"/>
                      <a:pt x="56" y="188"/>
                      <a:pt x="54" y="187"/>
                    </a:cubicBezTo>
                    <a:cubicBezTo>
                      <a:pt x="53" y="187"/>
                      <a:pt x="49" y="191"/>
                      <a:pt x="49" y="193"/>
                    </a:cubicBezTo>
                    <a:cubicBezTo>
                      <a:pt x="48" y="194"/>
                      <a:pt x="36" y="190"/>
                      <a:pt x="37" y="183"/>
                    </a:cubicBezTo>
                    <a:cubicBezTo>
                      <a:pt x="39" y="175"/>
                      <a:pt x="45" y="167"/>
                      <a:pt x="46" y="166"/>
                    </a:cubicBezTo>
                    <a:cubicBezTo>
                      <a:pt x="47" y="165"/>
                      <a:pt x="56" y="165"/>
                      <a:pt x="57" y="166"/>
                    </a:cubicBezTo>
                    <a:cubicBezTo>
                      <a:pt x="59" y="167"/>
                      <a:pt x="61" y="166"/>
                      <a:pt x="61" y="165"/>
                    </a:cubicBezTo>
                    <a:cubicBezTo>
                      <a:pt x="61" y="165"/>
                      <a:pt x="68" y="166"/>
                      <a:pt x="70" y="166"/>
                    </a:cubicBezTo>
                    <a:cubicBezTo>
                      <a:pt x="72" y="167"/>
                      <a:pt x="75" y="175"/>
                      <a:pt x="77" y="176"/>
                    </a:cubicBezTo>
                    <a:cubicBezTo>
                      <a:pt x="79" y="177"/>
                      <a:pt x="80" y="171"/>
                      <a:pt x="80" y="169"/>
                    </a:cubicBezTo>
                    <a:cubicBezTo>
                      <a:pt x="80" y="168"/>
                      <a:pt x="79" y="164"/>
                      <a:pt x="78" y="163"/>
                    </a:cubicBezTo>
                    <a:cubicBezTo>
                      <a:pt x="78" y="162"/>
                      <a:pt x="82" y="153"/>
                      <a:pt x="85" y="151"/>
                    </a:cubicBezTo>
                    <a:cubicBezTo>
                      <a:pt x="88" y="150"/>
                      <a:pt x="91" y="145"/>
                      <a:pt x="91" y="144"/>
                    </a:cubicBezTo>
                    <a:cubicBezTo>
                      <a:pt x="91" y="143"/>
                      <a:pt x="93" y="142"/>
                      <a:pt x="94" y="142"/>
                    </a:cubicBezTo>
                    <a:cubicBezTo>
                      <a:pt x="95" y="141"/>
                      <a:pt x="94" y="134"/>
                      <a:pt x="95" y="132"/>
                    </a:cubicBezTo>
                    <a:cubicBezTo>
                      <a:pt x="96" y="131"/>
                      <a:pt x="102" y="127"/>
                      <a:pt x="104" y="126"/>
                    </a:cubicBezTo>
                    <a:cubicBezTo>
                      <a:pt x="106" y="126"/>
                      <a:pt x="107" y="121"/>
                      <a:pt x="107" y="120"/>
                    </a:cubicBezTo>
                    <a:cubicBezTo>
                      <a:pt x="106" y="119"/>
                      <a:pt x="111" y="115"/>
                      <a:pt x="114" y="114"/>
                    </a:cubicBezTo>
                    <a:cubicBezTo>
                      <a:pt x="117" y="113"/>
                      <a:pt x="119" y="115"/>
                      <a:pt x="119" y="116"/>
                    </a:cubicBezTo>
                    <a:cubicBezTo>
                      <a:pt x="119" y="116"/>
                      <a:pt x="123" y="114"/>
                      <a:pt x="125" y="112"/>
                    </a:cubicBezTo>
                    <a:cubicBezTo>
                      <a:pt x="127" y="111"/>
                      <a:pt x="125" y="108"/>
                      <a:pt x="124" y="107"/>
                    </a:cubicBezTo>
                    <a:cubicBezTo>
                      <a:pt x="122" y="106"/>
                      <a:pt x="123" y="102"/>
                      <a:pt x="125" y="101"/>
                    </a:cubicBezTo>
                    <a:cubicBezTo>
                      <a:pt x="126" y="101"/>
                      <a:pt x="127" y="97"/>
                      <a:pt x="127" y="97"/>
                    </a:cubicBezTo>
                    <a:cubicBezTo>
                      <a:pt x="127" y="96"/>
                      <a:pt x="133" y="97"/>
                      <a:pt x="136" y="95"/>
                    </a:cubicBezTo>
                    <a:cubicBezTo>
                      <a:pt x="138" y="93"/>
                      <a:pt x="136" y="100"/>
                      <a:pt x="135" y="102"/>
                    </a:cubicBezTo>
                    <a:cubicBezTo>
                      <a:pt x="133" y="105"/>
                      <a:pt x="136" y="107"/>
                      <a:pt x="137" y="107"/>
                    </a:cubicBezTo>
                    <a:cubicBezTo>
                      <a:pt x="138" y="106"/>
                      <a:pt x="140" y="108"/>
                      <a:pt x="140" y="109"/>
                    </a:cubicBezTo>
                    <a:cubicBezTo>
                      <a:pt x="140" y="110"/>
                      <a:pt x="143" y="108"/>
                      <a:pt x="144" y="109"/>
                    </a:cubicBezTo>
                    <a:cubicBezTo>
                      <a:pt x="146" y="110"/>
                      <a:pt x="147" y="107"/>
                      <a:pt x="147" y="105"/>
                    </a:cubicBezTo>
                    <a:cubicBezTo>
                      <a:pt x="147" y="104"/>
                      <a:pt x="143" y="101"/>
                      <a:pt x="142" y="99"/>
                    </a:cubicBezTo>
                    <a:cubicBezTo>
                      <a:pt x="142" y="98"/>
                      <a:pt x="141" y="88"/>
                      <a:pt x="141" y="86"/>
                    </a:cubicBezTo>
                    <a:cubicBezTo>
                      <a:pt x="141" y="84"/>
                      <a:pt x="139" y="81"/>
                      <a:pt x="138" y="81"/>
                    </a:cubicBezTo>
                    <a:cubicBezTo>
                      <a:pt x="137" y="82"/>
                      <a:pt x="135" y="76"/>
                      <a:pt x="134" y="75"/>
                    </a:cubicBezTo>
                    <a:cubicBezTo>
                      <a:pt x="132" y="74"/>
                      <a:pt x="132" y="71"/>
                      <a:pt x="132" y="70"/>
                    </a:cubicBezTo>
                    <a:cubicBezTo>
                      <a:pt x="132" y="69"/>
                      <a:pt x="127" y="64"/>
                      <a:pt x="126" y="62"/>
                    </a:cubicBezTo>
                    <a:cubicBezTo>
                      <a:pt x="125" y="60"/>
                      <a:pt x="124" y="60"/>
                      <a:pt x="124" y="61"/>
                    </a:cubicBezTo>
                    <a:cubicBezTo>
                      <a:pt x="123" y="62"/>
                      <a:pt x="120" y="62"/>
                      <a:pt x="119" y="62"/>
                    </a:cubicBezTo>
                    <a:cubicBezTo>
                      <a:pt x="117" y="62"/>
                      <a:pt x="116" y="57"/>
                      <a:pt x="116" y="55"/>
                    </a:cubicBezTo>
                    <a:cubicBezTo>
                      <a:pt x="116" y="53"/>
                      <a:pt x="110" y="53"/>
                      <a:pt x="109" y="51"/>
                    </a:cubicBezTo>
                    <a:cubicBezTo>
                      <a:pt x="108" y="49"/>
                      <a:pt x="104" y="50"/>
                      <a:pt x="104" y="49"/>
                    </a:cubicBezTo>
                    <a:cubicBezTo>
                      <a:pt x="103" y="48"/>
                      <a:pt x="99" y="47"/>
                      <a:pt x="99" y="47"/>
                    </a:cubicBezTo>
                    <a:cubicBezTo>
                      <a:pt x="98" y="48"/>
                      <a:pt x="98" y="62"/>
                      <a:pt x="98" y="66"/>
                    </a:cubicBezTo>
                    <a:cubicBezTo>
                      <a:pt x="97" y="70"/>
                      <a:pt x="94" y="73"/>
                      <a:pt x="93" y="73"/>
                    </a:cubicBezTo>
                    <a:cubicBezTo>
                      <a:pt x="91" y="73"/>
                      <a:pt x="92" y="76"/>
                      <a:pt x="93" y="75"/>
                    </a:cubicBezTo>
                    <a:cubicBezTo>
                      <a:pt x="94" y="75"/>
                      <a:pt x="91" y="79"/>
                      <a:pt x="90" y="82"/>
                    </a:cubicBezTo>
                    <a:cubicBezTo>
                      <a:pt x="90" y="85"/>
                      <a:pt x="87" y="82"/>
                      <a:pt x="86" y="80"/>
                    </a:cubicBezTo>
                    <a:cubicBezTo>
                      <a:pt x="86" y="77"/>
                      <a:pt x="83" y="73"/>
                      <a:pt x="82" y="74"/>
                    </a:cubicBezTo>
                    <a:cubicBezTo>
                      <a:pt x="82" y="75"/>
                      <a:pt x="80" y="73"/>
                      <a:pt x="79" y="74"/>
                    </a:cubicBezTo>
                    <a:cubicBezTo>
                      <a:pt x="78" y="74"/>
                      <a:pt x="73" y="71"/>
                      <a:pt x="71" y="69"/>
                    </a:cubicBezTo>
                    <a:cubicBezTo>
                      <a:pt x="68" y="68"/>
                      <a:pt x="67" y="62"/>
                      <a:pt x="66" y="61"/>
                    </a:cubicBezTo>
                    <a:cubicBezTo>
                      <a:pt x="65" y="60"/>
                      <a:pt x="66" y="60"/>
                      <a:pt x="66" y="59"/>
                    </a:cubicBezTo>
                    <a:cubicBezTo>
                      <a:pt x="66" y="57"/>
                      <a:pt x="70" y="54"/>
                      <a:pt x="71" y="52"/>
                    </a:cubicBezTo>
                    <a:cubicBezTo>
                      <a:pt x="72" y="50"/>
                      <a:pt x="77" y="44"/>
                      <a:pt x="79" y="43"/>
                    </a:cubicBezTo>
                    <a:cubicBezTo>
                      <a:pt x="81" y="42"/>
                      <a:pt x="82" y="38"/>
                      <a:pt x="82" y="38"/>
                    </a:cubicBezTo>
                    <a:cubicBezTo>
                      <a:pt x="82" y="37"/>
                      <a:pt x="90" y="34"/>
                      <a:pt x="92" y="34"/>
                    </a:cubicBezTo>
                    <a:cubicBezTo>
                      <a:pt x="95" y="33"/>
                      <a:pt x="97" y="26"/>
                      <a:pt x="97" y="25"/>
                    </a:cubicBezTo>
                    <a:cubicBezTo>
                      <a:pt x="97" y="23"/>
                      <a:pt x="95" y="19"/>
                      <a:pt x="94" y="19"/>
                    </a:cubicBezTo>
                    <a:cubicBezTo>
                      <a:pt x="93" y="19"/>
                      <a:pt x="98" y="18"/>
                      <a:pt x="99" y="19"/>
                    </a:cubicBezTo>
                    <a:cubicBezTo>
                      <a:pt x="100" y="20"/>
                      <a:pt x="105" y="18"/>
                      <a:pt x="106" y="19"/>
                    </a:cubicBezTo>
                    <a:cubicBezTo>
                      <a:pt x="108" y="20"/>
                      <a:pt x="111" y="22"/>
                      <a:pt x="114" y="23"/>
                    </a:cubicBezTo>
                    <a:cubicBezTo>
                      <a:pt x="114" y="23"/>
                      <a:pt x="114" y="23"/>
                      <a:pt x="113" y="2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06" y="38"/>
                      <a:pt x="104" y="43"/>
                      <a:pt x="106" y="43"/>
                    </a:cubicBezTo>
                    <a:cubicBezTo>
                      <a:pt x="108" y="43"/>
                      <a:pt x="119" y="47"/>
                      <a:pt x="122" y="50"/>
                    </a:cubicBezTo>
                    <a:cubicBezTo>
                      <a:pt x="125" y="52"/>
                      <a:pt x="126" y="47"/>
                      <a:pt x="127" y="45"/>
                    </a:cubicBezTo>
                    <a:cubicBezTo>
                      <a:pt x="128" y="43"/>
                      <a:pt x="127" y="38"/>
                      <a:pt x="127" y="37"/>
                    </a:cubicBezTo>
                    <a:cubicBezTo>
                      <a:pt x="126" y="36"/>
                      <a:pt x="130" y="36"/>
                      <a:pt x="131" y="38"/>
                    </a:cubicBezTo>
                    <a:cubicBezTo>
                      <a:pt x="132" y="39"/>
                      <a:pt x="134" y="36"/>
                      <a:pt x="135" y="36"/>
                    </a:cubicBezTo>
                    <a:cubicBezTo>
                      <a:pt x="135" y="36"/>
                      <a:pt x="136" y="31"/>
                      <a:pt x="136" y="30"/>
                    </a:cubicBezTo>
                    <a:cubicBezTo>
                      <a:pt x="137" y="30"/>
                      <a:pt x="134" y="29"/>
                      <a:pt x="134" y="28"/>
                    </a:cubicBezTo>
                    <a:cubicBezTo>
                      <a:pt x="134" y="27"/>
                      <a:pt x="130" y="24"/>
                      <a:pt x="128" y="24"/>
                    </a:cubicBezTo>
                    <a:cubicBezTo>
                      <a:pt x="126" y="23"/>
                      <a:pt x="126" y="20"/>
                      <a:pt x="127" y="19"/>
                    </a:cubicBezTo>
                    <a:cubicBezTo>
                      <a:pt x="128" y="19"/>
                      <a:pt x="126" y="15"/>
                      <a:pt x="126" y="13"/>
                    </a:cubicBezTo>
                    <a:cubicBezTo>
                      <a:pt x="125" y="12"/>
                      <a:pt x="120" y="11"/>
                      <a:pt x="118" y="11"/>
                    </a:cubicBezTo>
                    <a:cubicBezTo>
                      <a:pt x="117" y="11"/>
                      <a:pt x="115" y="7"/>
                      <a:pt x="114" y="6"/>
                    </a:cubicBezTo>
                    <a:cubicBezTo>
                      <a:pt x="113" y="6"/>
                      <a:pt x="107" y="5"/>
                      <a:pt x="105" y="6"/>
                    </a:cubicBezTo>
                    <a:cubicBezTo>
                      <a:pt x="104" y="6"/>
                      <a:pt x="101" y="1"/>
                      <a:pt x="98" y="3"/>
                    </a:cubicBezTo>
                    <a:cubicBezTo>
                      <a:pt x="96" y="4"/>
                      <a:pt x="93" y="1"/>
                      <a:pt x="92" y="0"/>
                    </a:cubicBezTo>
                    <a:cubicBezTo>
                      <a:pt x="90" y="0"/>
                      <a:pt x="84" y="6"/>
                      <a:pt x="84" y="11"/>
                    </a:cubicBezTo>
                    <a:cubicBezTo>
                      <a:pt x="84" y="15"/>
                      <a:pt x="87" y="20"/>
                      <a:pt x="88" y="20"/>
                    </a:cubicBezTo>
                    <a:cubicBezTo>
                      <a:pt x="89" y="20"/>
                      <a:pt x="87" y="24"/>
                      <a:pt x="86" y="26"/>
                    </a:cubicBezTo>
                    <a:cubicBezTo>
                      <a:pt x="85" y="27"/>
                      <a:pt x="83" y="24"/>
                      <a:pt x="84" y="23"/>
                    </a:cubicBezTo>
                    <a:cubicBezTo>
                      <a:pt x="85" y="22"/>
                      <a:pt x="81" y="17"/>
                      <a:pt x="80" y="15"/>
                    </a:cubicBezTo>
                    <a:cubicBezTo>
                      <a:pt x="79" y="14"/>
                      <a:pt x="76" y="13"/>
                      <a:pt x="74" y="12"/>
                    </a:cubicBezTo>
                    <a:cubicBezTo>
                      <a:pt x="72" y="13"/>
                      <a:pt x="71" y="15"/>
                      <a:pt x="70" y="16"/>
                    </a:cubicBezTo>
                    <a:cubicBezTo>
                      <a:pt x="70" y="18"/>
                      <a:pt x="71" y="20"/>
                      <a:pt x="70" y="22"/>
                    </a:cubicBezTo>
                    <a:cubicBezTo>
                      <a:pt x="69" y="24"/>
                      <a:pt x="67" y="25"/>
                      <a:pt x="67" y="24"/>
                    </a:cubicBezTo>
                    <a:cubicBezTo>
                      <a:pt x="67" y="23"/>
                      <a:pt x="66" y="23"/>
                      <a:pt x="64" y="22"/>
                    </a:cubicBezTo>
                    <a:cubicBezTo>
                      <a:pt x="30" y="64"/>
                      <a:pt x="7" y="115"/>
                      <a:pt x="0" y="171"/>
                    </a:cubicBezTo>
                    <a:cubicBezTo>
                      <a:pt x="1" y="173"/>
                      <a:pt x="3" y="175"/>
                      <a:pt x="3" y="176"/>
                    </a:cubicBezTo>
                    <a:cubicBezTo>
                      <a:pt x="4" y="179"/>
                      <a:pt x="9" y="180"/>
                      <a:pt x="9" y="181"/>
                    </a:cubicBezTo>
                    <a:cubicBezTo>
                      <a:pt x="10" y="181"/>
                      <a:pt x="11" y="176"/>
                      <a:pt x="10" y="175"/>
                    </a:cubicBezTo>
                    <a:cubicBezTo>
                      <a:pt x="9" y="173"/>
                      <a:pt x="11" y="172"/>
                      <a:pt x="11" y="173"/>
                    </a:cubicBezTo>
                    <a:cubicBezTo>
                      <a:pt x="11" y="174"/>
                      <a:pt x="15" y="179"/>
                      <a:pt x="16" y="181"/>
                    </a:cubicBezTo>
                    <a:cubicBezTo>
                      <a:pt x="18" y="182"/>
                      <a:pt x="19" y="193"/>
                      <a:pt x="20" y="196"/>
                    </a:cubicBezTo>
                    <a:cubicBezTo>
                      <a:pt x="22" y="198"/>
                      <a:pt x="34" y="203"/>
                      <a:pt x="38" y="204"/>
                    </a:cubicBezTo>
                    <a:cubicBezTo>
                      <a:pt x="42" y="205"/>
                      <a:pt x="47" y="209"/>
                      <a:pt x="48" y="210"/>
                    </a:cubicBezTo>
                    <a:cubicBezTo>
                      <a:pt x="49" y="212"/>
                      <a:pt x="54" y="212"/>
                      <a:pt x="56" y="213"/>
                    </a:cubicBezTo>
                    <a:cubicBezTo>
                      <a:pt x="57" y="213"/>
                      <a:pt x="59" y="217"/>
                      <a:pt x="61" y="218"/>
                    </a:cubicBezTo>
                    <a:cubicBezTo>
                      <a:pt x="62" y="219"/>
                      <a:pt x="63" y="221"/>
                      <a:pt x="63" y="221"/>
                    </a:cubicBezTo>
                    <a:cubicBezTo>
                      <a:pt x="63" y="222"/>
                      <a:pt x="70" y="224"/>
                      <a:pt x="71" y="226"/>
                    </a:cubicBezTo>
                    <a:cubicBezTo>
                      <a:pt x="73" y="228"/>
                      <a:pt x="76" y="228"/>
                      <a:pt x="77" y="227"/>
                    </a:cubicBezTo>
                    <a:cubicBezTo>
                      <a:pt x="77" y="226"/>
                      <a:pt x="78" y="231"/>
                      <a:pt x="79" y="232"/>
                    </a:cubicBezTo>
                    <a:cubicBezTo>
                      <a:pt x="80" y="234"/>
                      <a:pt x="80" y="238"/>
                      <a:pt x="80" y="238"/>
                    </a:cubicBezTo>
                    <a:cubicBezTo>
                      <a:pt x="79" y="239"/>
                      <a:pt x="78" y="246"/>
                      <a:pt x="77" y="248"/>
                    </a:cubicBezTo>
                    <a:cubicBezTo>
                      <a:pt x="76" y="249"/>
                      <a:pt x="73" y="259"/>
                      <a:pt x="74" y="261"/>
                    </a:cubicBezTo>
                    <a:cubicBezTo>
                      <a:pt x="74" y="263"/>
                      <a:pt x="77" y="268"/>
                      <a:pt x="79" y="268"/>
                    </a:cubicBezTo>
                    <a:cubicBezTo>
                      <a:pt x="80" y="269"/>
                      <a:pt x="80" y="271"/>
                      <a:pt x="79" y="271"/>
                    </a:cubicBezTo>
                    <a:cubicBezTo>
                      <a:pt x="77" y="271"/>
                      <a:pt x="78" y="281"/>
                      <a:pt x="81" y="283"/>
                    </a:cubicBezTo>
                    <a:cubicBezTo>
                      <a:pt x="83" y="284"/>
                      <a:pt x="86" y="289"/>
                      <a:pt x="85" y="28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3"/>
              <p:cNvSpPr>
                <a:spLocks/>
              </p:cNvSpPr>
              <p:nvPr/>
            </p:nvSpPr>
            <p:spPr bwMode="auto">
              <a:xfrm>
                <a:off x="2195513" y="34512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2079626" y="2849563"/>
                <a:ext cx="220663" cy="153988"/>
              </a:xfrm>
              <a:custGeom>
                <a:avLst/>
                <a:gdLst>
                  <a:gd name="T0" fmla="*/ 11 w 59"/>
                  <a:gd name="T1" fmla="*/ 40 h 41"/>
                  <a:gd name="T2" fmla="*/ 21 w 59"/>
                  <a:gd name="T3" fmla="*/ 37 h 41"/>
                  <a:gd name="T4" fmla="*/ 20 w 59"/>
                  <a:gd name="T5" fmla="*/ 33 h 41"/>
                  <a:gd name="T6" fmla="*/ 22 w 59"/>
                  <a:gd name="T7" fmla="*/ 33 h 41"/>
                  <a:gd name="T8" fmla="*/ 27 w 59"/>
                  <a:gd name="T9" fmla="*/ 25 h 41"/>
                  <a:gd name="T10" fmla="*/ 38 w 59"/>
                  <a:gd name="T11" fmla="*/ 19 h 41"/>
                  <a:gd name="T12" fmla="*/ 45 w 59"/>
                  <a:gd name="T13" fmla="*/ 14 h 41"/>
                  <a:gd name="T14" fmla="*/ 49 w 59"/>
                  <a:gd name="T15" fmla="*/ 9 h 41"/>
                  <a:gd name="T16" fmla="*/ 56 w 59"/>
                  <a:gd name="T17" fmla="*/ 4 h 41"/>
                  <a:gd name="T18" fmla="*/ 59 w 59"/>
                  <a:gd name="T19" fmla="*/ 0 h 41"/>
                  <a:gd name="T20" fmla="*/ 35 w 59"/>
                  <a:gd name="T21" fmla="*/ 13 h 41"/>
                  <a:gd name="T22" fmla="*/ 0 w 59"/>
                  <a:gd name="T23" fmla="*/ 41 h 41"/>
                  <a:gd name="T24" fmla="*/ 11 w 59"/>
                  <a:gd name="T2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41">
                    <a:moveTo>
                      <a:pt x="11" y="40"/>
                    </a:moveTo>
                    <a:cubicBezTo>
                      <a:pt x="15" y="39"/>
                      <a:pt x="20" y="38"/>
                      <a:pt x="21" y="37"/>
                    </a:cubicBezTo>
                    <a:cubicBezTo>
                      <a:pt x="21" y="36"/>
                      <a:pt x="21" y="34"/>
                      <a:pt x="20" y="33"/>
                    </a:cubicBezTo>
                    <a:cubicBezTo>
                      <a:pt x="21" y="33"/>
                      <a:pt x="22" y="33"/>
                      <a:pt x="22" y="33"/>
                    </a:cubicBezTo>
                    <a:cubicBezTo>
                      <a:pt x="23" y="33"/>
                      <a:pt x="25" y="26"/>
                      <a:pt x="27" y="25"/>
                    </a:cubicBezTo>
                    <a:cubicBezTo>
                      <a:pt x="28" y="23"/>
                      <a:pt x="36" y="20"/>
                      <a:pt x="38" y="19"/>
                    </a:cubicBezTo>
                    <a:cubicBezTo>
                      <a:pt x="40" y="18"/>
                      <a:pt x="44" y="14"/>
                      <a:pt x="45" y="14"/>
                    </a:cubicBezTo>
                    <a:cubicBezTo>
                      <a:pt x="47" y="13"/>
                      <a:pt x="49" y="10"/>
                      <a:pt x="49" y="9"/>
                    </a:cubicBezTo>
                    <a:cubicBezTo>
                      <a:pt x="48" y="8"/>
                      <a:pt x="54" y="5"/>
                      <a:pt x="56" y="4"/>
                    </a:cubicBezTo>
                    <a:cubicBezTo>
                      <a:pt x="58" y="3"/>
                      <a:pt x="59" y="1"/>
                      <a:pt x="59" y="0"/>
                    </a:cubicBezTo>
                    <a:cubicBezTo>
                      <a:pt x="58" y="0"/>
                      <a:pt x="46" y="7"/>
                      <a:pt x="35" y="13"/>
                    </a:cubicBezTo>
                    <a:cubicBezTo>
                      <a:pt x="23" y="21"/>
                      <a:pt x="11" y="31"/>
                      <a:pt x="0" y="41"/>
                    </a:cubicBezTo>
                    <a:cubicBezTo>
                      <a:pt x="4" y="41"/>
                      <a:pt x="9" y="40"/>
                      <a:pt x="11" y="4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5"/>
              <p:cNvSpPr>
                <a:spLocks/>
              </p:cNvSpPr>
              <p:nvPr/>
            </p:nvSpPr>
            <p:spPr bwMode="auto">
              <a:xfrm>
                <a:off x="2525713" y="2951163"/>
                <a:ext cx="1296988" cy="1387475"/>
              </a:xfrm>
              <a:custGeom>
                <a:avLst/>
                <a:gdLst>
                  <a:gd name="T0" fmla="*/ 119 w 345"/>
                  <a:gd name="T1" fmla="*/ 339 h 369"/>
                  <a:gd name="T2" fmla="*/ 142 w 345"/>
                  <a:gd name="T3" fmla="*/ 267 h 369"/>
                  <a:gd name="T4" fmla="*/ 144 w 345"/>
                  <a:gd name="T5" fmla="*/ 234 h 369"/>
                  <a:gd name="T6" fmla="*/ 122 w 345"/>
                  <a:gd name="T7" fmla="*/ 194 h 369"/>
                  <a:gd name="T8" fmla="*/ 157 w 345"/>
                  <a:gd name="T9" fmla="*/ 225 h 369"/>
                  <a:gd name="T10" fmla="*/ 175 w 345"/>
                  <a:gd name="T11" fmla="*/ 197 h 369"/>
                  <a:gd name="T12" fmla="*/ 158 w 345"/>
                  <a:gd name="T13" fmla="*/ 179 h 369"/>
                  <a:gd name="T14" fmla="*/ 187 w 345"/>
                  <a:gd name="T15" fmla="*/ 197 h 369"/>
                  <a:gd name="T16" fmla="*/ 203 w 345"/>
                  <a:gd name="T17" fmla="*/ 207 h 369"/>
                  <a:gd name="T18" fmla="*/ 217 w 345"/>
                  <a:gd name="T19" fmla="*/ 240 h 369"/>
                  <a:gd name="T20" fmla="*/ 232 w 345"/>
                  <a:gd name="T21" fmla="*/ 220 h 369"/>
                  <a:gd name="T22" fmla="*/ 255 w 345"/>
                  <a:gd name="T23" fmla="*/ 210 h 369"/>
                  <a:gd name="T24" fmla="*/ 269 w 345"/>
                  <a:gd name="T25" fmla="*/ 232 h 369"/>
                  <a:gd name="T26" fmla="*/ 283 w 345"/>
                  <a:gd name="T27" fmla="*/ 251 h 369"/>
                  <a:gd name="T28" fmla="*/ 284 w 345"/>
                  <a:gd name="T29" fmla="*/ 240 h 369"/>
                  <a:gd name="T30" fmla="*/ 301 w 345"/>
                  <a:gd name="T31" fmla="*/ 206 h 369"/>
                  <a:gd name="T32" fmla="*/ 318 w 345"/>
                  <a:gd name="T33" fmla="*/ 170 h 369"/>
                  <a:gd name="T34" fmla="*/ 320 w 345"/>
                  <a:gd name="T35" fmla="*/ 151 h 369"/>
                  <a:gd name="T36" fmla="*/ 339 w 345"/>
                  <a:gd name="T37" fmla="*/ 137 h 369"/>
                  <a:gd name="T38" fmla="*/ 272 w 345"/>
                  <a:gd name="T39" fmla="*/ 18 h 369"/>
                  <a:gd name="T40" fmla="*/ 254 w 345"/>
                  <a:gd name="T41" fmla="*/ 3 h 369"/>
                  <a:gd name="T42" fmla="*/ 230 w 345"/>
                  <a:gd name="T43" fmla="*/ 8 h 369"/>
                  <a:gd name="T44" fmla="*/ 204 w 345"/>
                  <a:gd name="T45" fmla="*/ 21 h 369"/>
                  <a:gd name="T46" fmla="*/ 194 w 345"/>
                  <a:gd name="T47" fmla="*/ 26 h 369"/>
                  <a:gd name="T48" fmla="*/ 163 w 345"/>
                  <a:gd name="T49" fmla="*/ 33 h 369"/>
                  <a:gd name="T50" fmla="*/ 137 w 345"/>
                  <a:gd name="T51" fmla="*/ 42 h 369"/>
                  <a:gd name="T52" fmla="*/ 108 w 345"/>
                  <a:gd name="T53" fmla="*/ 35 h 369"/>
                  <a:gd name="T54" fmla="*/ 81 w 345"/>
                  <a:gd name="T55" fmla="*/ 33 h 369"/>
                  <a:gd name="T56" fmla="*/ 59 w 345"/>
                  <a:gd name="T57" fmla="*/ 58 h 369"/>
                  <a:gd name="T58" fmla="*/ 57 w 345"/>
                  <a:gd name="T59" fmla="*/ 92 h 369"/>
                  <a:gd name="T60" fmla="*/ 41 w 345"/>
                  <a:gd name="T61" fmla="*/ 107 h 369"/>
                  <a:gd name="T62" fmla="*/ 35 w 345"/>
                  <a:gd name="T63" fmla="*/ 82 h 369"/>
                  <a:gd name="T64" fmla="*/ 31 w 345"/>
                  <a:gd name="T65" fmla="*/ 95 h 369"/>
                  <a:gd name="T66" fmla="*/ 35 w 345"/>
                  <a:gd name="T67" fmla="*/ 111 h 369"/>
                  <a:gd name="T68" fmla="*/ 30 w 345"/>
                  <a:gd name="T69" fmla="*/ 123 h 369"/>
                  <a:gd name="T70" fmla="*/ 18 w 345"/>
                  <a:gd name="T71" fmla="*/ 143 h 369"/>
                  <a:gd name="T72" fmla="*/ 40 w 345"/>
                  <a:gd name="T73" fmla="*/ 150 h 369"/>
                  <a:gd name="T74" fmla="*/ 65 w 345"/>
                  <a:gd name="T75" fmla="*/ 144 h 369"/>
                  <a:gd name="T76" fmla="*/ 73 w 345"/>
                  <a:gd name="T77" fmla="*/ 156 h 369"/>
                  <a:gd name="T78" fmla="*/ 76 w 345"/>
                  <a:gd name="T79" fmla="*/ 136 h 369"/>
                  <a:gd name="T80" fmla="*/ 86 w 345"/>
                  <a:gd name="T81" fmla="*/ 149 h 369"/>
                  <a:gd name="T82" fmla="*/ 96 w 345"/>
                  <a:gd name="T83" fmla="*/ 163 h 369"/>
                  <a:gd name="T84" fmla="*/ 97 w 345"/>
                  <a:gd name="T85" fmla="*/ 153 h 369"/>
                  <a:gd name="T86" fmla="*/ 115 w 345"/>
                  <a:gd name="T87" fmla="*/ 163 h 369"/>
                  <a:gd name="T88" fmla="*/ 98 w 345"/>
                  <a:gd name="T89" fmla="*/ 172 h 369"/>
                  <a:gd name="T90" fmla="*/ 66 w 345"/>
                  <a:gd name="T91" fmla="*/ 158 h 369"/>
                  <a:gd name="T92" fmla="*/ 21 w 345"/>
                  <a:gd name="T93" fmla="*/ 165 h 369"/>
                  <a:gd name="T94" fmla="*/ 3 w 345"/>
                  <a:gd name="T95" fmla="*/ 201 h 369"/>
                  <a:gd name="T96" fmla="*/ 31 w 345"/>
                  <a:gd name="T97" fmla="*/ 255 h 369"/>
                  <a:gd name="T98" fmla="*/ 52 w 345"/>
                  <a:gd name="T99" fmla="*/ 255 h 369"/>
                  <a:gd name="T100" fmla="*/ 67 w 345"/>
                  <a:gd name="T101" fmla="*/ 300 h 369"/>
                  <a:gd name="T102" fmla="*/ 80 w 345"/>
                  <a:gd name="T103" fmla="*/ 36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45" h="369">
                    <a:moveTo>
                      <a:pt x="98" y="367"/>
                    </a:moveTo>
                    <a:cubicBezTo>
                      <a:pt x="102" y="365"/>
                      <a:pt x="108" y="356"/>
                      <a:pt x="110" y="354"/>
                    </a:cubicBezTo>
                    <a:cubicBezTo>
                      <a:pt x="112" y="352"/>
                      <a:pt x="114" y="345"/>
                      <a:pt x="114" y="344"/>
                    </a:cubicBezTo>
                    <a:cubicBezTo>
                      <a:pt x="114" y="342"/>
                      <a:pt x="118" y="340"/>
                      <a:pt x="119" y="339"/>
                    </a:cubicBezTo>
                    <a:cubicBezTo>
                      <a:pt x="120" y="339"/>
                      <a:pt x="124" y="324"/>
                      <a:pt x="127" y="320"/>
                    </a:cubicBezTo>
                    <a:cubicBezTo>
                      <a:pt x="130" y="317"/>
                      <a:pt x="134" y="301"/>
                      <a:pt x="133" y="295"/>
                    </a:cubicBezTo>
                    <a:cubicBezTo>
                      <a:pt x="133" y="289"/>
                      <a:pt x="136" y="278"/>
                      <a:pt x="136" y="275"/>
                    </a:cubicBezTo>
                    <a:cubicBezTo>
                      <a:pt x="137" y="273"/>
                      <a:pt x="141" y="268"/>
                      <a:pt x="142" y="267"/>
                    </a:cubicBezTo>
                    <a:cubicBezTo>
                      <a:pt x="144" y="266"/>
                      <a:pt x="152" y="254"/>
                      <a:pt x="154" y="250"/>
                    </a:cubicBezTo>
                    <a:cubicBezTo>
                      <a:pt x="157" y="246"/>
                      <a:pt x="159" y="237"/>
                      <a:pt x="158" y="235"/>
                    </a:cubicBezTo>
                    <a:cubicBezTo>
                      <a:pt x="158" y="233"/>
                      <a:pt x="153" y="231"/>
                      <a:pt x="152" y="232"/>
                    </a:cubicBezTo>
                    <a:cubicBezTo>
                      <a:pt x="151" y="233"/>
                      <a:pt x="145" y="234"/>
                      <a:pt x="144" y="234"/>
                    </a:cubicBezTo>
                    <a:cubicBezTo>
                      <a:pt x="142" y="234"/>
                      <a:pt x="138" y="225"/>
                      <a:pt x="136" y="223"/>
                    </a:cubicBezTo>
                    <a:cubicBezTo>
                      <a:pt x="134" y="222"/>
                      <a:pt x="132" y="212"/>
                      <a:pt x="130" y="210"/>
                    </a:cubicBezTo>
                    <a:cubicBezTo>
                      <a:pt x="129" y="208"/>
                      <a:pt x="125" y="203"/>
                      <a:pt x="124" y="202"/>
                    </a:cubicBezTo>
                    <a:cubicBezTo>
                      <a:pt x="123" y="201"/>
                      <a:pt x="123" y="195"/>
                      <a:pt x="122" y="194"/>
                    </a:cubicBezTo>
                    <a:cubicBezTo>
                      <a:pt x="122" y="192"/>
                      <a:pt x="125" y="195"/>
                      <a:pt x="125" y="197"/>
                    </a:cubicBezTo>
                    <a:cubicBezTo>
                      <a:pt x="125" y="199"/>
                      <a:pt x="131" y="208"/>
                      <a:pt x="133" y="211"/>
                    </a:cubicBezTo>
                    <a:cubicBezTo>
                      <a:pt x="135" y="213"/>
                      <a:pt x="140" y="223"/>
                      <a:pt x="141" y="226"/>
                    </a:cubicBezTo>
                    <a:cubicBezTo>
                      <a:pt x="143" y="228"/>
                      <a:pt x="154" y="227"/>
                      <a:pt x="157" y="225"/>
                    </a:cubicBezTo>
                    <a:cubicBezTo>
                      <a:pt x="161" y="224"/>
                      <a:pt x="165" y="221"/>
                      <a:pt x="165" y="220"/>
                    </a:cubicBezTo>
                    <a:cubicBezTo>
                      <a:pt x="165" y="219"/>
                      <a:pt x="171" y="216"/>
                      <a:pt x="173" y="215"/>
                    </a:cubicBezTo>
                    <a:cubicBezTo>
                      <a:pt x="174" y="214"/>
                      <a:pt x="176" y="207"/>
                      <a:pt x="177" y="206"/>
                    </a:cubicBezTo>
                    <a:cubicBezTo>
                      <a:pt x="178" y="205"/>
                      <a:pt x="176" y="199"/>
                      <a:pt x="175" y="197"/>
                    </a:cubicBezTo>
                    <a:cubicBezTo>
                      <a:pt x="174" y="195"/>
                      <a:pt x="168" y="193"/>
                      <a:pt x="167" y="194"/>
                    </a:cubicBezTo>
                    <a:cubicBezTo>
                      <a:pt x="166" y="195"/>
                      <a:pt x="163" y="190"/>
                      <a:pt x="162" y="188"/>
                    </a:cubicBezTo>
                    <a:cubicBezTo>
                      <a:pt x="161" y="186"/>
                      <a:pt x="157" y="184"/>
                      <a:pt x="157" y="183"/>
                    </a:cubicBezTo>
                    <a:cubicBezTo>
                      <a:pt x="156" y="182"/>
                      <a:pt x="158" y="180"/>
                      <a:pt x="158" y="179"/>
                    </a:cubicBezTo>
                    <a:cubicBezTo>
                      <a:pt x="159" y="179"/>
                      <a:pt x="167" y="184"/>
                      <a:pt x="169" y="187"/>
                    </a:cubicBezTo>
                    <a:cubicBezTo>
                      <a:pt x="172" y="190"/>
                      <a:pt x="174" y="195"/>
                      <a:pt x="175" y="196"/>
                    </a:cubicBezTo>
                    <a:cubicBezTo>
                      <a:pt x="175" y="197"/>
                      <a:pt x="182" y="197"/>
                      <a:pt x="183" y="196"/>
                    </a:cubicBezTo>
                    <a:cubicBezTo>
                      <a:pt x="184" y="195"/>
                      <a:pt x="186" y="196"/>
                      <a:pt x="187" y="197"/>
                    </a:cubicBezTo>
                    <a:cubicBezTo>
                      <a:pt x="187" y="197"/>
                      <a:pt x="187" y="197"/>
                      <a:pt x="188" y="197"/>
                    </a:cubicBezTo>
                    <a:cubicBezTo>
                      <a:pt x="195" y="195"/>
                      <a:pt x="195" y="195"/>
                      <a:pt x="195" y="195"/>
                    </a:cubicBezTo>
                    <a:cubicBezTo>
                      <a:pt x="199" y="199"/>
                      <a:pt x="200" y="202"/>
                      <a:pt x="200" y="203"/>
                    </a:cubicBezTo>
                    <a:cubicBezTo>
                      <a:pt x="199" y="204"/>
                      <a:pt x="202" y="206"/>
                      <a:pt x="203" y="207"/>
                    </a:cubicBezTo>
                    <a:cubicBezTo>
                      <a:pt x="204" y="207"/>
                      <a:pt x="205" y="212"/>
                      <a:pt x="206" y="213"/>
                    </a:cubicBezTo>
                    <a:cubicBezTo>
                      <a:pt x="206" y="214"/>
                      <a:pt x="210" y="221"/>
                      <a:pt x="211" y="223"/>
                    </a:cubicBezTo>
                    <a:cubicBezTo>
                      <a:pt x="212" y="226"/>
                      <a:pt x="215" y="232"/>
                      <a:pt x="216" y="233"/>
                    </a:cubicBezTo>
                    <a:cubicBezTo>
                      <a:pt x="217" y="235"/>
                      <a:pt x="217" y="239"/>
                      <a:pt x="217" y="240"/>
                    </a:cubicBezTo>
                    <a:cubicBezTo>
                      <a:pt x="217" y="242"/>
                      <a:pt x="220" y="244"/>
                      <a:pt x="221" y="244"/>
                    </a:cubicBezTo>
                    <a:cubicBezTo>
                      <a:pt x="223" y="244"/>
                      <a:pt x="226" y="234"/>
                      <a:pt x="227" y="230"/>
                    </a:cubicBezTo>
                    <a:cubicBezTo>
                      <a:pt x="228" y="226"/>
                      <a:pt x="230" y="223"/>
                      <a:pt x="231" y="223"/>
                    </a:cubicBezTo>
                    <a:cubicBezTo>
                      <a:pt x="232" y="223"/>
                      <a:pt x="232" y="221"/>
                      <a:pt x="232" y="220"/>
                    </a:cubicBezTo>
                    <a:cubicBezTo>
                      <a:pt x="232" y="220"/>
                      <a:pt x="236" y="220"/>
                      <a:pt x="237" y="219"/>
                    </a:cubicBezTo>
                    <a:cubicBezTo>
                      <a:pt x="237" y="218"/>
                      <a:pt x="238" y="211"/>
                      <a:pt x="240" y="210"/>
                    </a:cubicBezTo>
                    <a:cubicBezTo>
                      <a:pt x="241" y="209"/>
                      <a:pt x="246" y="206"/>
                      <a:pt x="248" y="205"/>
                    </a:cubicBezTo>
                    <a:cubicBezTo>
                      <a:pt x="250" y="205"/>
                      <a:pt x="254" y="209"/>
                      <a:pt x="255" y="210"/>
                    </a:cubicBezTo>
                    <a:cubicBezTo>
                      <a:pt x="256" y="212"/>
                      <a:pt x="257" y="217"/>
                      <a:pt x="257" y="218"/>
                    </a:cubicBezTo>
                    <a:cubicBezTo>
                      <a:pt x="256" y="218"/>
                      <a:pt x="259" y="222"/>
                      <a:pt x="262" y="222"/>
                    </a:cubicBezTo>
                    <a:cubicBezTo>
                      <a:pt x="264" y="222"/>
                      <a:pt x="265" y="225"/>
                      <a:pt x="265" y="227"/>
                    </a:cubicBezTo>
                    <a:cubicBezTo>
                      <a:pt x="265" y="228"/>
                      <a:pt x="268" y="231"/>
                      <a:pt x="269" y="232"/>
                    </a:cubicBezTo>
                    <a:cubicBezTo>
                      <a:pt x="269" y="234"/>
                      <a:pt x="269" y="238"/>
                      <a:pt x="269" y="239"/>
                    </a:cubicBezTo>
                    <a:cubicBezTo>
                      <a:pt x="268" y="240"/>
                      <a:pt x="269" y="245"/>
                      <a:pt x="269" y="246"/>
                    </a:cubicBezTo>
                    <a:cubicBezTo>
                      <a:pt x="270" y="248"/>
                      <a:pt x="277" y="255"/>
                      <a:pt x="280" y="258"/>
                    </a:cubicBezTo>
                    <a:cubicBezTo>
                      <a:pt x="283" y="260"/>
                      <a:pt x="284" y="253"/>
                      <a:pt x="283" y="251"/>
                    </a:cubicBezTo>
                    <a:cubicBezTo>
                      <a:pt x="281" y="249"/>
                      <a:pt x="276" y="244"/>
                      <a:pt x="275" y="242"/>
                    </a:cubicBezTo>
                    <a:cubicBezTo>
                      <a:pt x="274" y="241"/>
                      <a:pt x="274" y="234"/>
                      <a:pt x="274" y="233"/>
                    </a:cubicBezTo>
                    <a:cubicBezTo>
                      <a:pt x="275" y="231"/>
                      <a:pt x="279" y="234"/>
                      <a:pt x="280" y="235"/>
                    </a:cubicBezTo>
                    <a:cubicBezTo>
                      <a:pt x="282" y="236"/>
                      <a:pt x="284" y="239"/>
                      <a:pt x="284" y="240"/>
                    </a:cubicBezTo>
                    <a:cubicBezTo>
                      <a:pt x="284" y="241"/>
                      <a:pt x="294" y="235"/>
                      <a:pt x="294" y="229"/>
                    </a:cubicBezTo>
                    <a:cubicBezTo>
                      <a:pt x="295" y="223"/>
                      <a:pt x="298" y="216"/>
                      <a:pt x="298" y="214"/>
                    </a:cubicBezTo>
                    <a:cubicBezTo>
                      <a:pt x="299" y="213"/>
                      <a:pt x="297" y="211"/>
                      <a:pt x="296" y="211"/>
                    </a:cubicBezTo>
                    <a:cubicBezTo>
                      <a:pt x="296" y="211"/>
                      <a:pt x="298" y="206"/>
                      <a:pt x="301" y="206"/>
                    </a:cubicBezTo>
                    <a:cubicBezTo>
                      <a:pt x="304" y="206"/>
                      <a:pt x="310" y="199"/>
                      <a:pt x="312" y="196"/>
                    </a:cubicBezTo>
                    <a:cubicBezTo>
                      <a:pt x="314" y="193"/>
                      <a:pt x="317" y="190"/>
                      <a:pt x="317" y="190"/>
                    </a:cubicBezTo>
                    <a:cubicBezTo>
                      <a:pt x="317" y="189"/>
                      <a:pt x="320" y="182"/>
                      <a:pt x="320" y="179"/>
                    </a:cubicBezTo>
                    <a:cubicBezTo>
                      <a:pt x="321" y="177"/>
                      <a:pt x="318" y="172"/>
                      <a:pt x="318" y="170"/>
                    </a:cubicBezTo>
                    <a:cubicBezTo>
                      <a:pt x="318" y="169"/>
                      <a:pt x="316" y="165"/>
                      <a:pt x="315" y="164"/>
                    </a:cubicBezTo>
                    <a:cubicBezTo>
                      <a:pt x="314" y="163"/>
                      <a:pt x="314" y="159"/>
                      <a:pt x="314" y="158"/>
                    </a:cubicBezTo>
                    <a:cubicBezTo>
                      <a:pt x="314" y="158"/>
                      <a:pt x="317" y="157"/>
                      <a:pt x="317" y="156"/>
                    </a:cubicBezTo>
                    <a:cubicBezTo>
                      <a:pt x="318" y="155"/>
                      <a:pt x="320" y="152"/>
                      <a:pt x="320" y="151"/>
                    </a:cubicBezTo>
                    <a:cubicBezTo>
                      <a:pt x="320" y="150"/>
                      <a:pt x="322" y="153"/>
                      <a:pt x="323" y="154"/>
                    </a:cubicBezTo>
                    <a:cubicBezTo>
                      <a:pt x="325" y="155"/>
                      <a:pt x="326" y="162"/>
                      <a:pt x="328" y="163"/>
                    </a:cubicBezTo>
                    <a:cubicBezTo>
                      <a:pt x="329" y="164"/>
                      <a:pt x="336" y="155"/>
                      <a:pt x="335" y="150"/>
                    </a:cubicBezTo>
                    <a:cubicBezTo>
                      <a:pt x="334" y="144"/>
                      <a:pt x="337" y="137"/>
                      <a:pt x="339" y="137"/>
                    </a:cubicBezTo>
                    <a:cubicBezTo>
                      <a:pt x="340" y="136"/>
                      <a:pt x="343" y="132"/>
                      <a:pt x="345" y="129"/>
                    </a:cubicBezTo>
                    <a:cubicBezTo>
                      <a:pt x="331" y="86"/>
                      <a:pt x="306" y="49"/>
                      <a:pt x="275" y="18"/>
                    </a:cubicBezTo>
                    <a:cubicBezTo>
                      <a:pt x="275" y="18"/>
                      <a:pt x="274" y="18"/>
                      <a:pt x="274" y="18"/>
                    </a:cubicBezTo>
                    <a:cubicBezTo>
                      <a:pt x="272" y="18"/>
                      <a:pt x="272" y="18"/>
                      <a:pt x="272" y="18"/>
                    </a:cubicBezTo>
                    <a:cubicBezTo>
                      <a:pt x="267" y="17"/>
                      <a:pt x="265" y="12"/>
                      <a:pt x="266" y="11"/>
                    </a:cubicBezTo>
                    <a:cubicBezTo>
                      <a:pt x="266" y="11"/>
                      <a:pt x="266" y="10"/>
                      <a:pt x="266" y="9"/>
                    </a:cubicBezTo>
                    <a:cubicBezTo>
                      <a:pt x="263" y="7"/>
                      <a:pt x="261" y="5"/>
                      <a:pt x="259" y="3"/>
                    </a:cubicBezTo>
                    <a:cubicBezTo>
                      <a:pt x="257" y="3"/>
                      <a:pt x="255" y="3"/>
                      <a:pt x="254" y="3"/>
                    </a:cubicBezTo>
                    <a:cubicBezTo>
                      <a:pt x="251" y="3"/>
                      <a:pt x="246" y="1"/>
                      <a:pt x="245" y="1"/>
                    </a:cubicBezTo>
                    <a:cubicBezTo>
                      <a:pt x="244" y="0"/>
                      <a:pt x="241" y="1"/>
                      <a:pt x="241" y="3"/>
                    </a:cubicBezTo>
                    <a:cubicBezTo>
                      <a:pt x="240" y="5"/>
                      <a:pt x="235" y="6"/>
                      <a:pt x="234" y="7"/>
                    </a:cubicBezTo>
                    <a:cubicBezTo>
                      <a:pt x="234" y="8"/>
                      <a:pt x="231" y="8"/>
                      <a:pt x="230" y="8"/>
                    </a:cubicBezTo>
                    <a:cubicBezTo>
                      <a:pt x="230" y="7"/>
                      <a:pt x="225" y="10"/>
                      <a:pt x="222" y="10"/>
                    </a:cubicBezTo>
                    <a:cubicBezTo>
                      <a:pt x="219" y="10"/>
                      <a:pt x="215" y="12"/>
                      <a:pt x="213" y="13"/>
                    </a:cubicBezTo>
                    <a:cubicBezTo>
                      <a:pt x="212" y="13"/>
                      <a:pt x="210" y="16"/>
                      <a:pt x="209" y="17"/>
                    </a:cubicBezTo>
                    <a:cubicBezTo>
                      <a:pt x="209" y="18"/>
                      <a:pt x="205" y="20"/>
                      <a:pt x="204" y="21"/>
                    </a:cubicBezTo>
                    <a:cubicBezTo>
                      <a:pt x="203" y="21"/>
                      <a:pt x="204" y="26"/>
                      <a:pt x="205" y="26"/>
                    </a:cubicBezTo>
                    <a:cubicBezTo>
                      <a:pt x="206" y="27"/>
                      <a:pt x="202" y="26"/>
                      <a:pt x="201" y="25"/>
                    </a:cubicBezTo>
                    <a:cubicBezTo>
                      <a:pt x="199" y="24"/>
                      <a:pt x="197" y="27"/>
                      <a:pt x="196" y="28"/>
                    </a:cubicBezTo>
                    <a:cubicBezTo>
                      <a:pt x="196" y="29"/>
                      <a:pt x="194" y="27"/>
                      <a:pt x="194" y="26"/>
                    </a:cubicBezTo>
                    <a:cubicBezTo>
                      <a:pt x="194" y="25"/>
                      <a:pt x="190" y="23"/>
                      <a:pt x="190" y="25"/>
                    </a:cubicBezTo>
                    <a:cubicBezTo>
                      <a:pt x="189" y="26"/>
                      <a:pt x="186" y="24"/>
                      <a:pt x="185" y="24"/>
                    </a:cubicBezTo>
                    <a:cubicBezTo>
                      <a:pt x="183" y="23"/>
                      <a:pt x="178" y="28"/>
                      <a:pt x="176" y="30"/>
                    </a:cubicBezTo>
                    <a:cubicBezTo>
                      <a:pt x="174" y="32"/>
                      <a:pt x="165" y="34"/>
                      <a:pt x="163" y="33"/>
                    </a:cubicBezTo>
                    <a:cubicBezTo>
                      <a:pt x="161" y="33"/>
                      <a:pt x="159" y="37"/>
                      <a:pt x="161" y="38"/>
                    </a:cubicBezTo>
                    <a:cubicBezTo>
                      <a:pt x="162" y="38"/>
                      <a:pt x="157" y="38"/>
                      <a:pt x="154" y="38"/>
                    </a:cubicBezTo>
                    <a:cubicBezTo>
                      <a:pt x="151" y="38"/>
                      <a:pt x="142" y="42"/>
                      <a:pt x="140" y="43"/>
                    </a:cubicBezTo>
                    <a:cubicBezTo>
                      <a:pt x="138" y="45"/>
                      <a:pt x="137" y="43"/>
                      <a:pt x="137" y="42"/>
                    </a:cubicBezTo>
                    <a:cubicBezTo>
                      <a:pt x="137" y="40"/>
                      <a:pt x="133" y="39"/>
                      <a:pt x="132" y="39"/>
                    </a:cubicBezTo>
                    <a:cubicBezTo>
                      <a:pt x="132" y="39"/>
                      <a:pt x="130" y="45"/>
                      <a:pt x="128" y="47"/>
                    </a:cubicBezTo>
                    <a:cubicBezTo>
                      <a:pt x="126" y="48"/>
                      <a:pt x="124" y="41"/>
                      <a:pt x="120" y="40"/>
                    </a:cubicBezTo>
                    <a:cubicBezTo>
                      <a:pt x="116" y="39"/>
                      <a:pt x="110" y="35"/>
                      <a:pt x="108" y="35"/>
                    </a:cubicBezTo>
                    <a:cubicBezTo>
                      <a:pt x="106" y="34"/>
                      <a:pt x="103" y="31"/>
                      <a:pt x="102" y="30"/>
                    </a:cubicBezTo>
                    <a:cubicBezTo>
                      <a:pt x="101" y="29"/>
                      <a:pt x="96" y="28"/>
                      <a:pt x="94" y="28"/>
                    </a:cubicBezTo>
                    <a:cubicBezTo>
                      <a:pt x="92" y="28"/>
                      <a:pt x="87" y="31"/>
                      <a:pt x="86" y="32"/>
                    </a:cubicBezTo>
                    <a:cubicBezTo>
                      <a:pt x="84" y="33"/>
                      <a:pt x="82" y="33"/>
                      <a:pt x="81" y="33"/>
                    </a:cubicBezTo>
                    <a:cubicBezTo>
                      <a:pt x="81" y="34"/>
                      <a:pt x="75" y="40"/>
                      <a:pt x="72" y="41"/>
                    </a:cubicBezTo>
                    <a:cubicBezTo>
                      <a:pt x="70" y="43"/>
                      <a:pt x="66" y="51"/>
                      <a:pt x="65" y="53"/>
                    </a:cubicBezTo>
                    <a:cubicBezTo>
                      <a:pt x="63" y="55"/>
                      <a:pt x="61" y="55"/>
                      <a:pt x="61" y="55"/>
                    </a:cubicBezTo>
                    <a:cubicBezTo>
                      <a:pt x="60" y="55"/>
                      <a:pt x="59" y="58"/>
                      <a:pt x="59" y="58"/>
                    </a:cubicBezTo>
                    <a:cubicBezTo>
                      <a:pt x="59" y="59"/>
                      <a:pt x="52" y="63"/>
                      <a:pt x="52" y="66"/>
                    </a:cubicBezTo>
                    <a:cubicBezTo>
                      <a:pt x="51" y="69"/>
                      <a:pt x="52" y="76"/>
                      <a:pt x="52" y="79"/>
                    </a:cubicBezTo>
                    <a:cubicBezTo>
                      <a:pt x="52" y="81"/>
                      <a:pt x="55" y="86"/>
                      <a:pt x="57" y="86"/>
                    </a:cubicBezTo>
                    <a:cubicBezTo>
                      <a:pt x="59" y="86"/>
                      <a:pt x="58" y="91"/>
                      <a:pt x="57" y="92"/>
                    </a:cubicBezTo>
                    <a:cubicBezTo>
                      <a:pt x="57" y="93"/>
                      <a:pt x="58" y="94"/>
                      <a:pt x="58" y="95"/>
                    </a:cubicBezTo>
                    <a:cubicBezTo>
                      <a:pt x="58" y="96"/>
                      <a:pt x="53" y="98"/>
                      <a:pt x="52" y="98"/>
                    </a:cubicBezTo>
                    <a:cubicBezTo>
                      <a:pt x="50" y="99"/>
                      <a:pt x="48" y="102"/>
                      <a:pt x="48" y="103"/>
                    </a:cubicBezTo>
                    <a:cubicBezTo>
                      <a:pt x="47" y="105"/>
                      <a:pt x="43" y="105"/>
                      <a:pt x="41" y="107"/>
                    </a:cubicBezTo>
                    <a:cubicBezTo>
                      <a:pt x="42" y="106"/>
                      <a:pt x="42" y="104"/>
                      <a:pt x="43" y="103"/>
                    </a:cubicBezTo>
                    <a:cubicBezTo>
                      <a:pt x="43" y="102"/>
                      <a:pt x="42" y="99"/>
                      <a:pt x="42" y="98"/>
                    </a:cubicBezTo>
                    <a:cubicBezTo>
                      <a:pt x="41" y="98"/>
                      <a:pt x="41" y="89"/>
                      <a:pt x="39" y="88"/>
                    </a:cubicBezTo>
                    <a:cubicBezTo>
                      <a:pt x="38" y="86"/>
                      <a:pt x="35" y="83"/>
                      <a:pt x="35" y="82"/>
                    </a:cubicBezTo>
                    <a:cubicBezTo>
                      <a:pt x="34" y="82"/>
                      <a:pt x="35" y="79"/>
                      <a:pt x="35" y="79"/>
                    </a:cubicBezTo>
                    <a:cubicBezTo>
                      <a:pt x="36" y="78"/>
                      <a:pt x="32" y="77"/>
                      <a:pt x="30" y="78"/>
                    </a:cubicBezTo>
                    <a:cubicBezTo>
                      <a:pt x="29" y="78"/>
                      <a:pt x="29" y="87"/>
                      <a:pt x="28" y="89"/>
                    </a:cubicBezTo>
                    <a:cubicBezTo>
                      <a:pt x="28" y="91"/>
                      <a:pt x="30" y="95"/>
                      <a:pt x="31" y="95"/>
                    </a:cubicBezTo>
                    <a:cubicBezTo>
                      <a:pt x="32" y="95"/>
                      <a:pt x="32" y="99"/>
                      <a:pt x="30" y="99"/>
                    </a:cubicBezTo>
                    <a:cubicBezTo>
                      <a:pt x="28" y="99"/>
                      <a:pt x="27" y="105"/>
                      <a:pt x="28" y="106"/>
                    </a:cubicBezTo>
                    <a:cubicBezTo>
                      <a:pt x="29" y="108"/>
                      <a:pt x="27" y="110"/>
                      <a:pt x="26" y="111"/>
                    </a:cubicBezTo>
                    <a:cubicBezTo>
                      <a:pt x="25" y="112"/>
                      <a:pt x="32" y="111"/>
                      <a:pt x="35" y="111"/>
                    </a:cubicBezTo>
                    <a:cubicBezTo>
                      <a:pt x="38" y="111"/>
                      <a:pt x="40" y="113"/>
                      <a:pt x="40" y="113"/>
                    </a:cubicBezTo>
                    <a:cubicBezTo>
                      <a:pt x="40" y="113"/>
                      <a:pt x="34" y="114"/>
                      <a:pt x="33" y="115"/>
                    </a:cubicBezTo>
                    <a:cubicBezTo>
                      <a:pt x="32" y="116"/>
                      <a:pt x="28" y="119"/>
                      <a:pt x="28" y="120"/>
                    </a:cubicBezTo>
                    <a:cubicBezTo>
                      <a:pt x="27" y="121"/>
                      <a:pt x="29" y="123"/>
                      <a:pt x="30" y="123"/>
                    </a:cubicBezTo>
                    <a:cubicBezTo>
                      <a:pt x="32" y="123"/>
                      <a:pt x="34" y="129"/>
                      <a:pt x="35" y="130"/>
                    </a:cubicBezTo>
                    <a:cubicBezTo>
                      <a:pt x="36" y="131"/>
                      <a:pt x="36" y="133"/>
                      <a:pt x="35" y="134"/>
                    </a:cubicBezTo>
                    <a:cubicBezTo>
                      <a:pt x="35" y="135"/>
                      <a:pt x="27" y="134"/>
                      <a:pt x="24" y="134"/>
                    </a:cubicBezTo>
                    <a:cubicBezTo>
                      <a:pt x="22" y="135"/>
                      <a:pt x="18" y="141"/>
                      <a:pt x="18" y="143"/>
                    </a:cubicBezTo>
                    <a:cubicBezTo>
                      <a:pt x="18" y="146"/>
                      <a:pt x="18" y="152"/>
                      <a:pt x="19" y="154"/>
                    </a:cubicBezTo>
                    <a:cubicBezTo>
                      <a:pt x="19" y="156"/>
                      <a:pt x="25" y="157"/>
                      <a:pt x="26" y="158"/>
                    </a:cubicBezTo>
                    <a:cubicBezTo>
                      <a:pt x="27" y="158"/>
                      <a:pt x="33" y="158"/>
                      <a:pt x="34" y="158"/>
                    </a:cubicBezTo>
                    <a:cubicBezTo>
                      <a:pt x="35" y="159"/>
                      <a:pt x="39" y="152"/>
                      <a:pt x="40" y="150"/>
                    </a:cubicBezTo>
                    <a:cubicBezTo>
                      <a:pt x="41" y="147"/>
                      <a:pt x="47" y="141"/>
                      <a:pt x="48" y="139"/>
                    </a:cubicBezTo>
                    <a:cubicBezTo>
                      <a:pt x="49" y="137"/>
                      <a:pt x="56" y="138"/>
                      <a:pt x="57" y="136"/>
                    </a:cubicBezTo>
                    <a:cubicBezTo>
                      <a:pt x="59" y="135"/>
                      <a:pt x="58" y="141"/>
                      <a:pt x="59" y="145"/>
                    </a:cubicBezTo>
                    <a:cubicBezTo>
                      <a:pt x="59" y="148"/>
                      <a:pt x="66" y="148"/>
                      <a:pt x="65" y="144"/>
                    </a:cubicBezTo>
                    <a:cubicBezTo>
                      <a:pt x="64" y="141"/>
                      <a:pt x="65" y="140"/>
                      <a:pt x="66" y="141"/>
                    </a:cubicBezTo>
                    <a:cubicBezTo>
                      <a:pt x="66" y="142"/>
                      <a:pt x="72" y="145"/>
                      <a:pt x="73" y="146"/>
                    </a:cubicBezTo>
                    <a:cubicBezTo>
                      <a:pt x="74" y="148"/>
                      <a:pt x="74" y="152"/>
                      <a:pt x="72" y="152"/>
                    </a:cubicBezTo>
                    <a:cubicBezTo>
                      <a:pt x="71" y="152"/>
                      <a:pt x="71" y="156"/>
                      <a:pt x="73" y="156"/>
                    </a:cubicBezTo>
                    <a:cubicBezTo>
                      <a:pt x="74" y="157"/>
                      <a:pt x="76" y="152"/>
                      <a:pt x="77" y="151"/>
                    </a:cubicBezTo>
                    <a:cubicBezTo>
                      <a:pt x="79" y="150"/>
                      <a:pt x="80" y="147"/>
                      <a:pt x="79" y="147"/>
                    </a:cubicBezTo>
                    <a:cubicBezTo>
                      <a:pt x="79" y="147"/>
                      <a:pt x="81" y="144"/>
                      <a:pt x="81" y="145"/>
                    </a:cubicBezTo>
                    <a:cubicBezTo>
                      <a:pt x="82" y="146"/>
                      <a:pt x="78" y="139"/>
                      <a:pt x="76" y="136"/>
                    </a:cubicBezTo>
                    <a:cubicBezTo>
                      <a:pt x="73" y="133"/>
                      <a:pt x="75" y="135"/>
                      <a:pt x="80" y="139"/>
                    </a:cubicBezTo>
                    <a:cubicBezTo>
                      <a:pt x="80" y="139"/>
                      <a:pt x="80" y="139"/>
                      <a:pt x="83" y="143"/>
                    </a:cubicBezTo>
                    <a:cubicBezTo>
                      <a:pt x="84" y="144"/>
                      <a:pt x="84" y="146"/>
                      <a:pt x="85" y="147"/>
                    </a:cubicBezTo>
                    <a:cubicBezTo>
                      <a:pt x="86" y="149"/>
                      <a:pt x="86" y="149"/>
                      <a:pt x="86" y="149"/>
                    </a:cubicBezTo>
                    <a:cubicBezTo>
                      <a:pt x="86" y="150"/>
                      <a:pt x="87" y="155"/>
                      <a:pt x="87" y="156"/>
                    </a:cubicBezTo>
                    <a:cubicBezTo>
                      <a:pt x="87" y="157"/>
                      <a:pt x="90" y="159"/>
                      <a:pt x="91" y="159"/>
                    </a:cubicBezTo>
                    <a:cubicBezTo>
                      <a:pt x="93" y="159"/>
                      <a:pt x="94" y="160"/>
                      <a:pt x="94" y="160"/>
                    </a:cubicBezTo>
                    <a:cubicBezTo>
                      <a:pt x="93" y="160"/>
                      <a:pt x="95" y="163"/>
                      <a:pt x="96" y="163"/>
                    </a:cubicBezTo>
                    <a:cubicBezTo>
                      <a:pt x="98" y="163"/>
                      <a:pt x="98" y="159"/>
                      <a:pt x="97" y="159"/>
                    </a:cubicBezTo>
                    <a:cubicBezTo>
                      <a:pt x="95" y="159"/>
                      <a:pt x="95" y="153"/>
                      <a:pt x="95" y="151"/>
                    </a:cubicBezTo>
                    <a:cubicBezTo>
                      <a:pt x="95" y="148"/>
                      <a:pt x="96" y="146"/>
                      <a:pt x="97" y="146"/>
                    </a:cubicBezTo>
                    <a:cubicBezTo>
                      <a:pt x="97" y="146"/>
                      <a:pt x="97" y="152"/>
                      <a:pt x="97" y="153"/>
                    </a:cubicBezTo>
                    <a:cubicBezTo>
                      <a:pt x="97" y="154"/>
                      <a:pt x="98" y="156"/>
                      <a:pt x="98" y="158"/>
                    </a:cubicBezTo>
                    <a:cubicBezTo>
                      <a:pt x="98" y="158"/>
                      <a:pt x="98" y="158"/>
                      <a:pt x="100" y="159"/>
                    </a:cubicBezTo>
                    <a:cubicBezTo>
                      <a:pt x="104" y="162"/>
                      <a:pt x="104" y="162"/>
                      <a:pt x="104" y="162"/>
                    </a:cubicBezTo>
                    <a:cubicBezTo>
                      <a:pt x="109" y="160"/>
                      <a:pt x="116" y="162"/>
                      <a:pt x="115" y="163"/>
                    </a:cubicBezTo>
                    <a:cubicBezTo>
                      <a:pt x="115" y="164"/>
                      <a:pt x="119" y="164"/>
                      <a:pt x="119" y="162"/>
                    </a:cubicBezTo>
                    <a:cubicBezTo>
                      <a:pt x="120" y="161"/>
                      <a:pt x="120" y="162"/>
                      <a:pt x="120" y="163"/>
                    </a:cubicBezTo>
                    <a:cubicBezTo>
                      <a:pt x="120" y="165"/>
                      <a:pt x="116" y="169"/>
                      <a:pt x="116" y="171"/>
                    </a:cubicBezTo>
                    <a:cubicBezTo>
                      <a:pt x="115" y="173"/>
                      <a:pt x="103" y="172"/>
                      <a:pt x="98" y="172"/>
                    </a:cubicBezTo>
                    <a:cubicBezTo>
                      <a:pt x="93" y="171"/>
                      <a:pt x="86" y="173"/>
                      <a:pt x="85" y="175"/>
                    </a:cubicBezTo>
                    <a:cubicBezTo>
                      <a:pt x="84" y="176"/>
                      <a:pt x="76" y="171"/>
                      <a:pt x="73" y="169"/>
                    </a:cubicBezTo>
                    <a:cubicBezTo>
                      <a:pt x="69" y="168"/>
                      <a:pt x="66" y="162"/>
                      <a:pt x="65" y="162"/>
                    </a:cubicBezTo>
                    <a:cubicBezTo>
                      <a:pt x="65" y="161"/>
                      <a:pt x="66" y="159"/>
                      <a:pt x="66" y="158"/>
                    </a:cubicBezTo>
                    <a:cubicBezTo>
                      <a:pt x="65" y="157"/>
                      <a:pt x="57" y="157"/>
                      <a:pt x="55" y="158"/>
                    </a:cubicBezTo>
                    <a:cubicBezTo>
                      <a:pt x="52" y="158"/>
                      <a:pt x="40" y="160"/>
                      <a:pt x="37" y="161"/>
                    </a:cubicBezTo>
                    <a:cubicBezTo>
                      <a:pt x="34" y="162"/>
                      <a:pt x="29" y="161"/>
                      <a:pt x="28" y="161"/>
                    </a:cubicBezTo>
                    <a:cubicBezTo>
                      <a:pt x="26" y="160"/>
                      <a:pt x="23" y="165"/>
                      <a:pt x="21" y="165"/>
                    </a:cubicBezTo>
                    <a:cubicBezTo>
                      <a:pt x="20" y="166"/>
                      <a:pt x="18" y="172"/>
                      <a:pt x="17" y="178"/>
                    </a:cubicBezTo>
                    <a:cubicBezTo>
                      <a:pt x="17" y="178"/>
                      <a:pt x="17" y="178"/>
                      <a:pt x="14" y="183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9" y="189"/>
                      <a:pt x="4" y="199"/>
                      <a:pt x="3" y="201"/>
                    </a:cubicBezTo>
                    <a:cubicBezTo>
                      <a:pt x="2" y="203"/>
                      <a:pt x="0" y="219"/>
                      <a:pt x="0" y="224"/>
                    </a:cubicBezTo>
                    <a:cubicBezTo>
                      <a:pt x="0" y="229"/>
                      <a:pt x="5" y="240"/>
                      <a:pt x="6" y="243"/>
                    </a:cubicBezTo>
                    <a:cubicBezTo>
                      <a:pt x="7" y="245"/>
                      <a:pt x="15" y="252"/>
                      <a:pt x="18" y="254"/>
                    </a:cubicBezTo>
                    <a:cubicBezTo>
                      <a:pt x="20" y="255"/>
                      <a:pt x="29" y="255"/>
                      <a:pt x="31" y="255"/>
                    </a:cubicBezTo>
                    <a:cubicBezTo>
                      <a:pt x="34" y="255"/>
                      <a:pt x="37" y="253"/>
                      <a:pt x="38" y="250"/>
                    </a:cubicBezTo>
                    <a:cubicBezTo>
                      <a:pt x="38" y="250"/>
                      <a:pt x="38" y="250"/>
                      <a:pt x="42" y="250"/>
                    </a:cubicBezTo>
                    <a:cubicBezTo>
                      <a:pt x="44" y="250"/>
                      <a:pt x="44" y="250"/>
                      <a:pt x="44" y="250"/>
                    </a:cubicBezTo>
                    <a:cubicBezTo>
                      <a:pt x="44" y="252"/>
                      <a:pt x="50" y="254"/>
                      <a:pt x="52" y="255"/>
                    </a:cubicBezTo>
                    <a:cubicBezTo>
                      <a:pt x="53" y="256"/>
                      <a:pt x="57" y="255"/>
                      <a:pt x="58" y="255"/>
                    </a:cubicBezTo>
                    <a:cubicBezTo>
                      <a:pt x="59" y="255"/>
                      <a:pt x="60" y="265"/>
                      <a:pt x="60" y="268"/>
                    </a:cubicBezTo>
                    <a:cubicBezTo>
                      <a:pt x="59" y="271"/>
                      <a:pt x="62" y="282"/>
                      <a:pt x="63" y="285"/>
                    </a:cubicBezTo>
                    <a:cubicBezTo>
                      <a:pt x="63" y="288"/>
                      <a:pt x="67" y="297"/>
                      <a:pt x="67" y="300"/>
                    </a:cubicBezTo>
                    <a:cubicBezTo>
                      <a:pt x="68" y="303"/>
                      <a:pt x="65" y="313"/>
                      <a:pt x="65" y="317"/>
                    </a:cubicBezTo>
                    <a:cubicBezTo>
                      <a:pt x="64" y="321"/>
                      <a:pt x="69" y="331"/>
                      <a:pt x="71" y="335"/>
                    </a:cubicBezTo>
                    <a:cubicBezTo>
                      <a:pt x="72" y="338"/>
                      <a:pt x="73" y="346"/>
                      <a:pt x="73" y="347"/>
                    </a:cubicBezTo>
                    <a:cubicBezTo>
                      <a:pt x="73" y="349"/>
                      <a:pt x="79" y="360"/>
                      <a:pt x="80" y="364"/>
                    </a:cubicBezTo>
                    <a:cubicBezTo>
                      <a:pt x="81" y="368"/>
                      <a:pt x="95" y="369"/>
                      <a:pt x="98" y="367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6"/>
              <p:cNvSpPr>
                <a:spLocks/>
              </p:cNvSpPr>
              <p:nvPr/>
            </p:nvSpPr>
            <p:spPr bwMode="auto">
              <a:xfrm>
                <a:off x="3756026" y="3794125"/>
                <a:ext cx="55563" cy="55563"/>
              </a:xfrm>
              <a:custGeom>
                <a:avLst/>
                <a:gdLst>
                  <a:gd name="T0" fmla="*/ 6 w 15"/>
                  <a:gd name="T1" fmla="*/ 14 h 15"/>
                  <a:gd name="T2" fmla="*/ 12 w 15"/>
                  <a:gd name="T3" fmla="*/ 12 h 15"/>
                  <a:gd name="T4" fmla="*/ 14 w 15"/>
                  <a:gd name="T5" fmla="*/ 5 h 15"/>
                  <a:gd name="T6" fmla="*/ 9 w 15"/>
                  <a:gd name="T7" fmla="*/ 0 h 15"/>
                  <a:gd name="T8" fmla="*/ 6 w 15"/>
                  <a:gd name="T9" fmla="*/ 4 h 15"/>
                  <a:gd name="T10" fmla="*/ 1 w 15"/>
                  <a:gd name="T11" fmla="*/ 7 h 15"/>
                  <a:gd name="T12" fmla="*/ 1 w 15"/>
                  <a:gd name="T13" fmla="*/ 10 h 15"/>
                  <a:gd name="T14" fmla="*/ 6 w 15"/>
                  <a:gd name="T15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6" y="14"/>
                    </a:moveTo>
                    <a:cubicBezTo>
                      <a:pt x="6" y="15"/>
                      <a:pt x="10" y="12"/>
                      <a:pt x="12" y="12"/>
                    </a:cubicBezTo>
                    <a:cubicBezTo>
                      <a:pt x="14" y="11"/>
                      <a:pt x="15" y="6"/>
                      <a:pt x="14" y="5"/>
                    </a:cubicBezTo>
                    <a:cubicBezTo>
                      <a:pt x="12" y="5"/>
                      <a:pt x="10" y="1"/>
                      <a:pt x="9" y="0"/>
                    </a:cubicBezTo>
                    <a:cubicBezTo>
                      <a:pt x="8" y="0"/>
                      <a:pt x="5" y="2"/>
                      <a:pt x="6" y="4"/>
                    </a:cubicBezTo>
                    <a:cubicBezTo>
                      <a:pt x="6" y="5"/>
                      <a:pt x="2" y="6"/>
                      <a:pt x="1" y="7"/>
                    </a:cubicBezTo>
                    <a:cubicBezTo>
                      <a:pt x="0" y="9"/>
                      <a:pt x="0" y="10"/>
                      <a:pt x="1" y="10"/>
                    </a:cubicBezTo>
                    <a:cubicBezTo>
                      <a:pt x="2" y="10"/>
                      <a:pt x="6" y="13"/>
                      <a:pt x="6" y="14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3725863" y="3932238"/>
                <a:ext cx="41275" cy="65088"/>
              </a:xfrm>
              <a:custGeom>
                <a:avLst/>
                <a:gdLst>
                  <a:gd name="T0" fmla="*/ 10 w 11"/>
                  <a:gd name="T1" fmla="*/ 7 h 17"/>
                  <a:gd name="T2" fmla="*/ 8 w 11"/>
                  <a:gd name="T3" fmla="*/ 1 h 17"/>
                  <a:gd name="T4" fmla="*/ 1 w 11"/>
                  <a:gd name="T5" fmla="*/ 12 h 17"/>
                  <a:gd name="T6" fmla="*/ 4 w 11"/>
                  <a:gd name="T7" fmla="*/ 15 h 17"/>
                  <a:gd name="T8" fmla="*/ 9 w 11"/>
                  <a:gd name="T9" fmla="*/ 16 h 17"/>
                  <a:gd name="T10" fmla="*/ 9 w 11"/>
                  <a:gd name="T11" fmla="*/ 14 h 17"/>
                  <a:gd name="T12" fmla="*/ 10 w 11"/>
                  <a:gd name="T1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7">
                    <a:moveTo>
                      <a:pt x="10" y="7"/>
                    </a:moveTo>
                    <a:cubicBezTo>
                      <a:pt x="11" y="6"/>
                      <a:pt x="10" y="1"/>
                      <a:pt x="8" y="1"/>
                    </a:cubicBezTo>
                    <a:cubicBezTo>
                      <a:pt x="6" y="0"/>
                      <a:pt x="0" y="8"/>
                      <a:pt x="1" y="12"/>
                    </a:cubicBezTo>
                    <a:cubicBezTo>
                      <a:pt x="2" y="16"/>
                      <a:pt x="3" y="16"/>
                      <a:pt x="4" y="15"/>
                    </a:cubicBezTo>
                    <a:cubicBezTo>
                      <a:pt x="4" y="14"/>
                      <a:pt x="8" y="16"/>
                      <a:pt x="9" y="16"/>
                    </a:cubicBezTo>
                    <a:cubicBezTo>
                      <a:pt x="10" y="17"/>
                      <a:pt x="10" y="16"/>
                      <a:pt x="9" y="14"/>
                    </a:cubicBezTo>
                    <a:cubicBezTo>
                      <a:pt x="8" y="12"/>
                      <a:pt x="9" y="7"/>
                      <a:pt x="10" y="7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8"/>
              <p:cNvSpPr>
                <a:spLocks/>
              </p:cNvSpPr>
              <p:nvPr/>
            </p:nvSpPr>
            <p:spPr bwMode="auto">
              <a:xfrm>
                <a:off x="3638551" y="3879850"/>
                <a:ext cx="87313" cy="120650"/>
              </a:xfrm>
              <a:custGeom>
                <a:avLst/>
                <a:gdLst>
                  <a:gd name="T0" fmla="*/ 21 w 23"/>
                  <a:gd name="T1" fmla="*/ 16 h 32"/>
                  <a:gd name="T2" fmla="*/ 22 w 23"/>
                  <a:gd name="T3" fmla="*/ 6 h 32"/>
                  <a:gd name="T4" fmla="*/ 17 w 23"/>
                  <a:gd name="T5" fmla="*/ 1 h 32"/>
                  <a:gd name="T6" fmla="*/ 5 w 23"/>
                  <a:gd name="T7" fmla="*/ 15 h 32"/>
                  <a:gd name="T8" fmla="*/ 1 w 23"/>
                  <a:gd name="T9" fmla="*/ 27 h 32"/>
                  <a:gd name="T10" fmla="*/ 12 w 23"/>
                  <a:gd name="T11" fmla="*/ 31 h 32"/>
                  <a:gd name="T12" fmla="*/ 16 w 23"/>
                  <a:gd name="T13" fmla="*/ 30 h 32"/>
                  <a:gd name="T14" fmla="*/ 16 w 23"/>
                  <a:gd name="T15" fmla="*/ 29 h 32"/>
                  <a:gd name="T16" fmla="*/ 20 w 23"/>
                  <a:gd name="T17" fmla="*/ 23 h 32"/>
                  <a:gd name="T18" fmla="*/ 21 w 23"/>
                  <a:gd name="T1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32">
                    <a:moveTo>
                      <a:pt x="21" y="16"/>
                    </a:moveTo>
                    <a:cubicBezTo>
                      <a:pt x="21" y="14"/>
                      <a:pt x="22" y="8"/>
                      <a:pt x="22" y="6"/>
                    </a:cubicBezTo>
                    <a:cubicBezTo>
                      <a:pt x="23" y="5"/>
                      <a:pt x="19" y="2"/>
                      <a:pt x="17" y="1"/>
                    </a:cubicBezTo>
                    <a:cubicBezTo>
                      <a:pt x="15" y="0"/>
                      <a:pt x="10" y="13"/>
                      <a:pt x="5" y="15"/>
                    </a:cubicBezTo>
                    <a:cubicBezTo>
                      <a:pt x="1" y="17"/>
                      <a:pt x="0" y="25"/>
                      <a:pt x="1" y="27"/>
                    </a:cubicBezTo>
                    <a:cubicBezTo>
                      <a:pt x="2" y="28"/>
                      <a:pt x="11" y="29"/>
                      <a:pt x="12" y="31"/>
                    </a:cubicBezTo>
                    <a:cubicBezTo>
                      <a:pt x="14" y="32"/>
                      <a:pt x="15" y="30"/>
                      <a:pt x="16" y="30"/>
                    </a:cubicBezTo>
                    <a:cubicBezTo>
                      <a:pt x="17" y="30"/>
                      <a:pt x="17" y="29"/>
                      <a:pt x="16" y="29"/>
                    </a:cubicBezTo>
                    <a:cubicBezTo>
                      <a:pt x="16" y="29"/>
                      <a:pt x="19" y="25"/>
                      <a:pt x="20" y="23"/>
                    </a:cubicBezTo>
                    <a:cubicBezTo>
                      <a:pt x="20" y="21"/>
                      <a:pt x="21" y="17"/>
                      <a:pt x="21" y="16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9"/>
              <p:cNvSpPr>
                <a:spLocks/>
              </p:cNvSpPr>
              <p:nvPr/>
            </p:nvSpPr>
            <p:spPr bwMode="auto">
              <a:xfrm>
                <a:off x="3602038" y="4011613"/>
                <a:ext cx="88900" cy="33338"/>
              </a:xfrm>
              <a:custGeom>
                <a:avLst/>
                <a:gdLst>
                  <a:gd name="T0" fmla="*/ 8 w 24"/>
                  <a:gd name="T1" fmla="*/ 1 h 9"/>
                  <a:gd name="T2" fmla="*/ 1 w 24"/>
                  <a:gd name="T3" fmla="*/ 3 h 9"/>
                  <a:gd name="T4" fmla="*/ 17 w 24"/>
                  <a:gd name="T5" fmla="*/ 8 h 9"/>
                  <a:gd name="T6" fmla="*/ 23 w 24"/>
                  <a:gd name="T7" fmla="*/ 8 h 9"/>
                  <a:gd name="T8" fmla="*/ 8 w 24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">
                    <a:moveTo>
                      <a:pt x="8" y="1"/>
                    </a:moveTo>
                    <a:cubicBezTo>
                      <a:pt x="5" y="0"/>
                      <a:pt x="1" y="2"/>
                      <a:pt x="1" y="3"/>
                    </a:cubicBezTo>
                    <a:cubicBezTo>
                      <a:pt x="0" y="4"/>
                      <a:pt x="13" y="6"/>
                      <a:pt x="17" y="8"/>
                    </a:cubicBezTo>
                    <a:cubicBezTo>
                      <a:pt x="21" y="9"/>
                      <a:pt x="24" y="9"/>
                      <a:pt x="23" y="8"/>
                    </a:cubicBezTo>
                    <a:cubicBezTo>
                      <a:pt x="22" y="8"/>
                      <a:pt x="11" y="2"/>
                      <a:pt x="8" y="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auto">
              <a:xfrm>
                <a:off x="3714751" y="3673475"/>
                <a:ext cx="19050" cy="38100"/>
              </a:xfrm>
              <a:custGeom>
                <a:avLst/>
                <a:gdLst>
                  <a:gd name="T0" fmla="*/ 4 w 5"/>
                  <a:gd name="T1" fmla="*/ 8 h 10"/>
                  <a:gd name="T2" fmla="*/ 1 w 5"/>
                  <a:gd name="T3" fmla="*/ 2 h 10"/>
                  <a:gd name="T4" fmla="*/ 1 w 5"/>
                  <a:gd name="T5" fmla="*/ 9 h 10"/>
                  <a:gd name="T6" fmla="*/ 4 w 5"/>
                  <a:gd name="T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4" y="8"/>
                    </a:moveTo>
                    <a:cubicBezTo>
                      <a:pt x="5" y="7"/>
                      <a:pt x="2" y="0"/>
                      <a:pt x="1" y="2"/>
                    </a:cubicBezTo>
                    <a:cubicBezTo>
                      <a:pt x="0" y="3"/>
                      <a:pt x="1" y="7"/>
                      <a:pt x="1" y="9"/>
                    </a:cubicBezTo>
                    <a:cubicBezTo>
                      <a:pt x="1" y="10"/>
                      <a:pt x="3" y="10"/>
                      <a:pt x="4" y="8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1"/>
              <p:cNvSpPr>
                <a:spLocks/>
              </p:cNvSpPr>
              <p:nvPr/>
            </p:nvSpPr>
            <p:spPr bwMode="auto">
              <a:xfrm>
                <a:off x="3733801" y="3741738"/>
                <a:ext cx="25400" cy="36513"/>
              </a:xfrm>
              <a:custGeom>
                <a:avLst/>
                <a:gdLst>
                  <a:gd name="T0" fmla="*/ 6 w 7"/>
                  <a:gd name="T1" fmla="*/ 5 h 10"/>
                  <a:gd name="T2" fmla="*/ 3 w 7"/>
                  <a:gd name="T3" fmla="*/ 1 h 10"/>
                  <a:gd name="T4" fmla="*/ 2 w 7"/>
                  <a:gd name="T5" fmla="*/ 9 h 10"/>
                  <a:gd name="T6" fmla="*/ 6 w 7"/>
                  <a:gd name="T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0">
                    <a:moveTo>
                      <a:pt x="6" y="5"/>
                    </a:moveTo>
                    <a:cubicBezTo>
                      <a:pt x="7" y="3"/>
                      <a:pt x="5" y="1"/>
                      <a:pt x="3" y="1"/>
                    </a:cubicBezTo>
                    <a:cubicBezTo>
                      <a:pt x="0" y="0"/>
                      <a:pt x="0" y="8"/>
                      <a:pt x="2" y="9"/>
                    </a:cubicBezTo>
                    <a:cubicBezTo>
                      <a:pt x="3" y="10"/>
                      <a:pt x="6" y="6"/>
                      <a:pt x="6" y="5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2"/>
              <p:cNvSpPr>
                <a:spLocks/>
              </p:cNvSpPr>
              <p:nvPr/>
            </p:nvSpPr>
            <p:spPr bwMode="auto">
              <a:xfrm>
                <a:off x="3808413" y="3932238"/>
                <a:ext cx="44450" cy="26988"/>
              </a:xfrm>
              <a:custGeom>
                <a:avLst/>
                <a:gdLst>
                  <a:gd name="T0" fmla="*/ 1 w 12"/>
                  <a:gd name="T1" fmla="*/ 5 h 7"/>
                  <a:gd name="T2" fmla="*/ 12 w 12"/>
                  <a:gd name="T3" fmla="*/ 2 h 7"/>
                  <a:gd name="T4" fmla="*/ 1 w 12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7">
                    <a:moveTo>
                      <a:pt x="1" y="5"/>
                    </a:moveTo>
                    <a:cubicBezTo>
                      <a:pt x="4" y="7"/>
                      <a:pt x="11" y="6"/>
                      <a:pt x="12" y="2"/>
                    </a:cubicBezTo>
                    <a:cubicBezTo>
                      <a:pt x="8" y="0"/>
                      <a:pt x="0" y="0"/>
                      <a:pt x="1" y="5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33"/>
              <p:cNvSpPr>
                <a:spLocks/>
              </p:cNvSpPr>
              <p:nvPr/>
            </p:nvSpPr>
            <p:spPr bwMode="auto">
              <a:xfrm>
                <a:off x="3789363" y="3533775"/>
                <a:ext cx="71438" cy="76200"/>
              </a:xfrm>
              <a:custGeom>
                <a:avLst/>
                <a:gdLst>
                  <a:gd name="T0" fmla="*/ 4 w 19"/>
                  <a:gd name="T1" fmla="*/ 9 h 20"/>
                  <a:gd name="T2" fmla="*/ 2 w 19"/>
                  <a:gd name="T3" fmla="*/ 14 h 20"/>
                  <a:gd name="T4" fmla="*/ 2 w 19"/>
                  <a:gd name="T5" fmla="*/ 14 h 20"/>
                  <a:gd name="T6" fmla="*/ 2 w 19"/>
                  <a:gd name="T7" fmla="*/ 19 h 20"/>
                  <a:gd name="T8" fmla="*/ 7 w 19"/>
                  <a:gd name="T9" fmla="*/ 15 h 20"/>
                  <a:gd name="T10" fmla="*/ 12 w 19"/>
                  <a:gd name="T11" fmla="*/ 13 h 20"/>
                  <a:gd name="T12" fmla="*/ 18 w 19"/>
                  <a:gd name="T13" fmla="*/ 12 h 20"/>
                  <a:gd name="T14" fmla="*/ 19 w 19"/>
                  <a:gd name="T15" fmla="*/ 10 h 20"/>
                  <a:gd name="T16" fmla="*/ 17 w 19"/>
                  <a:gd name="T17" fmla="*/ 0 h 20"/>
                  <a:gd name="T18" fmla="*/ 13 w 19"/>
                  <a:gd name="T19" fmla="*/ 3 h 20"/>
                  <a:gd name="T20" fmla="*/ 4 w 19"/>
                  <a:gd name="T21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20">
                    <a:moveTo>
                      <a:pt x="4" y="9"/>
                    </a:moveTo>
                    <a:cubicBezTo>
                      <a:pt x="3" y="10"/>
                      <a:pt x="2" y="1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8"/>
                      <a:pt x="2" y="19"/>
                    </a:cubicBezTo>
                    <a:cubicBezTo>
                      <a:pt x="3" y="20"/>
                      <a:pt x="6" y="15"/>
                      <a:pt x="7" y="15"/>
                    </a:cubicBezTo>
                    <a:cubicBezTo>
                      <a:pt x="8" y="14"/>
                      <a:pt x="11" y="13"/>
                      <a:pt x="12" y="13"/>
                    </a:cubicBezTo>
                    <a:cubicBezTo>
                      <a:pt x="12" y="14"/>
                      <a:pt x="15" y="13"/>
                      <a:pt x="18" y="12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8" y="6"/>
                      <a:pt x="18" y="3"/>
                      <a:pt x="17" y="0"/>
                    </a:cubicBezTo>
                    <a:cubicBezTo>
                      <a:pt x="16" y="1"/>
                      <a:pt x="14" y="2"/>
                      <a:pt x="13" y="3"/>
                    </a:cubicBezTo>
                    <a:cubicBezTo>
                      <a:pt x="12" y="4"/>
                      <a:pt x="6" y="8"/>
                      <a:pt x="4" y="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4"/>
              <p:cNvSpPr>
                <a:spLocks/>
              </p:cNvSpPr>
              <p:nvPr/>
            </p:nvSpPr>
            <p:spPr bwMode="auto">
              <a:xfrm>
                <a:off x="3519488" y="3895725"/>
                <a:ext cx="3175" cy="3175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522663" y="3890963"/>
                <a:ext cx="79375" cy="109538"/>
              </a:xfrm>
              <a:custGeom>
                <a:avLst/>
                <a:gdLst>
                  <a:gd name="T0" fmla="*/ 20 w 21"/>
                  <a:gd name="T1" fmla="*/ 21 h 29"/>
                  <a:gd name="T2" fmla="*/ 11 w 21"/>
                  <a:gd name="T3" fmla="*/ 11 h 29"/>
                  <a:gd name="T4" fmla="*/ 10 w 21"/>
                  <a:gd name="T5" fmla="*/ 9 h 29"/>
                  <a:gd name="T6" fmla="*/ 9 w 21"/>
                  <a:gd name="T7" fmla="*/ 6 h 29"/>
                  <a:gd name="T8" fmla="*/ 3 w 21"/>
                  <a:gd name="T9" fmla="*/ 0 h 29"/>
                  <a:gd name="T10" fmla="*/ 0 w 21"/>
                  <a:gd name="T11" fmla="*/ 2 h 29"/>
                  <a:gd name="T12" fmla="*/ 4 w 21"/>
                  <a:gd name="T13" fmla="*/ 5 h 29"/>
                  <a:gd name="T14" fmla="*/ 17 w 21"/>
                  <a:gd name="T15" fmla="*/ 28 h 29"/>
                  <a:gd name="T16" fmla="*/ 20 w 21"/>
                  <a:gd name="T17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9">
                    <a:moveTo>
                      <a:pt x="20" y="21"/>
                    </a:moveTo>
                    <a:cubicBezTo>
                      <a:pt x="19" y="18"/>
                      <a:pt x="15" y="14"/>
                      <a:pt x="11" y="11"/>
                    </a:cubicBezTo>
                    <a:cubicBezTo>
                      <a:pt x="11" y="11"/>
                      <a:pt x="11" y="11"/>
                      <a:pt x="10" y="9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3"/>
                      <a:pt x="3" y="1"/>
                      <a:pt x="3" y="0"/>
                    </a:cubicBezTo>
                    <a:cubicBezTo>
                      <a:pt x="2" y="0"/>
                      <a:pt x="1" y="3"/>
                      <a:pt x="0" y="2"/>
                    </a:cubicBezTo>
                    <a:cubicBezTo>
                      <a:pt x="0" y="2"/>
                      <a:pt x="2" y="3"/>
                      <a:pt x="4" y="5"/>
                    </a:cubicBezTo>
                    <a:cubicBezTo>
                      <a:pt x="8" y="8"/>
                      <a:pt x="15" y="26"/>
                      <a:pt x="17" y="28"/>
                    </a:cubicBezTo>
                    <a:cubicBezTo>
                      <a:pt x="19" y="29"/>
                      <a:pt x="21" y="24"/>
                      <a:pt x="20" y="2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6"/>
              <p:cNvSpPr>
                <a:spLocks/>
              </p:cNvSpPr>
              <p:nvPr/>
            </p:nvSpPr>
            <p:spPr bwMode="auto">
              <a:xfrm>
                <a:off x="3371851" y="3846513"/>
                <a:ext cx="30163" cy="38100"/>
              </a:xfrm>
              <a:custGeom>
                <a:avLst/>
                <a:gdLst>
                  <a:gd name="T0" fmla="*/ 1 w 8"/>
                  <a:gd name="T1" fmla="*/ 3 h 10"/>
                  <a:gd name="T2" fmla="*/ 7 w 8"/>
                  <a:gd name="T3" fmla="*/ 9 h 10"/>
                  <a:gd name="T4" fmla="*/ 5 w 8"/>
                  <a:gd name="T5" fmla="*/ 1 h 10"/>
                  <a:gd name="T6" fmla="*/ 1 w 8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1" y="3"/>
                    </a:moveTo>
                    <a:cubicBezTo>
                      <a:pt x="0" y="5"/>
                      <a:pt x="7" y="10"/>
                      <a:pt x="7" y="9"/>
                    </a:cubicBezTo>
                    <a:cubicBezTo>
                      <a:pt x="8" y="8"/>
                      <a:pt x="6" y="2"/>
                      <a:pt x="5" y="1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7"/>
              <p:cNvSpPr>
                <a:spLocks/>
              </p:cNvSpPr>
              <p:nvPr/>
            </p:nvSpPr>
            <p:spPr bwMode="auto">
              <a:xfrm>
                <a:off x="3044826" y="4083050"/>
                <a:ext cx="68263" cy="161925"/>
              </a:xfrm>
              <a:custGeom>
                <a:avLst/>
                <a:gdLst>
                  <a:gd name="T0" fmla="*/ 2 w 18"/>
                  <a:gd name="T1" fmla="*/ 39 h 43"/>
                  <a:gd name="T2" fmla="*/ 8 w 18"/>
                  <a:gd name="T3" fmla="*/ 43 h 43"/>
                  <a:gd name="T4" fmla="*/ 14 w 18"/>
                  <a:gd name="T5" fmla="*/ 34 h 43"/>
                  <a:gd name="T6" fmla="*/ 15 w 18"/>
                  <a:gd name="T7" fmla="*/ 27 h 43"/>
                  <a:gd name="T8" fmla="*/ 16 w 18"/>
                  <a:gd name="T9" fmla="*/ 23 h 43"/>
                  <a:gd name="T10" fmla="*/ 18 w 18"/>
                  <a:gd name="T11" fmla="*/ 18 h 43"/>
                  <a:gd name="T12" fmla="*/ 15 w 18"/>
                  <a:gd name="T13" fmla="*/ 2 h 43"/>
                  <a:gd name="T14" fmla="*/ 12 w 18"/>
                  <a:gd name="T15" fmla="*/ 5 h 43"/>
                  <a:gd name="T16" fmla="*/ 4 w 18"/>
                  <a:gd name="T17" fmla="*/ 13 h 43"/>
                  <a:gd name="T18" fmla="*/ 2 w 18"/>
                  <a:gd name="T19" fmla="*/ 22 h 43"/>
                  <a:gd name="T20" fmla="*/ 1 w 18"/>
                  <a:gd name="T21" fmla="*/ 28 h 43"/>
                  <a:gd name="T22" fmla="*/ 2 w 18"/>
                  <a:gd name="T23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43">
                    <a:moveTo>
                      <a:pt x="2" y="39"/>
                    </a:moveTo>
                    <a:cubicBezTo>
                      <a:pt x="3" y="41"/>
                      <a:pt x="7" y="43"/>
                      <a:pt x="8" y="43"/>
                    </a:cubicBezTo>
                    <a:cubicBezTo>
                      <a:pt x="10" y="42"/>
                      <a:pt x="13" y="36"/>
                      <a:pt x="14" y="34"/>
                    </a:cubicBezTo>
                    <a:cubicBezTo>
                      <a:pt x="14" y="32"/>
                      <a:pt x="15" y="28"/>
                      <a:pt x="15" y="27"/>
                    </a:cubicBezTo>
                    <a:cubicBezTo>
                      <a:pt x="15" y="26"/>
                      <a:pt x="15" y="24"/>
                      <a:pt x="16" y="23"/>
                    </a:cubicBezTo>
                    <a:cubicBezTo>
                      <a:pt x="16" y="23"/>
                      <a:pt x="17" y="21"/>
                      <a:pt x="18" y="18"/>
                    </a:cubicBezTo>
                    <a:cubicBezTo>
                      <a:pt x="18" y="16"/>
                      <a:pt x="15" y="4"/>
                      <a:pt x="15" y="2"/>
                    </a:cubicBezTo>
                    <a:cubicBezTo>
                      <a:pt x="15" y="0"/>
                      <a:pt x="12" y="3"/>
                      <a:pt x="12" y="5"/>
                    </a:cubicBezTo>
                    <a:cubicBezTo>
                      <a:pt x="11" y="7"/>
                      <a:pt x="5" y="11"/>
                      <a:pt x="4" y="13"/>
                    </a:cubicBezTo>
                    <a:cubicBezTo>
                      <a:pt x="3" y="15"/>
                      <a:pt x="1" y="21"/>
                      <a:pt x="2" y="22"/>
                    </a:cubicBezTo>
                    <a:cubicBezTo>
                      <a:pt x="2" y="23"/>
                      <a:pt x="1" y="27"/>
                      <a:pt x="1" y="28"/>
                    </a:cubicBezTo>
                    <a:cubicBezTo>
                      <a:pt x="0" y="29"/>
                      <a:pt x="2" y="37"/>
                      <a:pt x="2" y="3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8"/>
              <p:cNvSpPr>
                <a:spLocks/>
              </p:cNvSpPr>
              <p:nvPr/>
            </p:nvSpPr>
            <p:spPr bwMode="auto">
              <a:xfrm>
                <a:off x="2263776" y="4519613"/>
                <a:ext cx="17463" cy="14288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4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2" y="4"/>
                      <a:pt x="3" y="4"/>
                      <a:pt x="4" y="4"/>
                    </a:cubicBezTo>
                    <a:cubicBezTo>
                      <a:pt x="5" y="0"/>
                      <a:pt x="0" y="1"/>
                      <a:pt x="0" y="4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9"/>
              <p:cNvSpPr>
                <a:spLocks/>
              </p:cNvSpPr>
              <p:nvPr/>
            </p:nvSpPr>
            <p:spPr bwMode="auto">
              <a:xfrm>
                <a:off x="2206626" y="2827338"/>
                <a:ext cx="455613" cy="414338"/>
              </a:xfrm>
              <a:custGeom>
                <a:avLst/>
                <a:gdLst>
                  <a:gd name="T0" fmla="*/ 120 w 121"/>
                  <a:gd name="T1" fmla="*/ 13 h 110"/>
                  <a:gd name="T2" fmla="*/ 113 w 121"/>
                  <a:gd name="T3" fmla="*/ 12 h 110"/>
                  <a:gd name="T4" fmla="*/ 104 w 121"/>
                  <a:gd name="T5" fmla="*/ 11 h 110"/>
                  <a:gd name="T6" fmla="*/ 106 w 121"/>
                  <a:gd name="T7" fmla="*/ 6 h 110"/>
                  <a:gd name="T8" fmla="*/ 104 w 121"/>
                  <a:gd name="T9" fmla="*/ 2 h 110"/>
                  <a:gd name="T10" fmla="*/ 93 w 121"/>
                  <a:gd name="T11" fmla="*/ 1 h 110"/>
                  <a:gd name="T12" fmla="*/ 87 w 121"/>
                  <a:gd name="T13" fmla="*/ 0 h 110"/>
                  <a:gd name="T14" fmla="*/ 74 w 121"/>
                  <a:gd name="T15" fmla="*/ 2 h 110"/>
                  <a:gd name="T16" fmla="*/ 59 w 121"/>
                  <a:gd name="T17" fmla="*/ 3 h 110"/>
                  <a:gd name="T18" fmla="*/ 55 w 121"/>
                  <a:gd name="T19" fmla="*/ 9 h 110"/>
                  <a:gd name="T20" fmla="*/ 43 w 121"/>
                  <a:gd name="T21" fmla="*/ 10 h 110"/>
                  <a:gd name="T22" fmla="*/ 21 w 121"/>
                  <a:gd name="T23" fmla="*/ 16 h 110"/>
                  <a:gd name="T24" fmla="*/ 15 w 121"/>
                  <a:gd name="T25" fmla="*/ 24 h 110"/>
                  <a:gd name="T26" fmla="*/ 10 w 121"/>
                  <a:gd name="T27" fmla="*/ 28 h 110"/>
                  <a:gd name="T28" fmla="*/ 2 w 121"/>
                  <a:gd name="T29" fmla="*/ 31 h 110"/>
                  <a:gd name="T30" fmla="*/ 3 w 121"/>
                  <a:gd name="T31" fmla="*/ 34 h 110"/>
                  <a:gd name="T32" fmla="*/ 7 w 121"/>
                  <a:gd name="T33" fmla="*/ 34 h 110"/>
                  <a:gd name="T34" fmla="*/ 14 w 121"/>
                  <a:gd name="T35" fmla="*/ 35 h 110"/>
                  <a:gd name="T36" fmla="*/ 8 w 121"/>
                  <a:gd name="T37" fmla="*/ 37 h 110"/>
                  <a:gd name="T38" fmla="*/ 8 w 121"/>
                  <a:gd name="T39" fmla="*/ 42 h 110"/>
                  <a:gd name="T40" fmla="*/ 15 w 121"/>
                  <a:gd name="T41" fmla="*/ 43 h 110"/>
                  <a:gd name="T42" fmla="*/ 24 w 121"/>
                  <a:gd name="T43" fmla="*/ 44 h 110"/>
                  <a:gd name="T44" fmla="*/ 29 w 121"/>
                  <a:gd name="T45" fmla="*/ 52 h 110"/>
                  <a:gd name="T46" fmla="*/ 29 w 121"/>
                  <a:gd name="T47" fmla="*/ 59 h 110"/>
                  <a:gd name="T48" fmla="*/ 35 w 121"/>
                  <a:gd name="T49" fmla="*/ 62 h 110"/>
                  <a:gd name="T50" fmla="*/ 33 w 121"/>
                  <a:gd name="T51" fmla="*/ 64 h 110"/>
                  <a:gd name="T52" fmla="*/ 35 w 121"/>
                  <a:gd name="T53" fmla="*/ 70 h 110"/>
                  <a:gd name="T54" fmla="*/ 34 w 121"/>
                  <a:gd name="T55" fmla="*/ 75 h 110"/>
                  <a:gd name="T56" fmla="*/ 33 w 121"/>
                  <a:gd name="T57" fmla="*/ 80 h 110"/>
                  <a:gd name="T58" fmla="*/ 37 w 121"/>
                  <a:gd name="T59" fmla="*/ 97 h 110"/>
                  <a:gd name="T60" fmla="*/ 42 w 121"/>
                  <a:gd name="T61" fmla="*/ 107 h 110"/>
                  <a:gd name="T62" fmla="*/ 48 w 121"/>
                  <a:gd name="T63" fmla="*/ 109 h 110"/>
                  <a:gd name="T64" fmla="*/ 52 w 121"/>
                  <a:gd name="T65" fmla="*/ 107 h 110"/>
                  <a:gd name="T66" fmla="*/ 56 w 121"/>
                  <a:gd name="T67" fmla="*/ 101 h 110"/>
                  <a:gd name="T68" fmla="*/ 60 w 121"/>
                  <a:gd name="T69" fmla="*/ 87 h 110"/>
                  <a:gd name="T70" fmla="*/ 67 w 121"/>
                  <a:gd name="T71" fmla="*/ 86 h 110"/>
                  <a:gd name="T72" fmla="*/ 72 w 121"/>
                  <a:gd name="T73" fmla="*/ 82 h 110"/>
                  <a:gd name="T74" fmla="*/ 82 w 121"/>
                  <a:gd name="T75" fmla="*/ 77 h 110"/>
                  <a:gd name="T76" fmla="*/ 89 w 121"/>
                  <a:gd name="T77" fmla="*/ 68 h 110"/>
                  <a:gd name="T78" fmla="*/ 86 w 121"/>
                  <a:gd name="T79" fmla="*/ 66 h 110"/>
                  <a:gd name="T80" fmla="*/ 86 w 121"/>
                  <a:gd name="T81" fmla="*/ 63 h 110"/>
                  <a:gd name="T82" fmla="*/ 94 w 121"/>
                  <a:gd name="T83" fmla="*/ 65 h 110"/>
                  <a:gd name="T84" fmla="*/ 99 w 121"/>
                  <a:gd name="T85" fmla="*/ 62 h 110"/>
                  <a:gd name="T86" fmla="*/ 99 w 121"/>
                  <a:gd name="T87" fmla="*/ 61 h 110"/>
                  <a:gd name="T88" fmla="*/ 99 w 121"/>
                  <a:gd name="T89" fmla="*/ 57 h 110"/>
                  <a:gd name="T90" fmla="*/ 104 w 121"/>
                  <a:gd name="T91" fmla="*/ 47 h 110"/>
                  <a:gd name="T92" fmla="*/ 107 w 121"/>
                  <a:gd name="T93" fmla="*/ 37 h 110"/>
                  <a:gd name="T94" fmla="*/ 107 w 121"/>
                  <a:gd name="T95" fmla="*/ 32 h 110"/>
                  <a:gd name="T96" fmla="*/ 107 w 121"/>
                  <a:gd name="T97" fmla="*/ 30 h 110"/>
                  <a:gd name="T98" fmla="*/ 109 w 121"/>
                  <a:gd name="T99" fmla="*/ 24 h 110"/>
                  <a:gd name="T100" fmla="*/ 113 w 121"/>
                  <a:gd name="T101" fmla="*/ 21 h 110"/>
                  <a:gd name="T102" fmla="*/ 119 w 121"/>
                  <a:gd name="T103" fmla="*/ 17 h 110"/>
                  <a:gd name="T104" fmla="*/ 120 w 121"/>
                  <a:gd name="T105" fmla="*/ 1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0">
                    <a:moveTo>
                      <a:pt x="120" y="13"/>
                    </a:moveTo>
                    <a:cubicBezTo>
                      <a:pt x="118" y="14"/>
                      <a:pt x="114" y="13"/>
                      <a:pt x="113" y="12"/>
                    </a:cubicBezTo>
                    <a:cubicBezTo>
                      <a:pt x="112" y="11"/>
                      <a:pt x="106" y="10"/>
                      <a:pt x="104" y="11"/>
                    </a:cubicBezTo>
                    <a:cubicBezTo>
                      <a:pt x="102" y="12"/>
                      <a:pt x="104" y="7"/>
                      <a:pt x="106" y="6"/>
                    </a:cubicBezTo>
                    <a:cubicBezTo>
                      <a:pt x="109" y="6"/>
                      <a:pt x="106" y="2"/>
                      <a:pt x="104" y="2"/>
                    </a:cubicBezTo>
                    <a:cubicBezTo>
                      <a:pt x="101" y="2"/>
                      <a:pt x="94" y="1"/>
                      <a:pt x="93" y="1"/>
                    </a:cubicBezTo>
                    <a:cubicBezTo>
                      <a:pt x="91" y="2"/>
                      <a:pt x="88" y="0"/>
                      <a:pt x="87" y="0"/>
                    </a:cubicBezTo>
                    <a:cubicBezTo>
                      <a:pt x="86" y="0"/>
                      <a:pt x="78" y="2"/>
                      <a:pt x="74" y="2"/>
                    </a:cubicBezTo>
                    <a:cubicBezTo>
                      <a:pt x="70" y="2"/>
                      <a:pt x="61" y="2"/>
                      <a:pt x="59" y="3"/>
                    </a:cubicBezTo>
                    <a:cubicBezTo>
                      <a:pt x="57" y="4"/>
                      <a:pt x="55" y="8"/>
                      <a:pt x="55" y="9"/>
                    </a:cubicBezTo>
                    <a:cubicBezTo>
                      <a:pt x="56" y="10"/>
                      <a:pt x="46" y="10"/>
                      <a:pt x="43" y="10"/>
                    </a:cubicBezTo>
                    <a:cubicBezTo>
                      <a:pt x="41" y="10"/>
                      <a:pt x="25" y="14"/>
                      <a:pt x="21" y="16"/>
                    </a:cubicBezTo>
                    <a:cubicBezTo>
                      <a:pt x="17" y="18"/>
                      <a:pt x="13" y="24"/>
                      <a:pt x="15" y="24"/>
                    </a:cubicBezTo>
                    <a:cubicBezTo>
                      <a:pt x="16" y="24"/>
                      <a:pt x="12" y="28"/>
                      <a:pt x="10" y="28"/>
                    </a:cubicBezTo>
                    <a:cubicBezTo>
                      <a:pt x="8" y="29"/>
                      <a:pt x="3" y="29"/>
                      <a:pt x="2" y="31"/>
                    </a:cubicBezTo>
                    <a:cubicBezTo>
                      <a:pt x="0" y="32"/>
                      <a:pt x="3" y="33"/>
                      <a:pt x="3" y="34"/>
                    </a:cubicBezTo>
                    <a:cubicBezTo>
                      <a:pt x="4" y="34"/>
                      <a:pt x="5" y="33"/>
                      <a:pt x="7" y="34"/>
                    </a:cubicBezTo>
                    <a:cubicBezTo>
                      <a:pt x="8" y="34"/>
                      <a:pt x="13" y="35"/>
                      <a:pt x="14" y="35"/>
                    </a:cubicBezTo>
                    <a:cubicBezTo>
                      <a:pt x="15" y="36"/>
                      <a:pt x="10" y="37"/>
                      <a:pt x="8" y="37"/>
                    </a:cubicBezTo>
                    <a:cubicBezTo>
                      <a:pt x="5" y="37"/>
                      <a:pt x="6" y="42"/>
                      <a:pt x="8" y="42"/>
                    </a:cubicBezTo>
                    <a:cubicBezTo>
                      <a:pt x="10" y="43"/>
                      <a:pt x="15" y="44"/>
                      <a:pt x="15" y="43"/>
                    </a:cubicBezTo>
                    <a:cubicBezTo>
                      <a:pt x="16" y="42"/>
                      <a:pt x="21" y="44"/>
                      <a:pt x="24" y="44"/>
                    </a:cubicBezTo>
                    <a:cubicBezTo>
                      <a:pt x="26" y="44"/>
                      <a:pt x="28" y="51"/>
                      <a:pt x="29" y="52"/>
                    </a:cubicBezTo>
                    <a:cubicBezTo>
                      <a:pt x="30" y="53"/>
                      <a:pt x="30" y="58"/>
                      <a:pt x="29" y="59"/>
                    </a:cubicBezTo>
                    <a:cubicBezTo>
                      <a:pt x="29" y="61"/>
                      <a:pt x="34" y="63"/>
                      <a:pt x="35" y="62"/>
                    </a:cubicBezTo>
                    <a:cubicBezTo>
                      <a:pt x="35" y="61"/>
                      <a:pt x="35" y="64"/>
                      <a:pt x="33" y="64"/>
                    </a:cubicBezTo>
                    <a:cubicBezTo>
                      <a:pt x="32" y="64"/>
                      <a:pt x="33" y="69"/>
                      <a:pt x="35" y="70"/>
                    </a:cubicBezTo>
                    <a:cubicBezTo>
                      <a:pt x="37" y="71"/>
                      <a:pt x="36" y="74"/>
                      <a:pt x="34" y="75"/>
                    </a:cubicBezTo>
                    <a:cubicBezTo>
                      <a:pt x="33" y="76"/>
                      <a:pt x="34" y="79"/>
                      <a:pt x="33" y="80"/>
                    </a:cubicBezTo>
                    <a:cubicBezTo>
                      <a:pt x="31" y="81"/>
                      <a:pt x="37" y="92"/>
                      <a:pt x="37" y="97"/>
                    </a:cubicBezTo>
                    <a:cubicBezTo>
                      <a:pt x="37" y="102"/>
                      <a:pt x="40" y="107"/>
                      <a:pt x="42" y="107"/>
                    </a:cubicBezTo>
                    <a:cubicBezTo>
                      <a:pt x="43" y="107"/>
                      <a:pt x="47" y="108"/>
                      <a:pt x="48" y="109"/>
                    </a:cubicBezTo>
                    <a:cubicBezTo>
                      <a:pt x="49" y="110"/>
                      <a:pt x="51" y="108"/>
                      <a:pt x="52" y="107"/>
                    </a:cubicBezTo>
                    <a:cubicBezTo>
                      <a:pt x="52" y="106"/>
                      <a:pt x="54" y="104"/>
                      <a:pt x="56" y="101"/>
                    </a:cubicBezTo>
                    <a:cubicBezTo>
                      <a:pt x="57" y="99"/>
                      <a:pt x="60" y="89"/>
                      <a:pt x="60" y="87"/>
                    </a:cubicBezTo>
                    <a:cubicBezTo>
                      <a:pt x="61" y="86"/>
                      <a:pt x="66" y="87"/>
                      <a:pt x="67" y="86"/>
                    </a:cubicBezTo>
                    <a:cubicBezTo>
                      <a:pt x="68" y="86"/>
                      <a:pt x="71" y="83"/>
                      <a:pt x="72" y="82"/>
                    </a:cubicBezTo>
                    <a:cubicBezTo>
                      <a:pt x="73" y="82"/>
                      <a:pt x="80" y="79"/>
                      <a:pt x="82" y="77"/>
                    </a:cubicBezTo>
                    <a:cubicBezTo>
                      <a:pt x="84" y="76"/>
                      <a:pt x="88" y="70"/>
                      <a:pt x="89" y="68"/>
                    </a:cubicBezTo>
                    <a:cubicBezTo>
                      <a:pt x="91" y="67"/>
                      <a:pt x="88" y="67"/>
                      <a:pt x="86" y="66"/>
                    </a:cubicBezTo>
                    <a:cubicBezTo>
                      <a:pt x="84" y="65"/>
                      <a:pt x="85" y="63"/>
                      <a:pt x="86" y="63"/>
                    </a:cubicBezTo>
                    <a:cubicBezTo>
                      <a:pt x="86" y="62"/>
                      <a:pt x="92" y="64"/>
                      <a:pt x="94" y="65"/>
                    </a:cubicBezTo>
                    <a:cubicBezTo>
                      <a:pt x="96" y="65"/>
                      <a:pt x="100" y="63"/>
                      <a:pt x="99" y="62"/>
                    </a:cubicBezTo>
                    <a:cubicBezTo>
                      <a:pt x="97" y="61"/>
                      <a:pt x="98" y="61"/>
                      <a:pt x="99" y="61"/>
                    </a:cubicBezTo>
                    <a:cubicBezTo>
                      <a:pt x="99" y="61"/>
                      <a:pt x="100" y="57"/>
                      <a:pt x="99" y="57"/>
                    </a:cubicBezTo>
                    <a:cubicBezTo>
                      <a:pt x="98" y="56"/>
                      <a:pt x="105" y="51"/>
                      <a:pt x="104" y="47"/>
                    </a:cubicBezTo>
                    <a:cubicBezTo>
                      <a:pt x="103" y="42"/>
                      <a:pt x="106" y="37"/>
                      <a:pt x="107" y="37"/>
                    </a:cubicBezTo>
                    <a:cubicBezTo>
                      <a:pt x="109" y="37"/>
                      <a:pt x="109" y="32"/>
                      <a:pt x="107" y="32"/>
                    </a:cubicBezTo>
                    <a:cubicBezTo>
                      <a:pt x="104" y="31"/>
                      <a:pt x="106" y="31"/>
                      <a:pt x="107" y="30"/>
                    </a:cubicBezTo>
                    <a:cubicBezTo>
                      <a:pt x="108" y="29"/>
                      <a:pt x="109" y="25"/>
                      <a:pt x="109" y="24"/>
                    </a:cubicBezTo>
                    <a:cubicBezTo>
                      <a:pt x="108" y="23"/>
                      <a:pt x="112" y="22"/>
                      <a:pt x="113" y="21"/>
                    </a:cubicBezTo>
                    <a:cubicBezTo>
                      <a:pt x="113" y="20"/>
                      <a:pt x="117" y="18"/>
                      <a:pt x="119" y="17"/>
                    </a:cubicBezTo>
                    <a:cubicBezTo>
                      <a:pt x="120" y="17"/>
                      <a:pt x="121" y="13"/>
                      <a:pt x="120" y="1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40"/>
              <p:cNvSpPr>
                <a:spLocks/>
              </p:cNvSpPr>
              <p:nvPr/>
            </p:nvSpPr>
            <p:spPr bwMode="auto">
              <a:xfrm>
                <a:off x="2740026" y="2887663"/>
                <a:ext cx="120650" cy="104775"/>
              </a:xfrm>
              <a:custGeom>
                <a:avLst/>
                <a:gdLst>
                  <a:gd name="T0" fmla="*/ 15 w 32"/>
                  <a:gd name="T1" fmla="*/ 1 h 28"/>
                  <a:gd name="T2" fmla="*/ 9 w 32"/>
                  <a:gd name="T3" fmla="*/ 4 h 28"/>
                  <a:gd name="T4" fmla="*/ 3 w 32"/>
                  <a:gd name="T5" fmla="*/ 4 h 28"/>
                  <a:gd name="T6" fmla="*/ 1 w 32"/>
                  <a:gd name="T7" fmla="*/ 10 h 28"/>
                  <a:gd name="T8" fmla="*/ 3 w 32"/>
                  <a:gd name="T9" fmla="*/ 16 h 28"/>
                  <a:gd name="T10" fmla="*/ 10 w 32"/>
                  <a:gd name="T11" fmla="*/ 15 h 28"/>
                  <a:gd name="T12" fmla="*/ 9 w 32"/>
                  <a:gd name="T13" fmla="*/ 20 h 28"/>
                  <a:gd name="T14" fmla="*/ 11 w 32"/>
                  <a:gd name="T15" fmla="*/ 24 h 28"/>
                  <a:gd name="T16" fmla="*/ 16 w 32"/>
                  <a:gd name="T17" fmla="*/ 28 h 28"/>
                  <a:gd name="T18" fmla="*/ 21 w 32"/>
                  <a:gd name="T19" fmla="*/ 20 h 28"/>
                  <a:gd name="T20" fmla="*/ 29 w 32"/>
                  <a:gd name="T21" fmla="*/ 20 h 28"/>
                  <a:gd name="T22" fmla="*/ 29 w 32"/>
                  <a:gd name="T23" fmla="*/ 11 h 28"/>
                  <a:gd name="T24" fmla="*/ 23 w 32"/>
                  <a:gd name="T25" fmla="*/ 9 h 28"/>
                  <a:gd name="T26" fmla="*/ 19 w 32"/>
                  <a:gd name="T27" fmla="*/ 7 h 28"/>
                  <a:gd name="T28" fmla="*/ 15 w 32"/>
                  <a:gd name="T2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" h="28">
                    <a:moveTo>
                      <a:pt x="15" y="1"/>
                    </a:moveTo>
                    <a:cubicBezTo>
                      <a:pt x="13" y="0"/>
                      <a:pt x="9" y="3"/>
                      <a:pt x="9" y="4"/>
                    </a:cubicBezTo>
                    <a:cubicBezTo>
                      <a:pt x="10" y="5"/>
                      <a:pt x="6" y="2"/>
                      <a:pt x="3" y="4"/>
                    </a:cubicBezTo>
                    <a:cubicBezTo>
                      <a:pt x="0" y="5"/>
                      <a:pt x="0" y="10"/>
                      <a:pt x="1" y="10"/>
                    </a:cubicBezTo>
                    <a:cubicBezTo>
                      <a:pt x="2" y="11"/>
                      <a:pt x="3" y="15"/>
                      <a:pt x="3" y="16"/>
                    </a:cubicBezTo>
                    <a:cubicBezTo>
                      <a:pt x="3" y="16"/>
                      <a:pt x="8" y="16"/>
                      <a:pt x="10" y="15"/>
                    </a:cubicBezTo>
                    <a:cubicBezTo>
                      <a:pt x="11" y="14"/>
                      <a:pt x="11" y="18"/>
                      <a:pt x="9" y="20"/>
                    </a:cubicBezTo>
                    <a:cubicBezTo>
                      <a:pt x="8" y="21"/>
                      <a:pt x="10" y="24"/>
                      <a:pt x="11" y="24"/>
                    </a:cubicBezTo>
                    <a:cubicBezTo>
                      <a:pt x="13" y="24"/>
                      <a:pt x="15" y="28"/>
                      <a:pt x="16" y="28"/>
                    </a:cubicBezTo>
                    <a:cubicBezTo>
                      <a:pt x="18" y="28"/>
                      <a:pt x="20" y="22"/>
                      <a:pt x="21" y="20"/>
                    </a:cubicBezTo>
                    <a:cubicBezTo>
                      <a:pt x="22" y="18"/>
                      <a:pt x="27" y="19"/>
                      <a:pt x="29" y="20"/>
                    </a:cubicBezTo>
                    <a:cubicBezTo>
                      <a:pt x="31" y="21"/>
                      <a:pt x="32" y="12"/>
                      <a:pt x="29" y="11"/>
                    </a:cubicBezTo>
                    <a:cubicBezTo>
                      <a:pt x="27" y="9"/>
                      <a:pt x="24" y="10"/>
                      <a:pt x="23" y="9"/>
                    </a:cubicBezTo>
                    <a:cubicBezTo>
                      <a:pt x="22" y="8"/>
                      <a:pt x="20" y="7"/>
                      <a:pt x="19" y="7"/>
                    </a:cubicBezTo>
                    <a:cubicBezTo>
                      <a:pt x="18" y="7"/>
                      <a:pt x="17" y="2"/>
                      <a:pt x="15" y="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41"/>
              <p:cNvSpPr>
                <a:spLocks/>
              </p:cNvSpPr>
              <p:nvPr/>
            </p:nvSpPr>
            <p:spPr bwMode="auto">
              <a:xfrm>
                <a:off x="2816226" y="2879725"/>
                <a:ext cx="93663" cy="30163"/>
              </a:xfrm>
              <a:custGeom>
                <a:avLst/>
                <a:gdLst>
                  <a:gd name="T0" fmla="*/ 15 w 25"/>
                  <a:gd name="T1" fmla="*/ 7 h 8"/>
                  <a:gd name="T2" fmla="*/ 24 w 25"/>
                  <a:gd name="T3" fmla="*/ 3 h 8"/>
                  <a:gd name="T4" fmla="*/ 8 w 25"/>
                  <a:gd name="T5" fmla="*/ 0 h 8"/>
                  <a:gd name="T6" fmla="*/ 0 w 25"/>
                  <a:gd name="T7" fmla="*/ 1 h 8"/>
                  <a:gd name="T8" fmla="*/ 15 w 25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8">
                    <a:moveTo>
                      <a:pt x="15" y="7"/>
                    </a:moveTo>
                    <a:cubicBezTo>
                      <a:pt x="19" y="8"/>
                      <a:pt x="23" y="4"/>
                      <a:pt x="24" y="3"/>
                    </a:cubicBezTo>
                    <a:cubicBezTo>
                      <a:pt x="25" y="3"/>
                      <a:pt x="13" y="0"/>
                      <a:pt x="8" y="0"/>
                    </a:cubicBezTo>
                    <a:cubicBezTo>
                      <a:pt x="4" y="0"/>
                      <a:pt x="0" y="0"/>
                      <a:pt x="0" y="1"/>
                    </a:cubicBezTo>
                    <a:cubicBezTo>
                      <a:pt x="0" y="2"/>
                      <a:pt x="11" y="7"/>
                      <a:pt x="15" y="7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42"/>
              <p:cNvSpPr>
                <a:spLocks/>
              </p:cNvSpPr>
              <p:nvPr/>
            </p:nvSpPr>
            <p:spPr bwMode="auto">
              <a:xfrm>
                <a:off x="2590801" y="3302000"/>
                <a:ext cx="30163" cy="36513"/>
              </a:xfrm>
              <a:custGeom>
                <a:avLst/>
                <a:gdLst>
                  <a:gd name="T0" fmla="*/ 1 w 8"/>
                  <a:gd name="T1" fmla="*/ 4 h 10"/>
                  <a:gd name="T2" fmla="*/ 0 w 8"/>
                  <a:gd name="T3" fmla="*/ 9 h 10"/>
                  <a:gd name="T4" fmla="*/ 5 w 8"/>
                  <a:gd name="T5" fmla="*/ 10 h 10"/>
                  <a:gd name="T6" fmla="*/ 8 w 8"/>
                  <a:gd name="T7" fmla="*/ 7 h 10"/>
                  <a:gd name="T8" fmla="*/ 5 w 8"/>
                  <a:gd name="T9" fmla="*/ 0 h 10"/>
                  <a:gd name="T10" fmla="*/ 1 w 8"/>
                  <a:gd name="T11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1" y="4"/>
                    </a:moveTo>
                    <a:cubicBezTo>
                      <a:pt x="0" y="3"/>
                      <a:pt x="0" y="7"/>
                      <a:pt x="0" y="9"/>
                    </a:cubicBezTo>
                    <a:cubicBezTo>
                      <a:pt x="0" y="10"/>
                      <a:pt x="4" y="10"/>
                      <a:pt x="5" y="10"/>
                    </a:cubicBezTo>
                    <a:cubicBezTo>
                      <a:pt x="7" y="10"/>
                      <a:pt x="8" y="8"/>
                      <a:pt x="8" y="7"/>
                    </a:cubicBezTo>
                    <a:cubicBezTo>
                      <a:pt x="8" y="6"/>
                      <a:pt x="6" y="0"/>
                      <a:pt x="5" y="0"/>
                    </a:cubicBezTo>
                    <a:cubicBezTo>
                      <a:pt x="4" y="0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43"/>
              <p:cNvSpPr>
                <a:spLocks/>
              </p:cNvSpPr>
              <p:nvPr/>
            </p:nvSpPr>
            <p:spPr bwMode="auto">
              <a:xfrm>
                <a:off x="2563813" y="3124200"/>
                <a:ext cx="79375" cy="60325"/>
              </a:xfrm>
              <a:custGeom>
                <a:avLst/>
                <a:gdLst>
                  <a:gd name="T0" fmla="*/ 20 w 21"/>
                  <a:gd name="T1" fmla="*/ 5 h 16"/>
                  <a:gd name="T2" fmla="*/ 12 w 21"/>
                  <a:gd name="T3" fmla="*/ 3 h 16"/>
                  <a:gd name="T4" fmla="*/ 4 w 21"/>
                  <a:gd name="T5" fmla="*/ 1 h 16"/>
                  <a:gd name="T6" fmla="*/ 1 w 21"/>
                  <a:gd name="T7" fmla="*/ 5 h 16"/>
                  <a:gd name="T8" fmla="*/ 3 w 21"/>
                  <a:gd name="T9" fmla="*/ 6 h 16"/>
                  <a:gd name="T10" fmla="*/ 2 w 21"/>
                  <a:gd name="T11" fmla="*/ 10 h 16"/>
                  <a:gd name="T12" fmla="*/ 7 w 21"/>
                  <a:gd name="T13" fmla="*/ 13 h 16"/>
                  <a:gd name="T14" fmla="*/ 11 w 21"/>
                  <a:gd name="T15" fmla="*/ 15 h 16"/>
                  <a:gd name="T16" fmla="*/ 18 w 21"/>
                  <a:gd name="T17" fmla="*/ 13 h 16"/>
                  <a:gd name="T18" fmla="*/ 20 w 21"/>
                  <a:gd name="T19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">
                    <a:moveTo>
                      <a:pt x="20" y="5"/>
                    </a:moveTo>
                    <a:cubicBezTo>
                      <a:pt x="19" y="3"/>
                      <a:pt x="13" y="3"/>
                      <a:pt x="12" y="3"/>
                    </a:cubicBezTo>
                    <a:cubicBezTo>
                      <a:pt x="10" y="3"/>
                      <a:pt x="5" y="2"/>
                      <a:pt x="4" y="1"/>
                    </a:cubicBezTo>
                    <a:cubicBezTo>
                      <a:pt x="4" y="0"/>
                      <a:pt x="3" y="4"/>
                      <a:pt x="1" y="5"/>
                    </a:cubicBezTo>
                    <a:cubicBezTo>
                      <a:pt x="0" y="6"/>
                      <a:pt x="2" y="7"/>
                      <a:pt x="3" y="6"/>
                    </a:cubicBezTo>
                    <a:cubicBezTo>
                      <a:pt x="3" y="6"/>
                      <a:pt x="3" y="9"/>
                      <a:pt x="2" y="10"/>
                    </a:cubicBezTo>
                    <a:cubicBezTo>
                      <a:pt x="1" y="11"/>
                      <a:pt x="6" y="11"/>
                      <a:pt x="7" y="13"/>
                    </a:cubicBezTo>
                    <a:cubicBezTo>
                      <a:pt x="7" y="15"/>
                      <a:pt x="9" y="16"/>
                      <a:pt x="11" y="15"/>
                    </a:cubicBezTo>
                    <a:cubicBezTo>
                      <a:pt x="13" y="15"/>
                      <a:pt x="17" y="13"/>
                      <a:pt x="18" y="13"/>
                    </a:cubicBezTo>
                    <a:cubicBezTo>
                      <a:pt x="20" y="13"/>
                      <a:pt x="21" y="6"/>
                      <a:pt x="20" y="5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44"/>
              <p:cNvSpPr>
                <a:spLocks/>
              </p:cNvSpPr>
              <p:nvPr/>
            </p:nvSpPr>
            <p:spPr bwMode="auto">
              <a:xfrm>
                <a:off x="3067051" y="2962275"/>
                <a:ext cx="120650" cy="117475"/>
              </a:xfrm>
              <a:custGeom>
                <a:avLst/>
                <a:gdLst>
                  <a:gd name="T0" fmla="*/ 19 w 32"/>
                  <a:gd name="T1" fmla="*/ 12 h 31"/>
                  <a:gd name="T2" fmla="*/ 31 w 32"/>
                  <a:gd name="T3" fmla="*/ 4 h 31"/>
                  <a:gd name="T4" fmla="*/ 29 w 32"/>
                  <a:gd name="T5" fmla="*/ 0 h 31"/>
                  <a:gd name="T6" fmla="*/ 27 w 32"/>
                  <a:gd name="T7" fmla="*/ 2 h 31"/>
                  <a:gd name="T8" fmla="*/ 13 w 32"/>
                  <a:gd name="T9" fmla="*/ 6 h 31"/>
                  <a:gd name="T10" fmla="*/ 5 w 32"/>
                  <a:gd name="T11" fmla="*/ 11 h 31"/>
                  <a:gd name="T12" fmla="*/ 1 w 32"/>
                  <a:gd name="T13" fmla="*/ 24 h 31"/>
                  <a:gd name="T14" fmla="*/ 6 w 32"/>
                  <a:gd name="T15" fmla="*/ 30 h 31"/>
                  <a:gd name="T16" fmla="*/ 11 w 32"/>
                  <a:gd name="T17" fmla="*/ 30 h 31"/>
                  <a:gd name="T18" fmla="*/ 9 w 32"/>
                  <a:gd name="T19" fmla="*/ 21 h 31"/>
                  <a:gd name="T20" fmla="*/ 19 w 32"/>
                  <a:gd name="T2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31">
                    <a:moveTo>
                      <a:pt x="19" y="12"/>
                    </a:moveTo>
                    <a:cubicBezTo>
                      <a:pt x="21" y="9"/>
                      <a:pt x="30" y="6"/>
                      <a:pt x="31" y="4"/>
                    </a:cubicBezTo>
                    <a:cubicBezTo>
                      <a:pt x="32" y="2"/>
                      <a:pt x="30" y="0"/>
                      <a:pt x="29" y="0"/>
                    </a:cubicBezTo>
                    <a:cubicBezTo>
                      <a:pt x="28" y="0"/>
                      <a:pt x="27" y="1"/>
                      <a:pt x="27" y="2"/>
                    </a:cubicBezTo>
                    <a:cubicBezTo>
                      <a:pt x="27" y="2"/>
                      <a:pt x="17" y="4"/>
                      <a:pt x="13" y="6"/>
                    </a:cubicBezTo>
                    <a:cubicBezTo>
                      <a:pt x="10" y="7"/>
                      <a:pt x="7" y="10"/>
                      <a:pt x="5" y="11"/>
                    </a:cubicBezTo>
                    <a:cubicBezTo>
                      <a:pt x="4" y="12"/>
                      <a:pt x="2" y="23"/>
                      <a:pt x="1" y="24"/>
                    </a:cubicBezTo>
                    <a:cubicBezTo>
                      <a:pt x="0" y="25"/>
                      <a:pt x="4" y="29"/>
                      <a:pt x="6" y="30"/>
                    </a:cubicBezTo>
                    <a:cubicBezTo>
                      <a:pt x="8" y="31"/>
                      <a:pt x="11" y="31"/>
                      <a:pt x="11" y="30"/>
                    </a:cubicBezTo>
                    <a:cubicBezTo>
                      <a:pt x="12" y="30"/>
                      <a:pt x="10" y="23"/>
                      <a:pt x="9" y="21"/>
                    </a:cubicBezTo>
                    <a:cubicBezTo>
                      <a:pt x="8" y="18"/>
                      <a:pt x="16" y="14"/>
                      <a:pt x="19" y="1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45"/>
              <p:cNvSpPr>
                <a:spLocks/>
              </p:cNvSpPr>
              <p:nvPr/>
            </p:nvSpPr>
            <p:spPr bwMode="auto">
              <a:xfrm>
                <a:off x="3094038" y="2876550"/>
                <a:ext cx="38100" cy="41275"/>
              </a:xfrm>
              <a:custGeom>
                <a:avLst/>
                <a:gdLst>
                  <a:gd name="T0" fmla="*/ 1 w 10"/>
                  <a:gd name="T1" fmla="*/ 8 h 11"/>
                  <a:gd name="T2" fmla="*/ 10 w 10"/>
                  <a:gd name="T3" fmla="*/ 7 h 11"/>
                  <a:gd name="T4" fmla="*/ 1 w 10"/>
                  <a:gd name="T5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1">
                    <a:moveTo>
                      <a:pt x="1" y="8"/>
                    </a:moveTo>
                    <a:cubicBezTo>
                      <a:pt x="4" y="11"/>
                      <a:pt x="6" y="7"/>
                      <a:pt x="10" y="7"/>
                    </a:cubicBezTo>
                    <a:cubicBezTo>
                      <a:pt x="10" y="0"/>
                      <a:pt x="0" y="3"/>
                      <a:pt x="1" y="8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46"/>
              <p:cNvSpPr>
                <a:spLocks/>
              </p:cNvSpPr>
              <p:nvPr/>
            </p:nvSpPr>
            <p:spPr bwMode="auto">
              <a:xfrm>
                <a:off x="3341688" y="2898775"/>
                <a:ext cx="57150" cy="22225"/>
              </a:xfrm>
              <a:custGeom>
                <a:avLst/>
                <a:gdLst>
                  <a:gd name="T0" fmla="*/ 0 w 15"/>
                  <a:gd name="T1" fmla="*/ 3 h 6"/>
                  <a:gd name="T2" fmla="*/ 12 w 15"/>
                  <a:gd name="T3" fmla="*/ 5 h 6"/>
                  <a:gd name="T4" fmla="*/ 8 w 15"/>
                  <a:gd name="T5" fmla="*/ 1 h 6"/>
                  <a:gd name="T6" fmla="*/ 0 w 15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3"/>
                    </a:moveTo>
                    <a:cubicBezTo>
                      <a:pt x="0" y="5"/>
                      <a:pt x="9" y="6"/>
                      <a:pt x="12" y="5"/>
                    </a:cubicBezTo>
                    <a:cubicBezTo>
                      <a:pt x="15" y="5"/>
                      <a:pt x="12" y="0"/>
                      <a:pt x="8" y="1"/>
                    </a:cubicBezTo>
                    <a:cubicBezTo>
                      <a:pt x="4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47"/>
              <p:cNvSpPr>
                <a:spLocks/>
              </p:cNvSpPr>
              <p:nvPr/>
            </p:nvSpPr>
            <p:spPr bwMode="auto">
              <a:xfrm>
                <a:off x="2055813" y="3162300"/>
                <a:ext cx="53975" cy="33338"/>
              </a:xfrm>
              <a:custGeom>
                <a:avLst/>
                <a:gdLst>
                  <a:gd name="T0" fmla="*/ 1 w 14"/>
                  <a:gd name="T1" fmla="*/ 3 h 9"/>
                  <a:gd name="T2" fmla="*/ 3 w 14"/>
                  <a:gd name="T3" fmla="*/ 9 h 9"/>
                  <a:gd name="T4" fmla="*/ 10 w 14"/>
                  <a:gd name="T5" fmla="*/ 3 h 9"/>
                  <a:gd name="T6" fmla="*/ 14 w 14"/>
                  <a:gd name="T7" fmla="*/ 5 h 9"/>
                  <a:gd name="T8" fmla="*/ 6 w 14"/>
                  <a:gd name="T9" fmla="*/ 0 h 9"/>
                  <a:gd name="T10" fmla="*/ 1 w 14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" y="3"/>
                    </a:moveTo>
                    <a:cubicBezTo>
                      <a:pt x="0" y="4"/>
                      <a:pt x="1" y="9"/>
                      <a:pt x="3" y="9"/>
                    </a:cubicBezTo>
                    <a:cubicBezTo>
                      <a:pt x="5" y="9"/>
                      <a:pt x="8" y="2"/>
                      <a:pt x="10" y="3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3" y="4"/>
                      <a:pt x="7" y="1"/>
                      <a:pt x="6" y="0"/>
                    </a:cubicBezTo>
                    <a:cubicBezTo>
                      <a:pt x="5" y="0"/>
                      <a:pt x="2" y="2"/>
                      <a:pt x="1" y="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48"/>
              <p:cNvSpPr>
                <a:spLocks/>
              </p:cNvSpPr>
              <p:nvPr/>
            </p:nvSpPr>
            <p:spPr bwMode="auto">
              <a:xfrm>
                <a:off x="2151063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2 h 3"/>
                  <a:gd name="T4" fmla="*/ 4 w 6"/>
                  <a:gd name="T5" fmla="*/ 0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49"/>
              <p:cNvSpPr>
                <a:spLocks/>
              </p:cNvSpPr>
              <p:nvPr/>
            </p:nvSpPr>
            <p:spPr bwMode="auto">
              <a:xfrm>
                <a:off x="2003426" y="3703638"/>
                <a:ext cx="136525" cy="60325"/>
              </a:xfrm>
              <a:custGeom>
                <a:avLst/>
                <a:gdLst>
                  <a:gd name="T0" fmla="*/ 21 w 36"/>
                  <a:gd name="T1" fmla="*/ 9 h 16"/>
                  <a:gd name="T2" fmla="*/ 23 w 36"/>
                  <a:gd name="T3" fmla="*/ 13 h 16"/>
                  <a:gd name="T4" fmla="*/ 29 w 36"/>
                  <a:gd name="T5" fmla="*/ 16 h 16"/>
                  <a:gd name="T6" fmla="*/ 34 w 36"/>
                  <a:gd name="T7" fmla="*/ 14 h 16"/>
                  <a:gd name="T8" fmla="*/ 30 w 36"/>
                  <a:gd name="T9" fmla="*/ 8 h 16"/>
                  <a:gd name="T10" fmla="*/ 24 w 36"/>
                  <a:gd name="T11" fmla="*/ 5 h 16"/>
                  <a:gd name="T12" fmla="*/ 18 w 36"/>
                  <a:gd name="T13" fmla="*/ 1 h 16"/>
                  <a:gd name="T14" fmla="*/ 7 w 36"/>
                  <a:gd name="T15" fmla="*/ 0 h 16"/>
                  <a:gd name="T16" fmla="*/ 0 w 36"/>
                  <a:gd name="T17" fmla="*/ 3 h 16"/>
                  <a:gd name="T18" fmla="*/ 6 w 36"/>
                  <a:gd name="T19" fmla="*/ 4 h 16"/>
                  <a:gd name="T20" fmla="*/ 15 w 36"/>
                  <a:gd name="T21" fmla="*/ 7 h 16"/>
                  <a:gd name="T22" fmla="*/ 21 w 36"/>
                  <a:gd name="T2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6">
                    <a:moveTo>
                      <a:pt x="21" y="9"/>
                    </a:moveTo>
                    <a:cubicBezTo>
                      <a:pt x="23" y="8"/>
                      <a:pt x="22" y="12"/>
                      <a:pt x="23" y="13"/>
                    </a:cubicBezTo>
                    <a:cubicBezTo>
                      <a:pt x="23" y="14"/>
                      <a:pt x="28" y="15"/>
                      <a:pt x="29" y="16"/>
                    </a:cubicBezTo>
                    <a:cubicBezTo>
                      <a:pt x="30" y="16"/>
                      <a:pt x="32" y="14"/>
                      <a:pt x="34" y="14"/>
                    </a:cubicBezTo>
                    <a:cubicBezTo>
                      <a:pt x="36" y="15"/>
                      <a:pt x="33" y="8"/>
                      <a:pt x="30" y="8"/>
                    </a:cubicBezTo>
                    <a:cubicBezTo>
                      <a:pt x="27" y="8"/>
                      <a:pt x="25" y="5"/>
                      <a:pt x="24" y="5"/>
                    </a:cubicBezTo>
                    <a:cubicBezTo>
                      <a:pt x="23" y="4"/>
                      <a:pt x="19" y="2"/>
                      <a:pt x="18" y="1"/>
                    </a:cubicBezTo>
                    <a:cubicBezTo>
                      <a:pt x="17" y="1"/>
                      <a:pt x="9" y="0"/>
                      <a:pt x="7" y="0"/>
                    </a:cubicBezTo>
                    <a:cubicBezTo>
                      <a:pt x="4" y="0"/>
                      <a:pt x="1" y="3"/>
                      <a:pt x="0" y="3"/>
                    </a:cubicBezTo>
                    <a:cubicBezTo>
                      <a:pt x="0" y="4"/>
                      <a:pt x="5" y="5"/>
                      <a:pt x="6" y="4"/>
                    </a:cubicBezTo>
                    <a:cubicBezTo>
                      <a:pt x="7" y="4"/>
                      <a:pt x="14" y="5"/>
                      <a:pt x="15" y="7"/>
                    </a:cubicBezTo>
                    <a:cubicBezTo>
                      <a:pt x="16" y="8"/>
                      <a:pt x="19" y="9"/>
                      <a:pt x="21" y="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0"/>
              <p:cNvSpPr>
                <a:spLocks/>
              </p:cNvSpPr>
              <p:nvPr/>
            </p:nvSpPr>
            <p:spPr bwMode="auto">
              <a:xfrm>
                <a:off x="2052638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3 h 3"/>
                  <a:gd name="T4" fmla="*/ 5 w 6"/>
                  <a:gd name="T5" fmla="*/ 1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3"/>
                    </a:cubicBezTo>
                    <a:cubicBezTo>
                      <a:pt x="6" y="3"/>
                      <a:pt x="6" y="2"/>
                      <a:pt x="5" y="1"/>
                    </a:cubicBezTo>
                    <a:cubicBezTo>
                      <a:pt x="4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1"/>
              <p:cNvSpPr>
                <a:spLocks/>
              </p:cNvSpPr>
              <p:nvPr/>
            </p:nvSpPr>
            <p:spPr bwMode="auto">
              <a:xfrm>
                <a:off x="2052638" y="3681413"/>
                <a:ext cx="15875" cy="14288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2"/>
              <p:cNvSpPr>
                <a:spLocks/>
              </p:cNvSpPr>
              <p:nvPr/>
            </p:nvSpPr>
            <p:spPr bwMode="auto">
              <a:xfrm>
                <a:off x="2082801" y="3676650"/>
                <a:ext cx="11113" cy="19050"/>
              </a:xfrm>
              <a:custGeom>
                <a:avLst/>
                <a:gdLst>
                  <a:gd name="T0" fmla="*/ 3 w 3"/>
                  <a:gd name="T1" fmla="*/ 2 h 5"/>
                  <a:gd name="T2" fmla="*/ 0 w 3"/>
                  <a:gd name="T3" fmla="*/ 0 h 5"/>
                  <a:gd name="T4" fmla="*/ 0 w 3"/>
                  <a:gd name="T5" fmla="*/ 3 h 5"/>
                  <a:gd name="T6" fmla="*/ 3 w 3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3"/>
              <p:cNvSpPr>
                <a:spLocks/>
              </p:cNvSpPr>
              <p:nvPr/>
            </p:nvSpPr>
            <p:spPr bwMode="auto">
              <a:xfrm>
                <a:off x="2097088" y="3695700"/>
                <a:ext cx="26988" cy="26988"/>
              </a:xfrm>
              <a:custGeom>
                <a:avLst/>
                <a:gdLst>
                  <a:gd name="T0" fmla="*/ 5 w 7"/>
                  <a:gd name="T1" fmla="*/ 6 h 7"/>
                  <a:gd name="T2" fmla="*/ 6 w 7"/>
                  <a:gd name="T3" fmla="*/ 4 h 7"/>
                  <a:gd name="T4" fmla="*/ 2 w 7"/>
                  <a:gd name="T5" fmla="*/ 0 h 7"/>
                  <a:gd name="T6" fmla="*/ 0 w 7"/>
                  <a:gd name="T7" fmla="*/ 3 h 7"/>
                  <a:gd name="T8" fmla="*/ 2 w 7"/>
                  <a:gd name="T9" fmla="*/ 5 h 7"/>
                  <a:gd name="T10" fmla="*/ 5 w 7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6"/>
                    </a:moveTo>
                    <a:cubicBezTo>
                      <a:pt x="7" y="6"/>
                      <a:pt x="7" y="4"/>
                      <a:pt x="6" y="4"/>
                    </a:cubicBezTo>
                    <a:cubicBezTo>
                      <a:pt x="5" y="4"/>
                      <a:pt x="3" y="1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" y="4"/>
                      <a:pt x="4" y="7"/>
                      <a:pt x="5" y="6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4"/>
              <p:cNvSpPr>
                <a:spLocks/>
              </p:cNvSpPr>
              <p:nvPr/>
            </p:nvSpPr>
            <p:spPr bwMode="auto">
              <a:xfrm>
                <a:off x="3822701" y="3959225"/>
                <a:ext cx="46038" cy="33338"/>
              </a:xfrm>
              <a:custGeom>
                <a:avLst/>
                <a:gdLst>
                  <a:gd name="T0" fmla="*/ 9 w 12"/>
                  <a:gd name="T1" fmla="*/ 2 h 9"/>
                  <a:gd name="T2" fmla="*/ 4 w 12"/>
                  <a:gd name="T3" fmla="*/ 2 h 9"/>
                  <a:gd name="T4" fmla="*/ 1 w 12"/>
                  <a:gd name="T5" fmla="*/ 4 h 9"/>
                  <a:gd name="T6" fmla="*/ 2 w 12"/>
                  <a:gd name="T7" fmla="*/ 6 h 9"/>
                  <a:gd name="T8" fmla="*/ 10 w 12"/>
                  <a:gd name="T9" fmla="*/ 9 h 9"/>
                  <a:gd name="T10" fmla="*/ 12 w 12"/>
                  <a:gd name="T11" fmla="*/ 0 h 9"/>
                  <a:gd name="T12" fmla="*/ 9 w 12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9">
                    <a:moveTo>
                      <a:pt x="9" y="2"/>
                    </a:moveTo>
                    <a:cubicBezTo>
                      <a:pt x="8" y="2"/>
                      <a:pt x="4" y="2"/>
                      <a:pt x="4" y="2"/>
                    </a:cubicBezTo>
                    <a:cubicBezTo>
                      <a:pt x="3" y="1"/>
                      <a:pt x="2" y="3"/>
                      <a:pt x="1" y="4"/>
                    </a:cubicBezTo>
                    <a:cubicBezTo>
                      <a:pt x="0" y="4"/>
                      <a:pt x="1" y="6"/>
                      <a:pt x="2" y="6"/>
                    </a:cubicBezTo>
                    <a:cubicBezTo>
                      <a:pt x="3" y="5"/>
                      <a:pt x="7" y="7"/>
                      <a:pt x="10" y="9"/>
                    </a:cubicBezTo>
                    <a:cubicBezTo>
                      <a:pt x="11" y="6"/>
                      <a:pt x="12" y="3"/>
                      <a:pt x="12" y="0"/>
                    </a:cubicBezTo>
                    <a:cubicBezTo>
                      <a:pt x="11" y="0"/>
                      <a:pt x="10" y="1"/>
                      <a:pt x="9" y="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55"/>
              <p:cNvSpPr>
                <a:spLocks/>
              </p:cNvSpPr>
              <p:nvPr/>
            </p:nvSpPr>
            <p:spPr bwMode="auto">
              <a:xfrm>
                <a:off x="1747838" y="3016250"/>
                <a:ext cx="688975" cy="1581150"/>
              </a:xfrm>
              <a:custGeom>
                <a:avLst/>
                <a:gdLst>
                  <a:gd name="T0" fmla="*/ 99 w 183"/>
                  <a:gd name="T1" fmla="*/ 310 h 421"/>
                  <a:gd name="T2" fmla="*/ 99 w 183"/>
                  <a:gd name="T3" fmla="*/ 336 h 421"/>
                  <a:gd name="T4" fmla="*/ 98 w 183"/>
                  <a:gd name="T5" fmla="*/ 372 h 421"/>
                  <a:gd name="T6" fmla="*/ 98 w 183"/>
                  <a:gd name="T7" fmla="*/ 398 h 421"/>
                  <a:gd name="T8" fmla="*/ 106 w 183"/>
                  <a:gd name="T9" fmla="*/ 418 h 421"/>
                  <a:gd name="T10" fmla="*/ 118 w 183"/>
                  <a:gd name="T11" fmla="*/ 417 h 421"/>
                  <a:gd name="T12" fmla="*/ 120 w 183"/>
                  <a:gd name="T13" fmla="*/ 398 h 421"/>
                  <a:gd name="T14" fmla="*/ 125 w 183"/>
                  <a:gd name="T15" fmla="*/ 371 h 421"/>
                  <a:gd name="T16" fmla="*/ 140 w 183"/>
                  <a:gd name="T17" fmla="*/ 352 h 421"/>
                  <a:gd name="T18" fmla="*/ 151 w 183"/>
                  <a:gd name="T19" fmla="*/ 337 h 421"/>
                  <a:gd name="T20" fmla="*/ 166 w 183"/>
                  <a:gd name="T21" fmla="*/ 318 h 421"/>
                  <a:gd name="T22" fmla="*/ 174 w 183"/>
                  <a:gd name="T23" fmla="*/ 291 h 421"/>
                  <a:gd name="T24" fmla="*/ 183 w 183"/>
                  <a:gd name="T25" fmla="*/ 273 h 421"/>
                  <a:gd name="T26" fmla="*/ 178 w 183"/>
                  <a:gd name="T27" fmla="*/ 260 h 421"/>
                  <a:gd name="T28" fmla="*/ 155 w 183"/>
                  <a:gd name="T29" fmla="*/ 251 h 421"/>
                  <a:gd name="T30" fmla="*/ 129 w 183"/>
                  <a:gd name="T31" fmla="*/ 228 h 421"/>
                  <a:gd name="T32" fmla="*/ 106 w 183"/>
                  <a:gd name="T33" fmla="*/ 214 h 421"/>
                  <a:gd name="T34" fmla="*/ 91 w 183"/>
                  <a:gd name="T35" fmla="*/ 213 h 421"/>
                  <a:gd name="T36" fmla="*/ 73 w 183"/>
                  <a:gd name="T37" fmla="*/ 221 h 421"/>
                  <a:gd name="T38" fmla="*/ 61 w 183"/>
                  <a:gd name="T39" fmla="*/ 192 h 421"/>
                  <a:gd name="T40" fmla="*/ 37 w 183"/>
                  <a:gd name="T41" fmla="*/ 183 h 421"/>
                  <a:gd name="T42" fmla="*/ 61 w 183"/>
                  <a:gd name="T43" fmla="*/ 165 h 421"/>
                  <a:gd name="T44" fmla="*/ 80 w 183"/>
                  <a:gd name="T45" fmla="*/ 169 h 421"/>
                  <a:gd name="T46" fmla="*/ 91 w 183"/>
                  <a:gd name="T47" fmla="*/ 144 h 421"/>
                  <a:gd name="T48" fmla="*/ 104 w 183"/>
                  <a:gd name="T49" fmla="*/ 126 h 421"/>
                  <a:gd name="T50" fmla="*/ 119 w 183"/>
                  <a:gd name="T51" fmla="*/ 116 h 421"/>
                  <a:gd name="T52" fmla="*/ 125 w 183"/>
                  <a:gd name="T53" fmla="*/ 101 h 421"/>
                  <a:gd name="T54" fmla="*/ 135 w 183"/>
                  <a:gd name="T55" fmla="*/ 102 h 421"/>
                  <a:gd name="T56" fmla="*/ 144 w 183"/>
                  <a:gd name="T57" fmla="*/ 109 h 421"/>
                  <a:gd name="T58" fmla="*/ 141 w 183"/>
                  <a:gd name="T59" fmla="*/ 86 h 421"/>
                  <a:gd name="T60" fmla="*/ 132 w 183"/>
                  <a:gd name="T61" fmla="*/ 70 h 421"/>
                  <a:gd name="T62" fmla="*/ 119 w 183"/>
                  <a:gd name="T63" fmla="*/ 62 h 421"/>
                  <a:gd name="T64" fmla="*/ 104 w 183"/>
                  <a:gd name="T65" fmla="*/ 49 h 421"/>
                  <a:gd name="T66" fmla="*/ 93 w 183"/>
                  <a:gd name="T67" fmla="*/ 73 h 421"/>
                  <a:gd name="T68" fmla="*/ 86 w 183"/>
                  <a:gd name="T69" fmla="*/ 80 h 421"/>
                  <a:gd name="T70" fmla="*/ 71 w 183"/>
                  <a:gd name="T71" fmla="*/ 69 h 421"/>
                  <a:gd name="T72" fmla="*/ 71 w 183"/>
                  <a:gd name="T73" fmla="*/ 52 h 421"/>
                  <a:gd name="T74" fmla="*/ 92 w 183"/>
                  <a:gd name="T75" fmla="*/ 34 h 421"/>
                  <a:gd name="T76" fmla="*/ 99 w 183"/>
                  <a:gd name="T77" fmla="*/ 19 h 421"/>
                  <a:gd name="T78" fmla="*/ 113 w 183"/>
                  <a:gd name="T79" fmla="*/ 28 h 421"/>
                  <a:gd name="T80" fmla="*/ 122 w 183"/>
                  <a:gd name="T81" fmla="*/ 50 h 421"/>
                  <a:gd name="T82" fmla="*/ 131 w 183"/>
                  <a:gd name="T83" fmla="*/ 38 h 421"/>
                  <a:gd name="T84" fmla="*/ 134 w 183"/>
                  <a:gd name="T85" fmla="*/ 28 h 421"/>
                  <a:gd name="T86" fmla="*/ 126 w 183"/>
                  <a:gd name="T87" fmla="*/ 13 h 421"/>
                  <a:gd name="T88" fmla="*/ 105 w 183"/>
                  <a:gd name="T89" fmla="*/ 6 h 421"/>
                  <a:gd name="T90" fmla="*/ 84 w 183"/>
                  <a:gd name="T91" fmla="*/ 11 h 421"/>
                  <a:gd name="T92" fmla="*/ 84 w 183"/>
                  <a:gd name="T93" fmla="*/ 23 h 421"/>
                  <a:gd name="T94" fmla="*/ 70 w 183"/>
                  <a:gd name="T95" fmla="*/ 16 h 421"/>
                  <a:gd name="T96" fmla="*/ 64 w 183"/>
                  <a:gd name="T97" fmla="*/ 22 h 421"/>
                  <a:gd name="T98" fmla="*/ 53 w 183"/>
                  <a:gd name="T99" fmla="*/ 37 h 421"/>
                  <a:gd name="T100" fmla="*/ 40 w 183"/>
                  <a:gd name="T101" fmla="*/ 55 h 421"/>
                  <a:gd name="T102" fmla="*/ 31 w 183"/>
                  <a:gd name="T103" fmla="*/ 72 h 421"/>
                  <a:gd name="T104" fmla="*/ 22 w 183"/>
                  <a:gd name="T105" fmla="*/ 91 h 421"/>
                  <a:gd name="T106" fmla="*/ 14 w 183"/>
                  <a:gd name="T107" fmla="*/ 110 h 421"/>
                  <a:gd name="T108" fmla="*/ 5 w 183"/>
                  <a:gd name="T109" fmla="*/ 141 h 421"/>
                  <a:gd name="T110" fmla="*/ 3 w 183"/>
                  <a:gd name="T111" fmla="*/ 176 h 421"/>
                  <a:gd name="T112" fmla="*/ 11 w 183"/>
                  <a:gd name="T113" fmla="*/ 173 h 421"/>
                  <a:gd name="T114" fmla="*/ 38 w 183"/>
                  <a:gd name="T115" fmla="*/ 204 h 421"/>
                  <a:gd name="T116" fmla="*/ 61 w 183"/>
                  <a:gd name="T117" fmla="*/ 218 h 421"/>
                  <a:gd name="T118" fmla="*/ 77 w 183"/>
                  <a:gd name="T119" fmla="*/ 227 h 421"/>
                  <a:gd name="T120" fmla="*/ 77 w 183"/>
                  <a:gd name="T121" fmla="*/ 248 h 421"/>
                  <a:gd name="T122" fmla="*/ 79 w 183"/>
                  <a:gd name="T123" fmla="*/ 271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3" h="421">
                    <a:moveTo>
                      <a:pt x="85" y="289"/>
                    </a:moveTo>
                    <a:cubicBezTo>
                      <a:pt x="85" y="290"/>
                      <a:pt x="90" y="295"/>
                      <a:pt x="92" y="297"/>
                    </a:cubicBezTo>
                    <a:cubicBezTo>
                      <a:pt x="94" y="299"/>
                      <a:pt x="98" y="307"/>
                      <a:pt x="99" y="310"/>
                    </a:cubicBezTo>
                    <a:cubicBezTo>
                      <a:pt x="100" y="313"/>
                      <a:pt x="99" y="318"/>
                      <a:pt x="99" y="319"/>
                    </a:cubicBezTo>
                    <a:cubicBezTo>
                      <a:pt x="99" y="320"/>
                      <a:pt x="100" y="322"/>
                      <a:pt x="100" y="323"/>
                    </a:cubicBezTo>
                    <a:cubicBezTo>
                      <a:pt x="100" y="324"/>
                      <a:pt x="98" y="333"/>
                      <a:pt x="99" y="336"/>
                    </a:cubicBezTo>
                    <a:cubicBezTo>
                      <a:pt x="100" y="339"/>
                      <a:pt x="95" y="350"/>
                      <a:pt x="95" y="355"/>
                    </a:cubicBezTo>
                    <a:cubicBezTo>
                      <a:pt x="95" y="360"/>
                      <a:pt x="98" y="367"/>
                      <a:pt x="99" y="367"/>
                    </a:cubicBezTo>
                    <a:cubicBezTo>
                      <a:pt x="100" y="366"/>
                      <a:pt x="100" y="371"/>
                      <a:pt x="98" y="372"/>
                    </a:cubicBezTo>
                    <a:cubicBezTo>
                      <a:pt x="97" y="373"/>
                      <a:pt x="95" y="377"/>
                      <a:pt x="96" y="377"/>
                    </a:cubicBezTo>
                    <a:cubicBezTo>
                      <a:pt x="97" y="377"/>
                      <a:pt x="96" y="381"/>
                      <a:pt x="96" y="383"/>
                    </a:cubicBezTo>
                    <a:cubicBezTo>
                      <a:pt x="96" y="385"/>
                      <a:pt x="98" y="395"/>
                      <a:pt x="98" y="398"/>
                    </a:cubicBezTo>
                    <a:cubicBezTo>
                      <a:pt x="98" y="401"/>
                      <a:pt x="102" y="407"/>
                      <a:pt x="103" y="410"/>
                    </a:cubicBezTo>
                    <a:cubicBezTo>
                      <a:pt x="104" y="412"/>
                      <a:pt x="105" y="416"/>
                      <a:pt x="105" y="417"/>
                    </a:cubicBezTo>
                    <a:cubicBezTo>
                      <a:pt x="105" y="417"/>
                      <a:pt x="106" y="418"/>
                      <a:pt x="106" y="418"/>
                    </a:cubicBezTo>
                    <a:cubicBezTo>
                      <a:pt x="106" y="418"/>
                      <a:pt x="109" y="419"/>
                      <a:pt x="110" y="420"/>
                    </a:cubicBezTo>
                    <a:cubicBezTo>
                      <a:pt x="111" y="421"/>
                      <a:pt x="117" y="420"/>
                      <a:pt x="119" y="420"/>
                    </a:cubicBezTo>
                    <a:cubicBezTo>
                      <a:pt x="121" y="419"/>
                      <a:pt x="119" y="418"/>
                      <a:pt x="118" y="417"/>
                    </a:cubicBezTo>
                    <a:cubicBezTo>
                      <a:pt x="117" y="416"/>
                      <a:pt x="116" y="411"/>
                      <a:pt x="115" y="410"/>
                    </a:cubicBezTo>
                    <a:cubicBezTo>
                      <a:pt x="114" y="410"/>
                      <a:pt x="114" y="404"/>
                      <a:pt x="115" y="402"/>
                    </a:cubicBezTo>
                    <a:cubicBezTo>
                      <a:pt x="116" y="401"/>
                      <a:pt x="119" y="399"/>
                      <a:pt x="120" y="398"/>
                    </a:cubicBezTo>
                    <a:cubicBezTo>
                      <a:pt x="120" y="396"/>
                      <a:pt x="120" y="391"/>
                      <a:pt x="119" y="390"/>
                    </a:cubicBezTo>
                    <a:cubicBezTo>
                      <a:pt x="118" y="390"/>
                      <a:pt x="119" y="383"/>
                      <a:pt x="119" y="380"/>
                    </a:cubicBezTo>
                    <a:cubicBezTo>
                      <a:pt x="118" y="377"/>
                      <a:pt x="124" y="374"/>
                      <a:pt x="125" y="371"/>
                    </a:cubicBezTo>
                    <a:cubicBezTo>
                      <a:pt x="125" y="369"/>
                      <a:pt x="132" y="366"/>
                      <a:pt x="133" y="365"/>
                    </a:cubicBezTo>
                    <a:cubicBezTo>
                      <a:pt x="135" y="363"/>
                      <a:pt x="136" y="356"/>
                      <a:pt x="136" y="355"/>
                    </a:cubicBezTo>
                    <a:cubicBezTo>
                      <a:pt x="135" y="353"/>
                      <a:pt x="138" y="352"/>
                      <a:pt x="140" y="352"/>
                    </a:cubicBezTo>
                    <a:cubicBezTo>
                      <a:pt x="141" y="352"/>
                      <a:pt x="143" y="351"/>
                      <a:pt x="143" y="351"/>
                    </a:cubicBezTo>
                    <a:cubicBezTo>
                      <a:pt x="144" y="351"/>
                      <a:pt x="146" y="347"/>
                      <a:pt x="146" y="347"/>
                    </a:cubicBezTo>
                    <a:cubicBezTo>
                      <a:pt x="147" y="346"/>
                      <a:pt x="149" y="338"/>
                      <a:pt x="151" y="337"/>
                    </a:cubicBezTo>
                    <a:cubicBezTo>
                      <a:pt x="153" y="336"/>
                      <a:pt x="154" y="331"/>
                      <a:pt x="154" y="330"/>
                    </a:cubicBezTo>
                    <a:cubicBezTo>
                      <a:pt x="154" y="328"/>
                      <a:pt x="157" y="324"/>
                      <a:pt x="158" y="323"/>
                    </a:cubicBezTo>
                    <a:cubicBezTo>
                      <a:pt x="158" y="322"/>
                      <a:pt x="165" y="319"/>
                      <a:pt x="166" y="318"/>
                    </a:cubicBezTo>
                    <a:cubicBezTo>
                      <a:pt x="167" y="318"/>
                      <a:pt x="169" y="308"/>
                      <a:pt x="169" y="304"/>
                    </a:cubicBezTo>
                    <a:cubicBezTo>
                      <a:pt x="170" y="300"/>
                      <a:pt x="172" y="295"/>
                      <a:pt x="172" y="294"/>
                    </a:cubicBezTo>
                    <a:cubicBezTo>
                      <a:pt x="172" y="293"/>
                      <a:pt x="174" y="292"/>
                      <a:pt x="174" y="291"/>
                    </a:cubicBezTo>
                    <a:cubicBezTo>
                      <a:pt x="175" y="291"/>
                      <a:pt x="176" y="286"/>
                      <a:pt x="177" y="285"/>
                    </a:cubicBezTo>
                    <a:cubicBezTo>
                      <a:pt x="178" y="284"/>
                      <a:pt x="182" y="280"/>
                      <a:pt x="182" y="279"/>
                    </a:cubicBezTo>
                    <a:cubicBezTo>
                      <a:pt x="182" y="278"/>
                      <a:pt x="182" y="275"/>
                      <a:pt x="183" y="273"/>
                    </a:cubicBezTo>
                    <a:cubicBezTo>
                      <a:pt x="183" y="273"/>
                      <a:pt x="183" y="273"/>
                      <a:pt x="183" y="270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2" y="263"/>
                      <a:pt x="178" y="260"/>
                      <a:pt x="178" y="260"/>
                    </a:cubicBezTo>
                    <a:cubicBezTo>
                      <a:pt x="177" y="261"/>
                      <a:pt x="173" y="258"/>
                      <a:pt x="171" y="257"/>
                    </a:cubicBezTo>
                    <a:cubicBezTo>
                      <a:pt x="169" y="256"/>
                      <a:pt x="164" y="255"/>
                      <a:pt x="162" y="255"/>
                    </a:cubicBezTo>
                    <a:cubicBezTo>
                      <a:pt x="161" y="255"/>
                      <a:pt x="157" y="252"/>
                      <a:pt x="155" y="251"/>
                    </a:cubicBezTo>
                    <a:cubicBezTo>
                      <a:pt x="153" y="251"/>
                      <a:pt x="148" y="250"/>
                      <a:pt x="147" y="249"/>
                    </a:cubicBezTo>
                    <a:cubicBezTo>
                      <a:pt x="146" y="248"/>
                      <a:pt x="145" y="241"/>
                      <a:pt x="141" y="239"/>
                    </a:cubicBezTo>
                    <a:cubicBezTo>
                      <a:pt x="137" y="236"/>
                      <a:pt x="129" y="230"/>
                      <a:pt x="129" y="228"/>
                    </a:cubicBezTo>
                    <a:cubicBezTo>
                      <a:pt x="128" y="226"/>
                      <a:pt x="120" y="222"/>
                      <a:pt x="118" y="220"/>
                    </a:cubicBezTo>
                    <a:cubicBezTo>
                      <a:pt x="115" y="219"/>
                      <a:pt x="112" y="219"/>
                      <a:pt x="111" y="219"/>
                    </a:cubicBezTo>
                    <a:cubicBezTo>
                      <a:pt x="111" y="220"/>
                      <a:pt x="108" y="215"/>
                      <a:pt x="106" y="214"/>
                    </a:cubicBezTo>
                    <a:cubicBezTo>
                      <a:pt x="105" y="213"/>
                      <a:pt x="100" y="212"/>
                      <a:pt x="100" y="213"/>
                    </a:cubicBezTo>
                    <a:cubicBezTo>
                      <a:pt x="100" y="214"/>
                      <a:pt x="96" y="213"/>
                      <a:pt x="96" y="212"/>
                    </a:cubicBezTo>
                    <a:cubicBezTo>
                      <a:pt x="95" y="211"/>
                      <a:pt x="93" y="213"/>
                      <a:pt x="91" y="213"/>
                    </a:cubicBezTo>
                    <a:cubicBezTo>
                      <a:pt x="90" y="213"/>
                      <a:pt x="86" y="219"/>
                      <a:pt x="85" y="221"/>
                    </a:cubicBezTo>
                    <a:cubicBezTo>
                      <a:pt x="83" y="222"/>
                      <a:pt x="81" y="220"/>
                      <a:pt x="80" y="219"/>
                    </a:cubicBezTo>
                    <a:cubicBezTo>
                      <a:pt x="78" y="219"/>
                      <a:pt x="74" y="220"/>
                      <a:pt x="73" y="221"/>
                    </a:cubicBezTo>
                    <a:cubicBezTo>
                      <a:pt x="72" y="222"/>
                      <a:pt x="69" y="214"/>
                      <a:pt x="69" y="211"/>
                    </a:cubicBezTo>
                    <a:cubicBezTo>
                      <a:pt x="70" y="208"/>
                      <a:pt x="66" y="201"/>
                      <a:pt x="64" y="201"/>
                    </a:cubicBezTo>
                    <a:cubicBezTo>
                      <a:pt x="61" y="201"/>
                      <a:pt x="60" y="194"/>
                      <a:pt x="61" y="192"/>
                    </a:cubicBezTo>
                    <a:cubicBezTo>
                      <a:pt x="61" y="189"/>
                      <a:pt x="56" y="188"/>
                      <a:pt x="54" y="187"/>
                    </a:cubicBezTo>
                    <a:cubicBezTo>
                      <a:pt x="53" y="187"/>
                      <a:pt x="49" y="191"/>
                      <a:pt x="49" y="193"/>
                    </a:cubicBezTo>
                    <a:cubicBezTo>
                      <a:pt x="48" y="194"/>
                      <a:pt x="36" y="190"/>
                      <a:pt x="37" y="183"/>
                    </a:cubicBezTo>
                    <a:cubicBezTo>
                      <a:pt x="39" y="175"/>
                      <a:pt x="45" y="167"/>
                      <a:pt x="46" y="166"/>
                    </a:cubicBezTo>
                    <a:cubicBezTo>
                      <a:pt x="47" y="165"/>
                      <a:pt x="56" y="165"/>
                      <a:pt x="57" y="166"/>
                    </a:cubicBezTo>
                    <a:cubicBezTo>
                      <a:pt x="59" y="167"/>
                      <a:pt x="61" y="166"/>
                      <a:pt x="61" y="165"/>
                    </a:cubicBezTo>
                    <a:cubicBezTo>
                      <a:pt x="61" y="165"/>
                      <a:pt x="68" y="166"/>
                      <a:pt x="70" y="166"/>
                    </a:cubicBezTo>
                    <a:cubicBezTo>
                      <a:pt x="72" y="167"/>
                      <a:pt x="75" y="175"/>
                      <a:pt x="77" y="176"/>
                    </a:cubicBezTo>
                    <a:cubicBezTo>
                      <a:pt x="79" y="177"/>
                      <a:pt x="80" y="171"/>
                      <a:pt x="80" y="169"/>
                    </a:cubicBezTo>
                    <a:cubicBezTo>
                      <a:pt x="80" y="168"/>
                      <a:pt x="79" y="164"/>
                      <a:pt x="78" y="163"/>
                    </a:cubicBezTo>
                    <a:cubicBezTo>
                      <a:pt x="78" y="162"/>
                      <a:pt x="82" y="153"/>
                      <a:pt x="85" y="151"/>
                    </a:cubicBezTo>
                    <a:cubicBezTo>
                      <a:pt x="88" y="150"/>
                      <a:pt x="91" y="145"/>
                      <a:pt x="91" y="144"/>
                    </a:cubicBezTo>
                    <a:cubicBezTo>
                      <a:pt x="91" y="143"/>
                      <a:pt x="93" y="142"/>
                      <a:pt x="94" y="142"/>
                    </a:cubicBezTo>
                    <a:cubicBezTo>
                      <a:pt x="95" y="141"/>
                      <a:pt x="94" y="134"/>
                      <a:pt x="95" y="132"/>
                    </a:cubicBezTo>
                    <a:cubicBezTo>
                      <a:pt x="96" y="131"/>
                      <a:pt x="102" y="127"/>
                      <a:pt x="104" y="126"/>
                    </a:cubicBezTo>
                    <a:cubicBezTo>
                      <a:pt x="106" y="126"/>
                      <a:pt x="107" y="121"/>
                      <a:pt x="107" y="120"/>
                    </a:cubicBezTo>
                    <a:cubicBezTo>
                      <a:pt x="106" y="119"/>
                      <a:pt x="111" y="115"/>
                      <a:pt x="114" y="114"/>
                    </a:cubicBezTo>
                    <a:cubicBezTo>
                      <a:pt x="117" y="113"/>
                      <a:pt x="119" y="115"/>
                      <a:pt x="119" y="116"/>
                    </a:cubicBezTo>
                    <a:cubicBezTo>
                      <a:pt x="119" y="116"/>
                      <a:pt x="123" y="114"/>
                      <a:pt x="125" y="112"/>
                    </a:cubicBezTo>
                    <a:cubicBezTo>
                      <a:pt x="127" y="111"/>
                      <a:pt x="125" y="108"/>
                      <a:pt x="124" y="107"/>
                    </a:cubicBezTo>
                    <a:cubicBezTo>
                      <a:pt x="122" y="106"/>
                      <a:pt x="123" y="102"/>
                      <a:pt x="125" y="101"/>
                    </a:cubicBezTo>
                    <a:cubicBezTo>
                      <a:pt x="126" y="101"/>
                      <a:pt x="127" y="97"/>
                      <a:pt x="127" y="97"/>
                    </a:cubicBezTo>
                    <a:cubicBezTo>
                      <a:pt x="127" y="96"/>
                      <a:pt x="133" y="97"/>
                      <a:pt x="136" y="95"/>
                    </a:cubicBezTo>
                    <a:cubicBezTo>
                      <a:pt x="138" y="93"/>
                      <a:pt x="136" y="100"/>
                      <a:pt x="135" y="102"/>
                    </a:cubicBezTo>
                    <a:cubicBezTo>
                      <a:pt x="133" y="105"/>
                      <a:pt x="136" y="107"/>
                      <a:pt x="137" y="107"/>
                    </a:cubicBezTo>
                    <a:cubicBezTo>
                      <a:pt x="138" y="106"/>
                      <a:pt x="140" y="108"/>
                      <a:pt x="140" y="109"/>
                    </a:cubicBezTo>
                    <a:cubicBezTo>
                      <a:pt x="140" y="110"/>
                      <a:pt x="143" y="108"/>
                      <a:pt x="144" y="109"/>
                    </a:cubicBezTo>
                    <a:cubicBezTo>
                      <a:pt x="146" y="110"/>
                      <a:pt x="147" y="107"/>
                      <a:pt x="147" y="105"/>
                    </a:cubicBezTo>
                    <a:cubicBezTo>
                      <a:pt x="147" y="104"/>
                      <a:pt x="143" y="101"/>
                      <a:pt x="142" y="99"/>
                    </a:cubicBezTo>
                    <a:cubicBezTo>
                      <a:pt x="142" y="98"/>
                      <a:pt x="141" y="88"/>
                      <a:pt x="141" y="86"/>
                    </a:cubicBezTo>
                    <a:cubicBezTo>
                      <a:pt x="141" y="84"/>
                      <a:pt x="139" y="81"/>
                      <a:pt x="138" y="81"/>
                    </a:cubicBezTo>
                    <a:cubicBezTo>
                      <a:pt x="137" y="82"/>
                      <a:pt x="135" y="76"/>
                      <a:pt x="134" y="75"/>
                    </a:cubicBezTo>
                    <a:cubicBezTo>
                      <a:pt x="132" y="74"/>
                      <a:pt x="132" y="71"/>
                      <a:pt x="132" y="70"/>
                    </a:cubicBezTo>
                    <a:cubicBezTo>
                      <a:pt x="132" y="69"/>
                      <a:pt x="127" y="64"/>
                      <a:pt x="126" y="62"/>
                    </a:cubicBezTo>
                    <a:cubicBezTo>
                      <a:pt x="125" y="60"/>
                      <a:pt x="124" y="60"/>
                      <a:pt x="124" y="61"/>
                    </a:cubicBezTo>
                    <a:cubicBezTo>
                      <a:pt x="123" y="62"/>
                      <a:pt x="120" y="62"/>
                      <a:pt x="119" y="62"/>
                    </a:cubicBezTo>
                    <a:cubicBezTo>
                      <a:pt x="117" y="62"/>
                      <a:pt x="116" y="57"/>
                      <a:pt x="116" y="55"/>
                    </a:cubicBezTo>
                    <a:cubicBezTo>
                      <a:pt x="116" y="53"/>
                      <a:pt x="110" y="53"/>
                      <a:pt x="109" y="51"/>
                    </a:cubicBezTo>
                    <a:cubicBezTo>
                      <a:pt x="108" y="49"/>
                      <a:pt x="104" y="50"/>
                      <a:pt x="104" y="49"/>
                    </a:cubicBezTo>
                    <a:cubicBezTo>
                      <a:pt x="103" y="48"/>
                      <a:pt x="99" y="47"/>
                      <a:pt x="99" y="47"/>
                    </a:cubicBezTo>
                    <a:cubicBezTo>
                      <a:pt x="98" y="48"/>
                      <a:pt x="98" y="62"/>
                      <a:pt x="98" y="66"/>
                    </a:cubicBezTo>
                    <a:cubicBezTo>
                      <a:pt x="97" y="70"/>
                      <a:pt x="94" y="73"/>
                      <a:pt x="93" y="73"/>
                    </a:cubicBezTo>
                    <a:cubicBezTo>
                      <a:pt x="91" y="73"/>
                      <a:pt x="92" y="76"/>
                      <a:pt x="93" y="75"/>
                    </a:cubicBezTo>
                    <a:cubicBezTo>
                      <a:pt x="94" y="75"/>
                      <a:pt x="91" y="79"/>
                      <a:pt x="90" y="82"/>
                    </a:cubicBezTo>
                    <a:cubicBezTo>
                      <a:pt x="90" y="85"/>
                      <a:pt x="87" y="82"/>
                      <a:pt x="86" y="80"/>
                    </a:cubicBezTo>
                    <a:cubicBezTo>
                      <a:pt x="86" y="77"/>
                      <a:pt x="83" y="73"/>
                      <a:pt x="82" y="74"/>
                    </a:cubicBezTo>
                    <a:cubicBezTo>
                      <a:pt x="82" y="75"/>
                      <a:pt x="80" y="73"/>
                      <a:pt x="79" y="74"/>
                    </a:cubicBezTo>
                    <a:cubicBezTo>
                      <a:pt x="78" y="74"/>
                      <a:pt x="73" y="71"/>
                      <a:pt x="71" y="69"/>
                    </a:cubicBezTo>
                    <a:cubicBezTo>
                      <a:pt x="68" y="68"/>
                      <a:pt x="67" y="62"/>
                      <a:pt x="66" y="61"/>
                    </a:cubicBezTo>
                    <a:cubicBezTo>
                      <a:pt x="65" y="60"/>
                      <a:pt x="66" y="60"/>
                      <a:pt x="66" y="59"/>
                    </a:cubicBezTo>
                    <a:cubicBezTo>
                      <a:pt x="66" y="57"/>
                      <a:pt x="70" y="54"/>
                      <a:pt x="71" y="52"/>
                    </a:cubicBezTo>
                    <a:cubicBezTo>
                      <a:pt x="72" y="50"/>
                      <a:pt x="77" y="44"/>
                      <a:pt x="79" y="43"/>
                    </a:cubicBezTo>
                    <a:cubicBezTo>
                      <a:pt x="81" y="42"/>
                      <a:pt x="82" y="38"/>
                      <a:pt x="82" y="38"/>
                    </a:cubicBezTo>
                    <a:cubicBezTo>
                      <a:pt x="82" y="37"/>
                      <a:pt x="90" y="34"/>
                      <a:pt x="92" y="34"/>
                    </a:cubicBezTo>
                    <a:cubicBezTo>
                      <a:pt x="95" y="33"/>
                      <a:pt x="97" y="26"/>
                      <a:pt x="97" y="25"/>
                    </a:cubicBezTo>
                    <a:cubicBezTo>
                      <a:pt x="97" y="23"/>
                      <a:pt x="95" y="19"/>
                      <a:pt x="94" y="19"/>
                    </a:cubicBezTo>
                    <a:cubicBezTo>
                      <a:pt x="93" y="19"/>
                      <a:pt x="98" y="18"/>
                      <a:pt x="99" y="19"/>
                    </a:cubicBezTo>
                    <a:cubicBezTo>
                      <a:pt x="100" y="20"/>
                      <a:pt x="105" y="18"/>
                      <a:pt x="106" y="19"/>
                    </a:cubicBezTo>
                    <a:cubicBezTo>
                      <a:pt x="108" y="20"/>
                      <a:pt x="111" y="22"/>
                      <a:pt x="114" y="23"/>
                    </a:cubicBezTo>
                    <a:cubicBezTo>
                      <a:pt x="114" y="23"/>
                      <a:pt x="114" y="23"/>
                      <a:pt x="113" y="2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06" y="38"/>
                      <a:pt x="104" y="43"/>
                      <a:pt x="106" y="43"/>
                    </a:cubicBezTo>
                    <a:cubicBezTo>
                      <a:pt x="108" y="43"/>
                      <a:pt x="119" y="47"/>
                      <a:pt x="122" y="50"/>
                    </a:cubicBezTo>
                    <a:cubicBezTo>
                      <a:pt x="125" y="52"/>
                      <a:pt x="126" y="47"/>
                      <a:pt x="127" y="45"/>
                    </a:cubicBezTo>
                    <a:cubicBezTo>
                      <a:pt x="128" y="43"/>
                      <a:pt x="127" y="38"/>
                      <a:pt x="127" y="37"/>
                    </a:cubicBezTo>
                    <a:cubicBezTo>
                      <a:pt x="126" y="36"/>
                      <a:pt x="130" y="36"/>
                      <a:pt x="131" y="38"/>
                    </a:cubicBezTo>
                    <a:cubicBezTo>
                      <a:pt x="132" y="39"/>
                      <a:pt x="134" y="36"/>
                      <a:pt x="135" y="36"/>
                    </a:cubicBezTo>
                    <a:cubicBezTo>
                      <a:pt x="135" y="36"/>
                      <a:pt x="136" y="31"/>
                      <a:pt x="136" y="30"/>
                    </a:cubicBezTo>
                    <a:cubicBezTo>
                      <a:pt x="137" y="30"/>
                      <a:pt x="134" y="29"/>
                      <a:pt x="134" y="28"/>
                    </a:cubicBezTo>
                    <a:cubicBezTo>
                      <a:pt x="134" y="27"/>
                      <a:pt x="130" y="24"/>
                      <a:pt x="128" y="24"/>
                    </a:cubicBezTo>
                    <a:cubicBezTo>
                      <a:pt x="126" y="23"/>
                      <a:pt x="126" y="20"/>
                      <a:pt x="127" y="19"/>
                    </a:cubicBezTo>
                    <a:cubicBezTo>
                      <a:pt x="128" y="19"/>
                      <a:pt x="126" y="15"/>
                      <a:pt x="126" y="13"/>
                    </a:cubicBezTo>
                    <a:cubicBezTo>
                      <a:pt x="125" y="12"/>
                      <a:pt x="120" y="11"/>
                      <a:pt x="118" y="11"/>
                    </a:cubicBezTo>
                    <a:cubicBezTo>
                      <a:pt x="117" y="11"/>
                      <a:pt x="115" y="7"/>
                      <a:pt x="114" y="6"/>
                    </a:cubicBezTo>
                    <a:cubicBezTo>
                      <a:pt x="113" y="6"/>
                      <a:pt x="107" y="5"/>
                      <a:pt x="105" y="6"/>
                    </a:cubicBezTo>
                    <a:cubicBezTo>
                      <a:pt x="104" y="6"/>
                      <a:pt x="101" y="1"/>
                      <a:pt x="98" y="3"/>
                    </a:cubicBezTo>
                    <a:cubicBezTo>
                      <a:pt x="96" y="4"/>
                      <a:pt x="93" y="1"/>
                      <a:pt x="92" y="0"/>
                    </a:cubicBezTo>
                    <a:cubicBezTo>
                      <a:pt x="90" y="0"/>
                      <a:pt x="84" y="6"/>
                      <a:pt x="84" y="11"/>
                    </a:cubicBezTo>
                    <a:cubicBezTo>
                      <a:pt x="84" y="15"/>
                      <a:pt x="87" y="20"/>
                      <a:pt x="88" y="20"/>
                    </a:cubicBezTo>
                    <a:cubicBezTo>
                      <a:pt x="89" y="20"/>
                      <a:pt x="87" y="24"/>
                      <a:pt x="86" y="26"/>
                    </a:cubicBezTo>
                    <a:cubicBezTo>
                      <a:pt x="85" y="27"/>
                      <a:pt x="83" y="24"/>
                      <a:pt x="84" y="23"/>
                    </a:cubicBezTo>
                    <a:cubicBezTo>
                      <a:pt x="85" y="22"/>
                      <a:pt x="81" y="17"/>
                      <a:pt x="80" y="15"/>
                    </a:cubicBezTo>
                    <a:cubicBezTo>
                      <a:pt x="79" y="14"/>
                      <a:pt x="76" y="13"/>
                      <a:pt x="74" y="12"/>
                    </a:cubicBezTo>
                    <a:cubicBezTo>
                      <a:pt x="72" y="13"/>
                      <a:pt x="71" y="15"/>
                      <a:pt x="70" y="16"/>
                    </a:cubicBezTo>
                    <a:cubicBezTo>
                      <a:pt x="70" y="18"/>
                      <a:pt x="71" y="20"/>
                      <a:pt x="70" y="22"/>
                    </a:cubicBezTo>
                    <a:cubicBezTo>
                      <a:pt x="69" y="24"/>
                      <a:pt x="67" y="25"/>
                      <a:pt x="67" y="24"/>
                    </a:cubicBezTo>
                    <a:cubicBezTo>
                      <a:pt x="67" y="23"/>
                      <a:pt x="66" y="23"/>
                      <a:pt x="64" y="22"/>
                    </a:cubicBezTo>
                    <a:cubicBezTo>
                      <a:pt x="63" y="24"/>
                      <a:pt x="62" y="26"/>
                      <a:pt x="60" y="27"/>
                    </a:cubicBezTo>
                    <a:cubicBezTo>
                      <a:pt x="59" y="29"/>
                      <a:pt x="58" y="30"/>
                      <a:pt x="57" y="32"/>
                    </a:cubicBezTo>
                    <a:cubicBezTo>
                      <a:pt x="55" y="34"/>
                      <a:pt x="54" y="35"/>
                      <a:pt x="53" y="37"/>
                    </a:cubicBezTo>
                    <a:cubicBezTo>
                      <a:pt x="52" y="38"/>
                      <a:pt x="51" y="40"/>
                      <a:pt x="50" y="42"/>
                    </a:cubicBezTo>
                    <a:cubicBezTo>
                      <a:pt x="48" y="44"/>
                      <a:pt x="46" y="46"/>
                      <a:pt x="45" y="49"/>
                    </a:cubicBezTo>
                    <a:cubicBezTo>
                      <a:pt x="43" y="51"/>
                      <a:pt x="42" y="53"/>
                      <a:pt x="40" y="55"/>
                    </a:cubicBezTo>
                    <a:cubicBezTo>
                      <a:pt x="39" y="57"/>
                      <a:pt x="38" y="59"/>
                      <a:pt x="37" y="61"/>
                    </a:cubicBezTo>
                    <a:cubicBezTo>
                      <a:pt x="36" y="63"/>
                      <a:pt x="35" y="64"/>
                      <a:pt x="34" y="66"/>
                    </a:cubicBezTo>
                    <a:cubicBezTo>
                      <a:pt x="33" y="68"/>
                      <a:pt x="32" y="70"/>
                      <a:pt x="31" y="72"/>
                    </a:cubicBezTo>
                    <a:cubicBezTo>
                      <a:pt x="30" y="73"/>
                      <a:pt x="30" y="74"/>
                      <a:pt x="29" y="76"/>
                    </a:cubicBezTo>
                    <a:cubicBezTo>
                      <a:pt x="27" y="81"/>
                      <a:pt x="24" y="86"/>
                      <a:pt x="22" y="91"/>
                    </a:cubicBezTo>
                    <a:cubicBezTo>
                      <a:pt x="22" y="91"/>
                      <a:pt x="22" y="91"/>
                      <a:pt x="22" y="91"/>
                    </a:cubicBezTo>
                    <a:cubicBezTo>
                      <a:pt x="21" y="94"/>
                      <a:pt x="19" y="97"/>
                      <a:pt x="18" y="99"/>
                    </a:cubicBezTo>
                    <a:cubicBezTo>
                      <a:pt x="18" y="100"/>
                      <a:pt x="18" y="101"/>
                      <a:pt x="17" y="102"/>
                    </a:cubicBezTo>
                    <a:cubicBezTo>
                      <a:pt x="16" y="105"/>
                      <a:pt x="15" y="107"/>
                      <a:pt x="14" y="110"/>
                    </a:cubicBezTo>
                    <a:cubicBezTo>
                      <a:pt x="14" y="111"/>
                      <a:pt x="14" y="111"/>
                      <a:pt x="14" y="112"/>
                    </a:cubicBezTo>
                    <a:cubicBezTo>
                      <a:pt x="11" y="121"/>
                      <a:pt x="8" y="130"/>
                      <a:pt x="6" y="139"/>
                    </a:cubicBezTo>
                    <a:cubicBezTo>
                      <a:pt x="6" y="140"/>
                      <a:pt x="5" y="141"/>
                      <a:pt x="5" y="141"/>
                    </a:cubicBezTo>
                    <a:cubicBezTo>
                      <a:pt x="3" y="151"/>
                      <a:pt x="1" y="161"/>
                      <a:pt x="0" y="17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3" y="175"/>
                      <a:pt x="3" y="176"/>
                    </a:cubicBezTo>
                    <a:cubicBezTo>
                      <a:pt x="4" y="179"/>
                      <a:pt x="9" y="180"/>
                      <a:pt x="9" y="181"/>
                    </a:cubicBezTo>
                    <a:cubicBezTo>
                      <a:pt x="10" y="181"/>
                      <a:pt x="11" y="176"/>
                      <a:pt x="10" y="175"/>
                    </a:cubicBezTo>
                    <a:cubicBezTo>
                      <a:pt x="9" y="173"/>
                      <a:pt x="11" y="172"/>
                      <a:pt x="11" y="173"/>
                    </a:cubicBezTo>
                    <a:cubicBezTo>
                      <a:pt x="11" y="174"/>
                      <a:pt x="15" y="179"/>
                      <a:pt x="16" y="181"/>
                    </a:cubicBezTo>
                    <a:cubicBezTo>
                      <a:pt x="18" y="182"/>
                      <a:pt x="19" y="193"/>
                      <a:pt x="20" y="196"/>
                    </a:cubicBezTo>
                    <a:cubicBezTo>
                      <a:pt x="22" y="198"/>
                      <a:pt x="34" y="203"/>
                      <a:pt x="38" y="204"/>
                    </a:cubicBezTo>
                    <a:cubicBezTo>
                      <a:pt x="42" y="205"/>
                      <a:pt x="47" y="209"/>
                      <a:pt x="48" y="210"/>
                    </a:cubicBezTo>
                    <a:cubicBezTo>
                      <a:pt x="49" y="212"/>
                      <a:pt x="54" y="212"/>
                      <a:pt x="56" y="213"/>
                    </a:cubicBezTo>
                    <a:cubicBezTo>
                      <a:pt x="57" y="213"/>
                      <a:pt x="59" y="217"/>
                      <a:pt x="61" y="218"/>
                    </a:cubicBezTo>
                    <a:cubicBezTo>
                      <a:pt x="62" y="219"/>
                      <a:pt x="63" y="221"/>
                      <a:pt x="63" y="221"/>
                    </a:cubicBezTo>
                    <a:cubicBezTo>
                      <a:pt x="63" y="222"/>
                      <a:pt x="70" y="224"/>
                      <a:pt x="71" y="226"/>
                    </a:cubicBezTo>
                    <a:cubicBezTo>
                      <a:pt x="73" y="228"/>
                      <a:pt x="76" y="228"/>
                      <a:pt x="77" y="227"/>
                    </a:cubicBezTo>
                    <a:cubicBezTo>
                      <a:pt x="77" y="226"/>
                      <a:pt x="78" y="231"/>
                      <a:pt x="79" y="232"/>
                    </a:cubicBezTo>
                    <a:cubicBezTo>
                      <a:pt x="80" y="234"/>
                      <a:pt x="80" y="238"/>
                      <a:pt x="80" y="238"/>
                    </a:cubicBezTo>
                    <a:cubicBezTo>
                      <a:pt x="79" y="239"/>
                      <a:pt x="78" y="246"/>
                      <a:pt x="77" y="248"/>
                    </a:cubicBezTo>
                    <a:cubicBezTo>
                      <a:pt x="76" y="249"/>
                      <a:pt x="73" y="259"/>
                      <a:pt x="74" y="261"/>
                    </a:cubicBezTo>
                    <a:cubicBezTo>
                      <a:pt x="74" y="263"/>
                      <a:pt x="77" y="268"/>
                      <a:pt x="79" y="268"/>
                    </a:cubicBezTo>
                    <a:cubicBezTo>
                      <a:pt x="80" y="269"/>
                      <a:pt x="80" y="271"/>
                      <a:pt x="79" y="271"/>
                    </a:cubicBezTo>
                    <a:cubicBezTo>
                      <a:pt x="77" y="271"/>
                      <a:pt x="78" y="281"/>
                      <a:pt x="81" y="283"/>
                    </a:cubicBezTo>
                    <a:cubicBezTo>
                      <a:pt x="83" y="284"/>
                      <a:pt x="86" y="289"/>
                      <a:pt x="85" y="289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Line 56"/>
              <p:cNvSpPr>
                <a:spLocks noChangeShapeType="1"/>
              </p:cNvSpPr>
              <p:nvPr/>
            </p:nvSpPr>
            <p:spPr bwMode="auto">
              <a:xfrm>
                <a:off x="2195513" y="345122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Line 57"/>
              <p:cNvSpPr>
                <a:spLocks noChangeShapeType="1"/>
              </p:cNvSpPr>
              <p:nvPr/>
            </p:nvSpPr>
            <p:spPr bwMode="auto">
              <a:xfrm>
                <a:off x="2195513" y="345122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8"/>
              <p:cNvSpPr>
                <a:spLocks/>
              </p:cNvSpPr>
              <p:nvPr/>
            </p:nvSpPr>
            <p:spPr bwMode="auto">
              <a:xfrm>
                <a:off x="2079626" y="2849563"/>
                <a:ext cx="220663" cy="153988"/>
              </a:xfrm>
              <a:custGeom>
                <a:avLst/>
                <a:gdLst>
                  <a:gd name="T0" fmla="*/ 11 w 59"/>
                  <a:gd name="T1" fmla="*/ 40 h 41"/>
                  <a:gd name="T2" fmla="*/ 21 w 59"/>
                  <a:gd name="T3" fmla="*/ 37 h 41"/>
                  <a:gd name="T4" fmla="*/ 20 w 59"/>
                  <a:gd name="T5" fmla="*/ 33 h 41"/>
                  <a:gd name="T6" fmla="*/ 22 w 59"/>
                  <a:gd name="T7" fmla="*/ 33 h 41"/>
                  <a:gd name="T8" fmla="*/ 27 w 59"/>
                  <a:gd name="T9" fmla="*/ 25 h 41"/>
                  <a:gd name="T10" fmla="*/ 38 w 59"/>
                  <a:gd name="T11" fmla="*/ 19 h 41"/>
                  <a:gd name="T12" fmla="*/ 45 w 59"/>
                  <a:gd name="T13" fmla="*/ 14 h 41"/>
                  <a:gd name="T14" fmla="*/ 49 w 59"/>
                  <a:gd name="T15" fmla="*/ 9 h 41"/>
                  <a:gd name="T16" fmla="*/ 56 w 59"/>
                  <a:gd name="T17" fmla="*/ 4 h 41"/>
                  <a:gd name="T18" fmla="*/ 59 w 59"/>
                  <a:gd name="T19" fmla="*/ 0 h 41"/>
                  <a:gd name="T20" fmla="*/ 35 w 59"/>
                  <a:gd name="T21" fmla="*/ 13 h 41"/>
                  <a:gd name="T22" fmla="*/ 35 w 59"/>
                  <a:gd name="T23" fmla="*/ 13 h 41"/>
                  <a:gd name="T24" fmla="*/ 26 w 59"/>
                  <a:gd name="T25" fmla="*/ 20 h 41"/>
                  <a:gd name="T26" fmla="*/ 20 w 59"/>
                  <a:gd name="T27" fmla="*/ 24 h 41"/>
                  <a:gd name="T28" fmla="*/ 17 w 59"/>
                  <a:gd name="T29" fmla="*/ 27 h 41"/>
                  <a:gd name="T30" fmla="*/ 9 w 59"/>
                  <a:gd name="T31" fmla="*/ 33 h 41"/>
                  <a:gd name="T32" fmla="*/ 8 w 59"/>
                  <a:gd name="T33" fmla="*/ 34 h 41"/>
                  <a:gd name="T34" fmla="*/ 0 w 59"/>
                  <a:gd name="T35" fmla="*/ 41 h 41"/>
                  <a:gd name="T36" fmla="*/ 11 w 59"/>
                  <a:gd name="T37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41">
                    <a:moveTo>
                      <a:pt x="11" y="40"/>
                    </a:moveTo>
                    <a:cubicBezTo>
                      <a:pt x="15" y="39"/>
                      <a:pt x="20" y="38"/>
                      <a:pt x="21" y="37"/>
                    </a:cubicBezTo>
                    <a:cubicBezTo>
                      <a:pt x="21" y="36"/>
                      <a:pt x="21" y="34"/>
                      <a:pt x="20" y="33"/>
                    </a:cubicBezTo>
                    <a:cubicBezTo>
                      <a:pt x="21" y="33"/>
                      <a:pt x="22" y="33"/>
                      <a:pt x="22" y="33"/>
                    </a:cubicBezTo>
                    <a:cubicBezTo>
                      <a:pt x="23" y="33"/>
                      <a:pt x="25" y="26"/>
                      <a:pt x="27" y="25"/>
                    </a:cubicBezTo>
                    <a:cubicBezTo>
                      <a:pt x="28" y="23"/>
                      <a:pt x="36" y="20"/>
                      <a:pt x="38" y="19"/>
                    </a:cubicBezTo>
                    <a:cubicBezTo>
                      <a:pt x="40" y="18"/>
                      <a:pt x="44" y="14"/>
                      <a:pt x="45" y="14"/>
                    </a:cubicBezTo>
                    <a:cubicBezTo>
                      <a:pt x="47" y="13"/>
                      <a:pt x="49" y="10"/>
                      <a:pt x="49" y="9"/>
                    </a:cubicBezTo>
                    <a:cubicBezTo>
                      <a:pt x="48" y="8"/>
                      <a:pt x="54" y="5"/>
                      <a:pt x="56" y="4"/>
                    </a:cubicBezTo>
                    <a:cubicBezTo>
                      <a:pt x="58" y="3"/>
                      <a:pt x="59" y="1"/>
                      <a:pt x="59" y="0"/>
                    </a:cubicBezTo>
                    <a:cubicBezTo>
                      <a:pt x="58" y="0"/>
                      <a:pt x="46" y="7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2" y="15"/>
                      <a:pt x="29" y="17"/>
                      <a:pt x="26" y="20"/>
                    </a:cubicBezTo>
                    <a:cubicBezTo>
                      <a:pt x="24" y="21"/>
                      <a:pt x="22" y="23"/>
                      <a:pt x="20" y="24"/>
                    </a:cubicBezTo>
                    <a:cubicBezTo>
                      <a:pt x="19" y="25"/>
                      <a:pt x="18" y="26"/>
                      <a:pt x="17" y="27"/>
                    </a:cubicBezTo>
                    <a:cubicBezTo>
                      <a:pt x="14" y="29"/>
                      <a:pt x="12" y="31"/>
                      <a:pt x="9" y="33"/>
                    </a:cubicBezTo>
                    <a:cubicBezTo>
                      <a:pt x="9" y="33"/>
                      <a:pt x="8" y="34"/>
                      <a:pt x="8" y="34"/>
                    </a:cubicBezTo>
                    <a:cubicBezTo>
                      <a:pt x="5" y="36"/>
                      <a:pt x="3" y="39"/>
                      <a:pt x="0" y="41"/>
                    </a:cubicBezTo>
                    <a:cubicBezTo>
                      <a:pt x="4" y="41"/>
                      <a:pt x="9" y="40"/>
                      <a:pt x="11" y="40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59"/>
              <p:cNvSpPr>
                <a:spLocks/>
              </p:cNvSpPr>
              <p:nvPr/>
            </p:nvSpPr>
            <p:spPr bwMode="auto">
              <a:xfrm>
                <a:off x="2593976" y="3094038"/>
                <a:ext cx="217488" cy="455613"/>
              </a:xfrm>
              <a:custGeom>
                <a:avLst/>
                <a:gdLst>
                  <a:gd name="T0" fmla="*/ 54 w 58"/>
                  <a:gd name="T1" fmla="*/ 114 h 121"/>
                  <a:gd name="T2" fmla="*/ 55 w 58"/>
                  <a:gd name="T3" fmla="*/ 118 h 121"/>
                  <a:gd name="T4" fmla="*/ 58 w 58"/>
                  <a:gd name="T5" fmla="*/ 114 h 121"/>
                  <a:gd name="T6" fmla="*/ 58 w 58"/>
                  <a:gd name="T7" fmla="*/ 98 h 121"/>
                  <a:gd name="T8" fmla="*/ 58 w 58"/>
                  <a:gd name="T9" fmla="*/ 98 h 121"/>
                  <a:gd name="T10" fmla="*/ 58 w 58"/>
                  <a:gd name="T11" fmla="*/ 98 h 121"/>
                  <a:gd name="T12" fmla="*/ 58 w 58"/>
                  <a:gd name="T13" fmla="*/ 0 h 121"/>
                  <a:gd name="T14" fmla="*/ 54 w 58"/>
                  <a:gd name="T15" fmla="*/ 3 h 121"/>
                  <a:gd name="T16" fmla="*/ 47 w 58"/>
                  <a:gd name="T17" fmla="*/ 15 h 121"/>
                  <a:gd name="T18" fmla="*/ 43 w 58"/>
                  <a:gd name="T19" fmla="*/ 17 h 121"/>
                  <a:gd name="T20" fmla="*/ 41 w 58"/>
                  <a:gd name="T21" fmla="*/ 20 h 121"/>
                  <a:gd name="T22" fmla="*/ 34 w 58"/>
                  <a:gd name="T23" fmla="*/ 28 h 121"/>
                  <a:gd name="T24" fmla="*/ 34 w 58"/>
                  <a:gd name="T25" fmla="*/ 41 h 121"/>
                  <a:gd name="T26" fmla="*/ 39 w 58"/>
                  <a:gd name="T27" fmla="*/ 48 h 121"/>
                  <a:gd name="T28" fmla="*/ 39 w 58"/>
                  <a:gd name="T29" fmla="*/ 54 h 121"/>
                  <a:gd name="T30" fmla="*/ 40 w 58"/>
                  <a:gd name="T31" fmla="*/ 57 h 121"/>
                  <a:gd name="T32" fmla="*/ 34 w 58"/>
                  <a:gd name="T33" fmla="*/ 60 h 121"/>
                  <a:gd name="T34" fmla="*/ 30 w 58"/>
                  <a:gd name="T35" fmla="*/ 65 h 121"/>
                  <a:gd name="T36" fmla="*/ 23 w 58"/>
                  <a:gd name="T37" fmla="*/ 69 h 121"/>
                  <a:gd name="T38" fmla="*/ 25 w 58"/>
                  <a:gd name="T39" fmla="*/ 65 h 121"/>
                  <a:gd name="T40" fmla="*/ 24 w 58"/>
                  <a:gd name="T41" fmla="*/ 60 h 121"/>
                  <a:gd name="T42" fmla="*/ 21 w 58"/>
                  <a:gd name="T43" fmla="*/ 50 h 121"/>
                  <a:gd name="T44" fmla="*/ 17 w 58"/>
                  <a:gd name="T45" fmla="*/ 44 h 121"/>
                  <a:gd name="T46" fmla="*/ 17 w 58"/>
                  <a:gd name="T47" fmla="*/ 41 h 121"/>
                  <a:gd name="T48" fmla="*/ 12 w 58"/>
                  <a:gd name="T49" fmla="*/ 40 h 121"/>
                  <a:gd name="T50" fmla="*/ 10 w 58"/>
                  <a:gd name="T51" fmla="*/ 51 h 121"/>
                  <a:gd name="T52" fmla="*/ 13 w 58"/>
                  <a:gd name="T53" fmla="*/ 57 h 121"/>
                  <a:gd name="T54" fmla="*/ 12 w 58"/>
                  <a:gd name="T55" fmla="*/ 61 h 121"/>
                  <a:gd name="T56" fmla="*/ 10 w 58"/>
                  <a:gd name="T57" fmla="*/ 68 h 121"/>
                  <a:gd name="T58" fmla="*/ 8 w 58"/>
                  <a:gd name="T59" fmla="*/ 73 h 121"/>
                  <a:gd name="T60" fmla="*/ 17 w 58"/>
                  <a:gd name="T61" fmla="*/ 73 h 121"/>
                  <a:gd name="T62" fmla="*/ 22 w 58"/>
                  <a:gd name="T63" fmla="*/ 75 h 121"/>
                  <a:gd name="T64" fmla="*/ 15 w 58"/>
                  <a:gd name="T65" fmla="*/ 77 h 121"/>
                  <a:gd name="T66" fmla="*/ 10 w 58"/>
                  <a:gd name="T67" fmla="*/ 82 h 121"/>
                  <a:gd name="T68" fmla="*/ 12 w 58"/>
                  <a:gd name="T69" fmla="*/ 85 h 121"/>
                  <a:gd name="T70" fmla="*/ 17 w 58"/>
                  <a:gd name="T71" fmla="*/ 92 h 121"/>
                  <a:gd name="T72" fmla="*/ 17 w 58"/>
                  <a:gd name="T73" fmla="*/ 96 h 121"/>
                  <a:gd name="T74" fmla="*/ 6 w 58"/>
                  <a:gd name="T75" fmla="*/ 96 h 121"/>
                  <a:gd name="T76" fmla="*/ 0 w 58"/>
                  <a:gd name="T77" fmla="*/ 105 h 121"/>
                  <a:gd name="T78" fmla="*/ 1 w 58"/>
                  <a:gd name="T79" fmla="*/ 116 h 121"/>
                  <a:gd name="T80" fmla="*/ 8 w 58"/>
                  <a:gd name="T81" fmla="*/ 120 h 121"/>
                  <a:gd name="T82" fmla="*/ 16 w 58"/>
                  <a:gd name="T83" fmla="*/ 120 h 121"/>
                  <a:gd name="T84" fmla="*/ 22 w 58"/>
                  <a:gd name="T85" fmla="*/ 112 h 121"/>
                  <a:gd name="T86" fmla="*/ 30 w 58"/>
                  <a:gd name="T87" fmla="*/ 101 h 121"/>
                  <a:gd name="T88" fmla="*/ 39 w 58"/>
                  <a:gd name="T89" fmla="*/ 98 h 121"/>
                  <a:gd name="T90" fmla="*/ 41 w 58"/>
                  <a:gd name="T91" fmla="*/ 107 h 121"/>
                  <a:gd name="T92" fmla="*/ 47 w 58"/>
                  <a:gd name="T93" fmla="*/ 106 h 121"/>
                  <a:gd name="T94" fmla="*/ 48 w 58"/>
                  <a:gd name="T95" fmla="*/ 103 h 121"/>
                  <a:gd name="T96" fmla="*/ 55 w 58"/>
                  <a:gd name="T97" fmla="*/ 108 h 121"/>
                  <a:gd name="T98" fmla="*/ 54 w 58"/>
                  <a:gd name="T99" fmla="*/ 1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" h="121">
                    <a:moveTo>
                      <a:pt x="54" y="114"/>
                    </a:moveTo>
                    <a:cubicBezTo>
                      <a:pt x="53" y="114"/>
                      <a:pt x="53" y="118"/>
                      <a:pt x="55" y="118"/>
                    </a:cubicBezTo>
                    <a:cubicBezTo>
                      <a:pt x="56" y="119"/>
                      <a:pt x="57" y="116"/>
                      <a:pt x="58" y="114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6" y="96"/>
                      <a:pt x="56" y="96"/>
                      <a:pt x="58" y="98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7" y="2"/>
                      <a:pt x="55" y="3"/>
                      <a:pt x="54" y="3"/>
                    </a:cubicBezTo>
                    <a:cubicBezTo>
                      <a:pt x="52" y="5"/>
                      <a:pt x="48" y="13"/>
                      <a:pt x="47" y="15"/>
                    </a:cubicBezTo>
                    <a:cubicBezTo>
                      <a:pt x="45" y="17"/>
                      <a:pt x="43" y="17"/>
                      <a:pt x="43" y="17"/>
                    </a:cubicBezTo>
                    <a:cubicBezTo>
                      <a:pt x="42" y="17"/>
                      <a:pt x="41" y="20"/>
                      <a:pt x="41" y="20"/>
                    </a:cubicBezTo>
                    <a:cubicBezTo>
                      <a:pt x="41" y="21"/>
                      <a:pt x="34" y="25"/>
                      <a:pt x="34" y="28"/>
                    </a:cubicBezTo>
                    <a:cubicBezTo>
                      <a:pt x="33" y="31"/>
                      <a:pt x="34" y="38"/>
                      <a:pt x="34" y="41"/>
                    </a:cubicBezTo>
                    <a:cubicBezTo>
                      <a:pt x="34" y="43"/>
                      <a:pt x="37" y="48"/>
                      <a:pt x="39" y="48"/>
                    </a:cubicBezTo>
                    <a:cubicBezTo>
                      <a:pt x="41" y="48"/>
                      <a:pt x="40" y="53"/>
                      <a:pt x="39" y="54"/>
                    </a:cubicBezTo>
                    <a:cubicBezTo>
                      <a:pt x="39" y="55"/>
                      <a:pt x="40" y="56"/>
                      <a:pt x="40" y="57"/>
                    </a:cubicBezTo>
                    <a:cubicBezTo>
                      <a:pt x="40" y="58"/>
                      <a:pt x="35" y="60"/>
                      <a:pt x="34" y="60"/>
                    </a:cubicBezTo>
                    <a:cubicBezTo>
                      <a:pt x="32" y="61"/>
                      <a:pt x="30" y="64"/>
                      <a:pt x="30" y="65"/>
                    </a:cubicBezTo>
                    <a:cubicBezTo>
                      <a:pt x="29" y="67"/>
                      <a:pt x="25" y="67"/>
                      <a:pt x="23" y="69"/>
                    </a:cubicBezTo>
                    <a:cubicBezTo>
                      <a:pt x="24" y="68"/>
                      <a:pt x="24" y="66"/>
                      <a:pt x="25" y="65"/>
                    </a:cubicBezTo>
                    <a:cubicBezTo>
                      <a:pt x="25" y="64"/>
                      <a:pt x="24" y="61"/>
                      <a:pt x="24" y="60"/>
                    </a:cubicBezTo>
                    <a:cubicBezTo>
                      <a:pt x="23" y="60"/>
                      <a:pt x="23" y="51"/>
                      <a:pt x="21" y="50"/>
                    </a:cubicBezTo>
                    <a:cubicBezTo>
                      <a:pt x="20" y="48"/>
                      <a:pt x="17" y="45"/>
                      <a:pt x="17" y="44"/>
                    </a:cubicBezTo>
                    <a:cubicBezTo>
                      <a:pt x="16" y="44"/>
                      <a:pt x="17" y="41"/>
                      <a:pt x="17" y="41"/>
                    </a:cubicBezTo>
                    <a:cubicBezTo>
                      <a:pt x="18" y="40"/>
                      <a:pt x="14" y="39"/>
                      <a:pt x="12" y="40"/>
                    </a:cubicBezTo>
                    <a:cubicBezTo>
                      <a:pt x="11" y="40"/>
                      <a:pt x="11" y="49"/>
                      <a:pt x="10" y="51"/>
                    </a:cubicBezTo>
                    <a:cubicBezTo>
                      <a:pt x="10" y="53"/>
                      <a:pt x="12" y="57"/>
                      <a:pt x="13" y="57"/>
                    </a:cubicBezTo>
                    <a:cubicBezTo>
                      <a:pt x="14" y="57"/>
                      <a:pt x="14" y="61"/>
                      <a:pt x="12" y="61"/>
                    </a:cubicBezTo>
                    <a:cubicBezTo>
                      <a:pt x="10" y="61"/>
                      <a:pt x="9" y="67"/>
                      <a:pt x="10" y="68"/>
                    </a:cubicBezTo>
                    <a:cubicBezTo>
                      <a:pt x="11" y="70"/>
                      <a:pt x="9" y="72"/>
                      <a:pt x="8" y="73"/>
                    </a:cubicBezTo>
                    <a:cubicBezTo>
                      <a:pt x="7" y="74"/>
                      <a:pt x="14" y="73"/>
                      <a:pt x="17" y="73"/>
                    </a:cubicBezTo>
                    <a:cubicBezTo>
                      <a:pt x="20" y="73"/>
                      <a:pt x="22" y="75"/>
                      <a:pt x="22" y="75"/>
                    </a:cubicBezTo>
                    <a:cubicBezTo>
                      <a:pt x="22" y="75"/>
                      <a:pt x="16" y="76"/>
                      <a:pt x="15" y="77"/>
                    </a:cubicBezTo>
                    <a:cubicBezTo>
                      <a:pt x="14" y="78"/>
                      <a:pt x="10" y="81"/>
                      <a:pt x="10" y="82"/>
                    </a:cubicBezTo>
                    <a:cubicBezTo>
                      <a:pt x="9" y="83"/>
                      <a:pt x="11" y="85"/>
                      <a:pt x="12" y="85"/>
                    </a:cubicBezTo>
                    <a:cubicBezTo>
                      <a:pt x="14" y="85"/>
                      <a:pt x="16" y="91"/>
                      <a:pt x="17" y="92"/>
                    </a:cubicBezTo>
                    <a:cubicBezTo>
                      <a:pt x="18" y="93"/>
                      <a:pt x="18" y="95"/>
                      <a:pt x="17" y="96"/>
                    </a:cubicBezTo>
                    <a:cubicBezTo>
                      <a:pt x="17" y="97"/>
                      <a:pt x="9" y="96"/>
                      <a:pt x="6" y="96"/>
                    </a:cubicBezTo>
                    <a:cubicBezTo>
                      <a:pt x="4" y="97"/>
                      <a:pt x="0" y="103"/>
                      <a:pt x="0" y="105"/>
                    </a:cubicBezTo>
                    <a:cubicBezTo>
                      <a:pt x="0" y="108"/>
                      <a:pt x="0" y="114"/>
                      <a:pt x="1" y="116"/>
                    </a:cubicBezTo>
                    <a:cubicBezTo>
                      <a:pt x="1" y="118"/>
                      <a:pt x="7" y="119"/>
                      <a:pt x="8" y="120"/>
                    </a:cubicBezTo>
                    <a:cubicBezTo>
                      <a:pt x="9" y="120"/>
                      <a:pt x="15" y="120"/>
                      <a:pt x="16" y="120"/>
                    </a:cubicBezTo>
                    <a:cubicBezTo>
                      <a:pt x="17" y="121"/>
                      <a:pt x="21" y="114"/>
                      <a:pt x="22" y="112"/>
                    </a:cubicBezTo>
                    <a:cubicBezTo>
                      <a:pt x="23" y="109"/>
                      <a:pt x="29" y="103"/>
                      <a:pt x="30" y="101"/>
                    </a:cubicBezTo>
                    <a:cubicBezTo>
                      <a:pt x="31" y="99"/>
                      <a:pt x="38" y="100"/>
                      <a:pt x="39" y="98"/>
                    </a:cubicBezTo>
                    <a:cubicBezTo>
                      <a:pt x="41" y="97"/>
                      <a:pt x="40" y="103"/>
                      <a:pt x="41" y="107"/>
                    </a:cubicBezTo>
                    <a:cubicBezTo>
                      <a:pt x="41" y="110"/>
                      <a:pt x="48" y="110"/>
                      <a:pt x="47" y="106"/>
                    </a:cubicBezTo>
                    <a:cubicBezTo>
                      <a:pt x="46" y="103"/>
                      <a:pt x="47" y="102"/>
                      <a:pt x="48" y="103"/>
                    </a:cubicBezTo>
                    <a:cubicBezTo>
                      <a:pt x="48" y="104"/>
                      <a:pt x="54" y="107"/>
                      <a:pt x="55" y="108"/>
                    </a:cubicBezTo>
                    <a:cubicBezTo>
                      <a:pt x="56" y="110"/>
                      <a:pt x="56" y="114"/>
                      <a:pt x="54" y="114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60"/>
              <p:cNvSpPr>
                <a:spLocks/>
              </p:cNvSpPr>
              <p:nvPr/>
            </p:nvSpPr>
            <p:spPr bwMode="auto">
              <a:xfrm>
                <a:off x="2525713" y="3541713"/>
                <a:ext cx="285750" cy="744538"/>
              </a:xfrm>
              <a:custGeom>
                <a:avLst/>
                <a:gdLst>
                  <a:gd name="T0" fmla="*/ 76 w 76"/>
                  <a:gd name="T1" fmla="*/ 14 h 198"/>
                  <a:gd name="T2" fmla="*/ 73 w 76"/>
                  <a:gd name="T3" fmla="*/ 12 h 198"/>
                  <a:gd name="T4" fmla="*/ 65 w 76"/>
                  <a:gd name="T5" fmla="*/ 5 h 198"/>
                  <a:gd name="T6" fmla="*/ 66 w 76"/>
                  <a:gd name="T7" fmla="*/ 1 h 198"/>
                  <a:gd name="T8" fmla="*/ 55 w 76"/>
                  <a:gd name="T9" fmla="*/ 1 h 198"/>
                  <a:gd name="T10" fmla="*/ 37 w 76"/>
                  <a:gd name="T11" fmla="*/ 4 h 198"/>
                  <a:gd name="T12" fmla="*/ 28 w 76"/>
                  <a:gd name="T13" fmla="*/ 4 h 198"/>
                  <a:gd name="T14" fmla="*/ 21 w 76"/>
                  <a:gd name="T15" fmla="*/ 8 h 198"/>
                  <a:gd name="T16" fmla="*/ 17 w 76"/>
                  <a:gd name="T17" fmla="*/ 21 h 198"/>
                  <a:gd name="T18" fmla="*/ 14 w 76"/>
                  <a:gd name="T19" fmla="*/ 26 h 198"/>
                  <a:gd name="T20" fmla="*/ 13 w 76"/>
                  <a:gd name="T21" fmla="*/ 29 h 198"/>
                  <a:gd name="T22" fmla="*/ 3 w 76"/>
                  <a:gd name="T23" fmla="*/ 44 h 198"/>
                  <a:gd name="T24" fmla="*/ 0 w 76"/>
                  <a:gd name="T25" fmla="*/ 67 h 198"/>
                  <a:gd name="T26" fmla="*/ 6 w 76"/>
                  <a:gd name="T27" fmla="*/ 86 h 198"/>
                  <a:gd name="T28" fmla="*/ 18 w 76"/>
                  <a:gd name="T29" fmla="*/ 97 h 198"/>
                  <a:gd name="T30" fmla="*/ 31 w 76"/>
                  <a:gd name="T31" fmla="*/ 98 h 198"/>
                  <a:gd name="T32" fmla="*/ 38 w 76"/>
                  <a:gd name="T33" fmla="*/ 93 h 198"/>
                  <a:gd name="T34" fmla="*/ 42 w 76"/>
                  <a:gd name="T35" fmla="*/ 93 h 198"/>
                  <a:gd name="T36" fmla="*/ 44 w 76"/>
                  <a:gd name="T37" fmla="*/ 93 h 198"/>
                  <a:gd name="T38" fmla="*/ 52 w 76"/>
                  <a:gd name="T39" fmla="*/ 98 h 198"/>
                  <a:gd name="T40" fmla="*/ 58 w 76"/>
                  <a:gd name="T41" fmla="*/ 98 h 198"/>
                  <a:gd name="T42" fmla="*/ 60 w 76"/>
                  <a:gd name="T43" fmla="*/ 111 h 198"/>
                  <a:gd name="T44" fmla="*/ 63 w 76"/>
                  <a:gd name="T45" fmla="*/ 128 h 198"/>
                  <a:gd name="T46" fmla="*/ 67 w 76"/>
                  <a:gd name="T47" fmla="*/ 143 h 198"/>
                  <a:gd name="T48" fmla="*/ 65 w 76"/>
                  <a:gd name="T49" fmla="*/ 160 h 198"/>
                  <a:gd name="T50" fmla="*/ 71 w 76"/>
                  <a:gd name="T51" fmla="*/ 178 h 198"/>
                  <a:gd name="T52" fmla="*/ 73 w 76"/>
                  <a:gd name="T53" fmla="*/ 190 h 198"/>
                  <a:gd name="T54" fmla="*/ 76 w 76"/>
                  <a:gd name="T55" fmla="*/ 198 h 198"/>
                  <a:gd name="T56" fmla="*/ 76 w 76"/>
                  <a:gd name="T57" fmla="*/ 14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198">
                    <a:moveTo>
                      <a:pt x="76" y="14"/>
                    </a:moveTo>
                    <a:cubicBezTo>
                      <a:pt x="75" y="13"/>
                      <a:pt x="74" y="13"/>
                      <a:pt x="73" y="12"/>
                    </a:cubicBezTo>
                    <a:cubicBezTo>
                      <a:pt x="69" y="11"/>
                      <a:pt x="66" y="5"/>
                      <a:pt x="65" y="5"/>
                    </a:cubicBezTo>
                    <a:cubicBezTo>
                      <a:pt x="65" y="4"/>
                      <a:pt x="66" y="2"/>
                      <a:pt x="66" y="1"/>
                    </a:cubicBezTo>
                    <a:cubicBezTo>
                      <a:pt x="65" y="0"/>
                      <a:pt x="57" y="0"/>
                      <a:pt x="55" y="1"/>
                    </a:cubicBezTo>
                    <a:cubicBezTo>
                      <a:pt x="52" y="1"/>
                      <a:pt x="40" y="3"/>
                      <a:pt x="37" y="4"/>
                    </a:cubicBezTo>
                    <a:cubicBezTo>
                      <a:pt x="34" y="5"/>
                      <a:pt x="29" y="4"/>
                      <a:pt x="28" y="4"/>
                    </a:cubicBezTo>
                    <a:cubicBezTo>
                      <a:pt x="26" y="3"/>
                      <a:pt x="23" y="8"/>
                      <a:pt x="21" y="8"/>
                    </a:cubicBezTo>
                    <a:cubicBezTo>
                      <a:pt x="20" y="9"/>
                      <a:pt x="18" y="15"/>
                      <a:pt x="17" y="21"/>
                    </a:cubicBezTo>
                    <a:cubicBezTo>
                      <a:pt x="17" y="21"/>
                      <a:pt x="17" y="21"/>
                      <a:pt x="14" y="26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9" y="32"/>
                      <a:pt x="4" y="42"/>
                      <a:pt x="3" y="44"/>
                    </a:cubicBezTo>
                    <a:cubicBezTo>
                      <a:pt x="2" y="46"/>
                      <a:pt x="0" y="62"/>
                      <a:pt x="0" y="67"/>
                    </a:cubicBezTo>
                    <a:cubicBezTo>
                      <a:pt x="0" y="72"/>
                      <a:pt x="5" y="83"/>
                      <a:pt x="6" y="86"/>
                    </a:cubicBezTo>
                    <a:cubicBezTo>
                      <a:pt x="7" y="88"/>
                      <a:pt x="15" y="95"/>
                      <a:pt x="18" y="97"/>
                    </a:cubicBezTo>
                    <a:cubicBezTo>
                      <a:pt x="20" y="98"/>
                      <a:pt x="29" y="98"/>
                      <a:pt x="31" y="98"/>
                    </a:cubicBezTo>
                    <a:cubicBezTo>
                      <a:pt x="34" y="98"/>
                      <a:pt x="37" y="96"/>
                      <a:pt x="38" y="93"/>
                    </a:cubicBezTo>
                    <a:cubicBezTo>
                      <a:pt x="38" y="93"/>
                      <a:pt x="38" y="93"/>
                      <a:pt x="42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5"/>
                      <a:pt x="50" y="97"/>
                      <a:pt x="52" y="98"/>
                    </a:cubicBezTo>
                    <a:cubicBezTo>
                      <a:pt x="53" y="99"/>
                      <a:pt x="57" y="98"/>
                      <a:pt x="58" y="98"/>
                    </a:cubicBezTo>
                    <a:cubicBezTo>
                      <a:pt x="59" y="98"/>
                      <a:pt x="60" y="108"/>
                      <a:pt x="60" y="111"/>
                    </a:cubicBezTo>
                    <a:cubicBezTo>
                      <a:pt x="59" y="114"/>
                      <a:pt x="62" y="125"/>
                      <a:pt x="63" y="128"/>
                    </a:cubicBezTo>
                    <a:cubicBezTo>
                      <a:pt x="63" y="131"/>
                      <a:pt x="67" y="140"/>
                      <a:pt x="67" y="143"/>
                    </a:cubicBezTo>
                    <a:cubicBezTo>
                      <a:pt x="68" y="146"/>
                      <a:pt x="65" y="156"/>
                      <a:pt x="65" y="160"/>
                    </a:cubicBezTo>
                    <a:cubicBezTo>
                      <a:pt x="64" y="164"/>
                      <a:pt x="69" y="174"/>
                      <a:pt x="71" y="178"/>
                    </a:cubicBezTo>
                    <a:cubicBezTo>
                      <a:pt x="72" y="181"/>
                      <a:pt x="73" y="189"/>
                      <a:pt x="73" y="190"/>
                    </a:cubicBezTo>
                    <a:cubicBezTo>
                      <a:pt x="73" y="191"/>
                      <a:pt x="74" y="194"/>
                      <a:pt x="76" y="198"/>
                    </a:cubicBezTo>
                    <a:lnTo>
                      <a:pt x="76" y="14"/>
                    </a:ln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61"/>
              <p:cNvSpPr>
                <a:spLocks/>
              </p:cNvSpPr>
              <p:nvPr/>
            </p:nvSpPr>
            <p:spPr bwMode="auto">
              <a:xfrm>
                <a:off x="2263776" y="4519613"/>
                <a:ext cx="17463" cy="14288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4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2" y="4"/>
                      <a:pt x="3" y="4"/>
                      <a:pt x="4" y="4"/>
                    </a:cubicBezTo>
                    <a:cubicBezTo>
                      <a:pt x="5" y="0"/>
                      <a:pt x="0" y="1"/>
                      <a:pt x="0" y="4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62"/>
              <p:cNvSpPr>
                <a:spLocks/>
              </p:cNvSpPr>
              <p:nvPr/>
            </p:nvSpPr>
            <p:spPr bwMode="auto">
              <a:xfrm>
                <a:off x="2206626" y="2827338"/>
                <a:ext cx="455613" cy="414338"/>
              </a:xfrm>
              <a:custGeom>
                <a:avLst/>
                <a:gdLst>
                  <a:gd name="T0" fmla="*/ 94 w 121"/>
                  <a:gd name="T1" fmla="*/ 65 h 110"/>
                  <a:gd name="T2" fmla="*/ 99 w 121"/>
                  <a:gd name="T3" fmla="*/ 62 h 110"/>
                  <a:gd name="T4" fmla="*/ 99 w 121"/>
                  <a:gd name="T5" fmla="*/ 61 h 110"/>
                  <a:gd name="T6" fmla="*/ 99 w 121"/>
                  <a:gd name="T7" fmla="*/ 57 h 110"/>
                  <a:gd name="T8" fmla="*/ 104 w 121"/>
                  <a:gd name="T9" fmla="*/ 47 h 110"/>
                  <a:gd name="T10" fmla="*/ 107 w 121"/>
                  <a:gd name="T11" fmla="*/ 37 h 110"/>
                  <a:gd name="T12" fmla="*/ 107 w 121"/>
                  <a:gd name="T13" fmla="*/ 32 h 110"/>
                  <a:gd name="T14" fmla="*/ 107 w 121"/>
                  <a:gd name="T15" fmla="*/ 30 h 110"/>
                  <a:gd name="T16" fmla="*/ 109 w 121"/>
                  <a:gd name="T17" fmla="*/ 24 h 110"/>
                  <a:gd name="T18" fmla="*/ 113 w 121"/>
                  <a:gd name="T19" fmla="*/ 21 h 110"/>
                  <a:gd name="T20" fmla="*/ 119 w 121"/>
                  <a:gd name="T21" fmla="*/ 17 h 110"/>
                  <a:gd name="T22" fmla="*/ 120 w 121"/>
                  <a:gd name="T23" fmla="*/ 13 h 110"/>
                  <a:gd name="T24" fmla="*/ 113 w 121"/>
                  <a:gd name="T25" fmla="*/ 12 h 110"/>
                  <a:gd name="T26" fmla="*/ 104 w 121"/>
                  <a:gd name="T27" fmla="*/ 11 h 110"/>
                  <a:gd name="T28" fmla="*/ 106 w 121"/>
                  <a:gd name="T29" fmla="*/ 6 h 110"/>
                  <a:gd name="T30" fmla="*/ 104 w 121"/>
                  <a:gd name="T31" fmla="*/ 2 h 110"/>
                  <a:gd name="T32" fmla="*/ 93 w 121"/>
                  <a:gd name="T33" fmla="*/ 1 h 110"/>
                  <a:gd name="T34" fmla="*/ 87 w 121"/>
                  <a:gd name="T35" fmla="*/ 0 h 110"/>
                  <a:gd name="T36" fmla="*/ 74 w 121"/>
                  <a:gd name="T37" fmla="*/ 2 h 110"/>
                  <a:gd name="T38" fmla="*/ 59 w 121"/>
                  <a:gd name="T39" fmla="*/ 3 h 110"/>
                  <a:gd name="T40" fmla="*/ 55 w 121"/>
                  <a:gd name="T41" fmla="*/ 9 h 110"/>
                  <a:gd name="T42" fmla="*/ 43 w 121"/>
                  <a:gd name="T43" fmla="*/ 10 h 110"/>
                  <a:gd name="T44" fmla="*/ 21 w 121"/>
                  <a:gd name="T45" fmla="*/ 16 h 110"/>
                  <a:gd name="T46" fmla="*/ 15 w 121"/>
                  <a:gd name="T47" fmla="*/ 24 h 110"/>
                  <a:gd name="T48" fmla="*/ 10 w 121"/>
                  <a:gd name="T49" fmla="*/ 28 h 110"/>
                  <a:gd name="T50" fmla="*/ 2 w 121"/>
                  <a:gd name="T51" fmla="*/ 31 h 110"/>
                  <a:gd name="T52" fmla="*/ 3 w 121"/>
                  <a:gd name="T53" fmla="*/ 34 h 110"/>
                  <a:gd name="T54" fmla="*/ 7 w 121"/>
                  <a:gd name="T55" fmla="*/ 34 h 110"/>
                  <a:gd name="T56" fmla="*/ 14 w 121"/>
                  <a:gd name="T57" fmla="*/ 35 h 110"/>
                  <a:gd name="T58" fmla="*/ 8 w 121"/>
                  <a:gd name="T59" fmla="*/ 37 h 110"/>
                  <a:gd name="T60" fmla="*/ 8 w 121"/>
                  <a:gd name="T61" fmla="*/ 42 h 110"/>
                  <a:gd name="T62" fmla="*/ 15 w 121"/>
                  <a:gd name="T63" fmla="*/ 43 h 110"/>
                  <a:gd name="T64" fmla="*/ 24 w 121"/>
                  <a:gd name="T65" fmla="*/ 44 h 110"/>
                  <a:gd name="T66" fmla="*/ 29 w 121"/>
                  <a:gd name="T67" fmla="*/ 52 h 110"/>
                  <a:gd name="T68" fmla="*/ 29 w 121"/>
                  <a:gd name="T69" fmla="*/ 59 h 110"/>
                  <a:gd name="T70" fmla="*/ 35 w 121"/>
                  <a:gd name="T71" fmla="*/ 62 h 110"/>
                  <a:gd name="T72" fmla="*/ 33 w 121"/>
                  <a:gd name="T73" fmla="*/ 64 h 110"/>
                  <a:gd name="T74" fmla="*/ 35 w 121"/>
                  <a:gd name="T75" fmla="*/ 70 h 110"/>
                  <a:gd name="T76" fmla="*/ 34 w 121"/>
                  <a:gd name="T77" fmla="*/ 75 h 110"/>
                  <a:gd name="T78" fmla="*/ 33 w 121"/>
                  <a:gd name="T79" fmla="*/ 80 h 110"/>
                  <a:gd name="T80" fmla="*/ 37 w 121"/>
                  <a:gd name="T81" fmla="*/ 97 h 110"/>
                  <a:gd name="T82" fmla="*/ 42 w 121"/>
                  <a:gd name="T83" fmla="*/ 107 h 110"/>
                  <a:gd name="T84" fmla="*/ 48 w 121"/>
                  <a:gd name="T85" fmla="*/ 109 h 110"/>
                  <a:gd name="T86" fmla="*/ 52 w 121"/>
                  <a:gd name="T87" fmla="*/ 107 h 110"/>
                  <a:gd name="T88" fmla="*/ 56 w 121"/>
                  <a:gd name="T89" fmla="*/ 101 h 110"/>
                  <a:gd name="T90" fmla="*/ 60 w 121"/>
                  <a:gd name="T91" fmla="*/ 87 h 110"/>
                  <a:gd name="T92" fmla="*/ 67 w 121"/>
                  <a:gd name="T93" fmla="*/ 86 h 110"/>
                  <a:gd name="T94" fmla="*/ 72 w 121"/>
                  <a:gd name="T95" fmla="*/ 82 h 110"/>
                  <a:gd name="T96" fmla="*/ 82 w 121"/>
                  <a:gd name="T97" fmla="*/ 77 h 110"/>
                  <a:gd name="T98" fmla="*/ 89 w 121"/>
                  <a:gd name="T99" fmla="*/ 68 h 110"/>
                  <a:gd name="T100" fmla="*/ 86 w 121"/>
                  <a:gd name="T101" fmla="*/ 66 h 110"/>
                  <a:gd name="T102" fmla="*/ 86 w 121"/>
                  <a:gd name="T103" fmla="*/ 63 h 110"/>
                  <a:gd name="T104" fmla="*/ 94 w 121"/>
                  <a:gd name="T105" fmla="*/ 6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0">
                    <a:moveTo>
                      <a:pt x="94" y="65"/>
                    </a:moveTo>
                    <a:cubicBezTo>
                      <a:pt x="96" y="65"/>
                      <a:pt x="100" y="63"/>
                      <a:pt x="99" y="62"/>
                    </a:cubicBezTo>
                    <a:cubicBezTo>
                      <a:pt x="97" y="61"/>
                      <a:pt x="98" y="61"/>
                      <a:pt x="99" y="61"/>
                    </a:cubicBezTo>
                    <a:cubicBezTo>
                      <a:pt x="99" y="61"/>
                      <a:pt x="100" y="57"/>
                      <a:pt x="99" y="57"/>
                    </a:cubicBezTo>
                    <a:cubicBezTo>
                      <a:pt x="98" y="56"/>
                      <a:pt x="105" y="51"/>
                      <a:pt x="104" y="47"/>
                    </a:cubicBezTo>
                    <a:cubicBezTo>
                      <a:pt x="103" y="42"/>
                      <a:pt x="106" y="37"/>
                      <a:pt x="107" y="37"/>
                    </a:cubicBezTo>
                    <a:cubicBezTo>
                      <a:pt x="109" y="37"/>
                      <a:pt x="109" y="32"/>
                      <a:pt x="107" y="32"/>
                    </a:cubicBezTo>
                    <a:cubicBezTo>
                      <a:pt x="104" y="31"/>
                      <a:pt x="106" y="31"/>
                      <a:pt x="107" y="30"/>
                    </a:cubicBezTo>
                    <a:cubicBezTo>
                      <a:pt x="108" y="29"/>
                      <a:pt x="109" y="25"/>
                      <a:pt x="109" y="24"/>
                    </a:cubicBezTo>
                    <a:cubicBezTo>
                      <a:pt x="108" y="23"/>
                      <a:pt x="112" y="22"/>
                      <a:pt x="113" y="21"/>
                    </a:cubicBezTo>
                    <a:cubicBezTo>
                      <a:pt x="113" y="20"/>
                      <a:pt x="117" y="18"/>
                      <a:pt x="119" y="17"/>
                    </a:cubicBezTo>
                    <a:cubicBezTo>
                      <a:pt x="120" y="17"/>
                      <a:pt x="121" y="13"/>
                      <a:pt x="120" y="13"/>
                    </a:cubicBezTo>
                    <a:cubicBezTo>
                      <a:pt x="118" y="14"/>
                      <a:pt x="114" y="13"/>
                      <a:pt x="113" y="12"/>
                    </a:cubicBezTo>
                    <a:cubicBezTo>
                      <a:pt x="112" y="11"/>
                      <a:pt x="106" y="10"/>
                      <a:pt x="104" y="11"/>
                    </a:cubicBezTo>
                    <a:cubicBezTo>
                      <a:pt x="102" y="12"/>
                      <a:pt x="104" y="7"/>
                      <a:pt x="106" y="6"/>
                    </a:cubicBezTo>
                    <a:cubicBezTo>
                      <a:pt x="109" y="6"/>
                      <a:pt x="106" y="2"/>
                      <a:pt x="104" y="2"/>
                    </a:cubicBezTo>
                    <a:cubicBezTo>
                      <a:pt x="101" y="2"/>
                      <a:pt x="94" y="1"/>
                      <a:pt x="93" y="1"/>
                    </a:cubicBezTo>
                    <a:cubicBezTo>
                      <a:pt x="91" y="2"/>
                      <a:pt x="88" y="0"/>
                      <a:pt x="87" y="0"/>
                    </a:cubicBezTo>
                    <a:cubicBezTo>
                      <a:pt x="86" y="0"/>
                      <a:pt x="78" y="2"/>
                      <a:pt x="74" y="2"/>
                    </a:cubicBezTo>
                    <a:cubicBezTo>
                      <a:pt x="70" y="2"/>
                      <a:pt x="61" y="2"/>
                      <a:pt x="59" y="3"/>
                    </a:cubicBezTo>
                    <a:cubicBezTo>
                      <a:pt x="57" y="4"/>
                      <a:pt x="55" y="8"/>
                      <a:pt x="55" y="9"/>
                    </a:cubicBezTo>
                    <a:cubicBezTo>
                      <a:pt x="56" y="10"/>
                      <a:pt x="46" y="10"/>
                      <a:pt x="43" y="10"/>
                    </a:cubicBezTo>
                    <a:cubicBezTo>
                      <a:pt x="41" y="10"/>
                      <a:pt x="25" y="14"/>
                      <a:pt x="21" y="16"/>
                    </a:cubicBezTo>
                    <a:cubicBezTo>
                      <a:pt x="17" y="18"/>
                      <a:pt x="13" y="24"/>
                      <a:pt x="15" y="24"/>
                    </a:cubicBezTo>
                    <a:cubicBezTo>
                      <a:pt x="16" y="24"/>
                      <a:pt x="12" y="28"/>
                      <a:pt x="10" y="28"/>
                    </a:cubicBezTo>
                    <a:cubicBezTo>
                      <a:pt x="8" y="29"/>
                      <a:pt x="3" y="29"/>
                      <a:pt x="2" y="31"/>
                    </a:cubicBezTo>
                    <a:cubicBezTo>
                      <a:pt x="0" y="32"/>
                      <a:pt x="3" y="33"/>
                      <a:pt x="3" y="34"/>
                    </a:cubicBezTo>
                    <a:cubicBezTo>
                      <a:pt x="4" y="34"/>
                      <a:pt x="5" y="33"/>
                      <a:pt x="7" y="34"/>
                    </a:cubicBezTo>
                    <a:cubicBezTo>
                      <a:pt x="8" y="34"/>
                      <a:pt x="13" y="35"/>
                      <a:pt x="14" y="35"/>
                    </a:cubicBezTo>
                    <a:cubicBezTo>
                      <a:pt x="15" y="36"/>
                      <a:pt x="10" y="37"/>
                      <a:pt x="8" y="37"/>
                    </a:cubicBezTo>
                    <a:cubicBezTo>
                      <a:pt x="5" y="37"/>
                      <a:pt x="6" y="42"/>
                      <a:pt x="8" y="42"/>
                    </a:cubicBezTo>
                    <a:cubicBezTo>
                      <a:pt x="10" y="43"/>
                      <a:pt x="15" y="44"/>
                      <a:pt x="15" y="43"/>
                    </a:cubicBezTo>
                    <a:cubicBezTo>
                      <a:pt x="16" y="42"/>
                      <a:pt x="21" y="44"/>
                      <a:pt x="24" y="44"/>
                    </a:cubicBezTo>
                    <a:cubicBezTo>
                      <a:pt x="26" y="44"/>
                      <a:pt x="28" y="51"/>
                      <a:pt x="29" y="52"/>
                    </a:cubicBezTo>
                    <a:cubicBezTo>
                      <a:pt x="30" y="53"/>
                      <a:pt x="30" y="58"/>
                      <a:pt x="29" y="59"/>
                    </a:cubicBezTo>
                    <a:cubicBezTo>
                      <a:pt x="29" y="61"/>
                      <a:pt x="34" y="63"/>
                      <a:pt x="35" y="62"/>
                    </a:cubicBezTo>
                    <a:cubicBezTo>
                      <a:pt x="35" y="61"/>
                      <a:pt x="35" y="64"/>
                      <a:pt x="33" y="64"/>
                    </a:cubicBezTo>
                    <a:cubicBezTo>
                      <a:pt x="32" y="64"/>
                      <a:pt x="33" y="69"/>
                      <a:pt x="35" y="70"/>
                    </a:cubicBezTo>
                    <a:cubicBezTo>
                      <a:pt x="37" y="71"/>
                      <a:pt x="36" y="74"/>
                      <a:pt x="34" y="75"/>
                    </a:cubicBezTo>
                    <a:cubicBezTo>
                      <a:pt x="33" y="76"/>
                      <a:pt x="34" y="79"/>
                      <a:pt x="33" y="80"/>
                    </a:cubicBezTo>
                    <a:cubicBezTo>
                      <a:pt x="31" y="81"/>
                      <a:pt x="37" y="92"/>
                      <a:pt x="37" y="97"/>
                    </a:cubicBezTo>
                    <a:cubicBezTo>
                      <a:pt x="37" y="102"/>
                      <a:pt x="40" y="107"/>
                      <a:pt x="42" y="107"/>
                    </a:cubicBezTo>
                    <a:cubicBezTo>
                      <a:pt x="43" y="107"/>
                      <a:pt x="47" y="108"/>
                      <a:pt x="48" y="109"/>
                    </a:cubicBezTo>
                    <a:cubicBezTo>
                      <a:pt x="49" y="110"/>
                      <a:pt x="51" y="108"/>
                      <a:pt x="52" y="107"/>
                    </a:cubicBezTo>
                    <a:cubicBezTo>
                      <a:pt x="52" y="106"/>
                      <a:pt x="54" y="104"/>
                      <a:pt x="56" y="101"/>
                    </a:cubicBezTo>
                    <a:cubicBezTo>
                      <a:pt x="57" y="99"/>
                      <a:pt x="60" y="89"/>
                      <a:pt x="60" y="87"/>
                    </a:cubicBezTo>
                    <a:cubicBezTo>
                      <a:pt x="61" y="86"/>
                      <a:pt x="66" y="87"/>
                      <a:pt x="67" y="86"/>
                    </a:cubicBezTo>
                    <a:cubicBezTo>
                      <a:pt x="68" y="86"/>
                      <a:pt x="71" y="83"/>
                      <a:pt x="72" y="82"/>
                    </a:cubicBezTo>
                    <a:cubicBezTo>
                      <a:pt x="73" y="82"/>
                      <a:pt x="80" y="79"/>
                      <a:pt x="82" y="77"/>
                    </a:cubicBezTo>
                    <a:cubicBezTo>
                      <a:pt x="84" y="76"/>
                      <a:pt x="88" y="70"/>
                      <a:pt x="89" y="68"/>
                    </a:cubicBezTo>
                    <a:cubicBezTo>
                      <a:pt x="91" y="67"/>
                      <a:pt x="88" y="67"/>
                      <a:pt x="86" y="66"/>
                    </a:cubicBezTo>
                    <a:cubicBezTo>
                      <a:pt x="84" y="65"/>
                      <a:pt x="85" y="63"/>
                      <a:pt x="86" y="63"/>
                    </a:cubicBezTo>
                    <a:cubicBezTo>
                      <a:pt x="86" y="62"/>
                      <a:pt x="92" y="64"/>
                      <a:pt x="94" y="65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63"/>
              <p:cNvSpPr>
                <a:spLocks/>
              </p:cNvSpPr>
              <p:nvPr/>
            </p:nvSpPr>
            <p:spPr bwMode="auto">
              <a:xfrm>
                <a:off x="2740026" y="2887663"/>
                <a:ext cx="71438" cy="104775"/>
              </a:xfrm>
              <a:custGeom>
                <a:avLst/>
                <a:gdLst>
                  <a:gd name="T0" fmla="*/ 15 w 19"/>
                  <a:gd name="T1" fmla="*/ 1 h 28"/>
                  <a:gd name="T2" fmla="*/ 9 w 19"/>
                  <a:gd name="T3" fmla="*/ 4 h 28"/>
                  <a:gd name="T4" fmla="*/ 3 w 19"/>
                  <a:gd name="T5" fmla="*/ 4 h 28"/>
                  <a:gd name="T6" fmla="*/ 1 w 19"/>
                  <a:gd name="T7" fmla="*/ 10 h 28"/>
                  <a:gd name="T8" fmla="*/ 3 w 19"/>
                  <a:gd name="T9" fmla="*/ 16 h 28"/>
                  <a:gd name="T10" fmla="*/ 10 w 19"/>
                  <a:gd name="T11" fmla="*/ 15 h 28"/>
                  <a:gd name="T12" fmla="*/ 9 w 19"/>
                  <a:gd name="T13" fmla="*/ 20 h 28"/>
                  <a:gd name="T14" fmla="*/ 11 w 19"/>
                  <a:gd name="T15" fmla="*/ 24 h 28"/>
                  <a:gd name="T16" fmla="*/ 16 w 19"/>
                  <a:gd name="T17" fmla="*/ 28 h 28"/>
                  <a:gd name="T18" fmla="*/ 19 w 19"/>
                  <a:gd name="T19" fmla="*/ 24 h 28"/>
                  <a:gd name="T20" fmla="*/ 19 w 19"/>
                  <a:gd name="T21" fmla="*/ 7 h 28"/>
                  <a:gd name="T22" fmla="*/ 19 w 19"/>
                  <a:gd name="T23" fmla="*/ 7 h 28"/>
                  <a:gd name="T24" fmla="*/ 15 w 19"/>
                  <a:gd name="T2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28">
                    <a:moveTo>
                      <a:pt x="15" y="1"/>
                    </a:moveTo>
                    <a:cubicBezTo>
                      <a:pt x="13" y="0"/>
                      <a:pt x="9" y="3"/>
                      <a:pt x="9" y="4"/>
                    </a:cubicBezTo>
                    <a:cubicBezTo>
                      <a:pt x="10" y="5"/>
                      <a:pt x="6" y="2"/>
                      <a:pt x="3" y="4"/>
                    </a:cubicBezTo>
                    <a:cubicBezTo>
                      <a:pt x="0" y="5"/>
                      <a:pt x="0" y="10"/>
                      <a:pt x="1" y="10"/>
                    </a:cubicBezTo>
                    <a:cubicBezTo>
                      <a:pt x="2" y="11"/>
                      <a:pt x="3" y="15"/>
                      <a:pt x="3" y="16"/>
                    </a:cubicBezTo>
                    <a:cubicBezTo>
                      <a:pt x="3" y="16"/>
                      <a:pt x="8" y="16"/>
                      <a:pt x="10" y="15"/>
                    </a:cubicBezTo>
                    <a:cubicBezTo>
                      <a:pt x="11" y="14"/>
                      <a:pt x="11" y="18"/>
                      <a:pt x="9" y="20"/>
                    </a:cubicBezTo>
                    <a:cubicBezTo>
                      <a:pt x="8" y="21"/>
                      <a:pt x="10" y="24"/>
                      <a:pt x="11" y="24"/>
                    </a:cubicBezTo>
                    <a:cubicBezTo>
                      <a:pt x="13" y="24"/>
                      <a:pt x="15" y="28"/>
                      <a:pt x="16" y="28"/>
                    </a:cubicBezTo>
                    <a:cubicBezTo>
                      <a:pt x="17" y="28"/>
                      <a:pt x="18" y="26"/>
                      <a:pt x="19" y="24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7"/>
                      <a:pt x="17" y="2"/>
                      <a:pt x="15" y="1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64"/>
              <p:cNvSpPr>
                <a:spLocks/>
              </p:cNvSpPr>
              <p:nvPr/>
            </p:nvSpPr>
            <p:spPr bwMode="auto">
              <a:xfrm>
                <a:off x="2590801" y="3302000"/>
                <a:ext cx="30163" cy="36513"/>
              </a:xfrm>
              <a:custGeom>
                <a:avLst/>
                <a:gdLst>
                  <a:gd name="T0" fmla="*/ 5 w 8"/>
                  <a:gd name="T1" fmla="*/ 10 h 10"/>
                  <a:gd name="T2" fmla="*/ 8 w 8"/>
                  <a:gd name="T3" fmla="*/ 7 h 10"/>
                  <a:gd name="T4" fmla="*/ 5 w 8"/>
                  <a:gd name="T5" fmla="*/ 0 h 10"/>
                  <a:gd name="T6" fmla="*/ 1 w 8"/>
                  <a:gd name="T7" fmla="*/ 4 h 10"/>
                  <a:gd name="T8" fmla="*/ 0 w 8"/>
                  <a:gd name="T9" fmla="*/ 9 h 10"/>
                  <a:gd name="T10" fmla="*/ 5 w 8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5" y="10"/>
                    </a:moveTo>
                    <a:cubicBezTo>
                      <a:pt x="7" y="10"/>
                      <a:pt x="8" y="8"/>
                      <a:pt x="8" y="7"/>
                    </a:cubicBezTo>
                    <a:cubicBezTo>
                      <a:pt x="8" y="6"/>
                      <a:pt x="6" y="0"/>
                      <a:pt x="5" y="0"/>
                    </a:cubicBezTo>
                    <a:cubicBezTo>
                      <a:pt x="4" y="0"/>
                      <a:pt x="2" y="4"/>
                      <a:pt x="1" y="4"/>
                    </a:cubicBezTo>
                    <a:cubicBezTo>
                      <a:pt x="0" y="3"/>
                      <a:pt x="0" y="7"/>
                      <a:pt x="0" y="9"/>
                    </a:cubicBezTo>
                    <a:cubicBezTo>
                      <a:pt x="0" y="10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65"/>
              <p:cNvSpPr>
                <a:spLocks/>
              </p:cNvSpPr>
              <p:nvPr/>
            </p:nvSpPr>
            <p:spPr bwMode="auto">
              <a:xfrm>
                <a:off x="2563813" y="3124200"/>
                <a:ext cx="79375" cy="60325"/>
              </a:xfrm>
              <a:custGeom>
                <a:avLst/>
                <a:gdLst>
                  <a:gd name="T0" fmla="*/ 7 w 21"/>
                  <a:gd name="T1" fmla="*/ 13 h 16"/>
                  <a:gd name="T2" fmla="*/ 11 w 21"/>
                  <a:gd name="T3" fmla="*/ 15 h 16"/>
                  <a:gd name="T4" fmla="*/ 18 w 21"/>
                  <a:gd name="T5" fmla="*/ 13 h 16"/>
                  <a:gd name="T6" fmla="*/ 20 w 21"/>
                  <a:gd name="T7" fmla="*/ 5 h 16"/>
                  <a:gd name="T8" fmla="*/ 12 w 21"/>
                  <a:gd name="T9" fmla="*/ 3 h 16"/>
                  <a:gd name="T10" fmla="*/ 4 w 21"/>
                  <a:gd name="T11" fmla="*/ 1 h 16"/>
                  <a:gd name="T12" fmla="*/ 1 w 21"/>
                  <a:gd name="T13" fmla="*/ 5 h 16"/>
                  <a:gd name="T14" fmla="*/ 3 w 21"/>
                  <a:gd name="T15" fmla="*/ 6 h 16"/>
                  <a:gd name="T16" fmla="*/ 2 w 21"/>
                  <a:gd name="T17" fmla="*/ 10 h 16"/>
                  <a:gd name="T18" fmla="*/ 7 w 21"/>
                  <a:gd name="T19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">
                    <a:moveTo>
                      <a:pt x="7" y="13"/>
                    </a:moveTo>
                    <a:cubicBezTo>
                      <a:pt x="7" y="15"/>
                      <a:pt x="9" y="16"/>
                      <a:pt x="11" y="15"/>
                    </a:cubicBezTo>
                    <a:cubicBezTo>
                      <a:pt x="13" y="15"/>
                      <a:pt x="17" y="13"/>
                      <a:pt x="18" y="13"/>
                    </a:cubicBezTo>
                    <a:cubicBezTo>
                      <a:pt x="20" y="13"/>
                      <a:pt x="21" y="6"/>
                      <a:pt x="20" y="5"/>
                    </a:cubicBezTo>
                    <a:cubicBezTo>
                      <a:pt x="19" y="3"/>
                      <a:pt x="13" y="3"/>
                      <a:pt x="12" y="3"/>
                    </a:cubicBezTo>
                    <a:cubicBezTo>
                      <a:pt x="10" y="3"/>
                      <a:pt x="5" y="2"/>
                      <a:pt x="4" y="1"/>
                    </a:cubicBezTo>
                    <a:cubicBezTo>
                      <a:pt x="4" y="0"/>
                      <a:pt x="3" y="4"/>
                      <a:pt x="1" y="5"/>
                    </a:cubicBezTo>
                    <a:cubicBezTo>
                      <a:pt x="0" y="6"/>
                      <a:pt x="2" y="7"/>
                      <a:pt x="3" y="6"/>
                    </a:cubicBezTo>
                    <a:cubicBezTo>
                      <a:pt x="3" y="6"/>
                      <a:pt x="3" y="9"/>
                      <a:pt x="2" y="10"/>
                    </a:cubicBezTo>
                    <a:cubicBezTo>
                      <a:pt x="1" y="11"/>
                      <a:pt x="6" y="11"/>
                      <a:pt x="7" y="13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66"/>
              <p:cNvSpPr>
                <a:spLocks/>
              </p:cNvSpPr>
              <p:nvPr/>
            </p:nvSpPr>
            <p:spPr bwMode="auto">
              <a:xfrm>
                <a:off x="2055813" y="3162300"/>
                <a:ext cx="53975" cy="33338"/>
              </a:xfrm>
              <a:custGeom>
                <a:avLst/>
                <a:gdLst>
                  <a:gd name="T0" fmla="*/ 1 w 14"/>
                  <a:gd name="T1" fmla="*/ 3 h 9"/>
                  <a:gd name="T2" fmla="*/ 3 w 14"/>
                  <a:gd name="T3" fmla="*/ 9 h 9"/>
                  <a:gd name="T4" fmla="*/ 10 w 14"/>
                  <a:gd name="T5" fmla="*/ 3 h 9"/>
                  <a:gd name="T6" fmla="*/ 14 w 14"/>
                  <a:gd name="T7" fmla="*/ 5 h 9"/>
                  <a:gd name="T8" fmla="*/ 6 w 14"/>
                  <a:gd name="T9" fmla="*/ 0 h 9"/>
                  <a:gd name="T10" fmla="*/ 1 w 14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" y="3"/>
                    </a:moveTo>
                    <a:cubicBezTo>
                      <a:pt x="0" y="4"/>
                      <a:pt x="1" y="9"/>
                      <a:pt x="3" y="9"/>
                    </a:cubicBezTo>
                    <a:cubicBezTo>
                      <a:pt x="5" y="9"/>
                      <a:pt x="8" y="2"/>
                      <a:pt x="10" y="3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3" y="4"/>
                      <a:pt x="7" y="1"/>
                      <a:pt x="6" y="0"/>
                    </a:cubicBezTo>
                    <a:cubicBezTo>
                      <a:pt x="5" y="0"/>
                      <a:pt x="2" y="2"/>
                      <a:pt x="1" y="3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7"/>
              <p:cNvSpPr>
                <a:spLocks/>
              </p:cNvSpPr>
              <p:nvPr/>
            </p:nvSpPr>
            <p:spPr bwMode="auto">
              <a:xfrm>
                <a:off x="2151063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2 h 3"/>
                  <a:gd name="T4" fmla="*/ 4 w 6"/>
                  <a:gd name="T5" fmla="*/ 0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8"/>
              <p:cNvSpPr>
                <a:spLocks/>
              </p:cNvSpPr>
              <p:nvPr/>
            </p:nvSpPr>
            <p:spPr bwMode="auto">
              <a:xfrm>
                <a:off x="2003426" y="3703638"/>
                <a:ext cx="136525" cy="60325"/>
              </a:xfrm>
              <a:custGeom>
                <a:avLst/>
                <a:gdLst>
                  <a:gd name="T0" fmla="*/ 21 w 36"/>
                  <a:gd name="T1" fmla="*/ 9 h 16"/>
                  <a:gd name="T2" fmla="*/ 23 w 36"/>
                  <a:gd name="T3" fmla="*/ 13 h 16"/>
                  <a:gd name="T4" fmla="*/ 29 w 36"/>
                  <a:gd name="T5" fmla="*/ 16 h 16"/>
                  <a:gd name="T6" fmla="*/ 34 w 36"/>
                  <a:gd name="T7" fmla="*/ 14 h 16"/>
                  <a:gd name="T8" fmla="*/ 30 w 36"/>
                  <a:gd name="T9" fmla="*/ 8 h 16"/>
                  <a:gd name="T10" fmla="*/ 24 w 36"/>
                  <a:gd name="T11" fmla="*/ 5 h 16"/>
                  <a:gd name="T12" fmla="*/ 18 w 36"/>
                  <a:gd name="T13" fmla="*/ 1 h 16"/>
                  <a:gd name="T14" fmla="*/ 7 w 36"/>
                  <a:gd name="T15" fmla="*/ 0 h 16"/>
                  <a:gd name="T16" fmla="*/ 0 w 36"/>
                  <a:gd name="T17" fmla="*/ 3 h 16"/>
                  <a:gd name="T18" fmla="*/ 6 w 36"/>
                  <a:gd name="T19" fmla="*/ 4 h 16"/>
                  <a:gd name="T20" fmla="*/ 15 w 36"/>
                  <a:gd name="T21" fmla="*/ 7 h 16"/>
                  <a:gd name="T22" fmla="*/ 21 w 36"/>
                  <a:gd name="T2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6">
                    <a:moveTo>
                      <a:pt x="21" y="9"/>
                    </a:moveTo>
                    <a:cubicBezTo>
                      <a:pt x="23" y="8"/>
                      <a:pt x="22" y="12"/>
                      <a:pt x="23" y="13"/>
                    </a:cubicBezTo>
                    <a:cubicBezTo>
                      <a:pt x="23" y="14"/>
                      <a:pt x="28" y="15"/>
                      <a:pt x="29" y="16"/>
                    </a:cubicBezTo>
                    <a:cubicBezTo>
                      <a:pt x="30" y="16"/>
                      <a:pt x="32" y="14"/>
                      <a:pt x="34" y="14"/>
                    </a:cubicBezTo>
                    <a:cubicBezTo>
                      <a:pt x="36" y="15"/>
                      <a:pt x="33" y="8"/>
                      <a:pt x="30" y="8"/>
                    </a:cubicBezTo>
                    <a:cubicBezTo>
                      <a:pt x="27" y="8"/>
                      <a:pt x="25" y="5"/>
                      <a:pt x="24" y="5"/>
                    </a:cubicBezTo>
                    <a:cubicBezTo>
                      <a:pt x="23" y="4"/>
                      <a:pt x="19" y="2"/>
                      <a:pt x="18" y="1"/>
                    </a:cubicBezTo>
                    <a:cubicBezTo>
                      <a:pt x="17" y="1"/>
                      <a:pt x="9" y="0"/>
                      <a:pt x="7" y="0"/>
                    </a:cubicBezTo>
                    <a:cubicBezTo>
                      <a:pt x="4" y="0"/>
                      <a:pt x="1" y="3"/>
                      <a:pt x="0" y="3"/>
                    </a:cubicBezTo>
                    <a:cubicBezTo>
                      <a:pt x="0" y="4"/>
                      <a:pt x="5" y="5"/>
                      <a:pt x="6" y="4"/>
                    </a:cubicBezTo>
                    <a:cubicBezTo>
                      <a:pt x="7" y="4"/>
                      <a:pt x="14" y="5"/>
                      <a:pt x="15" y="7"/>
                    </a:cubicBezTo>
                    <a:cubicBezTo>
                      <a:pt x="16" y="8"/>
                      <a:pt x="19" y="9"/>
                      <a:pt x="21" y="9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9"/>
              <p:cNvSpPr>
                <a:spLocks/>
              </p:cNvSpPr>
              <p:nvPr/>
            </p:nvSpPr>
            <p:spPr bwMode="auto">
              <a:xfrm>
                <a:off x="2052638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3 h 3"/>
                  <a:gd name="T4" fmla="*/ 5 w 6"/>
                  <a:gd name="T5" fmla="*/ 1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3"/>
                    </a:cubicBezTo>
                    <a:cubicBezTo>
                      <a:pt x="6" y="3"/>
                      <a:pt x="6" y="2"/>
                      <a:pt x="5" y="1"/>
                    </a:cubicBezTo>
                    <a:cubicBezTo>
                      <a:pt x="4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70"/>
              <p:cNvSpPr>
                <a:spLocks/>
              </p:cNvSpPr>
              <p:nvPr/>
            </p:nvSpPr>
            <p:spPr bwMode="auto">
              <a:xfrm>
                <a:off x="2052638" y="3681413"/>
                <a:ext cx="15875" cy="14288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71"/>
              <p:cNvSpPr>
                <a:spLocks/>
              </p:cNvSpPr>
              <p:nvPr/>
            </p:nvSpPr>
            <p:spPr bwMode="auto">
              <a:xfrm>
                <a:off x="2082801" y="3676650"/>
                <a:ext cx="11113" cy="19050"/>
              </a:xfrm>
              <a:custGeom>
                <a:avLst/>
                <a:gdLst>
                  <a:gd name="T0" fmla="*/ 3 w 3"/>
                  <a:gd name="T1" fmla="*/ 2 h 5"/>
                  <a:gd name="T2" fmla="*/ 0 w 3"/>
                  <a:gd name="T3" fmla="*/ 0 h 5"/>
                  <a:gd name="T4" fmla="*/ 0 w 3"/>
                  <a:gd name="T5" fmla="*/ 3 h 5"/>
                  <a:gd name="T6" fmla="*/ 3 w 3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72"/>
              <p:cNvSpPr>
                <a:spLocks/>
              </p:cNvSpPr>
              <p:nvPr/>
            </p:nvSpPr>
            <p:spPr bwMode="auto">
              <a:xfrm>
                <a:off x="2097088" y="3695700"/>
                <a:ext cx="26988" cy="26988"/>
              </a:xfrm>
              <a:custGeom>
                <a:avLst/>
                <a:gdLst>
                  <a:gd name="T0" fmla="*/ 5 w 7"/>
                  <a:gd name="T1" fmla="*/ 6 h 7"/>
                  <a:gd name="T2" fmla="*/ 6 w 7"/>
                  <a:gd name="T3" fmla="*/ 4 h 7"/>
                  <a:gd name="T4" fmla="*/ 2 w 7"/>
                  <a:gd name="T5" fmla="*/ 0 h 7"/>
                  <a:gd name="T6" fmla="*/ 0 w 7"/>
                  <a:gd name="T7" fmla="*/ 3 h 7"/>
                  <a:gd name="T8" fmla="*/ 2 w 7"/>
                  <a:gd name="T9" fmla="*/ 5 h 7"/>
                  <a:gd name="T10" fmla="*/ 5 w 7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6"/>
                    </a:moveTo>
                    <a:cubicBezTo>
                      <a:pt x="7" y="6"/>
                      <a:pt x="7" y="4"/>
                      <a:pt x="6" y="4"/>
                    </a:cubicBezTo>
                    <a:cubicBezTo>
                      <a:pt x="5" y="4"/>
                      <a:pt x="3" y="1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" y="4"/>
                      <a:pt x="4" y="7"/>
                      <a:pt x="5" y="6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73"/>
              <p:cNvSpPr>
                <a:spLocks/>
              </p:cNvSpPr>
              <p:nvPr/>
            </p:nvSpPr>
            <p:spPr bwMode="auto">
              <a:xfrm>
                <a:off x="2151063" y="2978150"/>
                <a:ext cx="6350" cy="3175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D1E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74"/>
              <p:cNvSpPr>
                <a:spLocks/>
              </p:cNvSpPr>
              <p:nvPr/>
            </p:nvSpPr>
            <p:spPr bwMode="auto">
              <a:xfrm>
                <a:off x="2270126" y="3330575"/>
                <a:ext cx="7938" cy="476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D1E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75"/>
              <p:cNvSpPr>
                <a:spLocks/>
              </p:cNvSpPr>
              <p:nvPr/>
            </p:nvSpPr>
            <p:spPr bwMode="auto">
              <a:xfrm>
                <a:off x="3808413" y="4673600"/>
                <a:ext cx="146050" cy="149225"/>
              </a:xfrm>
              <a:custGeom>
                <a:avLst/>
                <a:gdLst>
                  <a:gd name="T0" fmla="*/ 47 w 92"/>
                  <a:gd name="T1" fmla="*/ 0 h 94"/>
                  <a:gd name="T2" fmla="*/ 40 w 92"/>
                  <a:gd name="T3" fmla="*/ 40 h 94"/>
                  <a:gd name="T4" fmla="*/ 0 w 92"/>
                  <a:gd name="T5" fmla="*/ 47 h 94"/>
                  <a:gd name="T6" fmla="*/ 40 w 92"/>
                  <a:gd name="T7" fmla="*/ 54 h 94"/>
                  <a:gd name="T8" fmla="*/ 47 w 92"/>
                  <a:gd name="T9" fmla="*/ 94 h 94"/>
                  <a:gd name="T10" fmla="*/ 52 w 92"/>
                  <a:gd name="T11" fmla="*/ 54 h 94"/>
                  <a:gd name="T12" fmla="*/ 92 w 92"/>
                  <a:gd name="T13" fmla="*/ 47 h 94"/>
                  <a:gd name="T14" fmla="*/ 52 w 92"/>
                  <a:gd name="T15" fmla="*/ 40 h 94"/>
                  <a:gd name="T16" fmla="*/ 47 w 92"/>
                  <a:gd name="T1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94">
                    <a:moveTo>
                      <a:pt x="47" y="0"/>
                    </a:moveTo>
                    <a:lnTo>
                      <a:pt x="40" y="40"/>
                    </a:lnTo>
                    <a:lnTo>
                      <a:pt x="0" y="47"/>
                    </a:lnTo>
                    <a:lnTo>
                      <a:pt x="40" y="54"/>
                    </a:lnTo>
                    <a:lnTo>
                      <a:pt x="47" y="94"/>
                    </a:lnTo>
                    <a:lnTo>
                      <a:pt x="52" y="54"/>
                    </a:lnTo>
                    <a:lnTo>
                      <a:pt x="92" y="47"/>
                    </a:lnTo>
                    <a:lnTo>
                      <a:pt x="52" y="4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76"/>
              <p:cNvSpPr>
                <a:spLocks/>
              </p:cNvSpPr>
              <p:nvPr/>
            </p:nvSpPr>
            <p:spPr bwMode="auto">
              <a:xfrm>
                <a:off x="1571626" y="2301875"/>
                <a:ext cx="585788" cy="588963"/>
              </a:xfrm>
              <a:custGeom>
                <a:avLst/>
                <a:gdLst>
                  <a:gd name="T0" fmla="*/ 11 w 156"/>
                  <a:gd name="T1" fmla="*/ 145 h 157"/>
                  <a:gd name="T2" fmla="*/ 11 w 156"/>
                  <a:gd name="T3" fmla="*/ 145 h 157"/>
                  <a:gd name="T4" fmla="*/ 53 w 156"/>
                  <a:gd name="T5" fmla="*/ 145 h 157"/>
                  <a:gd name="T6" fmla="*/ 144 w 156"/>
                  <a:gd name="T7" fmla="*/ 54 h 157"/>
                  <a:gd name="T8" fmla="*/ 144 w 156"/>
                  <a:gd name="T9" fmla="*/ 12 h 157"/>
                  <a:gd name="T10" fmla="*/ 144 w 156"/>
                  <a:gd name="T11" fmla="*/ 12 h 157"/>
                  <a:gd name="T12" fmla="*/ 102 w 156"/>
                  <a:gd name="T13" fmla="*/ 12 h 157"/>
                  <a:gd name="T14" fmla="*/ 11 w 156"/>
                  <a:gd name="T15" fmla="*/ 103 h 157"/>
                  <a:gd name="T16" fmla="*/ 11 w 156"/>
                  <a:gd name="T17" fmla="*/ 14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6" h="157">
                    <a:moveTo>
                      <a:pt x="11" y="145"/>
                    </a:moveTo>
                    <a:cubicBezTo>
                      <a:pt x="11" y="145"/>
                      <a:pt x="11" y="145"/>
                      <a:pt x="11" y="145"/>
                    </a:cubicBezTo>
                    <a:cubicBezTo>
                      <a:pt x="23" y="157"/>
                      <a:pt x="42" y="157"/>
                      <a:pt x="53" y="145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56" y="42"/>
                      <a:pt x="156" y="23"/>
                      <a:pt x="144" y="12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32" y="0"/>
                      <a:pt x="113" y="0"/>
                      <a:pt x="102" y="1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0" y="115"/>
                      <a:pt x="0" y="134"/>
                      <a:pt x="11" y="145"/>
                    </a:cubicBez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77"/>
              <p:cNvSpPr>
                <a:spLocks/>
              </p:cNvSpPr>
              <p:nvPr/>
            </p:nvSpPr>
            <p:spPr bwMode="auto">
              <a:xfrm>
                <a:off x="1646238" y="2425700"/>
                <a:ext cx="436563" cy="434975"/>
              </a:xfrm>
              <a:custGeom>
                <a:avLst/>
                <a:gdLst>
                  <a:gd name="T0" fmla="*/ 4 w 116"/>
                  <a:gd name="T1" fmla="*/ 112 h 116"/>
                  <a:gd name="T2" fmla="*/ 20 w 116"/>
                  <a:gd name="T3" fmla="*/ 111 h 116"/>
                  <a:gd name="T4" fmla="*/ 111 w 116"/>
                  <a:gd name="T5" fmla="*/ 20 h 116"/>
                  <a:gd name="T6" fmla="*/ 111 w 116"/>
                  <a:gd name="T7" fmla="*/ 4 h 116"/>
                  <a:gd name="T8" fmla="*/ 95 w 116"/>
                  <a:gd name="T9" fmla="*/ 4 h 116"/>
                  <a:gd name="T10" fmla="*/ 4 w 116"/>
                  <a:gd name="T11" fmla="*/ 95 h 116"/>
                  <a:gd name="T12" fmla="*/ 4 w 116"/>
                  <a:gd name="T13" fmla="*/ 11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16">
                    <a:moveTo>
                      <a:pt x="4" y="112"/>
                    </a:moveTo>
                    <a:cubicBezTo>
                      <a:pt x="9" y="116"/>
                      <a:pt x="16" y="116"/>
                      <a:pt x="20" y="111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6" y="16"/>
                      <a:pt x="116" y="9"/>
                      <a:pt x="111" y="4"/>
                    </a:cubicBezTo>
                    <a:cubicBezTo>
                      <a:pt x="107" y="0"/>
                      <a:pt x="99" y="0"/>
                      <a:pt x="95" y="4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0" y="100"/>
                      <a:pt x="0" y="107"/>
                      <a:pt x="4" y="112"/>
                    </a:cubicBez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78"/>
              <p:cNvSpPr>
                <a:spLocks/>
              </p:cNvSpPr>
              <p:nvPr/>
            </p:nvSpPr>
            <p:spPr bwMode="auto">
              <a:xfrm>
                <a:off x="2030413" y="1549400"/>
                <a:ext cx="876300" cy="876300"/>
              </a:xfrm>
              <a:custGeom>
                <a:avLst/>
                <a:gdLst>
                  <a:gd name="T0" fmla="*/ 35 w 233"/>
                  <a:gd name="T1" fmla="*/ 199 h 233"/>
                  <a:gd name="T2" fmla="*/ 35 w 233"/>
                  <a:gd name="T3" fmla="*/ 199 h 233"/>
                  <a:gd name="T4" fmla="*/ 117 w 233"/>
                  <a:gd name="T5" fmla="*/ 233 h 233"/>
                  <a:gd name="T6" fmla="*/ 233 w 233"/>
                  <a:gd name="T7" fmla="*/ 116 h 233"/>
                  <a:gd name="T8" fmla="*/ 199 w 233"/>
                  <a:gd name="T9" fmla="*/ 34 h 233"/>
                  <a:gd name="T10" fmla="*/ 117 w 233"/>
                  <a:gd name="T11" fmla="*/ 0 h 233"/>
                  <a:gd name="T12" fmla="*/ 35 w 233"/>
                  <a:gd name="T13" fmla="*/ 35 h 233"/>
                  <a:gd name="T14" fmla="*/ 1 w 233"/>
                  <a:gd name="T15" fmla="*/ 117 h 233"/>
                  <a:gd name="T16" fmla="*/ 35 w 233"/>
                  <a:gd name="T17" fmla="*/ 19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3" h="233">
                    <a:moveTo>
                      <a:pt x="35" y="199"/>
                    </a:moveTo>
                    <a:cubicBezTo>
                      <a:pt x="35" y="199"/>
                      <a:pt x="35" y="199"/>
                      <a:pt x="35" y="199"/>
                    </a:cubicBezTo>
                    <a:cubicBezTo>
                      <a:pt x="57" y="221"/>
                      <a:pt x="86" y="233"/>
                      <a:pt x="117" y="233"/>
                    </a:cubicBezTo>
                    <a:cubicBezTo>
                      <a:pt x="181" y="233"/>
                      <a:pt x="233" y="181"/>
                      <a:pt x="233" y="116"/>
                    </a:cubicBezTo>
                    <a:cubicBezTo>
                      <a:pt x="233" y="85"/>
                      <a:pt x="221" y="56"/>
                      <a:pt x="199" y="34"/>
                    </a:cubicBezTo>
                    <a:cubicBezTo>
                      <a:pt x="177" y="12"/>
                      <a:pt x="148" y="0"/>
                      <a:pt x="117" y="0"/>
                    </a:cubicBezTo>
                    <a:cubicBezTo>
                      <a:pt x="86" y="0"/>
                      <a:pt x="56" y="13"/>
                      <a:pt x="35" y="35"/>
                    </a:cubicBezTo>
                    <a:cubicBezTo>
                      <a:pt x="13" y="57"/>
                      <a:pt x="0" y="86"/>
                      <a:pt x="1" y="117"/>
                    </a:cubicBezTo>
                    <a:cubicBezTo>
                      <a:pt x="1" y="148"/>
                      <a:pt x="13" y="177"/>
                      <a:pt x="35" y="19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79"/>
              <p:cNvSpPr>
                <a:spLocks/>
              </p:cNvSpPr>
              <p:nvPr/>
            </p:nvSpPr>
            <p:spPr bwMode="auto">
              <a:xfrm>
                <a:off x="2470151" y="1576388"/>
                <a:ext cx="412750" cy="822325"/>
              </a:xfrm>
              <a:custGeom>
                <a:avLst/>
                <a:gdLst>
                  <a:gd name="T0" fmla="*/ 0 w 110"/>
                  <a:gd name="T1" fmla="*/ 219 h 219"/>
                  <a:gd name="T2" fmla="*/ 0 w 110"/>
                  <a:gd name="T3" fmla="*/ 205 h 219"/>
                  <a:gd name="T4" fmla="*/ 95 w 110"/>
                  <a:gd name="T5" fmla="*/ 109 h 219"/>
                  <a:gd name="T6" fmla="*/ 67 w 110"/>
                  <a:gd name="T7" fmla="*/ 42 h 219"/>
                  <a:gd name="T8" fmla="*/ 0 w 110"/>
                  <a:gd name="T9" fmla="*/ 15 h 219"/>
                  <a:gd name="T10" fmla="*/ 0 w 110"/>
                  <a:gd name="T11" fmla="*/ 15 h 219"/>
                  <a:gd name="T12" fmla="*/ 0 w 110"/>
                  <a:gd name="T13" fmla="*/ 0 h 219"/>
                  <a:gd name="T14" fmla="*/ 0 w 110"/>
                  <a:gd name="T15" fmla="*/ 0 h 219"/>
                  <a:gd name="T16" fmla="*/ 77 w 110"/>
                  <a:gd name="T17" fmla="*/ 32 h 219"/>
                  <a:gd name="T18" fmla="*/ 110 w 110"/>
                  <a:gd name="T19" fmla="*/ 109 h 219"/>
                  <a:gd name="T20" fmla="*/ 0 w 110"/>
                  <a:gd name="T21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219">
                    <a:moveTo>
                      <a:pt x="0" y="219"/>
                    </a:moveTo>
                    <a:cubicBezTo>
                      <a:pt x="0" y="205"/>
                      <a:pt x="0" y="205"/>
                      <a:pt x="0" y="205"/>
                    </a:cubicBezTo>
                    <a:cubicBezTo>
                      <a:pt x="52" y="205"/>
                      <a:pt x="95" y="162"/>
                      <a:pt x="95" y="109"/>
                    </a:cubicBezTo>
                    <a:cubicBezTo>
                      <a:pt x="95" y="84"/>
                      <a:pt x="85" y="60"/>
                      <a:pt x="67" y="42"/>
                    </a:cubicBezTo>
                    <a:cubicBezTo>
                      <a:pt x="49" y="24"/>
                      <a:pt x="25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57" y="11"/>
                      <a:pt x="77" y="32"/>
                    </a:cubicBezTo>
                    <a:cubicBezTo>
                      <a:pt x="98" y="53"/>
                      <a:pt x="110" y="80"/>
                      <a:pt x="110" y="109"/>
                    </a:cubicBezTo>
                    <a:cubicBezTo>
                      <a:pt x="110" y="170"/>
                      <a:pt x="61" y="219"/>
                      <a:pt x="0" y="219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80"/>
              <p:cNvSpPr>
                <a:spLocks/>
              </p:cNvSpPr>
              <p:nvPr/>
            </p:nvSpPr>
            <p:spPr bwMode="auto">
              <a:xfrm>
                <a:off x="2143126" y="1662113"/>
                <a:ext cx="654050" cy="650875"/>
              </a:xfrm>
              <a:custGeom>
                <a:avLst/>
                <a:gdLst>
                  <a:gd name="T0" fmla="*/ 148 w 174"/>
                  <a:gd name="T1" fmla="*/ 25 h 173"/>
                  <a:gd name="T2" fmla="*/ 173 w 174"/>
                  <a:gd name="T3" fmla="*/ 86 h 173"/>
                  <a:gd name="T4" fmla="*/ 87 w 174"/>
                  <a:gd name="T5" fmla="*/ 173 h 173"/>
                  <a:gd name="T6" fmla="*/ 26 w 174"/>
                  <a:gd name="T7" fmla="*/ 148 h 173"/>
                  <a:gd name="T8" fmla="*/ 26 w 174"/>
                  <a:gd name="T9" fmla="*/ 148 h 173"/>
                  <a:gd name="T10" fmla="*/ 0 w 174"/>
                  <a:gd name="T11" fmla="*/ 87 h 173"/>
                  <a:gd name="T12" fmla="*/ 26 w 174"/>
                  <a:gd name="T13" fmla="*/ 26 h 173"/>
                  <a:gd name="T14" fmla="*/ 87 w 174"/>
                  <a:gd name="T15" fmla="*/ 0 h 173"/>
                  <a:gd name="T16" fmla="*/ 148 w 174"/>
                  <a:gd name="T17" fmla="*/ 2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4" h="173">
                    <a:moveTo>
                      <a:pt x="148" y="25"/>
                    </a:moveTo>
                    <a:cubicBezTo>
                      <a:pt x="164" y="42"/>
                      <a:pt x="173" y="63"/>
                      <a:pt x="173" y="86"/>
                    </a:cubicBezTo>
                    <a:cubicBezTo>
                      <a:pt x="174" y="134"/>
                      <a:pt x="135" y="173"/>
                      <a:pt x="87" y="173"/>
                    </a:cubicBezTo>
                    <a:cubicBezTo>
                      <a:pt x="64" y="173"/>
                      <a:pt x="42" y="164"/>
                      <a:pt x="26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9" y="131"/>
                      <a:pt x="0" y="110"/>
                      <a:pt x="0" y="87"/>
                    </a:cubicBezTo>
                    <a:cubicBezTo>
                      <a:pt x="0" y="64"/>
                      <a:pt x="9" y="42"/>
                      <a:pt x="26" y="26"/>
                    </a:cubicBezTo>
                    <a:cubicBezTo>
                      <a:pt x="42" y="9"/>
                      <a:pt x="64" y="0"/>
                      <a:pt x="87" y="0"/>
                    </a:cubicBezTo>
                    <a:cubicBezTo>
                      <a:pt x="110" y="0"/>
                      <a:pt x="132" y="9"/>
                      <a:pt x="148" y="25"/>
                    </a:cubicBez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81"/>
              <p:cNvSpPr>
                <a:spLocks/>
              </p:cNvSpPr>
              <p:nvPr/>
            </p:nvSpPr>
            <p:spPr bwMode="auto">
              <a:xfrm>
                <a:off x="2143126" y="1662113"/>
                <a:ext cx="590550" cy="631825"/>
              </a:xfrm>
              <a:custGeom>
                <a:avLst/>
                <a:gdLst>
                  <a:gd name="T0" fmla="*/ 26 w 157"/>
                  <a:gd name="T1" fmla="*/ 26 h 168"/>
                  <a:gd name="T2" fmla="*/ 87 w 157"/>
                  <a:gd name="T3" fmla="*/ 0 h 168"/>
                  <a:gd name="T4" fmla="*/ 106 w 157"/>
                  <a:gd name="T5" fmla="*/ 2 h 168"/>
                  <a:gd name="T6" fmla="*/ 131 w 157"/>
                  <a:gd name="T7" fmla="*/ 20 h 168"/>
                  <a:gd name="T8" fmla="*/ 157 w 157"/>
                  <a:gd name="T9" fmla="*/ 81 h 168"/>
                  <a:gd name="T10" fmla="*/ 70 w 157"/>
                  <a:gd name="T11" fmla="*/ 168 h 168"/>
                  <a:gd name="T12" fmla="*/ 51 w 157"/>
                  <a:gd name="T13" fmla="*/ 166 h 168"/>
                  <a:gd name="T14" fmla="*/ 26 w 157"/>
                  <a:gd name="T15" fmla="*/ 148 h 168"/>
                  <a:gd name="T16" fmla="*/ 26 w 157"/>
                  <a:gd name="T17" fmla="*/ 148 h 168"/>
                  <a:gd name="T18" fmla="*/ 0 w 157"/>
                  <a:gd name="T19" fmla="*/ 87 h 168"/>
                  <a:gd name="T20" fmla="*/ 26 w 157"/>
                  <a:gd name="T21" fmla="*/ 2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68">
                    <a:moveTo>
                      <a:pt x="26" y="26"/>
                    </a:moveTo>
                    <a:cubicBezTo>
                      <a:pt x="42" y="9"/>
                      <a:pt x="64" y="0"/>
                      <a:pt x="87" y="0"/>
                    </a:cubicBezTo>
                    <a:cubicBezTo>
                      <a:pt x="93" y="0"/>
                      <a:pt x="100" y="1"/>
                      <a:pt x="106" y="2"/>
                    </a:cubicBezTo>
                    <a:cubicBezTo>
                      <a:pt x="115" y="6"/>
                      <a:pt x="124" y="12"/>
                      <a:pt x="131" y="20"/>
                    </a:cubicBezTo>
                    <a:cubicBezTo>
                      <a:pt x="148" y="36"/>
                      <a:pt x="157" y="58"/>
                      <a:pt x="157" y="81"/>
                    </a:cubicBezTo>
                    <a:cubicBezTo>
                      <a:pt x="157" y="129"/>
                      <a:pt x="118" y="168"/>
                      <a:pt x="70" y="168"/>
                    </a:cubicBezTo>
                    <a:cubicBezTo>
                      <a:pt x="64" y="168"/>
                      <a:pt x="58" y="167"/>
                      <a:pt x="51" y="166"/>
                    </a:cubicBezTo>
                    <a:cubicBezTo>
                      <a:pt x="42" y="161"/>
                      <a:pt x="33" y="155"/>
                      <a:pt x="26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9" y="131"/>
                      <a:pt x="0" y="110"/>
                      <a:pt x="0" y="87"/>
                    </a:cubicBezTo>
                    <a:cubicBezTo>
                      <a:pt x="0" y="64"/>
                      <a:pt x="9" y="42"/>
                      <a:pt x="26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82"/>
              <p:cNvSpPr>
                <a:spLocks/>
              </p:cNvSpPr>
              <p:nvPr/>
            </p:nvSpPr>
            <p:spPr bwMode="auto">
              <a:xfrm>
                <a:off x="2049463" y="2219325"/>
                <a:ext cx="190500" cy="195263"/>
              </a:xfrm>
              <a:custGeom>
                <a:avLst/>
                <a:gdLst>
                  <a:gd name="T0" fmla="*/ 5 w 51"/>
                  <a:gd name="T1" fmla="*/ 46 h 52"/>
                  <a:gd name="T2" fmla="*/ 26 w 51"/>
                  <a:gd name="T3" fmla="*/ 46 h 52"/>
                  <a:gd name="T4" fmla="*/ 45 w 51"/>
                  <a:gd name="T5" fmla="*/ 27 h 52"/>
                  <a:gd name="T6" fmla="*/ 45 w 51"/>
                  <a:gd name="T7" fmla="*/ 6 h 52"/>
                  <a:gd name="T8" fmla="*/ 45 w 51"/>
                  <a:gd name="T9" fmla="*/ 6 h 52"/>
                  <a:gd name="T10" fmla="*/ 24 w 51"/>
                  <a:gd name="T11" fmla="*/ 6 h 52"/>
                  <a:gd name="T12" fmla="*/ 5 w 51"/>
                  <a:gd name="T13" fmla="*/ 25 h 52"/>
                  <a:gd name="T14" fmla="*/ 5 w 51"/>
                  <a:gd name="T15" fmla="*/ 46 h 52"/>
                  <a:gd name="T16" fmla="*/ 5 w 51"/>
                  <a:gd name="T17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2">
                    <a:moveTo>
                      <a:pt x="5" y="46"/>
                    </a:moveTo>
                    <a:cubicBezTo>
                      <a:pt x="11" y="52"/>
                      <a:pt x="21" y="52"/>
                      <a:pt x="26" y="4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1" y="21"/>
                      <a:pt x="51" y="12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39" y="0"/>
                      <a:pt x="30" y="0"/>
                      <a:pt x="24" y="6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0" y="31"/>
                      <a:pt x="0" y="40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83"/>
              <p:cNvSpPr>
                <a:spLocks/>
              </p:cNvSpPr>
              <p:nvPr/>
            </p:nvSpPr>
            <p:spPr bwMode="auto">
              <a:xfrm>
                <a:off x="1390651" y="3744913"/>
                <a:ext cx="677863" cy="519113"/>
              </a:xfrm>
              <a:custGeom>
                <a:avLst/>
                <a:gdLst>
                  <a:gd name="T0" fmla="*/ 170 w 180"/>
                  <a:gd name="T1" fmla="*/ 131 h 138"/>
                  <a:gd name="T2" fmla="*/ 9 w 180"/>
                  <a:gd name="T3" fmla="*/ 131 h 138"/>
                  <a:gd name="T4" fmla="*/ 9 w 180"/>
                  <a:gd name="T5" fmla="*/ 7 h 138"/>
                  <a:gd name="T6" fmla="*/ 170 w 180"/>
                  <a:gd name="T7" fmla="*/ 7 h 138"/>
                  <a:gd name="T8" fmla="*/ 170 w 180"/>
                  <a:gd name="T9" fmla="*/ 13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38">
                    <a:moveTo>
                      <a:pt x="170" y="131"/>
                    </a:moveTo>
                    <a:cubicBezTo>
                      <a:pt x="117" y="138"/>
                      <a:pt x="63" y="138"/>
                      <a:pt x="9" y="131"/>
                    </a:cubicBezTo>
                    <a:cubicBezTo>
                      <a:pt x="0" y="90"/>
                      <a:pt x="0" y="48"/>
                      <a:pt x="9" y="7"/>
                    </a:cubicBezTo>
                    <a:cubicBezTo>
                      <a:pt x="63" y="0"/>
                      <a:pt x="117" y="0"/>
                      <a:pt x="170" y="7"/>
                    </a:cubicBezTo>
                    <a:cubicBezTo>
                      <a:pt x="180" y="48"/>
                      <a:pt x="180" y="90"/>
                      <a:pt x="170" y="131"/>
                    </a:cubicBez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84"/>
              <p:cNvSpPr>
                <a:spLocks/>
              </p:cNvSpPr>
              <p:nvPr/>
            </p:nvSpPr>
            <p:spPr bwMode="auto">
              <a:xfrm>
                <a:off x="1398588" y="4003675"/>
                <a:ext cx="657225" cy="260350"/>
              </a:xfrm>
              <a:custGeom>
                <a:avLst/>
                <a:gdLst>
                  <a:gd name="T0" fmla="*/ 7 w 175"/>
                  <a:gd name="T1" fmla="*/ 62 h 69"/>
                  <a:gd name="T2" fmla="*/ 168 w 175"/>
                  <a:gd name="T3" fmla="*/ 62 h 69"/>
                  <a:gd name="T4" fmla="*/ 175 w 175"/>
                  <a:gd name="T5" fmla="*/ 0 h 69"/>
                  <a:gd name="T6" fmla="*/ 0 w 175"/>
                  <a:gd name="T7" fmla="*/ 0 h 69"/>
                  <a:gd name="T8" fmla="*/ 7 w 175"/>
                  <a:gd name="T9" fmla="*/ 6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9">
                    <a:moveTo>
                      <a:pt x="7" y="62"/>
                    </a:moveTo>
                    <a:cubicBezTo>
                      <a:pt x="61" y="69"/>
                      <a:pt x="115" y="69"/>
                      <a:pt x="168" y="62"/>
                    </a:cubicBezTo>
                    <a:cubicBezTo>
                      <a:pt x="173" y="41"/>
                      <a:pt x="175" y="21"/>
                      <a:pt x="1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3" y="41"/>
                      <a:pt x="7" y="62"/>
                    </a:cubicBez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85"/>
              <p:cNvSpPr>
                <a:spLocks/>
              </p:cNvSpPr>
              <p:nvPr/>
            </p:nvSpPr>
            <p:spPr bwMode="auto">
              <a:xfrm>
                <a:off x="1654176" y="3871913"/>
                <a:ext cx="211138" cy="263525"/>
              </a:xfrm>
              <a:custGeom>
                <a:avLst/>
                <a:gdLst>
                  <a:gd name="T0" fmla="*/ 53 w 56"/>
                  <a:gd name="T1" fmla="*/ 31 h 70"/>
                  <a:gd name="T2" fmla="*/ 53 w 56"/>
                  <a:gd name="T3" fmla="*/ 39 h 70"/>
                  <a:gd name="T4" fmla="*/ 6 w 56"/>
                  <a:gd name="T5" fmla="*/ 68 h 70"/>
                  <a:gd name="T6" fmla="*/ 0 w 56"/>
                  <a:gd name="T7" fmla="*/ 64 h 70"/>
                  <a:gd name="T8" fmla="*/ 0 w 56"/>
                  <a:gd name="T9" fmla="*/ 6 h 70"/>
                  <a:gd name="T10" fmla="*/ 6 w 56"/>
                  <a:gd name="T11" fmla="*/ 2 h 70"/>
                  <a:gd name="T12" fmla="*/ 53 w 56"/>
                  <a:gd name="T13" fmla="*/ 3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0">
                    <a:moveTo>
                      <a:pt x="53" y="31"/>
                    </a:moveTo>
                    <a:cubicBezTo>
                      <a:pt x="56" y="33"/>
                      <a:pt x="56" y="37"/>
                      <a:pt x="53" y="39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70"/>
                      <a:pt x="0" y="68"/>
                      <a:pt x="0" y="6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2"/>
                    </a:cubicBezTo>
                    <a:lnTo>
                      <a:pt x="53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86"/>
              <p:cNvSpPr>
                <a:spLocks/>
              </p:cNvSpPr>
              <p:nvPr/>
            </p:nvSpPr>
            <p:spPr bwMode="auto">
              <a:xfrm>
                <a:off x="1654176" y="4003675"/>
                <a:ext cx="206375" cy="131763"/>
              </a:xfrm>
              <a:custGeom>
                <a:avLst/>
                <a:gdLst>
                  <a:gd name="T0" fmla="*/ 0 w 55"/>
                  <a:gd name="T1" fmla="*/ 29 h 35"/>
                  <a:gd name="T2" fmla="*/ 6 w 55"/>
                  <a:gd name="T3" fmla="*/ 33 h 35"/>
                  <a:gd name="T4" fmla="*/ 53 w 55"/>
                  <a:gd name="T5" fmla="*/ 4 h 35"/>
                  <a:gd name="T6" fmla="*/ 55 w 55"/>
                  <a:gd name="T7" fmla="*/ 0 h 35"/>
                  <a:gd name="T8" fmla="*/ 0 w 55"/>
                  <a:gd name="T9" fmla="*/ 0 h 35"/>
                  <a:gd name="T10" fmla="*/ 0 w 55"/>
                  <a:gd name="T11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5">
                    <a:moveTo>
                      <a:pt x="0" y="29"/>
                    </a:moveTo>
                    <a:cubicBezTo>
                      <a:pt x="0" y="33"/>
                      <a:pt x="3" y="35"/>
                      <a:pt x="6" y="33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4" y="3"/>
                      <a:pt x="55" y="1"/>
                      <a:pt x="5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87"/>
              <p:cNvSpPr>
                <a:spLocks/>
              </p:cNvSpPr>
              <p:nvPr/>
            </p:nvSpPr>
            <p:spPr bwMode="auto">
              <a:xfrm>
                <a:off x="2376488" y="3786188"/>
                <a:ext cx="1104900" cy="1428750"/>
              </a:xfrm>
              <a:custGeom>
                <a:avLst/>
                <a:gdLst>
                  <a:gd name="T0" fmla="*/ 111 w 696"/>
                  <a:gd name="T1" fmla="*/ 900 h 900"/>
                  <a:gd name="T2" fmla="*/ 38 w 696"/>
                  <a:gd name="T3" fmla="*/ 471 h 900"/>
                  <a:gd name="T4" fmla="*/ 0 w 696"/>
                  <a:gd name="T5" fmla="*/ 256 h 900"/>
                  <a:gd name="T6" fmla="*/ 130 w 696"/>
                  <a:gd name="T7" fmla="*/ 73 h 900"/>
                  <a:gd name="T8" fmla="*/ 561 w 696"/>
                  <a:gd name="T9" fmla="*/ 0 h 900"/>
                  <a:gd name="T10" fmla="*/ 587 w 696"/>
                  <a:gd name="T11" fmla="*/ 161 h 900"/>
                  <a:gd name="T12" fmla="*/ 622 w 696"/>
                  <a:gd name="T13" fmla="*/ 372 h 900"/>
                  <a:gd name="T14" fmla="*/ 696 w 696"/>
                  <a:gd name="T15" fmla="*/ 800 h 900"/>
                  <a:gd name="T16" fmla="*/ 111 w 696"/>
                  <a:gd name="T17" fmla="*/ 90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6" h="900">
                    <a:moveTo>
                      <a:pt x="111" y="900"/>
                    </a:moveTo>
                    <a:lnTo>
                      <a:pt x="38" y="471"/>
                    </a:lnTo>
                    <a:lnTo>
                      <a:pt x="0" y="256"/>
                    </a:lnTo>
                    <a:lnTo>
                      <a:pt x="130" y="73"/>
                    </a:lnTo>
                    <a:lnTo>
                      <a:pt x="561" y="0"/>
                    </a:lnTo>
                    <a:lnTo>
                      <a:pt x="587" y="161"/>
                    </a:lnTo>
                    <a:lnTo>
                      <a:pt x="622" y="372"/>
                    </a:lnTo>
                    <a:lnTo>
                      <a:pt x="696" y="800"/>
                    </a:lnTo>
                    <a:lnTo>
                      <a:pt x="111" y="900"/>
                    </a:ln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88"/>
              <p:cNvSpPr>
                <a:spLocks/>
              </p:cNvSpPr>
              <p:nvPr/>
            </p:nvSpPr>
            <p:spPr bwMode="auto">
              <a:xfrm>
                <a:off x="2376488" y="3902075"/>
                <a:ext cx="247650" cy="290513"/>
              </a:xfrm>
              <a:custGeom>
                <a:avLst/>
                <a:gdLst>
                  <a:gd name="T0" fmla="*/ 156 w 156"/>
                  <a:gd name="T1" fmla="*/ 154 h 183"/>
                  <a:gd name="T2" fmla="*/ 0 w 156"/>
                  <a:gd name="T3" fmla="*/ 183 h 183"/>
                  <a:gd name="T4" fmla="*/ 130 w 156"/>
                  <a:gd name="T5" fmla="*/ 0 h 183"/>
                  <a:gd name="T6" fmla="*/ 156 w 156"/>
                  <a:gd name="T7" fmla="*/ 15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83">
                    <a:moveTo>
                      <a:pt x="156" y="154"/>
                    </a:moveTo>
                    <a:lnTo>
                      <a:pt x="0" y="183"/>
                    </a:lnTo>
                    <a:lnTo>
                      <a:pt x="130" y="0"/>
                    </a:lnTo>
                    <a:lnTo>
                      <a:pt x="156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89"/>
              <p:cNvSpPr>
                <a:spLocks/>
              </p:cNvSpPr>
              <p:nvPr/>
            </p:nvSpPr>
            <p:spPr bwMode="auto">
              <a:xfrm>
                <a:off x="2376488" y="4146550"/>
                <a:ext cx="247650" cy="290513"/>
              </a:xfrm>
              <a:custGeom>
                <a:avLst/>
                <a:gdLst>
                  <a:gd name="T0" fmla="*/ 0 w 156"/>
                  <a:gd name="T1" fmla="*/ 29 h 183"/>
                  <a:gd name="T2" fmla="*/ 156 w 156"/>
                  <a:gd name="T3" fmla="*/ 0 h 183"/>
                  <a:gd name="T4" fmla="*/ 28 w 156"/>
                  <a:gd name="T5" fmla="*/ 183 h 183"/>
                  <a:gd name="T6" fmla="*/ 0 w 156"/>
                  <a:gd name="T7" fmla="*/ 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83">
                    <a:moveTo>
                      <a:pt x="0" y="29"/>
                    </a:moveTo>
                    <a:lnTo>
                      <a:pt x="156" y="0"/>
                    </a:lnTo>
                    <a:lnTo>
                      <a:pt x="28" y="18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90"/>
              <p:cNvSpPr>
                <a:spLocks/>
              </p:cNvSpPr>
              <p:nvPr/>
            </p:nvSpPr>
            <p:spPr bwMode="auto">
              <a:xfrm>
                <a:off x="2624138" y="4217988"/>
                <a:ext cx="857250" cy="925513"/>
              </a:xfrm>
              <a:custGeom>
                <a:avLst/>
                <a:gdLst>
                  <a:gd name="T0" fmla="*/ 199 w 228"/>
                  <a:gd name="T1" fmla="*/ 52 h 246"/>
                  <a:gd name="T2" fmla="*/ 136 w 228"/>
                  <a:gd name="T3" fmla="*/ 7 h 246"/>
                  <a:gd name="T4" fmla="*/ 131 w 228"/>
                  <a:gd name="T5" fmla="*/ 4 h 246"/>
                  <a:gd name="T6" fmla="*/ 130 w 228"/>
                  <a:gd name="T7" fmla="*/ 3 h 246"/>
                  <a:gd name="T8" fmla="*/ 130 w 228"/>
                  <a:gd name="T9" fmla="*/ 4 h 246"/>
                  <a:gd name="T10" fmla="*/ 115 w 228"/>
                  <a:gd name="T11" fmla="*/ 1 h 246"/>
                  <a:gd name="T12" fmla="*/ 110 w 228"/>
                  <a:gd name="T13" fmla="*/ 2 h 246"/>
                  <a:gd name="T14" fmla="*/ 90 w 228"/>
                  <a:gd name="T15" fmla="*/ 22 h 246"/>
                  <a:gd name="T16" fmla="*/ 93 w 228"/>
                  <a:gd name="T17" fmla="*/ 26 h 246"/>
                  <a:gd name="T18" fmla="*/ 94 w 228"/>
                  <a:gd name="T19" fmla="*/ 26 h 246"/>
                  <a:gd name="T20" fmla="*/ 113 w 228"/>
                  <a:gd name="T21" fmla="*/ 39 h 246"/>
                  <a:gd name="T22" fmla="*/ 106 w 228"/>
                  <a:gd name="T23" fmla="*/ 42 h 246"/>
                  <a:gd name="T24" fmla="*/ 97 w 228"/>
                  <a:gd name="T25" fmla="*/ 50 h 246"/>
                  <a:gd name="T26" fmla="*/ 96 w 228"/>
                  <a:gd name="T27" fmla="*/ 51 h 246"/>
                  <a:gd name="T28" fmla="*/ 41 w 228"/>
                  <a:gd name="T29" fmla="*/ 13 h 246"/>
                  <a:gd name="T30" fmla="*/ 38 w 228"/>
                  <a:gd name="T31" fmla="*/ 11 h 246"/>
                  <a:gd name="T32" fmla="*/ 35 w 228"/>
                  <a:gd name="T33" fmla="*/ 14 h 246"/>
                  <a:gd name="T34" fmla="*/ 11 w 228"/>
                  <a:gd name="T35" fmla="*/ 173 h 246"/>
                  <a:gd name="T36" fmla="*/ 3 w 228"/>
                  <a:gd name="T37" fmla="*/ 174 h 246"/>
                  <a:gd name="T38" fmla="*/ 0 w 228"/>
                  <a:gd name="T39" fmla="*/ 178 h 246"/>
                  <a:gd name="T40" fmla="*/ 3 w 228"/>
                  <a:gd name="T41" fmla="*/ 181 h 246"/>
                  <a:gd name="T42" fmla="*/ 94 w 228"/>
                  <a:gd name="T43" fmla="*/ 246 h 246"/>
                  <a:gd name="T44" fmla="*/ 228 w 228"/>
                  <a:gd name="T45" fmla="*/ 223 h 246"/>
                  <a:gd name="T46" fmla="*/ 199 w 228"/>
                  <a:gd name="T47" fmla="*/ 5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8" h="246">
                    <a:moveTo>
                      <a:pt x="199" y="52"/>
                    </a:move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3" y="5"/>
                      <a:pt x="131" y="4"/>
                    </a:cubicBezTo>
                    <a:cubicBezTo>
                      <a:pt x="130" y="3"/>
                      <a:pt x="130" y="3"/>
                      <a:pt x="130" y="3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6" y="1"/>
                      <a:pt x="120" y="0"/>
                      <a:pt x="115" y="1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00" y="4"/>
                      <a:pt x="93" y="11"/>
                      <a:pt x="90" y="22"/>
                    </a:cubicBezTo>
                    <a:cubicBezTo>
                      <a:pt x="90" y="24"/>
                      <a:pt x="91" y="25"/>
                      <a:pt x="93" y="26"/>
                    </a:cubicBezTo>
                    <a:cubicBezTo>
                      <a:pt x="93" y="26"/>
                      <a:pt x="94" y="26"/>
                      <a:pt x="94" y="26"/>
                    </a:cubicBezTo>
                    <a:cubicBezTo>
                      <a:pt x="113" y="39"/>
                      <a:pt x="113" y="39"/>
                      <a:pt x="113" y="39"/>
                    </a:cubicBezTo>
                    <a:cubicBezTo>
                      <a:pt x="110" y="41"/>
                      <a:pt x="108" y="42"/>
                      <a:pt x="106" y="42"/>
                    </a:cubicBezTo>
                    <a:cubicBezTo>
                      <a:pt x="103" y="44"/>
                      <a:pt x="99" y="46"/>
                      <a:pt x="97" y="50"/>
                    </a:cubicBezTo>
                    <a:cubicBezTo>
                      <a:pt x="96" y="50"/>
                      <a:pt x="96" y="51"/>
                      <a:pt x="96" y="51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1"/>
                      <a:pt x="39" y="10"/>
                      <a:pt x="38" y="11"/>
                    </a:cubicBezTo>
                    <a:cubicBezTo>
                      <a:pt x="36" y="11"/>
                      <a:pt x="35" y="12"/>
                      <a:pt x="35" y="14"/>
                    </a:cubicBezTo>
                    <a:cubicBezTo>
                      <a:pt x="11" y="173"/>
                      <a:pt x="11" y="173"/>
                      <a:pt x="11" y="173"/>
                    </a:cubicBezTo>
                    <a:cubicBezTo>
                      <a:pt x="3" y="174"/>
                      <a:pt x="3" y="174"/>
                      <a:pt x="3" y="174"/>
                    </a:cubicBezTo>
                    <a:cubicBezTo>
                      <a:pt x="1" y="175"/>
                      <a:pt x="0" y="176"/>
                      <a:pt x="0" y="178"/>
                    </a:cubicBezTo>
                    <a:cubicBezTo>
                      <a:pt x="0" y="180"/>
                      <a:pt x="2" y="181"/>
                      <a:pt x="3" y="181"/>
                    </a:cubicBezTo>
                    <a:cubicBezTo>
                      <a:pt x="94" y="246"/>
                      <a:pt x="94" y="246"/>
                      <a:pt x="94" y="246"/>
                    </a:cubicBezTo>
                    <a:cubicBezTo>
                      <a:pt x="228" y="223"/>
                      <a:pt x="228" y="223"/>
                      <a:pt x="228" y="223"/>
                    </a:cubicBezTo>
                    <a:lnTo>
                      <a:pt x="199" y="52"/>
                    </a:ln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91"/>
              <p:cNvSpPr>
                <a:spLocks/>
              </p:cNvSpPr>
              <p:nvPr/>
            </p:nvSpPr>
            <p:spPr bwMode="auto">
              <a:xfrm>
                <a:off x="2662238" y="4256088"/>
                <a:ext cx="409575" cy="638175"/>
              </a:xfrm>
              <a:custGeom>
                <a:avLst/>
                <a:gdLst>
                  <a:gd name="T0" fmla="*/ 4 w 109"/>
                  <a:gd name="T1" fmla="*/ 170 h 170"/>
                  <a:gd name="T2" fmla="*/ 4 w 109"/>
                  <a:gd name="T3" fmla="*/ 170 h 170"/>
                  <a:gd name="T4" fmla="*/ 1 w 109"/>
                  <a:gd name="T5" fmla="*/ 165 h 170"/>
                  <a:gd name="T6" fmla="*/ 25 w 109"/>
                  <a:gd name="T7" fmla="*/ 4 h 170"/>
                  <a:gd name="T8" fmla="*/ 28 w 109"/>
                  <a:gd name="T9" fmla="*/ 1 h 170"/>
                  <a:gd name="T10" fmla="*/ 31 w 109"/>
                  <a:gd name="T11" fmla="*/ 3 h 170"/>
                  <a:gd name="T12" fmla="*/ 108 w 109"/>
                  <a:gd name="T13" fmla="*/ 147 h 170"/>
                  <a:gd name="T14" fmla="*/ 106 w 109"/>
                  <a:gd name="T15" fmla="*/ 152 h 170"/>
                  <a:gd name="T16" fmla="*/ 101 w 109"/>
                  <a:gd name="T17" fmla="*/ 151 h 170"/>
                  <a:gd name="T18" fmla="*/ 30 w 109"/>
                  <a:gd name="T19" fmla="*/ 16 h 170"/>
                  <a:gd name="T20" fmla="*/ 8 w 109"/>
                  <a:gd name="T21" fmla="*/ 167 h 170"/>
                  <a:gd name="T22" fmla="*/ 4 w 109"/>
                  <a:gd name="T23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9" h="170">
                    <a:moveTo>
                      <a:pt x="4" y="170"/>
                    </a:moveTo>
                    <a:cubicBezTo>
                      <a:pt x="4" y="170"/>
                      <a:pt x="4" y="170"/>
                      <a:pt x="4" y="170"/>
                    </a:cubicBezTo>
                    <a:cubicBezTo>
                      <a:pt x="2" y="169"/>
                      <a:pt x="0" y="167"/>
                      <a:pt x="1" y="165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6" y="1"/>
                      <a:pt x="28" y="1"/>
                    </a:cubicBezTo>
                    <a:cubicBezTo>
                      <a:pt x="29" y="0"/>
                      <a:pt x="31" y="1"/>
                      <a:pt x="31" y="3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9" y="149"/>
                      <a:pt x="108" y="151"/>
                      <a:pt x="106" y="152"/>
                    </a:cubicBezTo>
                    <a:cubicBezTo>
                      <a:pt x="104" y="153"/>
                      <a:pt x="102" y="152"/>
                      <a:pt x="101" y="151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8" y="167"/>
                      <a:pt x="8" y="167"/>
                      <a:pt x="8" y="167"/>
                    </a:cubicBezTo>
                    <a:cubicBezTo>
                      <a:pt x="8" y="168"/>
                      <a:pt x="6" y="170"/>
                      <a:pt x="4" y="1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2"/>
              <p:cNvSpPr>
                <a:spLocks/>
              </p:cNvSpPr>
              <p:nvPr/>
            </p:nvSpPr>
            <p:spPr bwMode="auto">
              <a:xfrm>
                <a:off x="2624138" y="4857750"/>
                <a:ext cx="115888" cy="41275"/>
              </a:xfrm>
              <a:custGeom>
                <a:avLst/>
                <a:gdLst>
                  <a:gd name="T0" fmla="*/ 4 w 31"/>
                  <a:gd name="T1" fmla="*/ 11 h 11"/>
                  <a:gd name="T2" fmla="*/ 0 w 31"/>
                  <a:gd name="T3" fmla="*/ 8 h 11"/>
                  <a:gd name="T4" fmla="*/ 3 w 31"/>
                  <a:gd name="T5" fmla="*/ 4 h 11"/>
                  <a:gd name="T6" fmla="*/ 27 w 31"/>
                  <a:gd name="T7" fmla="*/ 0 h 11"/>
                  <a:gd name="T8" fmla="*/ 31 w 31"/>
                  <a:gd name="T9" fmla="*/ 3 h 11"/>
                  <a:gd name="T10" fmla="*/ 28 w 31"/>
                  <a:gd name="T11" fmla="*/ 7 h 11"/>
                  <a:gd name="T12" fmla="*/ 4 w 31"/>
                  <a:gd name="T13" fmla="*/ 11 h 11"/>
                  <a:gd name="T14" fmla="*/ 4 w 31"/>
                  <a:gd name="T1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1">
                    <a:moveTo>
                      <a:pt x="4" y="11"/>
                    </a:moveTo>
                    <a:cubicBezTo>
                      <a:pt x="2" y="11"/>
                      <a:pt x="0" y="10"/>
                      <a:pt x="0" y="8"/>
                    </a:cubicBezTo>
                    <a:cubicBezTo>
                      <a:pt x="0" y="6"/>
                      <a:pt x="1" y="5"/>
                      <a:pt x="3" y="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31" y="1"/>
                      <a:pt x="31" y="3"/>
                    </a:cubicBezTo>
                    <a:cubicBezTo>
                      <a:pt x="31" y="5"/>
                      <a:pt x="30" y="7"/>
                      <a:pt x="28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93"/>
              <p:cNvSpPr>
                <a:spLocks/>
              </p:cNvSpPr>
              <p:nvPr/>
            </p:nvSpPr>
            <p:spPr bwMode="auto">
              <a:xfrm>
                <a:off x="2989263" y="4792663"/>
                <a:ext cx="119063" cy="46038"/>
              </a:xfrm>
              <a:custGeom>
                <a:avLst/>
                <a:gdLst>
                  <a:gd name="T0" fmla="*/ 4 w 32"/>
                  <a:gd name="T1" fmla="*/ 12 h 12"/>
                  <a:gd name="T2" fmla="*/ 1 w 32"/>
                  <a:gd name="T3" fmla="*/ 9 h 12"/>
                  <a:gd name="T4" fmla="*/ 4 w 32"/>
                  <a:gd name="T5" fmla="*/ 5 h 12"/>
                  <a:gd name="T6" fmla="*/ 27 w 32"/>
                  <a:gd name="T7" fmla="*/ 1 h 12"/>
                  <a:gd name="T8" fmla="*/ 32 w 32"/>
                  <a:gd name="T9" fmla="*/ 3 h 12"/>
                  <a:gd name="T10" fmla="*/ 29 w 32"/>
                  <a:gd name="T11" fmla="*/ 8 h 12"/>
                  <a:gd name="T12" fmla="*/ 5 w 32"/>
                  <a:gd name="T13" fmla="*/ 12 h 12"/>
                  <a:gd name="T14" fmla="*/ 4 w 32"/>
                  <a:gd name="T1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2">
                    <a:moveTo>
                      <a:pt x="4" y="12"/>
                    </a:moveTo>
                    <a:cubicBezTo>
                      <a:pt x="2" y="12"/>
                      <a:pt x="1" y="11"/>
                      <a:pt x="1" y="9"/>
                    </a:cubicBezTo>
                    <a:cubicBezTo>
                      <a:pt x="0" y="7"/>
                      <a:pt x="2" y="5"/>
                      <a:pt x="4" y="5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9" y="0"/>
                      <a:pt x="31" y="2"/>
                      <a:pt x="32" y="3"/>
                    </a:cubicBezTo>
                    <a:cubicBezTo>
                      <a:pt x="32" y="5"/>
                      <a:pt x="31" y="7"/>
                      <a:pt x="29" y="8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4" y="12"/>
                      <a:pt x="4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94"/>
              <p:cNvSpPr>
                <a:spLocks/>
              </p:cNvSpPr>
              <p:nvPr/>
            </p:nvSpPr>
            <p:spPr bwMode="auto">
              <a:xfrm>
                <a:off x="2698751" y="4635500"/>
                <a:ext cx="271463" cy="68263"/>
              </a:xfrm>
              <a:custGeom>
                <a:avLst/>
                <a:gdLst>
                  <a:gd name="T0" fmla="*/ 4 w 72"/>
                  <a:gd name="T1" fmla="*/ 18 h 18"/>
                  <a:gd name="T2" fmla="*/ 1 w 72"/>
                  <a:gd name="T3" fmla="*/ 15 h 18"/>
                  <a:gd name="T4" fmla="*/ 4 w 72"/>
                  <a:gd name="T5" fmla="*/ 11 h 18"/>
                  <a:gd name="T6" fmla="*/ 68 w 72"/>
                  <a:gd name="T7" fmla="*/ 0 h 18"/>
                  <a:gd name="T8" fmla="*/ 72 w 72"/>
                  <a:gd name="T9" fmla="*/ 3 h 18"/>
                  <a:gd name="T10" fmla="*/ 69 w 72"/>
                  <a:gd name="T11" fmla="*/ 7 h 18"/>
                  <a:gd name="T12" fmla="*/ 5 w 72"/>
                  <a:gd name="T13" fmla="*/ 18 h 18"/>
                  <a:gd name="T14" fmla="*/ 4 w 72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8">
                    <a:moveTo>
                      <a:pt x="4" y="18"/>
                    </a:moveTo>
                    <a:cubicBezTo>
                      <a:pt x="3" y="18"/>
                      <a:pt x="1" y="17"/>
                      <a:pt x="1" y="15"/>
                    </a:cubicBezTo>
                    <a:cubicBezTo>
                      <a:pt x="0" y="13"/>
                      <a:pt x="2" y="11"/>
                      <a:pt x="4" y="11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0" y="0"/>
                      <a:pt x="72" y="1"/>
                      <a:pt x="72" y="3"/>
                    </a:cubicBezTo>
                    <a:cubicBezTo>
                      <a:pt x="72" y="5"/>
                      <a:pt x="71" y="7"/>
                      <a:pt x="69" y="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8"/>
                      <a:pt x="4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95"/>
              <p:cNvSpPr>
                <a:spLocks noEditPoints="1"/>
              </p:cNvSpPr>
              <p:nvPr/>
            </p:nvSpPr>
            <p:spPr bwMode="auto">
              <a:xfrm>
                <a:off x="2973388" y="4319588"/>
                <a:ext cx="203200" cy="200025"/>
              </a:xfrm>
              <a:custGeom>
                <a:avLst/>
                <a:gdLst>
                  <a:gd name="T0" fmla="*/ 21 w 54"/>
                  <a:gd name="T1" fmla="*/ 53 h 53"/>
                  <a:gd name="T2" fmla="*/ 21 w 54"/>
                  <a:gd name="T3" fmla="*/ 53 h 53"/>
                  <a:gd name="T4" fmla="*/ 9 w 54"/>
                  <a:gd name="T5" fmla="*/ 49 h 53"/>
                  <a:gd name="T6" fmla="*/ 0 w 54"/>
                  <a:gd name="T7" fmla="*/ 36 h 53"/>
                  <a:gd name="T8" fmla="*/ 4 w 54"/>
                  <a:gd name="T9" fmla="*/ 23 h 53"/>
                  <a:gd name="T10" fmla="*/ 13 w 54"/>
                  <a:gd name="T11" fmla="*/ 15 h 53"/>
                  <a:gd name="T12" fmla="*/ 29 w 54"/>
                  <a:gd name="T13" fmla="*/ 9 h 53"/>
                  <a:gd name="T14" fmla="*/ 46 w 54"/>
                  <a:gd name="T15" fmla="*/ 1 h 53"/>
                  <a:gd name="T16" fmla="*/ 50 w 54"/>
                  <a:gd name="T17" fmla="*/ 1 h 53"/>
                  <a:gd name="T18" fmla="*/ 52 w 54"/>
                  <a:gd name="T19" fmla="*/ 3 h 53"/>
                  <a:gd name="T20" fmla="*/ 52 w 54"/>
                  <a:gd name="T21" fmla="*/ 7 h 53"/>
                  <a:gd name="T22" fmla="*/ 52 w 54"/>
                  <a:gd name="T23" fmla="*/ 32 h 53"/>
                  <a:gd name="T24" fmla="*/ 42 w 54"/>
                  <a:gd name="T25" fmla="*/ 45 h 53"/>
                  <a:gd name="T26" fmla="*/ 25 w 54"/>
                  <a:gd name="T27" fmla="*/ 52 h 53"/>
                  <a:gd name="T28" fmla="*/ 21 w 54"/>
                  <a:gd name="T29" fmla="*/ 53 h 53"/>
                  <a:gd name="T30" fmla="*/ 45 w 54"/>
                  <a:gd name="T31" fmla="*/ 9 h 53"/>
                  <a:gd name="T32" fmla="*/ 32 w 54"/>
                  <a:gd name="T33" fmla="*/ 15 h 53"/>
                  <a:gd name="T34" fmla="*/ 16 w 54"/>
                  <a:gd name="T35" fmla="*/ 22 h 53"/>
                  <a:gd name="T36" fmla="*/ 9 w 54"/>
                  <a:gd name="T37" fmla="*/ 27 h 53"/>
                  <a:gd name="T38" fmla="*/ 8 w 54"/>
                  <a:gd name="T39" fmla="*/ 35 h 53"/>
                  <a:gd name="T40" fmla="*/ 13 w 54"/>
                  <a:gd name="T41" fmla="*/ 43 h 53"/>
                  <a:gd name="T42" fmla="*/ 21 w 54"/>
                  <a:gd name="T43" fmla="*/ 46 h 53"/>
                  <a:gd name="T44" fmla="*/ 21 w 54"/>
                  <a:gd name="T45" fmla="*/ 46 h 53"/>
                  <a:gd name="T46" fmla="*/ 24 w 54"/>
                  <a:gd name="T47" fmla="*/ 45 h 53"/>
                  <a:gd name="T48" fmla="*/ 37 w 54"/>
                  <a:gd name="T49" fmla="*/ 39 h 53"/>
                  <a:gd name="T50" fmla="*/ 45 w 54"/>
                  <a:gd name="T51" fmla="*/ 29 h 53"/>
                  <a:gd name="T52" fmla="*/ 45 w 54"/>
                  <a:gd name="T53" fmla="*/ 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1" y="53"/>
                    </a:moveTo>
                    <a:cubicBezTo>
                      <a:pt x="21" y="53"/>
                      <a:pt x="21" y="53"/>
                      <a:pt x="21" y="53"/>
                    </a:cubicBezTo>
                    <a:cubicBezTo>
                      <a:pt x="16" y="53"/>
                      <a:pt x="12" y="52"/>
                      <a:pt x="9" y="49"/>
                    </a:cubicBezTo>
                    <a:cubicBezTo>
                      <a:pt x="4" y="46"/>
                      <a:pt x="1" y="42"/>
                      <a:pt x="0" y="36"/>
                    </a:cubicBezTo>
                    <a:cubicBezTo>
                      <a:pt x="0" y="31"/>
                      <a:pt x="1" y="26"/>
                      <a:pt x="4" y="23"/>
                    </a:cubicBezTo>
                    <a:cubicBezTo>
                      <a:pt x="6" y="19"/>
                      <a:pt x="10" y="17"/>
                      <a:pt x="13" y="15"/>
                    </a:cubicBezTo>
                    <a:cubicBezTo>
                      <a:pt x="16" y="14"/>
                      <a:pt x="21" y="12"/>
                      <a:pt x="29" y="9"/>
                    </a:cubicBezTo>
                    <a:cubicBezTo>
                      <a:pt x="37" y="5"/>
                      <a:pt x="43" y="3"/>
                      <a:pt x="46" y="1"/>
                    </a:cubicBezTo>
                    <a:cubicBezTo>
                      <a:pt x="47" y="0"/>
                      <a:pt x="48" y="0"/>
                      <a:pt x="50" y="1"/>
                    </a:cubicBezTo>
                    <a:cubicBezTo>
                      <a:pt x="51" y="1"/>
                      <a:pt x="51" y="2"/>
                      <a:pt x="52" y="3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4" y="18"/>
                      <a:pt x="54" y="26"/>
                      <a:pt x="52" y="32"/>
                    </a:cubicBezTo>
                    <a:cubicBezTo>
                      <a:pt x="50" y="37"/>
                      <a:pt x="47" y="41"/>
                      <a:pt x="42" y="45"/>
                    </a:cubicBezTo>
                    <a:cubicBezTo>
                      <a:pt x="37" y="49"/>
                      <a:pt x="32" y="51"/>
                      <a:pt x="25" y="52"/>
                    </a:cubicBezTo>
                    <a:cubicBezTo>
                      <a:pt x="24" y="53"/>
                      <a:pt x="22" y="53"/>
                      <a:pt x="21" y="53"/>
                    </a:cubicBezTo>
                    <a:close/>
                    <a:moveTo>
                      <a:pt x="45" y="9"/>
                    </a:moveTo>
                    <a:cubicBezTo>
                      <a:pt x="42" y="11"/>
                      <a:pt x="37" y="13"/>
                      <a:pt x="32" y="15"/>
                    </a:cubicBezTo>
                    <a:cubicBezTo>
                      <a:pt x="24" y="19"/>
                      <a:pt x="19" y="21"/>
                      <a:pt x="16" y="22"/>
                    </a:cubicBezTo>
                    <a:cubicBezTo>
                      <a:pt x="14" y="23"/>
                      <a:pt x="11" y="25"/>
                      <a:pt x="9" y="27"/>
                    </a:cubicBezTo>
                    <a:cubicBezTo>
                      <a:pt x="8" y="29"/>
                      <a:pt x="7" y="32"/>
                      <a:pt x="8" y="35"/>
                    </a:cubicBezTo>
                    <a:cubicBezTo>
                      <a:pt x="8" y="39"/>
                      <a:pt x="10" y="41"/>
                      <a:pt x="13" y="43"/>
                    </a:cubicBezTo>
                    <a:cubicBezTo>
                      <a:pt x="15" y="45"/>
                      <a:pt x="18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2" y="46"/>
                      <a:pt x="23" y="45"/>
                      <a:pt x="24" y="45"/>
                    </a:cubicBezTo>
                    <a:cubicBezTo>
                      <a:pt x="29" y="44"/>
                      <a:pt x="34" y="42"/>
                      <a:pt x="37" y="39"/>
                    </a:cubicBezTo>
                    <a:cubicBezTo>
                      <a:pt x="41" y="37"/>
                      <a:pt x="44" y="33"/>
                      <a:pt x="45" y="29"/>
                    </a:cubicBezTo>
                    <a:cubicBezTo>
                      <a:pt x="47" y="25"/>
                      <a:pt x="47" y="18"/>
                      <a:pt x="45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96"/>
              <p:cNvSpPr>
                <a:spLocks/>
              </p:cNvSpPr>
              <p:nvPr/>
            </p:nvSpPr>
            <p:spPr bwMode="auto">
              <a:xfrm>
                <a:off x="2962276" y="4214813"/>
                <a:ext cx="233363" cy="280988"/>
              </a:xfrm>
              <a:custGeom>
                <a:avLst/>
                <a:gdLst>
                  <a:gd name="T0" fmla="*/ 58 w 62"/>
                  <a:gd name="T1" fmla="*/ 75 h 75"/>
                  <a:gd name="T2" fmla="*/ 55 w 62"/>
                  <a:gd name="T3" fmla="*/ 72 h 75"/>
                  <a:gd name="T4" fmla="*/ 47 w 62"/>
                  <a:gd name="T5" fmla="*/ 25 h 75"/>
                  <a:gd name="T6" fmla="*/ 26 w 62"/>
                  <a:gd name="T7" fmla="*/ 9 h 75"/>
                  <a:gd name="T8" fmla="*/ 21 w 62"/>
                  <a:gd name="T9" fmla="*/ 10 h 75"/>
                  <a:gd name="T10" fmla="*/ 8 w 62"/>
                  <a:gd name="T11" fmla="*/ 24 h 75"/>
                  <a:gd name="T12" fmla="*/ 3 w 62"/>
                  <a:gd name="T13" fmla="*/ 27 h 75"/>
                  <a:gd name="T14" fmla="*/ 0 w 62"/>
                  <a:gd name="T15" fmla="*/ 23 h 75"/>
                  <a:gd name="T16" fmla="*/ 20 w 62"/>
                  <a:gd name="T17" fmla="*/ 3 h 75"/>
                  <a:gd name="T18" fmla="*/ 25 w 62"/>
                  <a:gd name="T19" fmla="*/ 2 h 75"/>
                  <a:gd name="T20" fmla="*/ 54 w 62"/>
                  <a:gd name="T21" fmla="*/ 24 h 75"/>
                  <a:gd name="T22" fmla="*/ 62 w 62"/>
                  <a:gd name="T23" fmla="*/ 70 h 75"/>
                  <a:gd name="T24" fmla="*/ 59 w 62"/>
                  <a:gd name="T25" fmla="*/ 74 h 75"/>
                  <a:gd name="T26" fmla="*/ 58 w 62"/>
                  <a:gd name="T2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75">
                    <a:moveTo>
                      <a:pt x="58" y="75"/>
                    </a:moveTo>
                    <a:cubicBezTo>
                      <a:pt x="57" y="75"/>
                      <a:pt x="55" y="73"/>
                      <a:pt x="55" y="72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5" y="15"/>
                      <a:pt x="36" y="8"/>
                      <a:pt x="26" y="9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5" y="11"/>
                      <a:pt x="9" y="17"/>
                      <a:pt x="8" y="24"/>
                    </a:cubicBezTo>
                    <a:cubicBezTo>
                      <a:pt x="7" y="26"/>
                      <a:pt x="5" y="27"/>
                      <a:pt x="3" y="27"/>
                    </a:cubicBezTo>
                    <a:cubicBezTo>
                      <a:pt x="1" y="26"/>
                      <a:pt x="0" y="25"/>
                      <a:pt x="0" y="23"/>
                    </a:cubicBezTo>
                    <a:cubicBezTo>
                      <a:pt x="3" y="12"/>
                      <a:pt x="10" y="5"/>
                      <a:pt x="20" y="3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39" y="0"/>
                      <a:pt x="52" y="10"/>
                      <a:pt x="54" y="24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2" y="72"/>
                      <a:pt x="61" y="74"/>
                      <a:pt x="59" y="74"/>
                    </a:cubicBezTo>
                    <a:cubicBezTo>
                      <a:pt x="59" y="75"/>
                      <a:pt x="59" y="75"/>
                      <a:pt x="58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7"/>
              <p:cNvSpPr>
                <a:spLocks/>
              </p:cNvSpPr>
              <p:nvPr/>
            </p:nvSpPr>
            <p:spPr bwMode="auto">
              <a:xfrm>
                <a:off x="3143251" y="2200275"/>
                <a:ext cx="2195513" cy="2998788"/>
              </a:xfrm>
              <a:custGeom>
                <a:avLst/>
                <a:gdLst>
                  <a:gd name="T0" fmla="*/ 1383 w 1383"/>
                  <a:gd name="T1" fmla="*/ 1889 h 1889"/>
                  <a:gd name="T2" fmla="*/ 1383 w 1383"/>
                  <a:gd name="T3" fmla="*/ 873 h 1889"/>
                  <a:gd name="T4" fmla="*/ 1383 w 1383"/>
                  <a:gd name="T5" fmla="*/ 364 h 1889"/>
                  <a:gd name="T6" fmla="*/ 1018 w 1383"/>
                  <a:gd name="T7" fmla="*/ 0 h 1889"/>
                  <a:gd name="T8" fmla="*/ 0 w 1383"/>
                  <a:gd name="T9" fmla="*/ 0 h 1889"/>
                  <a:gd name="T10" fmla="*/ 0 w 1383"/>
                  <a:gd name="T11" fmla="*/ 376 h 1889"/>
                  <a:gd name="T12" fmla="*/ 0 w 1383"/>
                  <a:gd name="T13" fmla="*/ 873 h 1889"/>
                  <a:gd name="T14" fmla="*/ 0 w 1383"/>
                  <a:gd name="T15" fmla="*/ 1889 h 1889"/>
                  <a:gd name="T16" fmla="*/ 1383 w 1383"/>
                  <a:gd name="T17" fmla="*/ 1889 h 1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3" h="1889">
                    <a:moveTo>
                      <a:pt x="1383" y="1889"/>
                    </a:moveTo>
                    <a:lnTo>
                      <a:pt x="1383" y="873"/>
                    </a:lnTo>
                    <a:lnTo>
                      <a:pt x="1383" y="364"/>
                    </a:lnTo>
                    <a:lnTo>
                      <a:pt x="1018" y="0"/>
                    </a:lnTo>
                    <a:lnTo>
                      <a:pt x="0" y="0"/>
                    </a:lnTo>
                    <a:lnTo>
                      <a:pt x="0" y="376"/>
                    </a:lnTo>
                    <a:lnTo>
                      <a:pt x="0" y="873"/>
                    </a:lnTo>
                    <a:lnTo>
                      <a:pt x="0" y="1889"/>
                    </a:lnTo>
                    <a:lnTo>
                      <a:pt x="1383" y="18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98"/>
              <p:cNvSpPr>
                <a:spLocks/>
              </p:cNvSpPr>
              <p:nvPr/>
            </p:nvSpPr>
            <p:spPr bwMode="auto">
              <a:xfrm>
                <a:off x="4759326" y="2200275"/>
                <a:ext cx="579438" cy="577850"/>
              </a:xfrm>
              <a:custGeom>
                <a:avLst/>
                <a:gdLst>
                  <a:gd name="T0" fmla="*/ 0 w 365"/>
                  <a:gd name="T1" fmla="*/ 364 h 364"/>
                  <a:gd name="T2" fmla="*/ 365 w 365"/>
                  <a:gd name="T3" fmla="*/ 364 h 364"/>
                  <a:gd name="T4" fmla="*/ 0 w 365"/>
                  <a:gd name="T5" fmla="*/ 0 h 364"/>
                  <a:gd name="T6" fmla="*/ 0 w 365"/>
                  <a:gd name="T7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364">
                    <a:moveTo>
                      <a:pt x="0" y="364"/>
                    </a:moveTo>
                    <a:lnTo>
                      <a:pt x="365" y="364"/>
                    </a:lnTo>
                    <a:lnTo>
                      <a:pt x="0" y="0"/>
                    </a:lnTo>
                    <a:lnTo>
                      <a:pt x="0" y="364"/>
                    </a:ln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99"/>
              <p:cNvSpPr>
                <a:spLocks/>
              </p:cNvSpPr>
              <p:nvPr/>
            </p:nvSpPr>
            <p:spPr bwMode="auto">
              <a:xfrm>
                <a:off x="4759326" y="2778125"/>
                <a:ext cx="579438" cy="579438"/>
              </a:xfrm>
              <a:custGeom>
                <a:avLst/>
                <a:gdLst>
                  <a:gd name="T0" fmla="*/ 365 w 365"/>
                  <a:gd name="T1" fmla="*/ 0 h 365"/>
                  <a:gd name="T2" fmla="*/ 0 w 365"/>
                  <a:gd name="T3" fmla="*/ 0 h 365"/>
                  <a:gd name="T4" fmla="*/ 365 w 365"/>
                  <a:gd name="T5" fmla="*/ 365 h 365"/>
                  <a:gd name="T6" fmla="*/ 365 w 365"/>
                  <a:gd name="T7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365">
                    <a:moveTo>
                      <a:pt x="365" y="0"/>
                    </a:moveTo>
                    <a:lnTo>
                      <a:pt x="0" y="0"/>
                    </a:lnTo>
                    <a:lnTo>
                      <a:pt x="365" y="365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D1E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Rectangle 100"/>
              <p:cNvSpPr>
                <a:spLocks noChangeArrowheads="1"/>
              </p:cNvSpPr>
              <p:nvPr/>
            </p:nvSpPr>
            <p:spPr bwMode="auto">
              <a:xfrm>
                <a:off x="3560763" y="2887663"/>
                <a:ext cx="671513" cy="52388"/>
              </a:xfrm>
              <a:prstGeom prst="rect">
                <a:avLst/>
              </a:pr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Rectangle 101"/>
              <p:cNvSpPr>
                <a:spLocks noChangeArrowheads="1"/>
              </p:cNvSpPr>
              <p:nvPr/>
            </p:nvSpPr>
            <p:spPr bwMode="auto">
              <a:xfrm>
                <a:off x="3560763" y="3159125"/>
                <a:ext cx="1363663" cy="52388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Rectangle 102"/>
              <p:cNvSpPr>
                <a:spLocks noChangeArrowheads="1"/>
              </p:cNvSpPr>
              <p:nvPr/>
            </p:nvSpPr>
            <p:spPr bwMode="auto">
              <a:xfrm>
                <a:off x="3560763" y="3327400"/>
                <a:ext cx="1363663" cy="57150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Rectangle 103"/>
              <p:cNvSpPr>
                <a:spLocks noChangeArrowheads="1"/>
              </p:cNvSpPr>
              <p:nvPr/>
            </p:nvSpPr>
            <p:spPr bwMode="auto">
              <a:xfrm>
                <a:off x="3560763" y="3500438"/>
                <a:ext cx="1363663" cy="57150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Rectangle 104"/>
              <p:cNvSpPr>
                <a:spLocks noChangeArrowheads="1"/>
              </p:cNvSpPr>
              <p:nvPr/>
            </p:nvSpPr>
            <p:spPr bwMode="auto">
              <a:xfrm>
                <a:off x="3560763" y="3673475"/>
                <a:ext cx="1363663" cy="55563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Rectangle 105"/>
              <p:cNvSpPr>
                <a:spLocks noChangeArrowheads="1"/>
              </p:cNvSpPr>
              <p:nvPr/>
            </p:nvSpPr>
            <p:spPr bwMode="auto">
              <a:xfrm>
                <a:off x="3560763" y="3846513"/>
                <a:ext cx="1363663" cy="52388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Rectangle 106"/>
              <p:cNvSpPr>
                <a:spLocks noChangeArrowheads="1"/>
              </p:cNvSpPr>
              <p:nvPr/>
            </p:nvSpPr>
            <p:spPr bwMode="auto">
              <a:xfrm>
                <a:off x="3560763" y="4019550"/>
                <a:ext cx="1363663" cy="52388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Rectangle 107"/>
              <p:cNvSpPr>
                <a:spLocks noChangeArrowheads="1"/>
              </p:cNvSpPr>
              <p:nvPr/>
            </p:nvSpPr>
            <p:spPr bwMode="auto">
              <a:xfrm>
                <a:off x="3560763" y="4192588"/>
                <a:ext cx="1363663" cy="52388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08"/>
              <p:cNvSpPr>
                <a:spLocks noEditPoints="1"/>
              </p:cNvSpPr>
              <p:nvPr/>
            </p:nvSpPr>
            <p:spPr bwMode="auto">
              <a:xfrm>
                <a:off x="4349751" y="4608513"/>
                <a:ext cx="549275" cy="219075"/>
              </a:xfrm>
              <a:custGeom>
                <a:avLst/>
                <a:gdLst>
                  <a:gd name="T0" fmla="*/ 10 w 146"/>
                  <a:gd name="T1" fmla="*/ 58 h 58"/>
                  <a:gd name="T2" fmla="*/ 9 w 146"/>
                  <a:gd name="T3" fmla="*/ 58 h 58"/>
                  <a:gd name="T4" fmla="*/ 3 w 146"/>
                  <a:gd name="T5" fmla="*/ 50 h 58"/>
                  <a:gd name="T6" fmla="*/ 7 w 146"/>
                  <a:gd name="T7" fmla="*/ 17 h 58"/>
                  <a:gd name="T8" fmla="*/ 3 w 146"/>
                  <a:gd name="T9" fmla="*/ 7 h 58"/>
                  <a:gd name="T10" fmla="*/ 5 w 146"/>
                  <a:gd name="T11" fmla="*/ 2 h 58"/>
                  <a:gd name="T12" fmla="*/ 9 w 146"/>
                  <a:gd name="T13" fmla="*/ 4 h 58"/>
                  <a:gd name="T14" fmla="*/ 13 w 146"/>
                  <a:gd name="T15" fmla="*/ 10 h 58"/>
                  <a:gd name="T16" fmla="*/ 37 w 146"/>
                  <a:gd name="T17" fmla="*/ 0 h 58"/>
                  <a:gd name="T18" fmla="*/ 66 w 146"/>
                  <a:gd name="T19" fmla="*/ 21 h 58"/>
                  <a:gd name="T20" fmla="*/ 66 w 146"/>
                  <a:gd name="T21" fmla="*/ 22 h 58"/>
                  <a:gd name="T22" fmla="*/ 100 w 146"/>
                  <a:gd name="T23" fmla="*/ 10 h 58"/>
                  <a:gd name="T24" fmla="*/ 112 w 146"/>
                  <a:gd name="T25" fmla="*/ 28 h 58"/>
                  <a:gd name="T26" fmla="*/ 116 w 146"/>
                  <a:gd name="T27" fmla="*/ 19 h 58"/>
                  <a:gd name="T28" fmla="*/ 139 w 146"/>
                  <a:gd name="T29" fmla="*/ 15 h 58"/>
                  <a:gd name="T30" fmla="*/ 143 w 146"/>
                  <a:gd name="T31" fmla="*/ 16 h 58"/>
                  <a:gd name="T32" fmla="*/ 145 w 146"/>
                  <a:gd name="T33" fmla="*/ 20 h 58"/>
                  <a:gd name="T34" fmla="*/ 141 w 146"/>
                  <a:gd name="T35" fmla="*/ 23 h 58"/>
                  <a:gd name="T36" fmla="*/ 138 w 146"/>
                  <a:gd name="T37" fmla="*/ 22 h 58"/>
                  <a:gd name="T38" fmla="*/ 123 w 146"/>
                  <a:gd name="T39" fmla="*/ 20 h 58"/>
                  <a:gd name="T40" fmla="*/ 123 w 146"/>
                  <a:gd name="T41" fmla="*/ 21 h 58"/>
                  <a:gd name="T42" fmla="*/ 116 w 146"/>
                  <a:gd name="T43" fmla="*/ 33 h 58"/>
                  <a:gd name="T44" fmla="*/ 108 w 146"/>
                  <a:gd name="T45" fmla="*/ 38 h 58"/>
                  <a:gd name="T46" fmla="*/ 104 w 146"/>
                  <a:gd name="T47" fmla="*/ 30 h 58"/>
                  <a:gd name="T48" fmla="*/ 99 w 146"/>
                  <a:gd name="T49" fmla="*/ 17 h 58"/>
                  <a:gd name="T50" fmla="*/ 70 w 146"/>
                  <a:gd name="T51" fmla="*/ 28 h 58"/>
                  <a:gd name="T52" fmla="*/ 71 w 146"/>
                  <a:gd name="T53" fmla="*/ 45 h 58"/>
                  <a:gd name="T54" fmla="*/ 60 w 146"/>
                  <a:gd name="T55" fmla="*/ 48 h 58"/>
                  <a:gd name="T56" fmla="*/ 52 w 146"/>
                  <a:gd name="T57" fmla="*/ 37 h 58"/>
                  <a:gd name="T58" fmla="*/ 61 w 146"/>
                  <a:gd name="T59" fmla="*/ 26 h 58"/>
                  <a:gd name="T60" fmla="*/ 60 w 146"/>
                  <a:gd name="T61" fmla="*/ 24 h 58"/>
                  <a:gd name="T62" fmla="*/ 37 w 146"/>
                  <a:gd name="T63" fmla="*/ 7 h 58"/>
                  <a:gd name="T64" fmla="*/ 15 w 146"/>
                  <a:gd name="T65" fmla="*/ 18 h 58"/>
                  <a:gd name="T66" fmla="*/ 14 w 146"/>
                  <a:gd name="T67" fmla="*/ 56 h 58"/>
                  <a:gd name="T68" fmla="*/ 10 w 146"/>
                  <a:gd name="T69" fmla="*/ 58 h 58"/>
                  <a:gd name="T70" fmla="*/ 10 w 146"/>
                  <a:gd name="T71" fmla="*/ 28 h 58"/>
                  <a:gd name="T72" fmla="*/ 10 w 146"/>
                  <a:gd name="T73" fmla="*/ 48 h 58"/>
                  <a:gd name="T74" fmla="*/ 10 w 146"/>
                  <a:gd name="T75" fmla="*/ 48 h 58"/>
                  <a:gd name="T76" fmla="*/ 10 w 146"/>
                  <a:gd name="T77" fmla="*/ 28 h 58"/>
                  <a:gd name="T78" fmla="*/ 64 w 146"/>
                  <a:gd name="T79" fmla="*/ 33 h 58"/>
                  <a:gd name="T80" fmla="*/ 59 w 146"/>
                  <a:gd name="T81" fmla="*/ 39 h 58"/>
                  <a:gd name="T82" fmla="*/ 62 w 146"/>
                  <a:gd name="T83" fmla="*/ 41 h 58"/>
                  <a:gd name="T84" fmla="*/ 65 w 146"/>
                  <a:gd name="T85" fmla="*/ 41 h 58"/>
                  <a:gd name="T86" fmla="*/ 64 w 146"/>
                  <a:gd name="T87" fmla="*/ 3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6" h="58">
                    <a:moveTo>
                      <a:pt x="10" y="58"/>
                    </a:moveTo>
                    <a:cubicBezTo>
                      <a:pt x="9" y="58"/>
                      <a:pt x="9" y="58"/>
                      <a:pt x="9" y="58"/>
                    </a:cubicBezTo>
                    <a:cubicBezTo>
                      <a:pt x="5" y="58"/>
                      <a:pt x="4" y="53"/>
                      <a:pt x="3" y="50"/>
                    </a:cubicBezTo>
                    <a:cubicBezTo>
                      <a:pt x="0" y="39"/>
                      <a:pt x="1" y="27"/>
                      <a:pt x="7" y="17"/>
                    </a:cubicBezTo>
                    <a:cubicBezTo>
                      <a:pt x="6" y="14"/>
                      <a:pt x="5" y="10"/>
                      <a:pt x="3" y="7"/>
                    </a:cubicBezTo>
                    <a:cubicBezTo>
                      <a:pt x="2" y="6"/>
                      <a:pt x="3" y="3"/>
                      <a:pt x="5" y="2"/>
                    </a:cubicBezTo>
                    <a:cubicBezTo>
                      <a:pt x="6" y="1"/>
                      <a:pt x="8" y="2"/>
                      <a:pt x="9" y="4"/>
                    </a:cubicBezTo>
                    <a:cubicBezTo>
                      <a:pt x="11" y="6"/>
                      <a:pt x="12" y="8"/>
                      <a:pt x="13" y="10"/>
                    </a:cubicBezTo>
                    <a:cubicBezTo>
                      <a:pt x="19" y="4"/>
                      <a:pt x="28" y="0"/>
                      <a:pt x="37" y="0"/>
                    </a:cubicBezTo>
                    <a:cubicBezTo>
                      <a:pt x="48" y="0"/>
                      <a:pt x="59" y="11"/>
                      <a:pt x="66" y="21"/>
                    </a:cubicBezTo>
                    <a:cubicBezTo>
                      <a:pt x="66" y="21"/>
                      <a:pt x="66" y="21"/>
                      <a:pt x="66" y="22"/>
                    </a:cubicBezTo>
                    <a:cubicBezTo>
                      <a:pt x="77" y="14"/>
                      <a:pt x="92" y="9"/>
                      <a:pt x="100" y="10"/>
                    </a:cubicBezTo>
                    <a:cubicBezTo>
                      <a:pt x="110" y="11"/>
                      <a:pt x="111" y="21"/>
                      <a:pt x="112" y="28"/>
                    </a:cubicBezTo>
                    <a:cubicBezTo>
                      <a:pt x="114" y="24"/>
                      <a:pt x="115" y="21"/>
                      <a:pt x="116" y="19"/>
                    </a:cubicBezTo>
                    <a:cubicBezTo>
                      <a:pt x="119" y="11"/>
                      <a:pt x="121" y="12"/>
                      <a:pt x="139" y="15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5" y="16"/>
                      <a:pt x="146" y="18"/>
                      <a:pt x="145" y="20"/>
                    </a:cubicBezTo>
                    <a:cubicBezTo>
                      <a:pt x="145" y="22"/>
                      <a:pt x="143" y="23"/>
                      <a:pt x="141" y="23"/>
                    </a:cubicBezTo>
                    <a:cubicBezTo>
                      <a:pt x="138" y="22"/>
                      <a:pt x="138" y="22"/>
                      <a:pt x="138" y="22"/>
                    </a:cubicBezTo>
                    <a:cubicBezTo>
                      <a:pt x="130" y="21"/>
                      <a:pt x="125" y="20"/>
                      <a:pt x="123" y="20"/>
                    </a:cubicBezTo>
                    <a:cubicBezTo>
                      <a:pt x="123" y="20"/>
                      <a:pt x="123" y="21"/>
                      <a:pt x="123" y="21"/>
                    </a:cubicBezTo>
                    <a:cubicBezTo>
                      <a:pt x="122" y="24"/>
                      <a:pt x="121" y="28"/>
                      <a:pt x="116" y="33"/>
                    </a:cubicBezTo>
                    <a:cubicBezTo>
                      <a:pt x="114" y="37"/>
                      <a:pt x="111" y="40"/>
                      <a:pt x="108" y="38"/>
                    </a:cubicBezTo>
                    <a:cubicBezTo>
                      <a:pt x="104" y="37"/>
                      <a:pt x="104" y="34"/>
                      <a:pt x="104" y="30"/>
                    </a:cubicBezTo>
                    <a:cubicBezTo>
                      <a:pt x="105" y="22"/>
                      <a:pt x="104" y="17"/>
                      <a:pt x="99" y="17"/>
                    </a:cubicBezTo>
                    <a:cubicBezTo>
                      <a:pt x="92" y="16"/>
                      <a:pt x="79" y="22"/>
                      <a:pt x="70" y="28"/>
                    </a:cubicBezTo>
                    <a:cubicBezTo>
                      <a:pt x="73" y="35"/>
                      <a:pt x="74" y="41"/>
                      <a:pt x="71" y="45"/>
                    </a:cubicBezTo>
                    <a:cubicBezTo>
                      <a:pt x="69" y="47"/>
                      <a:pt x="66" y="50"/>
                      <a:pt x="60" y="48"/>
                    </a:cubicBezTo>
                    <a:cubicBezTo>
                      <a:pt x="51" y="45"/>
                      <a:pt x="52" y="39"/>
                      <a:pt x="52" y="37"/>
                    </a:cubicBezTo>
                    <a:cubicBezTo>
                      <a:pt x="53" y="34"/>
                      <a:pt x="56" y="30"/>
                      <a:pt x="61" y="26"/>
                    </a:cubicBezTo>
                    <a:cubicBezTo>
                      <a:pt x="60" y="25"/>
                      <a:pt x="60" y="25"/>
                      <a:pt x="60" y="24"/>
                    </a:cubicBezTo>
                    <a:cubicBezTo>
                      <a:pt x="55" y="16"/>
                      <a:pt x="46" y="7"/>
                      <a:pt x="37" y="7"/>
                    </a:cubicBezTo>
                    <a:cubicBezTo>
                      <a:pt x="28" y="7"/>
                      <a:pt x="21" y="11"/>
                      <a:pt x="15" y="18"/>
                    </a:cubicBezTo>
                    <a:cubicBezTo>
                      <a:pt x="19" y="34"/>
                      <a:pt x="18" y="51"/>
                      <a:pt x="14" y="56"/>
                    </a:cubicBezTo>
                    <a:cubicBezTo>
                      <a:pt x="13" y="58"/>
                      <a:pt x="11" y="58"/>
                      <a:pt x="10" y="58"/>
                    </a:cubicBezTo>
                    <a:close/>
                    <a:moveTo>
                      <a:pt x="10" y="28"/>
                    </a:moveTo>
                    <a:cubicBezTo>
                      <a:pt x="8" y="34"/>
                      <a:pt x="8" y="41"/>
                      <a:pt x="10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1" y="44"/>
                      <a:pt x="11" y="36"/>
                      <a:pt x="10" y="28"/>
                    </a:cubicBezTo>
                    <a:close/>
                    <a:moveTo>
                      <a:pt x="64" y="33"/>
                    </a:moveTo>
                    <a:cubicBezTo>
                      <a:pt x="61" y="35"/>
                      <a:pt x="60" y="37"/>
                      <a:pt x="59" y="39"/>
                    </a:cubicBezTo>
                    <a:cubicBezTo>
                      <a:pt x="59" y="39"/>
                      <a:pt x="59" y="40"/>
                      <a:pt x="62" y="41"/>
                    </a:cubicBezTo>
                    <a:cubicBezTo>
                      <a:pt x="64" y="41"/>
                      <a:pt x="65" y="41"/>
                      <a:pt x="65" y="41"/>
                    </a:cubicBezTo>
                    <a:cubicBezTo>
                      <a:pt x="66" y="40"/>
                      <a:pt x="66" y="37"/>
                      <a:pt x="64" y="33"/>
                    </a:cubicBez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09"/>
              <p:cNvSpPr>
                <a:spLocks noEditPoints="1"/>
              </p:cNvSpPr>
              <p:nvPr/>
            </p:nvSpPr>
            <p:spPr bwMode="auto">
              <a:xfrm>
                <a:off x="3548063" y="4525963"/>
                <a:ext cx="271463" cy="271463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13 h 72"/>
                  <a:gd name="T12" fmla="*/ 13 w 72"/>
                  <a:gd name="T13" fmla="*/ 36 h 72"/>
                  <a:gd name="T14" fmla="*/ 36 w 72"/>
                  <a:gd name="T15" fmla="*/ 59 h 72"/>
                  <a:gd name="T16" fmla="*/ 58 w 72"/>
                  <a:gd name="T17" fmla="*/ 36 h 72"/>
                  <a:gd name="T18" fmla="*/ 36 w 72"/>
                  <a:gd name="T19" fmla="*/ 1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13"/>
                    </a:moveTo>
                    <a:cubicBezTo>
                      <a:pt x="23" y="13"/>
                      <a:pt x="13" y="23"/>
                      <a:pt x="13" y="36"/>
                    </a:cubicBezTo>
                    <a:cubicBezTo>
                      <a:pt x="13" y="49"/>
                      <a:pt x="23" y="59"/>
                      <a:pt x="36" y="59"/>
                    </a:cubicBezTo>
                    <a:cubicBezTo>
                      <a:pt x="48" y="59"/>
                      <a:pt x="58" y="49"/>
                      <a:pt x="58" y="36"/>
                    </a:cubicBezTo>
                    <a:cubicBezTo>
                      <a:pt x="58" y="23"/>
                      <a:pt x="48" y="13"/>
                      <a:pt x="36" y="13"/>
                    </a:cubicBezTo>
                    <a:close/>
                  </a:path>
                </a:pathLst>
              </a:custGeom>
              <a:solidFill>
                <a:srgbClr val="1B5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10"/>
              <p:cNvSpPr>
                <a:spLocks noEditPoints="1"/>
              </p:cNvSpPr>
              <p:nvPr/>
            </p:nvSpPr>
            <p:spPr bwMode="auto">
              <a:xfrm>
                <a:off x="3536951" y="4522788"/>
                <a:ext cx="293688" cy="277813"/>
              </a:xfrm>
              <a:custGeom>
                <a:avLst/>
                <a:gdLst>
                  <a:gd name="T0" fmla="*/ 47 w 78"/>
                  <a:gd name="T1" fmla="*/ 74 h 74"/>
                  <a:gd name="T2" fmla="*/ 31 w 78"/>
                  <a:gd name="T3" fmla="*/ 74 h 74"/>
                  <a:gd name="T4" fmla="*/ 19 w 78"/>
                  <a:gd name="T5" fmla="*/ 65 h 74"/>
                  <a:gd name="T6" fmla="*/ 6 w 78"/>
                  <a:gd name="T7" fmla="*/ 56 h 74"/>
                  <a:gd name="T8" fmla="*/ 2 w 78"/>
                  <a:gd name="T9" fmla="*/ 41 h 74"/>
                  <a:gd name="T10" fmla="*/ 6 w 78"/>
                  <a:gd name="T11" fmla="*/ 26 h 74"/>
                  <a:gd name="T12" fmla="*/ 11 w 78"/>
                  <a:gd name="T13" fmla="*/ 12 h 74"/>
                  <a:gd name="T14" fmla="*/ 24 w 78"/>
                  <a:gd name="T15" fmla="*/ 3 h 74"/>
                  <a:gd name="T16" fmla="*/ 39 w 78"/>
                  <a:gd name="T17" fmla="*/ 3 h 74"/>
                  <a:gd name="T18" fmla="*/ 54 w 78"/>
                  <a:gd name="T19" fmla="*/ 3 h 74"/>
                  <a:gd name="T20" fmla="*/ 67 w 78"/>
                  <a:gd name="T21" fmla="*/ 12 h 74"/>
                  <a:gd name="T22" fmla="*/ 71 w 78"/>
                  <a:gd name="T23" fmla="*/ 26 h 74"/>
                  <a:gd name="T24" fmla="*/ 76 w 78"/>
                  <a:gd name="T25" fmla="*/ 41 h 74"/>
                  <a:gd name="T26" fmla="*/ 71 w 78"/>
                  <a:gd name="T27" fmla="*/ 56 h 74"/>
                  <a:gd name="T28" fmla="*/ 59 w 78"/>
                  <a:gd name="T29" fmla="*/ 65 h 74"/>
                  <a:gd name="T30" fmla="*/ 49 w 78"/>
                  <a:gd name="T31" fmla="*/ 74 h 74"/>
                  <a:gd name="T32" fmla="*/ 41 w 78"/>
                  <a:gd name="T33" fmla="*/ 58 h 74"/>
                  <a:gd name="T34" fmla="*/ 49 w 78"/>
                  <a:gd name="T35" fmla="*/ 55 h 74"/>
                  <a:gd name="T36" fmla="*/ 58 w 78"/>
                  <a:gd name="T37" fmla="*/ 51 h 74"/>
                  <a:gd name="T38" fmla="*/ 59 w 78"/>
                  <a:gd name="T39" fmla="*/ 42 h 74"/>
                  <a:gd name="T40" fmla="*/ 59 w 78"/>
                  <a:gd name="T41" fmla="*/ 32 h 74"/>
                  <a:gd name="T42" fmla="*/ 58 w 78"/>
                  <a:gd name="T43" fmla="*/ 23 h 74"/>
                  <a:gd name="T44" fmla="*/ 49 w 78"/>
                  <a:gd name="T45" fmla="*/ 19 h 74"/>
                  <a:gd name="T46" fmla="*/ 41 w 78"/>
                  <a:gd name="T47" fmla="*/ 16 h 74"/>
                  <a:gd name="T48" fmla="*/ 31 w 78"/>
                  <a:gd name="T49" fmla="*/ 15 h 74"/>
                  <a:gd name="T50" fmla="*/ 25 w 78"/>
                  <a:gd name="T51" fmla="*/ 21 h 74"/>
                  <a:gd name="T52" fmla="*/ 20 w 78"/>
                  <a:gd name="T53" fmla="*/ 29 h 74"/>
                  <a:gd name="T54" fmla="*/ 15 w 78"/>
                  <a:gd name="T55" fmla="*/ 37 h 74"/>
                  <a:gd name="T56" fmla="*/ 20 w 78"/>
                  <a:gd name="T57" fmla="*/ 45 h 74"/>
                  <a:gd name="T58" fmla="*/ 25 w 78"/>
                  <a:gd name="T59" fmla="*/ 53 h 74"/>
                  <a:gd name="T60" fmla="*/ 31 w 78"/>
                  <a:gd name="T61" fmla="*/ 59 h 74"/>
                  <a:gd name="T62" fmla="*/ 39 w 78"/>
                  <a:gd name="T63" fmla="*/ 5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8" h="74">
                    <a:moveTo>
                      <a:pt x="49" y="74"/>
                    </a:moveTo>
                    <a:cubicBezTo>
                      <a:pt x="48" y="74"/>
                      <a:pt x="47" y="74"/>
                      <a:pt x="47" y="74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8" y="74"/>
                      <a:pt x="25" y="73"/>
                      <a:pt x="24" y="71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8" y="61"/>
                      <a:pt x="7" y="59"/>
                      <a:pt x="6" y="56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8"/>
                      <a:pt x="0" y="35"/>
                      <a:pt x="2" y="33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8" y="13"/>
                      <a:pt x="11" y="12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1"/>
                      <a:pt x="28" y="0"/>
                      <a:pt x="31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2" y="1"/>
                      <a:pt x="54" y="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9" y="13"/>
                      <a:pt x="71" y="15"/>
                      <a:pt x="71" y="18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5"/>
                      <a:pt x="78" y="38"/>
                      <a:pt x="76" y="41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56"/>
                      <a:pt x="71" y="56"/>
                      <a:pt x="71" y="56"/>
                    </a:cubicBezTo>
                    <a:cubicBezTo>
                      <a:pt x="71" y="59"/>
                      <a:pt x="69" y="61"/>
                      <a:pt x="67" y="62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3" y="73"/>
                      <a:pt x="51" y="74"/>
                      <a:pt x="49" y="74"/>
                    </a:cubicBezTo>
                    <a:close/>
                    <a:moveTo>
                      <a:pt x="39" y="58"/>
                    </a:moveTo>
                    <a:cubicBezTo>
                      <a:pt x="39" y="58"/>
                      <a:pt x="40" y="58"/>
                      <a:pt x="41" y="58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50" y="54"/>
                      <a:pt x="51" y="53"/>
                      <a:pt x="52" y="53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8" y="44"/>
                      <a:pt x="58" y="43"/>
                      <a:pt x="59" y="42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0" y="20"/>
                      <a:pt x="49" y="19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39" y="17"/>
                      <a:pt x="38" y="17"/>
                      <a:pt x="37" y="16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30"/>
                      <a:pt x="19" y="31"/>
                      <a:pt x="18" y="32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9" y="43"/>
                      <a:pt x="19" y="44"/>
                      <a:pt x="20" y="45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6" y="53"/>
                      <a:pt x="27" y="54"/>
                      <a:pt x="28" y="55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38" y="58"/>
                      <a:pt x="39" y="58"/>
                    </a:cubicBezTo>
                    <a:close/>
                  </a:path>
                </a:pathLst>
              </a:custGeom>
              <a:solidFill>
                <a:srgbClr val="1B5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11"/>
              <p:cNvSpPr>
                <a:spLocks/>
              </p:cNvSpPr>
              <p:nvPr/>
            </p:nvSpPr>
            <p:spPr bwMode="auto">
              <a:xfrm>
                <a:off x="3695701" y="4756150"/>
                <a:ext cx="101600" cy="107950"/>
              </a:xfrm>
              <a:custGeom>
                <a:avLst/>
                <a:gdLst>
                  <a:gd name="T0" fmla="*/ 19 w 27"/>
                  <a:gd name="T1" fmla="*/ 29 h 29"/>
                  <a:gd name="T2" fmla="*/ 14 w 27"/>
                  <a:gd name="T3" fmla="*/ 27 h 29"/>
                  <a:gd name="T4" fmla="*/ 3 w 27"/>
                  <a:gd name="T5" fmla="*/ 12 h 29"/>
                  <a:gd name="T6" fmla="*/ 4 w 27"/>
                  <a:gd name="T7" fmla="*/ 2 h 29"/>
                  <a:gd name="T8" fmla="*/ 13 w 27"/>
                  <a:gd name="T9" fmla="*/ 4 h 29"/>
                  <a:gd name="T10" fmla="*/ 25 w 27"/>
                  <a:gd name="T11" fmla="*/ 18 h 29"/>
                  <a:gd name="T12" fmla="*/ 23 w 27"/>
                  <a:gd name="T13" fmla="*/ 28 h 29"/>
                  <a:gd name="T14" fmla="*/ 19 w 27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9">
                    <a:moveTo>
                      <a:pt x="19" y="29"/>
                    </a:moveTo>
                    <a:cubicBezTo>
                      <a:pt x="17" y="29"/>
                      <a:pt x="15" y="28"/>
                      <a:pt x="14" y="2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9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7" y="21"/>
                      <a:pt x="26" y="26"/>
                      <a:pt x="23" y="28"/>
                    </a:cubicBezTo>
                    <a:cubicBezTo>
                      <a:pt x="22" y="29"/>
                      <a:pt x="21" y="29"/>
                      <a:pt x="19" y="29"/>
                    </a:cubicBezTo>
                    <a:close/>
                  </a:path>
                </a:pathLst>
              </a:custGeom>
              <a:solidFill>
                <a:srgbClr val="1B5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12"/>
              <p:cNvSpPr>
                <a:spLocks/>
              </p:cNvSpPr>
              <p:nvPr/>
            </p:nvSpPr>
            <p:spPr bwMode="auto">
              <a:xfrm>
                <a:off x="3571876" y="4756150"/>
                <a:ext cx="96838" cy="107950"/>
              </a:xfrm>
              <a:custGeom>
                <a:avLst/>
                <a:gdLst>
                  <a:gd name="T0" fmla="*/ 7 w 26"/>
                  <a:gd name="T1" fmla="*/ 29 h 29"/>
                  <a:gd name="T2" fmla="*/ 3 w 26"/>
                  <a:gd name="T3" fmla="*/ 28 h 29"/>
                  <a:gd name="T4" fmla="*/ 2 w 26"/>
                  <a:gd name="T5" fmla="*/ 18 h 29"/>
                  <a:gd name="T6" fmla="*/ 13 w 26"/>
                  <a:gd name="T7" fmla="*/ 4 h 29"/>
                  <a:gd name="T8" fmla="*/ 23 w 26"/>
                  <a:gd name="T9" fmla="*/ 2 h 29"/>
                  <a:gd name="T10" fmla="*/ 24 w 26"/>
                  <a:gd name="T11" fmla="*/ 12 h 29"/>
                  <a:gd name="T12" fmla="*/ 13 w 26"/>
                  <a:gd name="T13" fmla="*/ 27 h 29"/>
                  <a:gd name="T14" fmla="*/ 7 w 26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9">
                    <a:moveTo>
                      <a:pt x="7" y="29"/>
                    </a:moveTo>
                    <a:cubicBezTo>
                      <a:pt x="6" y="29"/>
                      <a:pt x="4" y="29"/>
                      <a:pt x="3" y="28"/>
                    </a:cubicBezTo>
                    <a:cubicBezTo>
                      <a:pt x="0" y="26"/>
                      <a:pt x="0" y="21"/>
                      <a:pt x="2" y="1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20" y="0"/>
                      <a:pt x="23" y="2"/>
                    </a:cubicBezTo>
                    <a:cubicBezTo>
                      <a:pt x="26" y="4"/>
                      <a:pt x="26" y="9"/>
                      <a:pt x="24" y="12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1" y="28"/>
                      <a:pt x="9" y="29"/>
                      <a:pt x="7" y="29"/>
                    </a:cubicBezTo>
                    <a:close/>
                  </a:path>
                </a:pathLst>
              </a:custGeom>
              <a:solidFill>
                <a:srgbClr val="1B5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13"/>
              <p:cNvSpPr>
                <a:spLocks/>
              </p:cNvSpPr>
              <p:nvPr/>
            </p:nvSpPr>
            <p:spPr bwMode="auto">
              <a:xfrm>
                <a:off x="4654551" y="5041900"/>
                <a:ext cx="390525" cy="574675"/>
              </a:xfrm>
              <a:custGeom>
                <a:avLst/>
                <a:gdLst>
                  <a:gd name="T0" fmla="*/ 0 w 104"/>
                  <a:gd name="T1" fmla="*/ 69 h 153"/>
                  <a:gd name="T2" fmla="*/ 6 w 104"/>
                  <a:gd name="T3" fmla="*/ 148 h 153"/>
                  <a:gd name="T4" fmla="*/ 10 w 104"/>
                  <a:gd name="T5" fmla="*/ 150 h 153"/>
                  <a:gd name="T6" fmla="*/ 10 w 104"/>
                  <a:gd name="T7" fmla="*/ 149 h 153"/>
                  <a:gd name="T8" fmla="*/ 40 w 104"/>
                  <a:gd name="T9" fmla="*/ 79 h 153"/>
                  <a:gd name="T10" fmla="*/ 38 w 104"/>
                  <a:gd name="T11" fmla="*/ 71 h 153"/>
                  <a:gd name="T12" fmla="*/ 48 w 104"/>
                  <a:gd name="T13" fmla="*/ 67 h 153"/>
                  <a:gd name="T14" fmla="*/ 52 w 104"/>
                  <a:gd name="T15" fmla="*/ 76 h 153"/>
                  <a:gd name="T16" fmla="*/ 44 w 104"/>
                  <a:gd name="T17" fmla="*/ 81 h 153"/>
                  <a:gd name="T18" fmla="*/ 14 w 104"/>
                  <a:gd name="T19" fmla="*/ 151 h 153"/>
                  <a:gd name="T20" fmla="*/ 14 w 104"/>
                  <a:gd name="T21" fmla="*/ 151 h 153"/>
                  <a:gd name="T22" fmla="*/ 18 w 104"/>
                  <a:gd name="T23" fmla="*/ 153 h 153"/>
                  <a:gd name="T24" fmla="*/ 80 w 104"/>
                  <a:gd name="T25" fmla="*/ 104 h 153"/>
                  <a:gd name="T26" fmla="*/ 89 w 104"/>
                  <a:gd name="T27" fmla="*/ 65 h 153"/>
                  <a:gd name="T28" fmla="*/ 104 w 104"/>
                  <a:gd name="T29" fmla="*/ 28 h 153"/>
                  <a:gd name="T30" fmla="*/ 70 w 104"/>
                  <a:gd name="T31" fmla="*/ 17 h 153"/>
                  <a:gd name="T32" fmla="*/ 38 w 104"/>
                  <a:gd name="T33" fmla="*/ 0 h 153"/>
                  <a:gd name="T34" fmla="*/ 22 w 104"/>
                  <a:gd name="T35" fmla="*/ 36 h 153"/>
                  <a:gd name="T36" fmla="*/ 0 w 104"/>
                  <a:gd name="T37" fmla="*/ 6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4" h="153">
                    <a:moveTo>
                      <a:pt x="0" y="69"/>
                    </a:moveTo>
                    <a:cubicBezTo>
                      <a:pt x="15" y="82"/>
                      <a:pt x="18" y="114"/>
                      <a:pt x="6" y="148"/>
                    </a:cubicBezTo>
                    <a:cubicBezTo>
                      <a:pt x="10" y="150"/>
                      <a:pt x="10" y="150"/>
                      <a:pt x="10" y="150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38" y="77"/>
                      <a:pt x="37" y="74"/>
                      <a:pt x="38" y="71"/>
                    </a:cubicBezTo>
                    <a:cubicBezTo>
                      <a:pt x="40" y="67"/>
                      <a:pt x="44" y="65"/>
                      <a:pt x="48" y="67"/>
                    </a:cubicBezTo>
                    <a:cubicBezTo>
                      <a:pt x="52" y="68"/>
                      <a:pt x="54" y="73"/>
                      <a:pt x="52" y="76"/>
                    </a:cubicBezTo>
                    <a:cubicBezTo>
                      <a:pt x="51" y="80"/>
                      <a:pt x="48" y="81"/>
                      <a:pt x="44" y="81"/>
                    </a:cubicBezTo>
                    <a:cubicBezTo>
                      <a:pt x="14" y="151"/>
                      <a:pt x="14" y="151"/>
                      <a:pt x="14" y="151"/>
                    </a:cubicBezTo>
                    <a:cubicBezTo>
                      <a:pt x="14" y="151"/>
                      <a:pt x="14" y="151"/>
                      <a:pt x="14" y="151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35" y="122"/>
                      <a:pt x="60" y="102"/>
                      <a:pt x="80" y="104"/>
                    </a:cubicBezTo>
                    <a:cubicBezTo>
                      <a:pt x="82" y="92"/>
                      <a:pt x="85" y="78"/>
                      <a:pt x="89" y="65"/>
                    </a:cubicBezTo>
                    <a:cubicBezTo>
                      <a:pt x="93" y="52"/>
                      <a:pt x="98" y="39"/>
                      <a:pt x="104" y="28"/>
                    </a:cubicBezTo>
                    <a:cubicBezTo>
                      <a:pt x="93" y="26"/>
                      <a:pt x="81" y="22"/>
                      <a:pt x="70" y="17"/>
                    </a:cubicBezTo>
                    <a:cubicBezTo>
                      <a:pt x="58" y="12"/>
                      <a:pt x="47" y="6"/>
                      <a:pt x="38" y="0"/>
                    </a:cubicBezTo>
                    <a:cubicBezTo>
                      <a:pt x="34" y="12"/>
                      <a:pt x="28" y="24"/>
                      <a:pt x="22" y="36"/>
                    </a:cubicBezTo>
                    <a:cubicBezTo>
                      <a:pt x="15" y="48"/>
                      <a:pt x="7" y="60"/>
                      <a:pt x="0" y="69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14"/>
              <p:cNvSpPr>
                <a:spLocks/>
              </p:cNvSpPr>
              <p:nvPr/>
            </p:nvSpPr>
            <p:spPr bwMode="auto">
              <a:xfrm>
                <a:off x="4797426" y="3635375"/>
                <a:ext cx="838200" cy="1511300"/>
              </a:xfrm>
              <a:custGeom>
                <a:avLst/>
                <a:gdLst>
                  <a:gd name="T0" fmla="*/ 196 w 223"/>
                  <a:gd name="T1" fmla="*/ 87 h 402"/>
                  <a:gd name="T2" fmla="*/ 140 w 223"/>
                  <a:gd name="T3" fmla="*/ 62 h 402"/>
                  <a:gd name="T4" fmla="*/ 0 w 223"/>
                  <a:gd name="T5" fmla="*/ 374 h 402"/>
                  <a:gd name="T6" fmla="*/ 65 w 223"/>
                  <a:gd name="T7" fmla="*/ 402 h 402"/>
                  <a:gd name="T8" fmla="*/ 196 w 223"/>
                  <a:gd name="T9" fmla="*/ 87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402">
                    <a:moveTo>
                      <a:pt x="196" y="87"/>
                    </a:moveTo>
                    <a:cubicBezTo>
                      <a:pt x="223" y="24"/>
                      <a:pt x="167" y="0"/>
                      <a:pt x="140" y="62"/>
                    </a:cubicBezTo>
                    <a:cubicBezTo>
                      <a:pt x="93" y="166"/>
                      <a:pt x="47" y="270"/>
                      <a:pt x="0" y="374"/>
                    </a:cubicBezTo>
                    <a:cubicBezTo>
                      <a:pt x="22" y="384"/>
                      <a:pt x="43" y="393"/>
                      <a:pt x="65" y="402"/>
                    </a:cubicBezTo>
                    <a:cubicBezTo>
                      <a:pt x="109" y="297"/>
                      <a:pt x="152" y="192"/>
                      <a:pt x="196" y="87"/>
                    </a:cubicBez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15"/>
              <p:cNvSpPr>
                <a:spLocks/>
              </p:cNvSpPr>
              <p:nvPr/>
            </p:nvSpPr>
            <p:spPr bwMode="auto">
              <a:xfrm>
                <a:off x="4778376" y="5041900"/>
                <a:ext cx="266700" cy="142875"/>
              </a:xfrm>
              <a:custGeom>
                <a:avLst/>
                <a:gdLst>
                  <a:gd name="T0" fmla="*/ 168 w 168"/>
                  <a:gd name="T1" fmla="*/ 68 h 90"/>
                  <a:gd name="T2" fmla="*/ 9 w 168"/>
                  <a:gd name="T3" fmla="*/ 0 h 90"/>
                  <a:gd name="T4" fmla="*/ 0 w 168"/>
                  <a:gd name="T5" fmla="*/ 23 h 90"/>
                  <a:gd name="T6" fmla="*/ 158 w 168"/>
                  <a:gd name="T7" fmla="*/ 90 h 90"/>
                  <a:gd name="T8" fmla="*/ 168 w 168"/>
                  <a:gd name="T9" fmla="*/ 6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90">
                    <a:moveTo>
                      <a:pt x="168" y="68"/>
                    </a:moveTo>
                    <a:lnTo>
                      <a:pt x="9" y="0"/>
                    </a:lnTo>
                    <a:lnTo>
                      <a:pt x="0" y="23"/>
                    </a:lnTo>
                    <a:lnTo>
                      <a:pt x="158" y="90"/>
                    </a:lnTo>
                    <a:lnTo>
                      <a:pt x="168" y="68"/>
                    </a:ln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16"/>
              <p:cNvSpPr>
                <a:spLocks/>
              </p:cNvSpPr>
              <p:nvPr/>
            </p:nvSpPr>
            <p:spPr bwMode="auto">
              <a:xfrm>
                <a:off x="5157788" y="3176588"/>
                <a:ext cx="698500" cy="1093788"/>
              </a:xfrm>
              <a:custGeom>
                <a:avLst/>
                <a:gdLst>
                  <a:gd name="T0" fmla="*/ 79 w 186"/>
                  <a:gd name="T1" fmla="*/ 291 h 291"/>
                  <a:gd name="T2" fmla="*/ 178 w 186"/>
                  <a:gd name="T3" fmla="*/ 60 h 291"/>
                  <a:gd name="T4" fmla="*/ 163 w 186"/>
                  <a:gd name="T5" fmla="*/ 15 h 291"/>
                  <a:gd name="T6" fmla="*/ 142 w 186"/>
                  <a:gd name="T7" fmla="*/ 7 h 291"/>
                  <a:gd name="T8" fmla="*/ 99 w 186"/>
                  <a:gd name="T9" fmla="*/ 26 h 291"/>
                  <a:gd name="T10" fmla="*/ 0 w 186"/>
                  <a:gd name="T11" fmla="*/ 257 h 291"/>
                  <a:gd name="T12" fmla="*/ 79 w 18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6" h="291">
                    <a:moveTo>
                      <a:pt x="79" y="291"/>
                    </a:moveTo>
                    <a:cubicBezTo>
                      <a:pt x="178" y="60"/>
                      <a:pt x="178" y="60"/>
                      <a:pt x="178" y="60"/>
                    </a:cubicBezTo>
                    <a:cubicBezTo>
                      <a:pt x="186" y="43"/>
                      <a:pt x="179" y="22"/>
                      <a:pt x="163" y="15"/>
                    </a:cubicBezTo>
                    <a:cubicBezTo>
                      <a:pt x="142" y="7"/>
                      <a:pt x="142" y="7"/>
                      <a:pt x="142" y="7"/>
                    </a:cubicBezTo>
                    <a:cubicBezTo>
                      <a:pt x="126" y="0"/>
                      <a:pt x="107" y="9"/>
                      <a:pt x="99" y="26"/>
                    </a:cubicBezTo>
                    <a:cubicBezTo>
                      <a:pt x="0" y="257"/>
                      <a:pt x="0" y="257"/>
                      <a:pt x="0" y="257"/>
                    </a:cubicBezTo>
                    <a:lnTo>
                      <a:pt x="79" y="291"/>
                    </a:ln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17"/>
              <p:cNvSpPr>
                <a:spLocks/>
              </p:cNvSpPr>
              <p:nvPr/>
            </p:nvSpPr>
            <p:spPr bwMode="auto">
              <a:xfrm>
                <a:off x="5113338" y="3902075"/>
                <a:ext cx="112713" cy="117475"/>
              </a:xfrm>
              <a:custGeom>
                <a:avLst/>
                <a:gdLst>
                  <a:gd name="T0" fmla="*/ 13 w 30"/>
                  <a:gd name="T1" fmla="*/ 0 h 31"/>
                  <a:gd name="T2" fmla="*/ 0 w 30"/>
                  <a:gd name="T3" fmla="*/ 30 h 31"/>
                  <a:gd name="T4" fmla="*/ 26 w 30"/>
                  <a:gd name="T5" fmla="*/ 17 h 31"/>
                  <a:gd name="T6" fmla="*/ 13 w 30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1">
                    <a:moveTo>
                      <a:pt x="13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1" y="31"/>
                      <a:pt x="22" y="25"/>
                      <a:pt x="26" y="17"/>
                    </a:cubicBezTo>
                    <a:cubicBezTo>
                      <a:pt x="30" y="9"/>
                      <a:pt x="24" y="1"/>
                      <a:pt x="13" y="0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18"/>
              <p:cNvSpPr>
                <a:spLocks/>
              </p:cNvSpPr>
              <p:nvPr/>
            </p:nvSpPr>
            <p:spPr bwMode="auto">
              <a:xfrm>
                <a:off x="5135563" y="3275013"/>
                <a:ext cx="717550" cy="709613"/>
              </a:xfrm>
              <a:custGeom>
                <a:avLst/>
                <a:gdLst>
                  <a:gd name="T0" fmla="*/ 7 w 191"/>
                  <a:gd name="T1" fmla="*/ 189 h 189"/>
                  <a:gd name="T2" fmla="*/ 5 w 191"/>
                  <a:gd name="T3" fmla="*/ 189 h 189"/>
                  <a:gd name="T4" fmla="*/ 1 w 191"/>
                  <a:gd name="T5" fmla="*/ 180 h 189"/>
                  <a:gd name="T6" fmla="*/ 70 w 191"/>
                  <a:gd name="T7" fmla="*/ 21 h 189"/>
                  <a:gd name="T8" fmla="*/ 107 w 191"/>
                  <a:gd name="T9" fmla="*/ 6 h 189"/>
                  <a:gd name="T10" fmla="*/ 186 w 191"/>
                  <a:gd name="T11" fmla="*/ 40 h 189"/>
                  <a:gd name="T12" fmla="*/ 190 w 191"/>
                  <a:gd name="T13" fmla="*/ 49 h 189"/>
                  <a:gd name="T14" fmla="*/ 181 w 191"/>
                  <a:gd name="T15" fmla="*/ 52 h 189"/>
                  <a:gd name="T16" fmla="*/ 102 w 191"/>
                  <a:gd name="T17" fmla="*/ 18 h 189"/>
                  <a:gd name="T18" fmla="*/ 82 w 191"/>
                  <a:gd name="T19" fmla="*/ 27 h 189"/>
                  <a:gd name="T20" fmla="*/ 13 w 191"/>
                  <a:gd name="T21" fmla="*/ 185 h 189"/>
                  <a:gd name="T22" fmla="*/ 7 w 191"/>
                  <a:gd name="T23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1" h="189">
                    <a:moveTo>
                      <a:pt x="7" y="189"/>
                    </a:moveTo>
                    <a:cubicBezTo>
                      <a:pt x="7" y="189"/>
                      <a:pt x="6" y="189"/>
                      <a:pt x="5" y="189"/>
                    </a:cubicBezTo>
                    <a:cubicBezTo>
                      <a:pt x="1" y="187"/>
                      <a:pt x="0" y="184"/>
                      <a:pt x="1" y="180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6" y="7"/>
                      <a:pt x="93" y="0"/>
                      <a:pt x="107" y="6"/>
                    </a:cubicBezTo>
                    <a:cubicBezTo>
                      <a:pt x="186" y="40"/>
                      <a:pt x="186" y="40"/>
                      <a:pt x="186" y="40"/>
                    </a:cubicBezTo>
                    <a:cubicBezTo>
                      <a:pt x="190" y="42"/>
                      <a:pt x="191" y="46"/>
                      <a:pt x="190" y="49"/>
                    </a:cubicBezTo>
                    <a:cubicBezTo>
                      <a:pt x="188" y="52"/>
                      <a:pt x="185" y="54"/>
                      <a:pt x="181" y="5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94" y="15"/>
                      <a:pt x="85" y="19"/>
                      <a:pt x="82" y="27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12" y="188"/>
                      <a:pt x="10" y="189"/>
                      <a:pt x="7" y="189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19"/>
              <p:cNvSpPr>
                <a:spLocks/>
              </p:cNvSpPr>
              <p:nvPr/>
            </p:nvSpPr>
            <p:spPr bwMode="auto">
              <a:xfrm>
                <a:off x="2970213" y="1598613"/>
                <a:ext cx="769938" cy="931863"/>
              </a:xfrm>
              <a:custGeom>
                <a:avLst/>
                <a:gdLst>
                  <a:gd name="T0" fmla="*/ 167 w 205"/>
                  <a:gd name="T1" fmla="*/ 0 h 248"/>
                  <a:gd name="T2" fmla="*/ 71 w 205"/>
                  <a:gd name="T3" fmla="*/ 15 h 248"/>
                  <a:gd name="T4" fmla="*/ 4 w 205"/>
                  <a:gd name="T5" fmla="*/ 78 h 248"/>
                  <a:gd name="T6" fmla="*/ 18 w 205"/>
                  <a:gd name="T7" fmla="*/ 163 h 248"/>
                  <a:gd name="T8" fmla="*/ 101 w 205"/>
                  <a:gd name="T9" fmla="*/ 228 h 248"/>
                  <a:gd name="T10" fmla="*/ 205 w 205"/>
                  <a:gd name="T11" fmla="*/ 248 h 248"/>
                  <a:gd name="T12" fmla="*/ 167 w 205"/>
                  <a:gd name="T1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248">
                    <a:moveTo>
                      <a:pt x="167" y="0"/>
                    </a:moveTo>
                    <a:cubicBezTo>
                      <a:pt x="135" y="5"/>
                      <a:pt x="103" y="10"/>
                      <a:pt x="71" y="15"/>
                    </a:cubicBezTo>
                    <a:cubicBezTo>
                      <a:pt x="30" y="22"/>
                      <a:pt x="0" y="51"/>
                      <a:pt x="4" y="78"/>
                    </a:cubicBezTo>
                    <a:cubicBezTo>
                      <a:pt x="9" y="107"/>
                      <a:pt x="13" y="135"/>
                      <a:pt x="18" y="163"/>
                    </a:cubicBezTo>
                    <a:cubicBezTo>
                      <a:pt x="22" y="191"/>
                      <a:pt x="39" y="210"/>
                      <a:pt x="101" y="228"/>
                    </a:cubicBezTo>
                    <a:cubicBezTo>
                      <a:pt x="138" y="239"/>
                      <a:pt x="173" y="246"/>
                      <a:pt x="205" y="248"/>
                    </a:cubicBez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20"/>
              <p:cNvSpPr>
                <a:spLocks/>
              </p:cNvSpPr>
              <p:nvPr/>
            </p:nvSpPr>
            <p:spPr bwMode="auto">
              <a:xfrm>
                <a:off x="3594101" y="1524000"/>
                <a:ext cx="736600" cy="1006475"/>
              </a:xfrm>
              <a:custGeom>
                <a:avLst/>
                <a:gdLst>
                  <a:gd name="T0" fmla="*/ 0 w 196"/>
                  <a:gd name="T1" fmla="*/ 20 h 268"/>
                  <a:gd name="T2" fmla="*/ 96 w 196"/>
                  <a:gd name="T3" fmla="*/ 5 h 268"/>
                  <a:gd name="T4" fmla="*/ 179 w 196"/>
                  <a:gd name="T5" fmla="*/ 45 h 268"/>
                  <a:gd name="T6" fmla="*/ 192 w 196"/>
                  <a:gd name="T7" fmla="*/ 131 h 268"/>
                  <a:gd name="T8" fmla="*/ 132 w 196"/>
                  <a:gd name="T9" fmla="*/ 217 h 268"/>
                  <a:gd name="T10" fmla="*/ 39 w 196"/>
                  <a:gd name="T11" fmla="*/ 268 h 268"/>
                  <a:gd name="T12" fmla="*/ 0 w 196"/>
                  <a:gd name="T13" fmla="*/ 2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68">
                    <a:moveTo>
                      <a:pt x="0" y="20"/>
                    </a:moveTo>
                    <a:cubicBezTo>
                      <a:pt x="32" y="15"/>
                      <a:pt x="64" y="10"/>
                      <a:pt x="96" y="5"/>
                    </a:cubicBezTo>
                    <a:cubicBezTo>
                      <a:pt x="138" y="0"/>
                      <a:pt x="174" y="18"/>
                      <a:pt x="179" y="45"/>
                    </a:cubicBezTo>
                    <a:cubicBezTo>
                      <a:pt x="183" y="74"/>
                      <a:pt x="187" y="102"/>
                      <a:pt x="192" y="131"/>
                    </a:cubicBezTo>
                    <a:cubicBezTo>
                      <a:pt x="196" y="158"/>
                      <a:pt x="186" y="181"/>
                      <a:pt x="132" y="217"/>
                    </a:cubicBezTo>
                    <a:cubicBezTo>
                      <a:pt x="100" y="239"/>
                      <a:pt x="69" y="256"/>
                      <a:pt x="39" y="268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21"/>
              <p:cNvSpPr>
                <a:spLocks/>
              </p:cNvSpPr>
              <p:nvPr/>
            </p:nvSpPr>
            <p:spPr bwMode="auto">
              <a:xfrm>
                <a:off x="2417763" y="1516063"/>
                <a:ext cx="2401888" cy="698500"/>
              </a:xfrm>
              <a:custGeom>
                <a:avLst/>
                <a:gdLst>
                  <a:gd name="T0" fmla="*/ 802 w 1513"/>
                  <a:gd name="T1" fmla="*/ 440 h 440"/>
                  <a:gd name="T2" fmla="*/ 0 w 1513"/>
                  <a:gd name="T3" fmla="*/ 267 h 440"/>
                  <a:gd name="T4" fmla="*/ 0 w 1513"/>
                  <a:gd name="T5" fmla="*/ 234 h 440"/>
                  <a:gd name="T6" fmla="*/ 1508 w 1513"/>
                  <a:gd name="T7" fmla="*/ 0 h 440"/>
                  <a:gd name="T8" fmla="*/ 1513 w 1513"/>
                  <a:gd name="T9" fmla="*/ 31 h 440"/>
                  <a:gd name="T10" fmla="*/ 802 w 1513"/>
                  <a:gd name="T11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3" h="440">
                    <a:moveTo>
                      <a:pt x="802" y="440"/>
                    </a:moveTo>
                    <a:lnTo>
                      <a:pt x="0" y="267"/>
                    </a:lnTo>
                    <a:lnTo>
                      <a:pt x="0" y="234"/>
                    </a:lnTo>
                    <a:lnTo>
                      <a:pt x="1508" y="0"/>
                    </a:lnTo>
                    <a:lnTo>
                      <a:pt x="1513" y="31"/>
                    </a:lnTo>
                    <a:lnTo>
                      <a:pt x="802" y="440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22"/>
              <p:cNvSpPr>
                <a:spLocks/>
              </p:cNvSpPr>
              <p:nvPr/>
            </p:nvSpPr>
            <p:spPr bwMode="auto">
              <a:xfrm>
                <a:off x="2409826" y="1241425"/>
                <a:ext cx="2401888" cy="923925"/>
              </a:xfrm>
              <a:custGeom>
                <a:avLst/>
                <a:gdLst>
                  <a:gd name="T0" fmla="*/ 803 w 1513"/>
                  <a:gd name="T1" fmla="*/ 582 h 582"/>
                  <a:gd name="T2" fmla="*/ 0 w 1513"/>
                  <a:gd name="T3" fmla="*/ 410 h 582"/>
                  <a:gd name="T4" fmla="*/ 713 w 1513"/>
                  <a:gd name="T5" fmla="*/ 0 h 582"/>
                  <a:gd name="T6" fmla="*/ 1513 w 1513"/>
                  <a:gd name="T7" fmla="*/ 173 h 582"/>
                  <a:gd name="T8" fmla="*/ 803 w 1513"/>
                  <a:gd name="T9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3" h="582">
                    <a:moveTo>
                      <a:pt x="803" y="582"/>
                    </a:moveTo>
                    <a:lnTo>
                      <a:pt x="0" y="410"/>
                    </a:lnTo>
                    <a:lnTo>
                      <a:pt x="713" y="0"/>
                    </a:lnTo>
                    <a:lnTo>
                      <a:pt x="1513" y="173"/>
                    </a:lnTo>
                    <a:lnTo>
                      <a:pt x="803" y="582"/>
                    </a:ln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23"/>
              <p:cNvSpPr>
                <a:spLocks/>
              </p:cNvSpPr>
              <p:nvPr/>
            </p:nvSpPr>
            <p:spPr bwMode="auto">
              <a:xfrm>
                <a:off x="3560763" y="1565275"/>
                <a:ext cx="904875" cy="522288"/>
              </a:xfrm>
              <a:custGeom>
                <a:avLst/>
                <a:gdLst>
                  <a:gd name="T0" fmla="*/ 234 w 241"/>
                  <a:gd name="T1" fmla="*/ 139 h 139"/>
                  <a:gd name="T2" fmla="*/ 228 w 241"/>
                  <a:gd name="T3" fmla="*/ 133 h 139"/>
                  <a:gd name="T4" fmla="*/ 217 w 241"/>
                  <a:gd name="T5" fmla="*/ 59 h 139"/>
                  <a:gd name="T6" fmla="*/ 5 w 241"/>
                  <a:gd name="T7" fmla="*/ 13 h 139"/>
                  <a:gd name="T8" fmla="*/ 0 w 241"/>
                  <a:gd name="T9" fmla="*/ 6 h 139"/>
                  <a:gd name="T10" fmla="*/ 7 w 241"/>
                  <a:gd name="T11" fmla="*/ 1 h 139"/>
                  <a:gd name="T12" fmla="*/ 223 w 241"/>
                  <a:gd name="T13" fmla="*/ 48 h 139"/>
                  <a:gd name="T14" fmla="*/ 228 w 241"/>
                  <a:gd name="T15" fmla="*/ 53 h 139"/>
                  <a:gd name="T16" fmla="*/ 240 w 241"/>
                  <a:gd name="T17" fmla="*/ 132 h 139"/>
                  <a:gd name="T18" fmla="*/ 235 w 241"/>
                  <a:gd name="T19" fmla="*/ 138 h 139"/>
                  <a:gd name="T20" fmla="*/ 234 w 241"/>
                  <a:gd name="T2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1" h="139">
                    <a:moveTo>
                      <a:pt x="234" y="139"/>
                    </a:moveTo>
                    <a:cubicBezTo>
                      <a:pt x="231" y="139"/>
                      <a:pt x="229" y="136"/>
                      <a:pt x="228" y="133"/>
                    </a:cubicBezTo>
                    <a:cubicBezTo>
                      <a:pt x="217" y="59"/>
                      <a:pt x="217" y="59"/>
                      <a:pt x="217" y="5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1" y="2"/>
                      <a:pt x="4" y="0"/>
                      <a:pt x="7" y="1"/>
                    </a:cubicBezTo>
                    <a:cubicBezTo>
                      <a:pt x="223" y="48"/>
                      <a:pt x="223" y="48"/>
                      <a:pt x="223" y="48"/>
                    </a:cubicBezTo>
                    <a:cubicBezTo>
                      <a:pt x="226" y="49"/>
                      <a:pt x="228" y="50"/>
                      <a:pt x="228" y="53"/>
                    </a:cubicBezTo>
                    <a:cubicBezTo>
                      <a:pt x="240" y="132"/>
                      <a:pt x="240" y="132"/>
                      <a:pt x="240" y="132"/>
                    </a:cubicBezTo>
                    <a:cubicBezTo>
                      <a:pt x="241" y="135"/>
                      <a:pt x="238" y="138"/>
                      <a:pt x="235" y="138"/>
                    </a:cubicBezTo>
                    <a:cubicBezTo>
                      <a:pt x="235" y="139"/>
                      <a:pt x="235" y="139"/>
                      <a:pt x="234" y="139"/>
                    </a:cubicBez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24"/>
              <p:cNvSpPr>
                <a:spLocks/>
              </p:cNvSpPr>
              <p:nvPr/>
            </p:nvSpPr>
            <p:spPr bwMode="auto">
              <a:xfrm>
                <a:off x="3594101" y="1590675"/>
                <a:ext cx="804863" cy="206375"/>
              </a:xfrm>
              <a:custGeom>
                <a:avLst/>
                <a:gdLst>
                  <a:gd name="T0" fmla="*/ 208 w 214"/>
                  <a:gd name="T1" fmla="*/ 55 h 55"/>
                  <a:gd name="T2" fmla="*/ 207 w 214"/>
                  <a:gd name="T3" fmla="*/ 55 h 55"/>
                  <a:gd name="T4" fmla="*/ 5 w 214"/>
                  <a:gd name="T5" fmla="*/ 11 h 55"/>
                  <a:gd name="T6" fmla="*/ 1 w 214"/>
                  <a:gd name="T7" fmla="*/ 5 h 55"/>
                  <a:gd name="T8" fmla="*/ 8 w 214"/>
                  <a:gd name="T9" fmla="*/ 0 h 55"/>
                  <a:gd name="T10" fmla="*/ 209 w 214"/>
                  <a:gd name="T11" fmla="*/ 44 h 55"/>
                  <a:gd name="T12" fmla="*/ 214 w 214"/>
                  <a:gd name="T13" fmla="*/ 51 h 55"/>
                  <a:gd name="T14" fmla="*/ 208 w 214"/>
                  <a:gd name="T1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4" h="55">
                    <a:moveTo>
                      <a:pt x="208" y="55"/>
                    </a:moveTo>
                    <a:cubicBezTo>
                      <a:pt x="208" y="55"/>
                      <a:pt x="207" y="55"/>
                      <a:pt x="207" y="5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209" y="44"/>
                      <a:pt x="209" y="44"/>
                      <a:pt x="209" y="44"/>
                    </a:cubicBezTo>
                    <a:cubicBezTo>
                      <a:pt x="212" y="45"/>
                      <a:pt x="214" y="48"/>
                      <a:pt x="214" y="51"/>
                    </a:cubicBezTo>
                    <a:cubicBezTo>
                      <a:pt x="213" y="54"/>
                      <a:pt x="211" y="55"/>
                      <a:pt x="208" y="55"/>
                    </a:cubicBezTo>
                    <a:close/>
                  </a:path>
                </a:pathLst>
              </a:custGeom>
              <a:solidFill>
                <a:srgbClr val="F99B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25"/>
              <p:cNvSpPr>
                <a:spLocks/>
              </p:cNvSpPr>
              <p:nvPr/>
            </p:nvSpPr>
            <p:spPr bwMode="auto">
              <a:xfrm>
                <a:off x="3484563" y="1497013"/>
                <a:ext cx="274638" cy="198438"/>
              </a:xfrm>
              <a:custGeom>
                <a:avLst/>
                <a:gdLst>
                  <a:gd name="T0" fmla="*/ 71 w 73"/>
                  <a:gd name="T1" fmla="*/ 21 h 53"/>
                  <a:gd name="T2" fmla="*/ 40 w 73"/>
                  <a:gd name="T3" fmla="*/ 50 h 53"/>
                  <a:gd name="T4" fmla="*/ 2 w 73"/>
                  <a:gd name="T5" fmla="*/ 32 h 53"/>
                  <a:gd name="T6" fmla="*/ 33 w 73"/>
                  <a:gd name="T7" fmla="*/ 3 h 53"/>
                  <a:gd name="T8" fmla="*/ 71 w 73"/>
                  <a:gd name="T9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53">
                    <a:moveTo>
                      <a:pt x="71" y="21"/>
                    </a:moveTo>
                    <a:cubicBezTo>
                      <a:pt x="73" y="34"/>
                      <a:pt x="59" y="47"/>
                      <a:pt x="40" y="50"/>
                    </a:cubicBezTo>
                    <a:cubicBezTo>
                      <a:pt x="21" y="53"/>
                      <a:pt x="4" y="44"/>
                      <a:pt x="2" y="32"/>
                    </a:cubicBezTo>
                    <a:cubicBezTo>
                      <a:pt x="0" y="19"/>
                      <a:pt x="14" y="6"/>
                      <a:pt x="33" y="3"/>
                    </a:cubicBezTo>
                    <a:cubicBezTo>
                      <a:pt x="52" y="0"/>
                      <a:pt x="69" y="8"/>
                      <a:pt x="71" y="2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26"/>
              <p:cNvSpPr>
                <a:spLocks/>
              </p:cNvSpPr>
              <p:nvPr/>
            </p:nvSpPr>
            <p:spPr bwMode="auto">
              <a:xfrm>
                <a:off x="3454401" y="1504950"/>
                <a:ext cx="279400" cy="153988"/>
              </a:xfrm>
              <a:custGeom>
                <a:avLst/>
                <a:gdLst>
                  <a:gd name="T0" fmla="*/ 72 w 74"/>
                  <a:gd name="T1" fmla="*/ 15 h 41"/>
                  <a:gd name="T2" fmla="*/ 40 w 74"/>
                  <a:gd name="T3" fmla="*/ 38 h 41"/>
                  <a:gd name="T4" fmla="*/ 2 w 74"/>
                  <a:gd name="T5" fmla="*/ 26 h 41"/>
                  <a:gd name="T6" fmla="*/ 34 w 74"/>
                  <a:gd name="T7" fmla="*/ 3 h 41"/>
                  <a:gd name="T8" fmla="*/ 72 w 74"/>
                  <a:gd name="T9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1">
                    <a:moveTo>
                      <a:pt x="72" y="15"/>
                    </a:moveTo>
                    <a:cubicBezTo>
                      <a:pt x="74" y="25"/>
                      <a:pt x="59" y="35"/>
                      <a:pt x="40" y="38"/>
                    </a:cubicBezTo>
                    <a:cubicBezTo>
                      <a:pt x="20" y="41"/>
                      <a:pt x="4" y="36"/>
                      <a:pt x="2" y="26"/>
                    </a:cubicBezTo>
                    <a:cubicBezTo>
                      <a:pt x="0" y="16"/>
                      <a:pt x="15" y="6"/>
                      <a:pt x="34" y="3"/>
                    </a:cubicBezTo>
                    <a:cubicBezTo>
                      <a:pt x="54" y="0"/>
                      <a:pt x="70" y="5"/>
                      <a:pt x="72" y="15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27"/>
              <p:cNvSpPr>
                <a:spLocks/>
              </p:cNvSpPr>
              <p:nvPr/>
            </p:nvSpPr>
            <p:spPr bwMode="auto">
              <a:xfrm>
                <a:off x="4352926" y="1917700"/>
                <a:ext cx="153988" cy="153988"/>
              </a:xfrm>
              <a:custGeom>
                <a:avLst/>
                <a:gdLst>
                  <a:gd name="T0" fmla="*/ 39 w 41"/>
                  <a:gd name="T1" fmla="*/ 18 h 41"/>
                  <a:gd name="T2" fmla="*/ 23 w 41"/>
                  <a:gd name="T3" fmla="*/ 39 h 41"/>
                  <a:gd name="T4" fmla="*/ 1 w 41"/>
                  <a:gd name="T5" fmla="*/ 24 h 41"/>
                  <a:gd name="T6" fmla="*/ 17 w 41"/>
                  <a:gd name="T7" fmla="*/ 2 h 41"/>
                  <a:gd name="T8" fmla="*/ 39 w 41"/>
                  <a:gd name="T9" fmla="*/ 1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39" y="18"/>
                    </a:moveTo>
                    <a:cubicBezTo>
                      <a:pt x="41" y="28"/>
                      <a:pt x="34" y="38"/>
                      <a:pt x="23" y="39"/>
                    </a:cubicBezTo>
                    <a:cubicBezTo>
                      <a:pt x="13" y="41"/>
                      <a:pt x="3" y="34"/>
                      <a:pt x="1" y="24"/>
                    </a:cubicBezTo>
                    <a:cubicBezTo>
                      <a:pt x="0" y="13"/>
                      <a:pt x="7" y="3"/>
                      <a:pt x="17" y="2"/>
                    </a:cubicBezTo>
                    <a:cubicBezTo>
                      <a:pt x="28" y="0"/>
                      <a:pt x="37" y="7"/>
                      <a:pt x="39" y="18"/>
                    </a:cubicBez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28"/>
              <p:cNvSpPr>
                <a:spLocks/>
              </p:cNvSpPr>
              <p:nvPr/>
            </p:nvSpPr>
            <p:spPr bwMode="auto">
              <a:xfrm>
                <a:off x="4387851" y="1955800"/>
                <a:ext cx="104775" cy="222250"/>
              </a:xfrm>
              <a:custGeom>
                <a:avLst/>
                <a:gdLst>
                  <a:gd name="T0" fmla="*/ 27 w 28"/>
                  <a:gd name="T1" fmla="*/ 46 h 59"/>
                  <a:gd name="T2" fmla="*/ 19 w 28"/>
                  <a:gd name="T3" fmla="*/ 58 h 59"/>
                  <a:gd name="T4" fmla="*/ 19 w 28"/>
                  <a:gd name="T5" fmla="*/ 58 h 59"/>
                  <a:gd name="T6" fmla="*/ 7 w 28"/>
                  <a:gd name="T7" fmla="*/ 49 h 59"/>
                  <a:gd name="T8" fmla="*/ 1 w 28"/>
                  <a:gd name="T9" fmla="*/ 13 h 59"/>
                  <a:gd name="T10" fmla="*/ 10 w 28"/>
                  <a:gd name="T11" fmla="*/ 1 h 59"/>
                  <a:gd name="T12" fmla="*/ 10 w 28"/>
                  <a:gd name="T13" fmla="*/ 1 h 59"/>
                  <a:gd name="T14" fmla="*/ 22 w 28"/>
                  <a:gd name="T15" fmla="*/ 9 h 59"/>
                  <a:gd name="T16" fmla="*/ 27 w 28"/>
                  <a:gd name="T17" fmla="*/ 4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59">
                    <a:moveTo>
                      <a:pt x="27" y="46"/>
                    </a:moveTo>
                    <a:cubicBezTo>
                      <a:pt x="28" y="52"/>
                      <a:pt x="24" y="57"/>
                      <a:pt x="19" y="58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13" y="59"/>
                      <a:pt x="8" y="55"/>
                      <a:pt x="7" y="4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7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9"/>
                    </a:cubicBezTo>
                    <a:lnTo>
                      <a:pt x="27" y="46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29"/>
              <p:cNvSpPr>
                <a:spLocks/>
              </p:cNvSpPr>
              <p:nvPr/>
            </p:nvSpPr>
            <p:spPr bwMode="auto">
              <a:xfrm>
                <a:off x="4364038" y="2082800"/>
                <a:ext cx="271463" cy="422275"/>
              </a:xfrm>
              <a:custGeom>
                <a:avLst/>
                <a:gdLst>
                  <a:gd name="T0" fmla="*/ 68 w 72"/>
                  <a:gd name="T1" fmla="*/ 82 h 112"/>
                  <a:gd name="T2" fmla="*/ 43 w 72"/>
                  <a:gd name="T3" fmla="*/ 18 h 112"/>
                  <a:gd name="T4" fmla="*/ 21 w 72"/>
                  <a:gd name="T5" fmla="*/ 2 h 112"/>
                  <a:gd name="T6" fmla="*/ 21 w 72"/>
                  <a:gd name="T7" fmla="*/ 2 h 112"/>
                  <a:gd name="T8" fmla="*/ 21 w 72"/>
                  <a:gd name="T9" fmla="*/ 2 h 112"/>
                  <a:gd name="T10" fmla="*/ 5 w 72"/>
                  <a:gd name="T11" fmla="*/ 24 h 112"/>
                  <a:gd name="T12" fmla="*/ 1 w 72"/>
                  <a:gd name="T13" fmla="*/ 92 h 112"/>
                  <a:gd name="T14" fmla="*/ 38 w 72"/>
                  <a:gd name="T15" fmla="*/ 109 h 112"/>
                  <a:gd name="T16" fmla="*/ 38 w 72"/>
                  <a:gd name="T17" fmla="*/ 109 h 112"/>
                  <a:gd name="T18" fmla="*/ 38 w 72"/>
                  <a:gd name="T19" fmla="*/ 108 h 112"/>
                  <a:gd name="T20" fmla="*/ 68 w 72"/>
                  <a:gd name="T21" fmla="*/ 8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112">
                    <a:moveTo>
                      <a:pt x="68" y="82"/>
                    </a:moveTo>
                    <a:cubicBezTo>
                      <a:pt x="59" y="76"/>
                      <a:pt x="55" y="60"/>
                      <a:pt x="43" y="18"/>
                    </a:cubicBezTo>
                    <a:cubicBezTo>
                      <a:pt x="40" y="8"/>
                      <a:pt x="31" y="0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1" y="4"/>
                      <a:pt x="5" y="13"/>
                      <a:pt x="5" y="24"/>
                    </a:cubicBezTo>
                    <a:cubicBezTo>
                      <a:pt x="7" y="68"/>
                      <a:pt x="8" y="84"/>
                      <a:pt x="1" y="92"/>
                    </a:cubicBezTo>
                    <a:cubicBezTo>
                      <a:pt x="0" y="103"/>
                      <a:pt x="16" y="112"/>
                      <a:pt x="38" y="109"/>
                    </a:cubicBezTo>
                    <a:cubicBezTo>
                      <a:pt x="38" y="109"/>
                      <a:pt x="38" y="109"/>
                      <a:pt x="38" y="109"/>
                    </a:cubicBezTo>
                    <a:cubicBezTo>
                      <a:pt x="38" y="109"/>
                      <a:pt x="38" y="109"/>
                      <a:pt x="38" y="108"/>
                    </a:cubicBezTo>
                    <a:cubicBezTo>
                      <a:pt x="59" y="105"/>
                      <a:pt x="72" y="91"/>
                      <a:pt x="68" y="82"/>
                    </a:cubicBez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30"/>
              <p:cNvSpPr>
                <a:spLocks/>
              </p:cNvSpPr>
              <p:nvPr/>
            </p:nvSpPr>
            <p:spPr bwMode="auto">
              <a:xfrm>
                <a:off x="4352926" y="1922463"/>
                <a:ext cx="106363" cy="563563"/>
              </a:xfrm>
              <a:custGeom>
                <a:avLst/>
                <a:gdLst>
                  <a:gd name="T0" fmla="*/ 21 w 28"/>
                  <a:gd name="T1" fmla="*/ 73 h 150"/>
                  <a:gd name="T2" fmla="*/ 28 w 28"/>
                  <a:gd name="T3" fmla="*/ 54 h 150"/>
                  <a:gd name="T4" fmla="*/ 26 w 28"/>
                  <a:gd name="T5" fmla="*/ 39 h 150"/>
                  <a:gd name="T6" fmla="*/ 14 w 28"/>
                  <a:gd name="T7" fmla="*/ 23 h 150"/>
                  <a:gd name="T8" fmla="*/ 24 w 28"/>
                  <a:gd name="T9" fmla="*/ 1 h 150"/>
                  <a:gd name="T10" fmla="*/ 17 w 28"/>
                  <a:gd name="T11" fmla="*/ 1 h 150"/>
                  <a:gd name="T12" fmla="*/ 1 w 28"/>
                  <a:gd name="T13" fmla="*/ 23 h 150"/>
                  <a:gd name="T14" fmla="*/ 12 w 28"/>
                  <a:gd name="T15" fmla="*/ 37 h 150"/>
                  <a:gd name="T16" fmla="*/ 15 w 28"/>
                  <a:gd name="T17" fmla="*/ 50 h 150"/>
                  <a:gd name="T18" fmla="*/ 8 w 28"/>
                  <a:gd name="T19" fmla="*/ 67 h 150"/>
                  <a:gd name="T20" fmla="*/ 4 w 28"/>
                  <a:gd name="T21" fmla="*/ 135 h 150"/>
                  <a:gd name="T22" fmla="*/ 17 w 28"/>
                  <a:gd name="T23" fmla="*/ 150 h 150"/>
                  <a:gd name="T24" fmla="*/ 21 w 28"/>
                  <a:gd name="T25" fmla="*/ 7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150">
                    <a:moveTo>
                      <a:pt x="21" y="73"/>
                    </a:moveTo>
                    <a:cubicBezTo>
                      <a:pt x="21" y="66"/>
                      <a:pt x="24" y="59"/>
                      <a:pt x="28" y="5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0" y="36"/>
                      <a:pt x="15" y="30"/>
                      <a:pt x="14" y="23"/>
                    </a:cubicBezTo>
                    <a:cubicBezTo>
                      <a:pt x="12" y="14"/>
                      <a:pt x="17" y="5"/>
                      <a:pt x="24" y="1"/>
                    </a:cubicBezTo>
                    <a:cubicBezTo>
                      <a:pt x="22" y="1"/>
                      <a:pt x="20" y="0"/>
                      <a:pt x="17" y="1"/>
                    </a:cubicBezTo>
                    <a:cubicBezTo>
                      <a:pt x="7" y="2"/>
                      <a:pt x="0" y="12"/>
                      <a:pt x="1" y="23"/>
                    </a:cubicBezTo>
                    <a:cubicBezTo>
                      <a:pt x="2" y="29"/>
                      <a:pt x="7" y="34"/>
                      <a:pt x="12" y="3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0" y="55"/>
                      <a:pt x="8" y="60"/>
                      <a:pt x="8" y="67"/>
                    </a:cubicBezTo>
                    <a:cubicBezTo>
                      <a:pt x="10" y="111"/>
                      <a:pt x="11" y="127"/>
                      <a:pt x="4" y="135"/>
                    </a:cubicBezTo>
                    <a:cubicBezTo>
                      <a:pt x="3" y="141"/>
                      <a:pt x="8" y="146"/>
                      <a:pt x="17" y="150"/>
                    </a:cubicBezTo>
                    <a:cubicBezTo>
                      <a:pt x="24" y="140"/>
                      <a:pt x="23" y="122"/>
                      <a:pt x="21" y="73"/>
                    </a:cubicBezTo>
                    <a:close/>
                  </a:path>
                </a:pathLst>
              </a:custGeom>
              <a:solidFill>
                <a:srgbClr val="F99B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72" name="TextBox 1"/>
          <p:cNvSpPr txBox="1"/>
          <p:nvPr/>
        </p:nvSpPr>
        <p:spPr>
          <a:xfrm>
            <a:off x="5222057" y="1325973"/>
            <a:ext cx="7739741" cy="960762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班级读书分享会</a:t>
            </a:r>
            <a:r>
              <a:rPr lang="en-US" altLang="zh-CN" sz="5400" dirty="0" err="1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ppt</a:t>
            </a:r>
            <a:r>
              <a:rPr lang="zh-CN" altLang="en-US" sz="5400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模板</a:t>
            </a:r>
            <a:endParaRPr lang="zh-CN" altLang="en-US" sz="5400" dirty="0">
              <a:solidFill>
                <a:srgbClr val="FF3300"/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8481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880860"/>
      </p:ext>
    </p:extLst>
  </p:cSld>
  <p:clrMapOvr>
    <a:masterClrMapping/>
  </p:clrMapOvr>
  <p:transition spd="slow" advTm="3878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72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08"/>
          <a:stretch/>
        </p:blipFill>
        <p:spPr>
          <a:xfrm>
            <a:off x="0" y="-689137"/>
            <a:ext cx="14184829" cy="794580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89687" y="1432001"/>
            <a:ext cx="5491942" cy="713995"/>
            <a:chOff x="-79512" y="1086558"/>
            <a:chExt cx="5208103" cy="677094"/>
          </a:xfrm>
        </p:grpSpPr>
        <p:sp>
          <p:nvSpPr>
            <p:cNvPr id="5" name="矩形 4"/>
            <p:cNvSpPr/>
            <p:nvPr/>
          </p:nvSpPr>
          <p:spPr>
            <a:xfrm>
              <a:off x="-19878" y="1185332"/>
              <a:ext cx="2760133" cy="504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713750" y="1183632"/>
              <a:ext cx="2414841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dirty="0">
                  <a:solidFill>
                    <a:schemeClr val="bg1"/>
                  </a:solidFill>
                </a:rPr>
                <a:t>ADD LOGO</a:t>
              </a:r>
              <a:endParaRPr lang="zh-CN" altLang="en-US" sz="3375" dirty="0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-79512" y="1086558"/>
              <a:ext cx="1093303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375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目录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78785" y="1167660"/>
              <a:ext cx="2414841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dirty="0">
                  <a:solidFill>
                    <a:schemeClr val="bg1"/>
                  </a:solidFill>
                </a:rPr>
                <a:t>CONTEXTS</a:t>
              </a:r>
              <a:endParaRPr lang="zh-CN" altLang="en-US" sz="3375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187969" y="5481408"/>
            <a:ext cx="1278659" cy="871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61" dirty="0">
                <a:solidFill>
                  <a:srgbClr val="FF3300"/>
                </a:solidFill>
                <a:latin typeface="Broadway" panose="04040905080B02020502" pitchFamily="82" charset="0"/>
              </a:rPr>
              <a:t>04</a:t>
            </a:r>
            <a:endParaRPr lang="zh-CN" altLang="en-US" sz="5061" dirty="0">
              <a:solidFill>
                <a:srgbClr val="FF3300"/>
              </a:solidFill>
              <a:latin typeface="Broadway" panose="04040905080B02020502" pitchFamily="8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59215" y="5643684"/>
            <a:ext cx="376610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3" b="1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请在此输入目录标题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727237" y="3537192"/>
            <a:ext cx="1278659" cy="871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61" dirty="0">
                <a:solidFill>
                  <a:srgbClr val="FF3300"/>
                </a:solidFill>
                <a:latin typeface="Broadway" panose="04040905080B02020502" pitchFamily="82" charset="0"/>
              </a:rPr>
              <a:t>02</a:t>
            </a:r>
            <a:endParaRPr lang="zh-CN" altLang="en-US" sz="5061" dirty="0">
              <a:solidFill>
                <a:srgbClr val="FF3300"/>
              </a:solidFill>
              <a:latin typeface="Broadway" panose="04040905080B02020502" pitchFamily="82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649546" y="3699467"/>
            <a:ext cx="376610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3" b="1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请在此输入目录标题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524719" y="2536205"/>
            <a:ext cx="1278659" cy="871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61" dirty="0">
                <a:solidFill>
                  <a:srgbClr val="FF3300"/>
                </a:solidFill>
                <a:latin typeface="Broadway" panose="04040905080B02020502" pitchFamily="82" charset="0"/>
              </a:rPr>
              <a:t>01</a:t>
            </a:r>
            <a:endParaRPr lang="zh-CN" altLang="en-US" sz="5061" dirty="0">
              <a:solidFill>
                <a:srgbClr val="FF3300"/>
              </a:solidFill>
              <a:latin typeface="Broadway" panose="04040905080B02020502" pitchFamily="82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524777" y="2705146"/>
            <a:ext cx="3766104" cy="546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953" b="1" dirty="0">
                <a:solidFill>
                  <a:srgbClr val="FF33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请在此输入目录标题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956767" y="4552429"/>
            <a:ext cx="4688413" cy="871222"/>
            <a:chOff x="5466522" y="3271320"/>
            <a:chExt cx="4446103" cy="826195"/>
          </a:xfrm>
        </p:grpSpPr>
        <p:sp>
          <p:nvSpPr>
            <p:cNvPr id="74" name="文本框 73"/>
            <p:cNvSpPr txBox="1"/>
            <p:nvPr/>
          </p:nvSpPr>
          <p:spPr>
            <a:xfrm>
              <a:off x="5466522" y="3271320"/>
              <a:ext cx="1212574" cy="826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061" dirty="0">
                  <a:solidFill>
                    <a:srgbClr val="FF3300"/>
                  </a:solidFill>
                  <a:latin typeface="Broadway" panose="04040905080B02020502" pitchFamily="82" charset="0"/>
                </a:rPr>
                <a:t>03</a:t>
              </a:r>
              <a:endParaRPr lang="zh-CN" altLang="en-US" sz="5061" dirty="0">
                <a:solidFill>
                  <a:srgbClr val="FF3300"/>
                </a:solidFill>
                <a:latin typeface="Broadway" panose="04040905080B02020502" pitchFamily="82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6341164" y="3425208"/>
              <a:ext cx="3571461" cy="518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953" b="1" dirty="0">
                  <a:solidFill>
                    <a:srgbClr val="FF33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请在此输入目录标题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002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81">
        <p14:gallery dir="l"/>
      </p:transition>
    </mc:Choice>
    <mc:Fallback xmlns="">
      <p:transition spd="slow" advTm="29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78" grpId="0"/>
      <p:bldP spid="79" grpId="0"/>
      <p:bldP spid="76" grpId="0"/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1" y="8666"/>
            <a:ext cx="12819661" cy="722398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45399" y="2824237"/>
            <a:ext cx="2965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PART 01</a:t>
            </a:r>
            <a:endParaRPr lang="zh-CN" altLang="en-US" sz="5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48703" y="3650717"/>
            <a:ext cx="3981072" cy="806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4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添加您的标题</a:t>
            </a:r>
            <a:endParaRPr lang="zh-CN" altLang="en-US" sz="464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04274" y="4502737"/>
            <a:ext cx="5017589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/>
              <a:t>Please add your slide title here</a:t>
            </a:r>
            <a:endParaRPr lang="zh-CN" altLang="en-US" sz="2531" dirty="0"/>
          </a:p>
        </p:txBody>
      </p:sp>
    </p:spTree>
    <p:extLst>
      <p:ext uri="{BB962C8B-B14F-4D97-AF65-F5344CB8AC3E}">
        <p14:creationId xmlns:p14="http://schemas.microsoft.com/office/powerpoint/2010/main" val="226040265"/>
      </p:ext>
    </p:extLst>
  </p:cSld>
  <p:clrMapOvr>
    <a:masterClrMapping/>
  </p:clrMapOvr>
  <p:transition spd="slow" advClick="0" advTm="178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1500187" y="1691873"/>
            <a:ext cx="2413249" cy="2407161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/>
          </a:p>
        </p:txBody>
      </p:sp>
      <p:sp>
        <p:nvSpPr>
          <p:cNvPr id="5" name="Rectangle 22" descr="sy_64934932458副本"/>
          <p:cNvSpPr>
            <a:spLocks noChangeArrowheads="1"/>
          </p:cNvSpPr>
          <p:nvPr/>
        </p:nvSpPr>
        <p:spPr bwMode="auto">
          <a:xfrm>
            <a:off x="1500187" y="4099035"/>
            <a:ext cx="2413249" cy="2407161"/>
          </a:xfrm>
          <a:prstGeom prst="rect">
            <a:avLst/>
          </a:prstGeom>
          <a:blipFill dpi="0" rotWithShape="1">
            <a:blip r:embed="rId3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/>
          </a:p>
        </p:txBody>
      </p:sp>
      <p:sp>
        <p:nvSpPr>
          <p:cNvPr id="7" name="Rectangle 23" descr="sy_20111224160806078015"/>
          <p:cNvSpPr>
            <a:spLocks noChangeArrowheads="1"/>
          </p:cNvSpPr>
          <p:nvPr/>
        </p:nvSpPr>
        <p:spPr bwMode="auto">
          <a:xfrm>
            <a:off x="3980410" y="1691873"/>
            <a:ext cx="2413247" cy="2407161"/>
          </a:xfrm>
          <a:prstGeom prst="rect">
            <a:avLst/>
          </a:prstGeom>
          <a:blipFill dpi="0" rotWithShape="1">
            <a:blip r:embed="rId4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/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980410" y="4099035"/>
            <a:ext cx="2413247" cy="2407161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/>
          </a:p>
        </p:txBody>
      </p:sp>
      <p:sp>
        <p:nvSpPr>
          <p:cNvPr id="9" name="Freeform 25" descr="17957756_101728372001_2副本"/>
          <p:cNvSpPr>
            <a:spLocks/>
          </p:cNvSpPr>
          <p:nvPr/>
        </p:nvSpPr>
        <p:spPr bwMode="auto">
          <a:xfrm>
            <a:off x="6460629" y="1691872"/>
            <a:ext cx="4897934" cy="4814323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/>
          </a:p>
        </p:txBody>
      </p:sp>
      <p:sp>
        <p:nvSpPr>
          <p:cNvPr id="10" name="Rectangle 26"/>
          <p:cNvSpPr>
            <a:spLocks noChangeArrowheads="1"/>
          </p:cNvSpPr>
          <p:nvPr/>
        </p:nvSpPr>
        <p:spPr bwMode="auto">
          <a:xfrm>
            <a:off x="1743523" y="2198761"/>
            <a:ext cx="1924348" cy="158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4234906" y="4637184"/>
            <a:ext cx="1924348" cy="158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13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85">
        <p:fade/>
      </p:transition>
    </mc:Choice>
    <mc:Fallback xmlns="">
      <p:transition spd="med" advTm="2985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59" grpId="0"/>
          <p:bldP spid="4" grpId="0" animBg="1"/>
          <p:bldP spid="5" grpId="0" animBg="1"/>
          <p:bldP spid="7" grpId="0" animBg="1"/>
          <p:bldP spid="8" grpId="0" animBg="1"/>
          <p:bldP spid="9" grpId="0" animBg="1"/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59" grpId="0"/>
          <p:bldP spid="4" grpId="0" animBg="1"/>
          <p:bldP spid="5" grpId="0" animBg="1"/>
          <p:bldP spid="7" grpId="0" animBg="1"/>
          <p:bldP spid="8" grpId="0" animBg="1"/>
          <p:bldP spid="9" grpId="0" animBg="1"/>
          <p:bldP spid="10" grpId="0"/>
          <p:bldP spid="11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Freeform 21"/>
          <p:cNvSpPr>
            <a:spLocks/>
          </p:cNvSpPr>
          <p:nvPr/>
        </p:nvSpPr>
        <p:spPr bwMode="auto">
          <a:xfrm>
            <a:off x="4493867" y="2000757"/>
            <a:ext cx="2361902" cy="2366968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Freeform 22"/>
          <p:cNvSpPr>
            <a:spLocks/>
          </p:cNvSpPr>
          <p:nvPr/>
        </p:nvSpPr>
        <p:spPr bwMode="auto">
          <a:xfrm>
            <a:off x="4493867" y="3503560"/>
            <a:ext cx="2361902" cy="2362502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reeform 23"/>
          <p:cNvSpPr>
            <a:spLocks/>
          </p:cNvSpPr>
          <p:nvPr/>
        </p:nvSpPr>
        <p:spPr bwMode="auto">
          <a:xfrm>
            <a:off x="5991821" y="2000757"/>
            <a:ext cx="2361902" cy="2366968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Freeform 24"/>
          <p:cNvSpPr>
            <a:spLocks/>
          </p:cNvSpPr>
          <p:nvPr/>
        </p:nvSpPr>
        <p:spPr bwMode="auto">
          <a:xfrm>
            <a:off x="5991821" y="3503560"/>
            <a:ext cx="2361902" cy="2362502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Freeform 25"/>
          <p:cNvSpPr>
            <a:spLocks noEditPoints="1"/>
          </p:cNvSpPr>
          <p:nvPr/>
        </p:nvSpPr>
        <p:spPr bwMode="auto">
          <a:xfrm>
            <a:off x="7726414" y="3816178"/>
            <a:ext cx="397371" cy="319317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Freeform 26"/>
          <p:cNvSpPr>
            <a:spLocks noEditPoints="1"/>
          </p:cNvSpPr>
          <p:nvPr/>
        </p:nvSpPr>
        <p:spPr bwMode="auto">
          <a:xfrm>
            <a:off x="4688086" y="3811712"/>
            <a:ext cx="392906" cy="328249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Freeform 28"/>
          <p:cNvSpPr>
            <a:spLocks noEditPoints="1"/>
          </p:cNvSpPr>
          <p:nvPr/>
        </p:nvSpPr>
        <p:spPr bwMode="auto">
          <a:xfrm>
            <a:off x="6210598" y="3753654"/>
            <a:ext cx="435323" cy="355044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Freeform 29"/>
          <p:cNvSpPr>
            <a:spLocks noEditPoints="1"/>
          </p:cNvSpPr>
          <p:nvPr/>
        </p:nvSpPr>
        <p:spPr bwMode="auto">
          <a:xfrm>
            <a:off x="6315522" y="5281019"/>
            <a:ext cx="274587" cy="388540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Line 31"/>
          <p:cNvSpPr>
            <a:spLocks noChangeShapeType="1"/>
          </p:cNvSpPr>
          <p:nvPr/>
        </p:nvSpPr>
        <p:spPr bwMode="auto">
          <a:xfrm>
            <a:off x="4884539" y="4421317"/>
            <a:ext cx="0" cy="1053971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Line 32"/>
          <p:cNvSpPr>
            <a:spLocks noChangeShapeType="1"/>
          </p:cNvSpPr>
          <p:nvPr/>
        </p:nvSpPr>
        <p:spPr bwMode="auto">
          <a:xfrm>
            <a:off x="6909347" y="5475287"/>
            <a:ext cx="1013520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Line 33"/>
          <p:cNvSpPr>
            <a:spLocks noChangeShapeType="1"/>
          </p:cNvSpPr>
          <p:nvPr/>
        </p:nvSpPr>
        <p:spPr bwMode="auto">
          <a:xfrm flipV="1">
            <a:off x="7922866" y="2329008"/>
            <a:ext cx="0" cy="1109795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8150574" y="2221824"/>
            <a:ext cx="3341935" cy="89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Rectangle 35"/>
          <p:cNvSpPr>
            <a:spLocks noChangeArrowheads="1"/>
          </p:cNvSpPr>
          <p:nvPr/>
        </p:nvSpPr>
        <p:spPr bwMode="auto">
          <a:xfrm>
            <a:off x="8150574" y="5356940"/>
            <a:ext cx="3341935" cy="89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Rectangle 36"/>
          <p:cNvSpPr>
            <a:spLocks noChangeArrowheads="1"/>
          </p:cNvSpPr>
          <p:nvPr/>
        </p:nvSpPr>
        <p:spPr bwMode="auto">
          <a:xfrm>
            <a:off x="1346152" y="2221824"/>
            <a:ext cx="3341935" cy="89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1346152" y="5356940"/>
            <a:ext cx="3341935" cy="89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62">
        <p:fade/>
      </p:transition>
    </mc:Choice>
    <mc:Fallback xmlns="">
      <p:transition spd="med" advTm="336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59" grpId="0"/>
          <p:bldP spid="4" grpId="0" animBg="1"/>
          <p:bldP spid="5" grpId="0" animBg="1"/>
          <p:bldP spid="7" grpId="0" animBg="1"/>
          <p:bldP spid="8" grpId="0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3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59" grpId="0"/>
          <p:bldP spid="4" grpId="0" animBg="1"/>
          <p:bldP spid="5" grpId="0" animBg="1"/>
          <p:bldP spid="7" grpId="0" animBg="1"/>
          <p:bldP spid="8" grpId="0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1341686" y="1995734"/>
            <a:ext cx="2018109" cy="1576490"/>
            <a:chOff x="0" y="0"/>
            <a:chExt cx="1058" cy="827"/>
          </a:xfrm>
        </p:grpSpPr>
        <p:sp>
          <p:nvSpPr>
            <p:cNvPr id="5" name="Rectangle 22" descr="0x786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Rectangle 23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1339454" y="4184063"/>
            <a:ext cx="2022574" cy="343880"/>
          </a:xfrm>
          <a:prstGeom prst="rect">
            <a:avLst/>
          </a:prstGeom>
          <a:noFill/>
          <a:ln w="6350" cmpd="sng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8592" tIns="64296" rIns="128592" bIns="64296"/>
          <a:lstStyle/>
          <a:p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9" name="Group 25"/>
          <p:cNvGrpSpPr>
            <a:grpSpLocks/>
          </p:cNvGrpSpPr>
          <p:nvPr/>
        </p:nvGrpSpPr>
        <p:grpSpPr bwMode="auto">
          <a:xfrm>
            <a:off x="4060776" y="1995734"/>
            <a:ext cx="2018109" cy="1576490"/>
            <a:chOff x="0" y="0"/>
            <a:chExt cx="1058" cy="827"/>
          </a:xfrm>
        </p:grpSpPr>
        <p:sp>
          <p:nvSpPr>
            <p:cNvPr id="10" name="Rectangle 26" descr="0115mvtps00039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Rectangle 27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/>
            </a:p>
          </p:txBody>
        </p:sp>
      </p:grpSp>
      <p:sp>
        <p:nvSpPr>
          <p:cNvPr id="12" name="Rectangle 28"/>
          <p:cNvSpPr>
            <a:spLocks noChangeArrowheads="1"/>
          </p:cNvSpPr>
          <p:nvPr/>
        </p:nvSpPr>
        <p:spPr bwMode="auto">
          <a:xfrm>
            <a:off x="4058544" y="4184063"/>
            <a:ext cx="2022574" cy="343880"/>
          </a:xfrm>
          <a:prstGeom prst="rect">
            <a:avLst/>
          </a:prstGeom>
          <a:noFill/>
          <a:ln w="6350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8592" tIns="64296" rIns="128592" bIns="64296"/>
          <a:lstStyle/>
          <a:p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Group 29"/>
          <p:cNvGrpSpPr>
            <a:grpSpLocks/>
          </p:cNvGrpSpPr>
          <p:nvPr/>
        </p:nvGrpSpPr>
        <p:grpSpPr bwMode="auto">
          <a:xfrm>
            <a:off x="6779866" y="1995734"/>
            <a:ext cx="2018109" cy="1576490"/>
            <a:chOff x="0" y="0"/>
            <a:chExt cx="1058" cy="827"/>
          </a:xfrm>
        </p:grpSpPr>
        <p:sp>
          <p:nvSpPr>
            <p:cNvPr id="14" name="Rectangle 30" descr="u=290065061,2920051158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31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" name="Rectangle 32"/>
          <p:cNvSpPr>
            <a:spLocks noChangeArrowheads="1"/>
          </p:cNvSpPr>
          <p:nvPr/>
        </p:nvSpPr>
        <p:spPr bwMode="auto">
          <a:xfrm>
            <a:off x="6777634" y="4184063"/>
            <a:ext cx="2022574" cy="343880"/>
          </a:xfrm>
          <a:prstGeom prst="rect">
            <a:avLst/>
          </a:prstGeom>
          <a:noFill/>
          <a:ln w="6350" cmpd="sng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8592" tIns="64296" rIns="128592" bIns="64296"/>
          <a:lstStyle/>
          <a:p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7" name="Group 33"/>
          <p:cNvGrpSpPr>
            <a:grpSpLocks/>
          </p:cNvGrpSpPr>
          <p:nvPr/>
        </p:nvGrpSpPr>
        <p:grpSpPr bwMode="auto">
          <a:xfrm>
            <a:off x="9498956" y="1995734"/>
            <a:ext cx="2018109" cy="1576490"/>
            <a:chOff x="0" y="0"/>
            <a:chExt cx="1058" cy="827"/>
          </a:xfrm>
        </p:grpSpPr>
        <p:sp>
          <p:nvSpPr>
            <p:cNvPr id="18" name="Rectangle 34" descr="u=2137848116,541256983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Rectangle 35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Rectangle 36"/>
          <p:cNvSpPr>
            <a:spLocks noChangeArrowheads="1"/>
          </p:cNvSpPr>
          <p:nvPr/>
        </p:nvSpPr>
        <p:spPr bwMode="auto">
          <a:xfrm>
            <a:off x="9496723" y="4184063"/>
            <a:ext cx="2022574" cy="343880"/>
          </a:xfrm>
          <a:prstGeom prst="rect">
            <a:avLst/>
          </a:prstGeom>
          <a:noFill/>
          <a:ln w="6350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28592" tIns="64296" rIns="128592" bIns="64296"/>
          <a:lstStyle/>
          <a:p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Rectangle 37"/>
          <p:cNvSpPr>
            <a:spLocks noChangeArrowheads="1"/>
          </p:cNvSpPr>
          <p:nvPr/>
        </p:nvSpPr>
        <p:spPr bwMode="auto">
          <a:xfrm>
            <a:off x="2050778" y="3826784"/>
            <a:ext cx="6155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  <a:endParaRPr lang="en-US" altLang="zh-CN" sz="16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Rectangle 38"/>
          <p:cNvSpPr>
            <a:spLocks noChangeArrowheads="1"/>
          </p:cNvSpPr>
          <p:nvPr/>
        </p:nvSpPr>
        <p:spPr bwMode="auto">
          <a:xfrm>
            <a:off x="2154486" y="4266682"/>
            <a:ext cx="4103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职务</a:t>
            </a:r>
            <a:endParaRPr lang="en-US" altLang="zh-CN" sz="16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Rectangle 39"/>
          <p:cNvSpPr>
            <a:spLocks noChangeArrowheads="1"/>
          </p:cNvSpPr>
          <p:nvPr/>
        </p:nvSpPr>
        <p:spPr bwMode="auto">
          <a:xfrm>
            <a:off x="4775449" y="3826784"/>
            <a:ext cx="6155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  <a:endParaRPr lang="en-US" altLang="zh-CN" sz="16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Rectangle 40"/>
          <p:cNvSpPr>
            <a:spLocks noChangeArrowheads="1"/>
          </p:cNvSpPr>
          <p:nvPr/>
        </p:nvSpPr>
        <p:spPr bwMode="auto">
          <a:xfrm>
            <a:off x="4876925" y="4266682"/>
            <a:ext cx="4103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职务</a:t>
            </a:r>
            <a:endParaRPr lang="en-US" altLang="zh-CN" sz="16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Rectangle 41"/>
          <p:cNvSpPr>
            <a:spLocks noChangeArrowheads="1"/>
          </p:cNvSpPr>
          <p:nvPr/>
        </p:nvSpPr>
        <p:spPr bwMode="auto">
          <a:xfrm>
            <a:off x="7490073" y="3826784"/>
            <a:ext cx="6155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  <a:endParaRPr lang="en-US" altLang="zh-CN" sz="16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Rectangle 42"/>
          <p:cNvSpPr>
            <a:spLocks noChangeArrowheads="1"/>
          </p:cNvSpPr>
          <p:nvPr/>
        </p:nvSpPr>
        <p:spPr bwMode="auto">
          <a:xfrm>
            <a:off x="7591549" y="4266682"/>
            <a:ext cx="4103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职务</a:t>
            </a:r>
            <a:endParaRPr lang="en-US" altLang="zh-CN" sz="16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Rectangle 43"/>
          <p:cNvSpPr>
            <a:spLocks noChangeArrowheads="1"/>
          </p:cNvSpPr>
          <p:nvPr/>
        </p:nvSpPr>
        <p:spPr bwMode="auto">
          <a:xfrm>
            <a:off x="10213628" y="3829016"/>
            <a:ext cx="6155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  <a:endParaRPr lang="en-US" altLang="zh-CN" sz="16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Rectangle 44"/>
          <p:cNvSpPr>
            <a:spLocks noChangeArrowheads="1"/>
          </p:cNvSpPr>
          <p:nvPr/>
        </p:nvSpPr>
        <p:spPr bwMode="auto">
          <a:xfrm>
            <a:off x="10315104" y="4268916"/>
            <a:ext cx="4103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职务</a:t>
            </a:r>
            <a:endParaRPr lang="en-US" altLang="zh-CN" sz="16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Rectangle 45"/>
          <p:cNvSpPr>
            <a:spLocks noChangeArrowheads="1"/>
          </p:cNvSpPr>
          <p:nvPr/>
        </p:nvSpPr>
        <p:spPr bwMode="auto">
          <a:xfrm>
            <a:off x="1424285" y="4786969"/>
            <a:ext cx="1866305" cy="73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397497" y="6001714"/>
            <a:ext cx="274589" cy="276891"/>
            <a:chOff x="993775" y="4122738"/>
            <a:chExt cx="195263" cy="196850"/>
          </a:xfrm>
        </p:grpSpPr>
        <p:sp>
          <p:nvSpPr>
            <p:cNvPr id="31" name="Oval 47"/>
            <p:cNvSpPr>
              <a:spLocks noChangeArrowheads="1"/>
            </p:cNvSpPr>
            <p:nvPr/>
          </p:nvSpPr>
          <p:spPr bwMode="auto">
            <a:xfrm>
              <a:off x="993775" y="4122738"/>
              <a:ext cx="195263" cy="1968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48"/>
            <p:cNvSpPr>
              <a:spLocks/>
            </p:cNvSpPr>
            <p:nvPr/>
          </p:nvSpPr>
          <p:spPr bwMode="auto">
            <a:xfrm>
              <a:off x="1047750" y="4186238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917651" y="6001714"/>
            <a:ext cx="274587" cy="276891"/>
            <a:chOff x="1363663" y="4122738"/>
            <a:chExt cx="195262" cy="196850"/>
          </a:xfrm>
        </p:grpSpPr>
        <p:sp>
          <p:nvSpPr>
            <p:cNvPr id="34" name="Oval 50"/>
            <p:cNvSpPr>
              <a:spLocks noChangeArrowheads="1"/>
            </p:cNvSpPr>
            <p:nvPr/>
          </p:nvSpPr>
          <p:spPr bwMode="auto">
            <a:xfrm>
              <a:off x="1363663" y="4122738"/>
              <a:ext cx="195262" cy="1968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51"/>
            <p:cNvSpPr>
              <a:spLocks/>
            </p:cNvSpPr>
            <p:nvPr/>
          </p:nvSpPr>
          <p:spPr bwMode="auto">
            <a:xfrm>
              <a:off x="1439863" y="4176713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082975" y="6001714"/>
            <a:ext cx="274587" cy="276891"/>
            <a:chOff x="2192338" y="4122738"/>
            <a:chExt cx="195262" cy="196850"/>
          </a:xfrm>
        </p:grpSpPr>
        <p:sp>
          <p:nvSpPr>
            <p:cNvPr id="37" name="Oval 53"/>
            <p:cNvSpPr>
              <a:spLocks noChangeArrowheads="1"/>
            </p:cNvSpPr>
            <p:nvPr/>
          </p:nvSpPr>
          <p:spPr bwMode="auto">
            <a:xfrm>
              <a:off x="2192338" y="4122738"/>
              <a:ext cx="195262" cy="1968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54"/>
            <p:cNvSpPr>
              <a:spLocks noEditPoints="1"/>
            </p:cNvSpPr>
            <p:nvPr/>
          </p:nvSpPr>
          <p:spPr bwMode="auto">
            <a:xfrm>
              <a:off x="2246313" y="4176713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498081" y="6001714"/>
            <a:ext cx="276820" cy="276891"/>
            <a:chOff x="1776413" y="4122738"/>
            <a:chExt cx="196850" cy="196850"/>
          </a:xfrm>
        </p:grpSpPr>
        <p:sp>
          <p:nvSpPr>
            <p:cNvPr id="40" name="Oval 56"/>
            <p:cNvSpPr>
              <a:spLocks noChangeArrowheads="1"/>
            </p:cNvSpPr>
            <p:nvPr/>
          </p:nvSpPr>
          <p:spPr bwMode="auto">
            <a:xfrm>
              <a:off x="1776413" y="4122738"/>
              <a:ext cx="196850" cy="19685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57"/>
            <p:cNvSpPr>
              <a:spLocks noEditPoints="1"/>
            </p:cNvSpPr>
            <p:nvPr/>
          </p:nvSpPr>
          <p:spPr bwMode="auto">
            <a:xfrm>
              <a:off x="1830388" y="4170363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2" name="Rectangle 58"/>
          <p:cNvSpPr>
            <a:spLocks noChangeArrowheads="1"/>
          </p:cNvSpPr>
          <p:nvPr/>
        </p:nvSpPr>
        <p:spPr bwMode="auto">
          <a:xfrm>
            <a:off x="4138910" y="4786969"/>
            <a:ext cx="1866305" cy="73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112122" y="6001714"/>
            <a:ext cx="274589" cy="276891"/>
            <a:chOff x="2924175" y="4122738"/>
            <a:chExt cx="195263" cy="196850"/>
          </a:xfrm>
        </p:grpSpPr>
        <p:sp>
          <p:nvSpPr>
            <p:cNvPr id="44" name="Oval 60"/>
            <p:cNvSpPr>
              <a:spLocks noChangeArrowheads="1"/>
            </p:cNvSpPr>
            <p:nvPr/>
          </p:nvSpPr>
          <p:spPr bwMode="auto">
            <a:xfrm>
              <a:off x="2924175" y="4122738"/>
              <a:ext cx="195263" cy="196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61"/>
            <p:cNvSpPr>
              <a:spLocks/>
            </p:cNvSpPr>
            <p:nvPr/>
          </p:nvSpPr>
          <p:spPr bwMode="auto">
            <a:xfrm>
              <a:off x="2978150" y="4186238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32276" y="6001714"/>
            <a:ext cx="274587" cy="276891"/>
            <a:chOff x="3294063" y="4122738"/>
            <a:chExt cx="195262" cy="196850"/>
          </a:xfrm>
        </p:grpSpPr>
        <p:sp>
          <p:nvSpPr>
            <p:cNvPr id="47" name="Oval 63"/>
            <p:cNvSpPr>
              <a:spLocks noChangeArrowheads="1"/>
            </p:cNvSpPr>
            <p:nvPr/>
          </p:nvSpPr>
          <p:spPr bwMode="auto">
            <a:xfrm>
              <a:off x="3294063" y="4122738"/>
              <a:ext cx="195262" cy="196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64"/>
            <p:cNvSpPr>
              <a:spLocks/>
            </p:cNvSpPr>
            <p:nvPr/>
          </p:nvSpPr>
          <p:spPr bwMode="auto">
            <a:xfrm>
              <a:off x="3370263" y="4176713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797600" y="6001714"/>
            <a:ext cx="274587" cy="276891"/>
            <a:chOff x="4122738" y="4122738"/>
            <a:chExt cx="195262" cy="196850"/>
          </a:xfrm>
        </p:grpSpPr>
        <p:sp>
          <p:nvSpPr>
            <p:cNvPr id="50" name="Oval 66"/>
            <p:cNvSpPr>
              <a:spLocks noChangeArrowheads="1"/>
            </p:cNvSpPr>
            <p:nvPr/>
          </p:nvSpPr>
          <p:spPr bwMode="auto">
            <a:xfrm>
              <a:off x="4122738" y="4122738"/>
              <a:ext cx="195262" cy="196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67"/>
            <p:cNvSpPr>
              <a:spLocks noEditPoints="1"/>
            </p:cNvSpPr>
            <p:nvPr/>
          </p:nvSpPr>
          <p:spPr bwMode="auto">
            <a:xfrm>
              <a:off x="4176713" y="4176713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212706" y="6001714"/>
            <a:ext cx="276820" cy="276891"/>
            <a:chOff x="3706813" y="4122738"/>
            <a:chExt cx="196850" cy="196850"/>
          </a:xfrm>
        </p:grpSpPr>
        <p:sp>
          <p:nvSpPr>
            <p:cNvPr id="53" name="Oval 69"/>
            <p:cNvSpPr>
              <a:spLocks noChangeArrowheads="1"/>
            </p:cNvSpPr>
            <p:nvPr/>
          </p:nvSpPr>
          <p:spPr bwMode="auto">
            <a:xfrm>
              <a:off x="3706813" y="4122738"/>
              <a:ext cx="196850" cy="196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70"/>
            <p:cNvSpPr>
              <a:spLocks noEditPoints="1"/>
            </p:cNvSpPr>
            <p:nvPr/>
          </p:nvSpPr>
          <p:spPr bwMode="auto">
            <a:xfrm>
              <a:off x="3760788" y="4170363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5" name="Rectangle 71"/>
          <p:cNvSpPr>
            <a:spLocks noChangeArrowheads="1"/>
          </p:cNvSpPr>
          <p:nvPr/>
        </p:nvSpPr>
        <p:spPr bwMode="auto">
          <a:xfrm>
            <a:off x="6853535" y="4786969"/>
            <a:ext cx="1866305" cy="73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6826747" y="6001714"/>
            <a:ext cx="274589" cy="276891"/>
            <a:chOff x="4854575" y="4266803"/>
            <a:chExt cx="195263" cy="196850"/>
          </a:xfrm>
        </p:grpSpPr>
        <p:sp>
          <p:nvSpPr>
            <p:cNvPr id="57" name="Oval 73"/>
            <p:cNvSpPr>
              <a:spLocks noChangeArrowheads="1"/>
            </p:cNvSpPr>
            <p:nvPr/>
          </p:nvSpPr>
          <p:spPr bwMode="auto">
            <a:xfrm>
              <a:off x="4854575" y="4266803"/>
              <a:ext cx="195263" cy="196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74"/>
            <p:cNvSpPr>
              <a:spLocks/>
            </p:cNvSpPr>
            <p:nvPr/>
          </p:nvSpPr>
          <p:spPr bwMode="auto">
            <a:xfrm>
              <a:off x="4908550" y="4330303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346901" y="6001714"/>
            <a:ext cx="274587" cy="276891"/>
            <a:chOff x="5224463" y="4266803"/>
            <a:chExt cx="195262" cy="196850"/>
          </a:xfrm>
        </p:grpSpPr>
        <p:sp>
          <p:nvSpPr>
            <p:cNvPr id="61" name="Oval 76"/>
            <p:cNvSpPr>
              <a:spLocks noChangeArrowheads="1"/>
            </p:cNvSpPr>
            <p:nvPr/>
          </p:nvSpPr>
          <p:spPr bwMode="auto">
            <a:xfrm>
              <a:off x="5224463" y="4266803"/>
              <a:ext cx="195262" cy="196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77"/>
            <p:cNvSpPr>
              <a:spLocks/>
            </p:cNvSpPr>
            <p:nvPr/>
          </p:nvSpPr>
          <p:spPr bwMode="auto">
            <a:xfrm>
              <a:off x="5300663" y="4320778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512225" y="6001714"/>
            <a:ext cx="274587" cy="276891"/>
            <a:chOff x="6053138" y="4266803"/>
            <a:chExt cx="195262" cy="196850"/>
          </a:xfrm>
        </p:grpSpPr>
        <p:sp>
          <p:nvSpPr>
            <p:cNvPr id="64" name="Oval 79"/>
            <p:cNvSpPr>
              <a:spLocks noChangeArrowheads="1"/>
            </p:cNvSpPr>
            <p:nvPr/>
          </p:nvSpPr>
          <p:spPr bwMode="auto">
            <a:xfrm>
              <a:off x="6053138" y="4266803"/>
              <a:ext cx="195262" cy="196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80"/>
            <p:cNvSpPr>
              <a:spLocks noEditPoints="1"/>
            </p:cNvSpPr>
            <p:nvPr/>
          </p:nvSpPr>
          <p:spPr bwMode="auto">
            <a:xfrm>
              <a:off x="6107113" y="4320778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27331" y="6001714"/>
            <a:ext cx="276820" cy="276891"/>
            <a:chOff x="5637213" y="4266803"/>
            <a:chExt cx="196850" cy="196850"/>
          </a:xfrm>
        </p:grpSpPr>
        <p:sp>
          <p:nvSpPr>
            <p:cNvPr id="67" name="Oval 82"/>
            <p:cNvSpPr>
              <a:spLocks noChangeArrowheads="1"/>
            </p:cNvSpPr>
            <p:nvPr/>
          </p:nvSpPr>
          <p:spPr bwMode="auto">
            <a:xfrm>
              <a:off x="5637213" y="4266803"/>
              <a:ext cx="196850" cy="196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83"/>
            <p:cNvSpPr>
              <a:spLocks noEditPoints="1"/>
            </p:cNvSpPr>
            <p:nvPr/>
          </p:nvSpPr>
          <p:spPr bwMode="auto">
            <a:xfrm>
              <a:off x="5691188" y="4314428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9" name="Rectangle 84"/>
          <p:cNvSpPr>
            <a:spLocks noChangeArrowheads="1"/>
          </p:cNvSpPr>
          <p:nvPr/>
        </p:nvSpPr>
        <p:spPr bwMode="auto">
          <a:xfrm>
            <a:off x="9577090" y="4786969"/>
            <a:ext cx="1866305" cy="73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9550301" y="6001714"/>
            <a:ext cx="274589" cy="276891"/>
            <a:chOff x="6791325" y="4266803"/>
            <a:chExt cx="195263" cy="196850"/>
          </a:xfrm>
        </p:grpSpPr>
        <p:sp>
          <p:nvSpPr>
            <p:cNvPr id="71" name="Oval 86"/>
            <p:cNvSpPr>
              <a:spLocks noChangeArrowheads="1"/>
            </p:cNvSpPr>
            <p:nvPr/>
          </p:nvSpPr>
          <p:spPr bwMode="auto">
            <a:xfrm>
              <a:off x="6791325" y="4266803"/>
              <a:ext cx="195263" cy="196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87"/>
            <p:cNvSpPr>
              <a:spLocks/>
            </p:cNvSpPr>
            <p:nvPr/>
          </p:nvSpPr>
          <p:spPr bwMode="auto">
            <a:xfrm>
              <a:off x="6845300" y="4330303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0070456" y="6001714"/>
            <a:ext cx="274587" cy="276891"/>
            <a:chOff x="7161213" y="4266803"/>
            <a:chExt cx="195262" cy="196850"/>
          </a:xfrm>
        </p:grpSpPr>
        <p:sp>
          <p:nvSpPr>
            <p:cNvPr id="74" name="Oval 89"/>
            <p:cNvSpPr>
              <a:spLocks noChangeArrowheads="1"/>
            </p:cNvSpPr>
            <p:nvPr/>
          </p:nvSpPr>
          <p:spPr bwMode="auto">
            <a:xfrm>
              <a:off x="7161213" y="4266803"/>
              <a:ext cx="195262" cy="196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90"/>
            <p:cNvSpPr>
              <a:spLocks/>
            </p:cNvSpPr>
            <p:nvPr/>
          </p:nvSpPr>
          <p:spPr bwMode="auto">
            <a:xfrm>
              <a:off x="7237413" y="4320778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1235780" y="6001714"/>
            <a:ext cx="274587" cy="276891"/>
            <a:chOff x="7989888" y="4266803"/>
            <a:chExt cx="195262" cy="196850"/>
          </a:xfrm>
        </p:grpSpPr>
        <p:sp>
          <p:nvSpPr>
            <p:cNvPr id="77" name="Oval 92"/>
            <p:cNvSpPr>
              <a:spLocks noChangeArrowheads="1"/>
            </p:cNvSpPr>
            <p:nvPr/>
          </p:nvSpPr>
          <p:spPr bwMode="auto">
            <a:xfrm>
              <a:off x="7989888" y="4266803"/>
              <a:ext cx="195262" cy="196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93"/>
            <p:cNvSpPr>
              <a:spLocks noEditPoints="1"/>
            </p:cNvSpPr>
            <p:nvPr/>
          </p:nvSpPr>
          <p:spPr bwMode="auto">
            <a:xfrm>
              <a:off x="8043863" y="4320778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0650886" y="6001714"/>
            <a:ext cx="276820" cy="276891"/>
            <a:chOff x="7573963" y="4266803"/>
            <a:chExt cx="196850" cy="196850"/>
          </a:xfrm>
        </p:grpSpPr>
        <p:sp>
          <p:nvSpPr>
            <p:cNvPr id="80" name="Oval 95"/>
            <p:cNvSpPr>
              <a:spLocks noChangeArrowheads="1"/>
            </p:cNvSpPr>
            <p:nvPr/>
          </p:nvSpPr>
          <p:spPr bwMode="auto">
            <a:xfrm>
              <a:off x="7573963" y="4266803"/>
              <a:ext cx="196850" cy="196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96"/>
            <p:cNvSpPr>
              <a:spLocks noEditPoints="1"/>
            </p:cNvSpPr>
            <p:nvPr/>
          </p:nvSpPr>
          <p:spPr bwMode="auto">
            <a:xfrm>
              <a:off x="7627938" y="4314428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45">
        <p:fade/>
      </p:transition>
    </mc:Choice>
    <mc:Fallback xmlns="">
      <p:transition spd="med" advTm="5845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53" presetClass="entr" presetSubtype="16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6" presetClass="emph" presetSubtype="0" autoRev="1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55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6" presetID="2" presetClass="entr" presetSubtype="4" fill="hold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0" presetID="2" presetClass="entr" presetSubtype="4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4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8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2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82" dur="1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6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7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89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0" presetID="53" presetClass="entr" presetSubtype="16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6" presetClass="emph" presetSubtype="0" autoRev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96" dur="15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7" presetID="53" presetClass="entr" presetSubtype="16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1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6" presetClass="emph" presetSubtype="0" autoRev="1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203" dur="150" fill="hold"/>
                                            <p:tgtEl>
                                              <p:spTgt spid="7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59" grpId="0"/>
          <p:bldP spid="8" grpId="0" animBg="1"/>
          <p:bldP spid="12" grpId="0" animBg="1"/>
          <p:bldP spid="16" grpId="0" animBg="1"/>
          <p:bldP spid="20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42" grpId="0"/>
          <p:bldP spid="55" grpId="0"/>
          <p:bldP spid="6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autoRev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53" presetClass="entr" presetSubtype="16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3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4" presetID="6" presetClass="emph" presetSubtype="0" autoRev="1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55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6" presetID="2" presetClass="entr" presetSubtype="4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0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4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8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2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5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182" dur="1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6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7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89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0" presetID="53" presetClass="entr" presetSubtype="16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6" presetClass="emph" presetSubtype="0" autoRev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196" dur="15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7" presetID="53" presetClass="entr" presetSubtype="16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9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0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1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2" presetID="6" presetClass="emph" presetSubtype="0" autoRev="1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203" dur="150" fill="hold"/>
                                            <p:tgtEl>
                                              <p:spTgt spid="7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59" grpId="0"/>
          <p:bldP spid="8" grpId="0" animBg="1"/>
          <p:bldP spid="12" grpId="0" animBg="1"/>
          <p:bldP spid="16" grpId="0" animBg="1"/>
          <p:bldP spid="20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42" grpId="0"/>
          <p:bldP spid="55" grpId="0"/>
          <p:bldP spid="69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63"/>
          <p:cNvGrpSpPr/>
          <p:nvPr/>
        </p:nvGrpSpPr>
        <p:grpSpPr>
          <a:xfrm>
            <a:off x="5084106" y="2065267"/>
            <a:ext cx="3208496" cy="511844"/>
            <a:chOff x="1322198" y="1276468"/>
            <a:chExt cx="3249802" cy="518462"/>
          </a:xfrm>
          <a:solidFill>
            <a:schemeClr val="tx2"/>
          </a:solidFill>
        </p:grpSpPr>
        <p:sp>
          <p:nvSpPr>
            <p:cNvPr id="5" name="Pentagon 65"/>
            <p:cNvSpPr/>
            <p:nvPr/>
          </p:nvSpPr>
          <p:spPr>
            <a:xfrm>
              <a:off x="1322198" y="1276468"/>
              <a:ext cx="3249802" cy="518462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693965" y="1379822"/>
              <a:ext cx="452996" cy="31175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80%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67"/>
          <p:cNvGrpSpPr/>
          <p:nvPr/>
        </p:nvGrpSpPr>
        <p:grpSpPr>
          <a:xfrm>
            <a:off x="5084106" y="2637168"/>
            <a:ext cx="2696624" cy="511844"/>
            <a:chOff x="1322198" y="2110893"/>
            <a:chExt cx="2731339" cy="518462"/>
          </a:xfrm>
          <a:solidFill>
            <a:schemeClr val="bg2"/>
          </a:solidFill>
        </p:grpSpPr>
        <p:sp>
          <p:nvSpPr>
            <p:cNvPr id="9" name="Pentagon 68"/>
            <p:cNvSpPr/>
            <p:nvPr/>
          </p:nvSpPr>
          <p:spPr>
            <a:xfrm>
              <a:off x="1322198" y="2110893"/>
              <a:ext cx="2731339" cy="518462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86554" y="2217311"/>
              <a:ext cx="452996" cy="31175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70%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 87"/>
          <p:cNvGrpSpPr/>
          <p:nvPr/>
        </p:nvGrpSpPr>
        <p:grpSpPr>
          <a:xfrm>
            <a:off x="5084106" y="3209068"/>
            <a:ext cx="2184750" cy="511844"/>
            <a:chOff x="1322199" y="2975000"/>
            <a:chExt cx="2212876" cy="518462"/>
          </a:xfrm>
          <a:solidFill>
            <a:schemeClr val="accent1"/>
          </a:solidFill>
        </p:grpSpPr>
        <p:sp>
          <p:nvSpPr>
            <p:cNvPr id="12" name="Pentagon 88"/>
            <p:cNvSpPr/>
            <p:nvPr/>
          </p:nvSpPr>
          <p:spPr>
            <a:xfrm>
              <a:off x="1322199" y="2975000"/>
              <a:ext cx="2212876" cy="518462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13890" y="3084616"/>
              <a:ext cx="452996" cy="31175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60%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90"/>
          <p:cNvGrpSpPr/>
          <p:nvPr/>
        </p:nvGrpSpPr>
        <p:grpSpPr>
          <a:xfrm>
            <a:off x="5084106" y="3780967"/>
            <a:ext cx="1559126" cy="511844"/>
            <a:chOff x="1322200" y="3851318"/>
            <a:chExt cx="1579198" cy="518462"/>
          </a:xfrm>
          <a:solidFill>
            <a:schemeClr val="accent3"/>
          </a:solidFill>
        </p:grpSpPr>
        <p:sp>
          <p:nvSpPr>
            <p:cNvPr id="15" name="Pentagon 91"/>
            <p:cNvSpPr/>
            <p:nvPr/>
          </p:nvSpPr>
          <p:spPr>
            <a:xfrm>
              <a:off x="1322200" y="3851318"/>
              <a:ext cx="1579198" cy="518462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07234" y="3944226"/>
              <a:ext cx="452996" cy="31175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85829">
                <a:spcBef>
                  <a:spcPct val="20000"/>
                </a:spcBef>
                <a:defRPr/>
              </a:pPr>
              <a:r>
                <a:rPr lang="en-US" sz="2000" b="1" dirty="0">
                  <a:solidFill>
                    <a:schemeClr val="bg1"/>
                  </a:solidFill>
                </a:rPr>
                <a:t>40%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300"/>
          <p:cNvGrpSpPr/>
          <p:nvPr/>
        </p:nvGrpSpPr>
        <p:grpSpPr>
          <a:xfrm>
            <a:off x="645539" y="1975197"/>
            <a:ext cx="5459797" cy="2855330"/>
            <a:chOff x="2844800" y="1304396"/>
            <a:chExt cx="2803525" cy="1466250"/>
          </a:xfrm>
        </p:grpSpPr>
        <p:grpSp>
          <p:nvGrpSpPr>
            <p:cNvPr id="18" name="Group 44"/>
            <p:cNvGrpSpPr/>
            <p:nvPr/>
          </p:nvGrpSpPr>
          <p:grpSpPr>
            <a:xfrm>
              <a:off x="3209925" y="1304396"/>
              <a:ext cx="2073275" cy="1397000"/>
              <a:chOff x="4843457" y="992546"/>
              <a:chExt cx="2073275" cy="1397000"/>
            </a:xfrm>
          </p:grpSpPr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>
                <a:off x="4843457" y="992546"/>
                <a:ext cx="2073275" cy="1397000"/>
              </a:xfrm>
              <a:custGeom>
                <a:avLst/>
                <a:gdLst/>
                <a:ahLst/>
                <a:cxnLst>
                  <a:cxn ang="0">
                    <a:pos x="1146" y="737"/>
                  </a:cxn>
                  <a:cxn ang="0">
                    <a:pos x="1120" y="772"/>
                  </a:cxn>
                  <a:cxn ang="0">
                    <a:pos x="26" y="772"/>
                  </a:cxn>
                  <a:cxn ang="0">
                    <a:pos x="0" y="737"/>
                  </a:cxn>
                  <a:cxn ang="0">
                    <a:pos x="0" y="35"/>
                  </a:cxn>
                  <a:cxn ang="0">
                    <a:pos x="26" y="0"/>
                  </a:cxn>
                  <a:cxn ang="0">
                    <a:pos x="1120" y="0"/>
                  </a:cxn>
                  <a:cxn ang="0">
                    <a:pos x="1146" y="35"/>
                  </a:cxn>
                  <a:cxn ang="0">
                    <a:pos x="1146" y="737"/>
                  </a:cxn>
                </a:cxnLst>
                <a:rect l="0" t="0" r="r" b="b"/>
                <a:pathLst>
                  <a:path w="1146" h="772">
                    <a:moveTo>
                      <a:pt x="1146" y="737"/>
                    </a:moveTo>
                    <a:cubicBezTo>
                      <a:pt x="1146" y="756"/>
                      <a:pt x="1134" y="772"/>
                      <a:pt x="1120" y="772"/>
                    </a:cubicBezTo>
                    <a:cubicBezTo>
                      <a:pt x="26" y="772"/>
                      <a:pt x="26" y="772"/>
                      <a:pt x="26" y="772"/>
                    </a:cubicBezTo>
                    <a:cubicBezTo>
                      <a:pt x="12" y="772"/>
                      <a:pt x="0" y="756"/>
                      <a:pt x="0" y="73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16"/>
                      <a:pt x="12" y="0"/>
                      <a:pt x="26" y="0"/>
                    </a:cubicBezTo>
                    <a:cubicBezTo>
                      <a:pt x="1120" y="0"/>
                      <a:pt x="1120" y="0"/>
                      <a:pt x="1120" y="0"/>
                    </a:cubicBezTo>
                    <a:cubicBezTo>
                      <a:pt x="1134" y="0"/>
                      <a:pt x="1146" y="16"/>
                      <a:pt x="1146" y="35"/>
                    </a:cubicBezTo>
                    <a:cubicBezTo>
                      <a:pt x="1146" y="737"/>
                      <a:pt x="1146" y="737"/>
                      <a:pt x="1146" y="73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" name="Rectangle 13"/>
              <p:cNvSpPr>
                <a:spLocks noChangeArrowheads="1"/>
              </p:cNvSpPr>
              <p:nvPr/>
            </p:nvSpPr>
            <p:spPr bwMode="auto">
              <a:xfrm>
                <a:off x="4926007" y="1068746"/>
                <a:ext cx="1914525" cy="11811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21"/>
              <p:cNvSpPr>
                <a:spLocks/>
              </p:cNvSpPr>
              <p:nvPr/>
            </p:nvSpPr>
            <p:spPr bwMode="auto">
              <a:xfrm>
                <a:off x="4936351" y="1068746"/>
                <a:ext cx="1901825" cy="1089025"/>
              </a:xfrm>
              <a:custGeom>
                <a:avLst/>
                <a:gdLst/>
                <a:ahLst/>
                <a:cxnLst>
                  <a:cxn ang="0">
                    <a:pos x="1198" y="0"/>
                  </a:cxn>
                  <a:cxn ang="0">
                    <a:pos x="0" y="0"/>
                  </a:cxn>
                  <a:cxn ang="0">
                    <a:pos x="1198" y="686"/>
                  </a:cxn>
                  <a:cxn ang="0">
                    <a:pos x="1198" y="0"/>
                  </a:cxn>
                </a:cxnLst>
                <a:rect l="0" t="0" r="r" b="b"/>
                <a:pathLst>
                  <a:path w="1198" h="686">
                    <a:moveTo>
                      <a:pt x="1198" y="0"/>
                    </a:moveTo>
                    <a:lnTo>
                      <a:pt x="0" y="0"/>
                    </a:lnTo>
                    <a:lnTo>
                      <a:pt x="1198" y="686"/>
                    </a:lnTo>
                    <a:lnTo>
                      <a:pt x="1198" y="0"/>
                    </a:lnTo>
                    <a:close/>
                  </a:path>
                </a:pathLst>
              </a:custGeom>
              <a:solidFill>
                <a:schemeClr val="bg1">
                  <a:alpha val="23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43"/>
            <p:cNvGrpSpPr/>
            <p:nvPr/>
          </p:nvGrpSpPr>
          <p:grpSpPr>
            <a:xfrm>
              <a:off x="2844800" y="2648409"/>
              <a:ext cx="2803525" cy="122237"/>
              <a:chOff x="4462463" y="2425701"/>
              <a:chExt cx="2803525" cy="122237"/>
            </a:xfrm>
          </p:grpSpPr>
          <p:sp>
            <p:nvSpPr>
              <p:cNvPr id="20" name="Freeform 15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6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31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" name="Text Placeholder 3"/>
          <p:cNvSpPr txBox="1">
            <a:spLocks/>
          </p:cNvSpPr>
          <p:nvPr/>
        </p:nvSpPr>
        <p:spPr>
          <a:xfrm>
            <a:off x="9003706" y="2099154"/>
            <a:ext cx="3096359" cy="4440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8535631" y="2680232"/>
            <a:ext cx="3096359" cy="4440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8049572" y="3276490"/>
            <a:ext cx="3096359" cy="4440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 Placeholder 3"/>
          <p:cNvSpPr txBox="1">
            <a:spLocks/>
          </p:cNvSpPr>
          <p:nvPr/>
        </p:nvSpPr>
        <p:spPr>
          <a:xfrm>
            <a:off x="7411066" y="3842389"/>
            <a:ext cx="3096359" cy="4440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Footer Text"/>
          <p:cNvSpPr txBox="1"/>
          <p:nvPr/>
        </p:nvSpPr>
        <p:spPr>
          <a:xfrm>
            <a:off x="973204" y="5822473"/>
            <a:ext cx="10912344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1" name="Straight Line buttom"/>
          <p:cNvCxnSpPr/>
          <p:nvPr/>
        </p:nvCxnSpPr>
        <p:spPr>
          <a:xfrm>
            <a:off x="964406" y="5634817"/>
            <a:ext cx="109299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285"/>
          <p:cNvGrpSpPr/>
          <p:nvPr/>
        </p:nvGrpSpPr>
        <p:grpSpPr>
          <a:xfrm>
            <a:off x="7801879" y="2590470"/>
            <a:ext cx="623628" cy="623595"/>
            <a:chOff x="5548002" y="1784606"/>
            <a:chExt cx="443469" cy="443470"/>
          </a:xfrm>
        </p:grpSpPr>
        <p:sp>
          <p:nvSpPr>
            <p:cNvPr id="33" name="Oval 58"/>
            <p:cNvSpPr>
              <a:spLocks noChangeAspect="1"/>
            </p:cNvSpPr>
            <p:nvPr/>
          </p:nvSpPr>
          <p:spPr>
            <a:xfrm>
              <a:off x="5548002" y="1784606"/>
              <a:ext cx="443469" cy="4434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dirty="0"/>
            </a:p>
          </p:txBody>
        </p:sp>
        <p:sp>
          <p:nvSpPr>
            <p:cNvPr id="34" name="Freeform 154"/>
            <p:cNvSpPr>
              <a:spLocks/>
            </p:cNvSpPr>
            <p:nvPr/>
          </p:nvSpPr>
          <p:spPr bwMode="auto">
            <a:xfrm>
              <a:off x="5660199" y="1919029"/>
              <a:ext cx="219075" cy="174625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" name="Group 287"/>
          <p:cNvGrpSpPr/>
          <p:nvPr/>
        </p:nvGrpSpPr>
        <p:grpSpPr>
          <a:xfrm>
            <a:off x="8317053" y="2009392"/>
            <a:ext cx="623628" cy="623595"/>
            <a:chOff x="5914348" y="1371372"/>
            <a:chExt cx="443469" cy="443470"/>
          </a:xfrm>
        </p:grpSpPr>
        <p:sp>
          <p:nvSpPr>
            <p:cNvPr id="36" name="Oval 51"/>
            <p:cNvSpPr>
              <a:spLocks noChangeAspect="1"/>
            </p:cNvSpPr>
            <p:nvPr/>
          </p:nvSpPr>
          <p:spPr>
            <a:xfrm>
              <a:off x="5914348" y="1371372"/>
              <a:ext cx="443469" cy="4434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dirty="0"/>
            </a:p>
          </p:txBody>
        </p:sp>
        <p:sp>
          <p:nvSpPr>
            <p:cNvPr id="37" name="Freeform 78"/>
            <p:cNvSpPr>
              <a:spLocks/>
            </p:cNvSpPr>
            <p:nvPr/>
          </p:nvSpPr>
          <p:spPr bwMode="auto">
            <a:xfrm>
              <a:off x="6075757" y="1478013"/>
              <a:ext cx="120650" cy="230188"/>
            </a:xfrm>
            <a:custGeom>
              <a:avLst/>
              <a:gdLst/>
              <a:ahLst/>
              <a:cxnLst>
                <a:cxn ang="0">
                  <a:pos x="35" y="11"/>
                </a:cxn>
                <a:cxn ang="0">
                  <a:pos x="29" y="11"/>
                </a:cxn>
                <a:cxn ang="0">
                  <a:pos x="23" y="17"/>
                </a:cxn>
                <a:cxn ang="0">
                  <a:pos x="23" y="25"/>
                </a:cxn>
                <a:cxn ang="0">
                  <a:pos x="35" y="25"/>
                </a:cxn>
                <a:cxn ang="0">
                  <a:pos x="33" y="37"/>
                </a:cxn>
                <a:cxn ang="0">
                  <a:pos x="23" y="37"/>
                </a:cxn>
                <a:cxn ang="0">
                  <a:pos x="23" y="67"/>
                </a:cxn>
                <a:cxn ang="0">
                  <a:pos x="11" y="67"/>
                </a:cxn>
                <a:cxn ang="0">
                  <a:pos x="11" y="37"/>
                </a:cxn>
                <a:cxn ang="0">
                  <a:pos x="0" y="37"/>
                </a:cxn>
                <a:cxn ang="0">
                  <a:pos x="0" y="25"/>
                </a:cxn>
                <a:cxn ang="0">
                  <a:pos x="11" y="25"/>
                </a:cxn>
                <a:cxn ang="0">
                  <a:pos x="11" y="16"/>
                </a:cxn>
                <a:cxn ang="0">
                  <a:pos x="26" y="0"/>
                </a:cxn>
                <a:cxn ang="0">
                  <a:pos x="35" y="1"/>
                </a:cxn>
                <a:cxn ang="0">
                  <a:pos x="35" y="11"/>
                </a:cxn>
              </a:cxnLst>
              <a:rect l="0" t="0" r="r" b="b"/>
              <a:pathLst>
                <a:path w="35" h="67">
                  <a:moveTo>
                    <a:pt x="35" y="11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24" y="11"/>
                    <a:pt x="23" y="14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6"/>
                    <a:pt x="17" y="0"/>
                    <a:pt x="26" y="0"/>
                  </a:cubicBezTo>
                  <a:cubicBezTo>
                    <a:pt x="30" y="0"/>
                    <a:pt x="34" y="1"/>
                    <a:pt x="35" y="1"/>
                  </a:cubicBezTo>
                  <a:lnTo>
                    <a:pt x="35" y="1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8" name="Group 289"/>
          <p:cNvGrpSpPr/>
          <p:nvPr/>
        </p:nvGrpSpPr>
        <p:grpSpPr>
          <a:xfrm>
            <a:off x="6672405" y="3752627"/>
            <a:ext cx="623628" cy="623595"/>
            <a:chOff x="4744821" y="2611074"/>
            <a:chExt cx="443469" cy="443470"/>
          </a:xfrm>
        </p:grpSpPr>
        <p:sp>
          <p:nvSpPr>
            <p:cNvPr id="39" name="Oval 61"/>
            <p:cNvSpPr>
              <a:spLocks noChangeAspect="1"/>
            </p:cNvSpPr>
            <p:nvPr/>
          </p:nvSpPr>
          <p:spPr>
            <a:xfrm>
              <a:off x="4744821" y="2611074"/>
              <a:ext cx="443469" cy="4434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dirty="0"/>
            </a:p>
          </p:txBody>
        </p:sp>
        <p:sp>
          <p:nvSpPr>
            <p:cNvPr id="40" name="Freeform 141"/>
            <p:cNvSpPr>
              <a:spLocks noEditPoints="1"/>
            </p:cNvSpPr>
            <p:nvPr/>
          </p:nvSpPr>
          <p:spPr bwMode="auto">
            <a:xfrm>
              <a:off x="4849874" y="2748672"/>
              <a:ext cx="233363" cy="168275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1" name="Group 291"/>
          <p:cNvGrpSpPr/>
          <p:nvPr/>
        </p:nvGrpSpPr>
        <p:grpSpPr>
          <a:xfrm>
            <a:off x="7302200" y="3186728"/>
            <a:ext cx="623628" cy="623595"/>
            <a:chOff x="5192675" y="2208635"/>
            <a:chExt cx="443469" cy="443470"/>
          </a:xfrm>
        </p:grpSpPr>
        <p:sp>
          <p:nvSpPr>
            <p:cNvPr id="42" name="Oval 60"/>
            <p:cNvSpPr>
              <a:spLocks noChangeAspect="1"/>
            </p:cNvSpPr>
            <p:nvPr/>
          </p:nvSpPr>
          <p:spPr>
            <a:xfrm>
              <a:off x="5192675" y="2208635"/>
              <a:ext cx="443469" cy="4434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dirty="0"/>
            </a:p>
          </p:txBody>
        </p:sp>
        <p:sp>
          <p:nvSpPr>
            <p:cNvPr id="43" name="Freeform 117"/>
            <p:cNvSpPr>
              <a:spLocks noEditPoints="1"/>
            </p:cNvSpPr>
            <p:nvPr/>
          </p:nvSpPr>
          <p:spPr bwMode="auto">
            <a:xfrm>
              <a:off x="5319953" y="2339089"/>
              <a:ext cx="188913" cy="182563"/>
            </a:xfrm>
            <a:custGeom>
              <a:avLst/>
              <a:gdLst/>
              <a:ahLst/>
              <a:cxnLst>
                <a:cxn ang="0">
                  <a:pos x="6" y="13"/>
                </a:cxn>
                <a:cxn ang="0">
                  <a:pos x="6" y="13"/>
                </a:cxn>
                <a:cxn ang="0">
                  <a:pos x="0" y="7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6" y="13"/>
                </a:cxn>
                <a:cxn ang="0">
                  <a:pos x="12" y="53"/>
                </a:cxn>
                <a:cxn ang="0">
                  <a:pos x="0" y="53"/>
                </a:cxn>
                <a:cxn ang="0">
                  <a:pos x="0" y="17"/>
                </a:cxn>
                <a:cxn ang="0">
                  <a:pos x="12" y="17"/>
                </a:cxn>
                <a:cxn ang="0">
                  <a:pos x="12" y="53"/>
                </a:cxn>
                <a:cxn ang="0">
                  <a:pos x="55" y="53"/>
                </a:cxn>
                <a:cxn ang="0">
                  <a:pos x="43" y="53"/>
                </a:cxn>
                <a:cxn ang="0">
                  <a:pos x="43" y="34"/>
                </a:cxn>
                <a:cxn ang="0">
                  <a:pos x="37" y="26"/>
                </a:cxn>
                <a:cxn ang="0">
                  <a:pos x="31" y="30"/>
                </a:cxn>
                <a:cxn ang="0">
                  <a:pos x="30" y="33"/>
                </a:cxn>
                <a:cxn ang="0">
                  <a:pos x="30" y="53"/>
                </a:cxn>
                <a:cxn ang="0">
                  <a:pos x="19" y="53"/>
                </a:cxn>
                <a:cxn ang="0">
                  <a:pos x="19" y="17"/>
                </a:cxn>
                <a:cxn ang="0">
                  <a:pos x="30" y="17"/>
                </a:cxn>
                <a:cxn ang="0">
                  <a:pos x="30" y="23"/>
                </a:cxn>
                <a:cxn ang="0">
                  <a:pos x="30" y="23"/>
                </a:cxn>
                <a:cxn ang="0">
                  <a:pos x="41" y="17"/>
                </a:cxn>
                <a:cxn ang="0">
                  <a:pos x="55" y="33"/>
                </a:cxn>
                <a:cxn ang="0">
                  <a:pos x="55" y="53"/>
                </a:cxn>
              </a:cxnLst>
              <a:rect l="0" t="0" r="r" b="b"/>
              <a:pathLst>
                <a:path w="55" h="53">
                  <a:moveTo>
                    <a:pt x="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10" y="0"/>
                    <a:pt x="13" y="3"/>
                    <a:pt x="13" y="7"/>
                  </a:cubicBezTo>
                  <a:cubicBezTo>
                    <a:pt x="13" y="10"/>
                    <a:pt x="10" y="13"/>
                    <a:pt x="6" y="13"/>
                  </a:cubicBezTo>
                  <a:close/>
                  <a:moveTo>
                    <a:pt x="12" y="53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2" y="17"/>
                    <a:pt x="12" y="17"/>
                    <a:pt x="12" y="17"/>
                  </a:cubicBezTo>
                  <a:lnTo>
                    <a:pt x="12" y="53"/>
                  </a:lnTo>
                  <a:close/>
                  <a:moveTo>
                    <a:pt x="55" y="53"/>
                  </a:moveTo>
                  <a:cubicBezTo>
                    <a:pt x="43" y="53"/>
                    <a:pt x="43" y="53"/>
                    <a:pt x="43" y="5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3" y="29"/>
                    <a:pt x="41" y="26"/>
                    <a:pt x="37" y="26"/>
                  </a:cubicBezTo>
                  <a:cubicBezTo>
                    <a:pt x="34" y="26"/>
                    <a:pt x="32" y="28"/>
                    <a:pt x="31" y="30"/>
                  </a:cubicBezTo>
                  <a:cubicBezTo>
                    <a:pt x="31" y="31"/>
                    <a:pt x="30" y="32"/>
                    <a:pt x="30" y="3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21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0"/>
                    <a:pt x="35" y="17"/>
                    <a:pt x="41" y="17"/>
                  </a:cubicBezTo>
                  <a:cubicBezTo>
                    <a:pt x="49" y="17"/>
                    <a:pt x="55" y="22"/>
                    <a:pt x="55" y="33"/>
                  </a:cubicBezTo>
                  <a:lnTo>
                    <a:pt x="55" y="5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654">
        <p:fade/>
      </p:transition>
    </mc:Choice>
    <mc:Fallback xmlns="">
      <p:transition spd="med" advTm="66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60"/>
          <p:cNvGrpSpPr/>
          <p:nvPr/>
        </p:nvGrpSpPr>
        <p:grpSpPr>
          <a:xfrm>
            <a:off x="1244745" y="5554767"/>
            <a:ext cx="1162347" cy="1151249"/>
            <a:chOff x="3492020" y="3939862"/>
            <a:chExt cx="1003300" cy="993775"/>
          </a:xfrm>
        </p:grpSpPr>
        <p:sp>
          <p:nvSpPr>
            <p:cNvPr id="5" name="Freeform 14"/>
            <p:cNvSpPr>
              <a:spLocks/>
            </p:cNvSpPr>
            <p:nvPr/>
          </p:nvSpPr>
          <p:spPr bwMode="auto">
            <a:xfrm>
              <a:off x="3492020" y="3939862"/>
              <a:ext cx="1003300" cy="474663"/>
            </a:xfrm>
            <a:custGeom>
              <a:avLst/>
              <a:gdLst/>
              <a:ahLst/>
              <a:cxnLst>
                <a:cxn ang="0">
                  <a:pos x="297" y="299"/>
                </a:cxn>
                <a:cxn ang="0">
                  <a:pos x="0" y="0"/>
                </a:cxn>
                <a:cxn ang="0">
                  <a:pos x="335" y="0"/>
                </a:cxn>
                <a:cxn ang="0">
                  <a:pos x="632" y="299"/>
                </a:cxn>
                <a:cxn ang="0">
                  <a:pos x="297" y="299"/>
                </a:cxn>
              </a:cxnLst>
              <a:rect l="0" t="0" r="r" b="b"/>
              <a:pathLst>
                <a:path w="632" h="299">
                  <a:moveTo>
                    <a:pt x="297" y="299"/>
                  </a:moveTo>
                  <a:lnTo>
                    <a:pt x="0" y="0"/>
                  </a:lnTo>
                  <a:lnTo>
                    <a:pt x="335" y="0"/>
                  </a:lnTo>
                  <a:lnTo>
                    <a:pt x="632" y="299"/>
                  </a:lnTo>
                  <a:lnTo>
                    <a:pt x="297" y="29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16"/>
            <p:cNvSpPr>
              <a:spLocks/>
            </p:cNvSpPr>
            <p:nvPr/>
          </p:nvSpPr>
          <p:spPr bwMode="auto">
            <a:xfrm>
              <a:off x="3492020" y="3939862"/>
              <a:ext cx="471488" cy="993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97" y="299"/>
                </a:cxn>
                <a:cxn ang="0">
                  <a:pos x="297" y="626"/>
                </a:cxn>
                <a:cxn ang="0">
                  <a:pos x="0" y="327"/>
                </a:cxn>
                <a:cxn ang="0">
                  <a:pos x="0" y="0"/>
                </a:cxn>
              </a:cxnLst>
              <a:rect l="0" t="0" r="r" b="b"/>
              <a:pathLst>
                <a:path w="297" h="626">
                  <a:moveTo>
                    <a:pt x="0" y="0"/>
                  </a:moveTo>
                  <a:lnTo>
                    <a:pt x="297" y="299"/>
                  </a:lnTo>
                  <a:lnTo>
                    <a:pt x="297" y="626"/>
                  </a:lnTo>
                  <a:lnTo>
                    <a:pt x="0" y="3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61"/>
          <p:cNvGrpSpPr/>
          <p:nvPr/>
        </p:nvGrpSpPr>
        <p:grpSpPr>
          <a:xfrm>
            <a:off x="1879545" y="4799261"/>
            <a:ext cx="1410633" cy="1397682"/>
            <a:chOff x="4078378" y="3261999"/>
            <a:chExt cx="1217613" cy="1206500"/>
          </a:xfrm>
        </p:grpSpPr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078378" y="3261999"/>
              <a:ext cx="571500" cy="1206500"/>
            </a:xfrm>
            <a:custGeom>
              <a:avLst/>
              <a:gdLst/>
              <a:ahLst/>
              <a:cxnLst>
                <a:cxn ang="0">
                  <a:pos x="360" y="760"/>
                </a:cxn>
                <a:cxn ang="0">
                  <a:pos x="0" y="398"/>
                </a:cxn>
                <a:cxn ang="0">
                  <a:pos x="0" y="0"/>
                </a:cxn>
                <a:cxn ang="0">
                  <a:pos x="360" y="362"/>
                </a:cxn>
                <a:cxn ang="0">
                  <a:pos x="360" y="760"/>
                </a:cxn>
              </a:cxnLst>
              <a:rect l="0" t="0" r="r" b="b"/>
              <a:pathLst>
                <a:path w="360" h="760">
                  <a:moveTo>
                    <a:pt x="360" y="760"/>
                  </a:moveTo>
                  <a:lnTo>
                    <a:pt x="0" y="398"/>
                  </a:lnTo>
                  <a:lnTo>
                    <a:pt x="0" y="0"/>
                  </a:lnTo>
                  <a:lnTo>
                    <a:pt x="360" y="362"/>
                  </a:lnTo>
                  <a:lnTo>
                    <a:pt x="360" y="76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078378" y="3261999"/>
              <a:ext cx="1217613" cy="574675"/>
            </a:xfrm>
            <a:custGeom>
              <a:avLst/>
              <a:gdLst/>
              <a:ahLst/>
              <a:cxnLst>
                <a:cxn ang="0">
                  <a:pos x="360" y="362"/>
                </a:cxn>
                <a:cxn ang="0">
                  <a:pos x="0" y="0"/>
                </a:cxn>
                <a:cxn ang="0">
                  <a:pos x="405" y="0"/>
                </a:cxn>
                <a:cxn ang="0">
                  <a:pos x="767" y="362"/>
                </a:cxn>
                <a:cxn ang="0">
                  <a:pos x="360" y="362"/>
                </a:cxn>
              </a:cxnLst>
              <a:rect l="0" t="0" r="r" b="b"/>
              <a:pathLst>
                <a:path w="767" h="362">
                  <a:moveTo>
                    <a:pt x="360" y="362"/>
                  </a:moveTo>
                  <a:lnTo>
                    <a:pt x="0" y="0"/>
                  </a:lnTo>
                  <a:lnTo>
                    <a:pt x="405" y="0"/>
                  </a:lnTo>
                  <a:lnTo>
                    <a:pt x="767" y="362"/>
                  </a:lnTo>
                  <a:lnTo>
                    <a:pt x="360" y="36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62"/>
          <p:cNvGrpSpPr/>
          <p:nvPr/>
        </p:nvGrpSpPr>
        <p:grpSpPr>
          <a:xfrm>
            <a:off x="2662997" y="3934995"/>
            <a:ext cx="1631333" cy="1611013"/>
            <a:chOff x="4799673" y="2520637"/>
            <a:chExt cx="1408113" cy="1390650"/>
          </a:xfrm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4799673" y="2520637"/>
              <a:ext cx="661988" cy="13906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7" y="418"/>
                </a:cxn>
                <a:cxn ang="0">
                  <a:pos x="417" y="876"/>
                </a:cxn>
                <a:cxn ang="0">
                  <a:pos x="0" y="457"/>
                </a:cxn>
                <a:cxn ang="0">
                  <a:pos x="0" y="0"/>
                </a:cxn>
              </a:cxnLst>
              <a:rect l="0" t="0" r="r" b="b"/>
              <a:pathLst>
                <a:path w="417" h="876">
                  <a:moveTo>
                    <a:pt x="0" y="0"/>
                  </a:moveTo>
                  <a:lnTo>
                    <a:pt x="417" y="418"/>
                  </a:lnTo>
                  <a:lnTo>
                    <a:pt x="417" y="876"/>
                  </a:lnTo>
                  <a:lnTo>
                    <a:pt x="0" y="4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4799673" y="2520637"/>
              <a:ext cx="1408113" cy="663575"/>
            </a:xfrm>
            <a:custGeom>
              <a:avLst/>
              <a:gdLst/>
              <a:ahLst/>
              <a:cxnLst>
                <a:cxn ang="0">
                  <a:pos x="417" y="418"/>
                </a:cxn>
                <a:cxn ang="0">
                  <a:pos x="0" y="0"/>
                </a:cxn>
                <a:cxn ang="0">
                  <a:pos x="470" y="0"/>
                </a:cxn>
                <a:cxn ang="0">
                  <a:pos x="887" y="418"/>
                </a:cxn>
                <a:cxn ang="0">
                  <a:pos x="417" y="418"/>
                </a:cxn>
              </a:cxnLst>
              <a:rect l="0" t="0" r="r" b="b"/>
              <a:pathLst>
                <a:path w="887" h="418">
                  <a:moveTo>
                    <a:pt x="417" y="418"/>
                  </a:moveTo>
                  <a:lnTo>
                    <a:pt x="0" y="0"/>
                  </a:lnTo>
                  <a:lnTo>
                    <a:pt x="470" y="0"/>
                  </a:lnTo>
                  <a:lnTo>
                    <a:pt x="887" y="418"/>
                  </a:lnTo>
                  <a:lnTo>
                    <a:pt x="417" y="41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63"/>
          <p:cNvGrpSpPr/>
          <p:nvPr/>
        </p:nvGrpSpPr>
        <p:grpSpPr>
          <a:xfrm>
            <a:off x="3555166" y="2989712"/>
            <a:ext cx="1785822" cy="1759977"/>
            <a:chOff x="5610706" y="1703074"/>
            <a:chExt cx="1541463" cy="1519238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5610706" y="1703074"/>
              <a:ext cx="727075" cy="15192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8" y="456"/>
                </a:cxn>
                <a:cxn ang="0">
                  <a:pos x="458" y="957"/>
                </a:cxn>
                <a:cxn ang="0">
                  <a:pos x="0" y="501"/>
                </a:cxn>
                <a:cxn ang="0">
                  <a:pos x="0" y="0"/>
                </a:cxn>
              </a:cxnLst>
              <a:rect l="0" t="0" r="r" b="b"/>
              <a:pathLst>
                <a:path w="458" h="957">
                  <a:moveTo>
                    <a:pt x="0" y="0"/>
                  </a:moveTo>
                  <a:lnTo>
                    <a:pt x="458" y="456"/>
                  </a:lnTo>
                  <a:lnTo>
                    <a:pt x="458" y="957"/>
                  </a:lnTo>
                  <a:lnTo>
                    <a:pt x="0" y="5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5610706" y="1703074"/>
              <a:ext cx="1541463" cy="723900"/>
            </a:xfrm>
            <a:custGeom>
              <a:avLst/>
              <a:gdLst/>
              <a:ahLst/>
              <a:cxnLst>
                <a:cxn ang="0">
                  <a:pos x="458" y="456"/>
                </a:cxn>
                <a:cxn ang="0">
                  <a:pos x="0" y="0"/>
                </a:cxn>
                <a:cxn ang="0">
                  <a:pos x="513" y="0"/>
                </a:cxn>
                <a:cxn ang="0">
                  <a:pos x="971" y="456"/>
                </a:cxn>
                <a:cxn ang="0">
                  <a:pos x="458" y="456"/>
                </a:cxn>
              </a:cxnLst>
              <a:rect l="0" t="0" r="r" b="b"/>
              <a:pathLst>
                <a:path w="971" h="456">
                  <a:moveTo>
                    <a:pt x="458" y="456"/>
                  </a:moveTo>
                  <a:lnTo>
                    <a:pt x="0" y="0"/>
                  </a:lnTo>
                  <a:lnTo>
                    <a:pt x="513" y="0"/>
                  </a:lnTo>
                  <a:lnTo>
                    <a:pt x="971" y="456"/>
                  </a:lnTo>
                  <a:lnTo>
                    <a:pt x="458" y="45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48"/>
          <p:cNvGrpSpPr/>
          <p:nvPr/>
        </p:nvGrpSpPr>
        <p:grpSpPr>
          <a:xfrm>
            <a:off x="4398070" y="3828320"/>
            <a:ext cx="943488" cy="921368"/>
            <a:chOff x="5219700" y="2426974"/>
            <a:chExt cx="814388" cy="795338"/>
          </a:xfrm>
        </p:grpSpPr>
        <p:grpSp>
          <p:nvGrpSpPr>
            <p:cNvPr id="18" name="Group 25"/>
            <p:cNvGrpSpPr/>
            <p:nvPr/>
          </p:nvGrpSpPr>
          <p:grpSpPr>
            <a:xfrm>
              <a:off x="5219700" y="2426974"/>
              <a:ext cx="814388" cy="795338"/>
              <a:chOff x="5219700" y="2019300"/>
              <a:chExt cx="814388" cy="795338"/>
            </a:xfrm>
          </p:grpSpPr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5219700" y="2019300"/>
                <a:ext cx="814388" cy="795338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200"/>
              </a:p>
            </p:txBody>
          </p:sp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5296328" y="2094135"/>
                <a:ext cx="661133" cy="645668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200"/>
              </a:p>
            </p:txBody>
          </p:sp>
        </p:grpSp>
        <p:sp>
          <p:nvSpPr>
            <p:cNvPr id="19" name="Text Placeholder 3"/>
            <p:cNvSpPr txBox="1">
              <a:spLocks/>
            </p:cNvSpPr>
            <p:nvPr/>
          </p:nvSpPr>
          <p:spPr>
            <a:xfrm>
              <a:off x="5503749" y="2686287"/>
              <a:ext cx="246292" cy="2922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200" dirty="0">
                  <a:solidFill>
                    <a:schemeClr val="bg1"/>
                  </a:solidFill>
                </a:rPr>
                <a:t>04</a:t>
              </a:r>
              <a:endParaRPr lang="en-US" sz="22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2" name="Group 45"/>
          <p:cNvGrpSpPr/>
          <p:nvPr/>
        </p:nvGrpSpPr>
        <p:grpSpPr>
          <a:xfrm>
            <a:off x="1797711" y="6104644"/>
            <a:ext cx="616119" cy="601372"/>
            <a:chOff x="2989263" y="4414524"/>
            <a:chExt cx="531813" cy="519113"/>
          </a:xfrm>
        </p:grpSpPr>
        <p:grpSp>
          <p:nvGrpSpPr>
            <p:cNvPr id="23" name="Group 22"/>
            <p:cNvGrpSpPr/>
            <p:nvPr/>
          </p:nvGrpSpPr>
          <p:grpSpPr>
            <a:xfrm>
              <a:off x="2989263" y="4414524"/>
              <a:ext cx="531813" cy="519113"/>
              <a:chOff x="2989263" y="4006850"/>
              <a:chExt cx="531813" cy="519113"/>
            </a:xfrm>
          </p:grpSpPr>
          <p:sp>
            <p:nvSpPr>
              <p:cNvPr id="25" name="Rectangle 15"/>
              <p:cNvSpPr>
                <a:spLocks noChangeArrowheads="1"/>
              </p:cNvSpPr>
              <p:nvPr/>
            </p:nvSpPr>
            <p:spPr bwMode="auto">
              <a:xfrm>
                <a:off x="2989263" y="4006850"/>
                <a:ext cx="531813" cy="51911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200"/>
              </a:p>
            </p:txBody>
          </p:sp>
          <p:sp>
            <p:nvSpPr>
              <p:cNvPr id="26" name="Rectangle 15"/>
              <p:cNvSpPr>
                <a:spLocks noChangeArrowheads="1"/>
              </p:cNvSpPr>
              <p:nvPr/>
            </p:nvSpPr>
            <p:spPr bwMode="auto">
              <a:xfrm>
                <a:off x="3051877" y="4067969"/>
                <a:ext cx="406584" cy="39687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200"/>
              </a:p>
            </p:txBody>
          </p:sp>
        </p:grpSp>
        <p:sp>
          <p:nvSpPr>
            <p:cNvPr id="24" name="Text Placeholder 3"/>
            <p:cNvSpPr txBox="1">
              <a:spLocks/>
            </p:cNvSpPr>
            <p:nvPr/>
          </p:nvSpPr>
          <p:spPr>
            <a:xfrm>
              <a:off x="3133929" y="4532271"/>
              <a:ext cx="246291" cy="2922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200" dirty="0">
                  <a:solidFill>
                    <a:schemeClr val="bg1"/>
                  </a:solidFill>
                </a:rPr>
                <a:t>01</a:t>
              </a:r>
              <a:endParaRPr lang="en-US" sz="22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7" name="Group 46"/>
          <p:cNvGrpSpPr/>
          <p:nvPr/>
        </p:nvGrpSpPr>
        <p:grpSpPr>
          <a:xfrm>
            <a:off x="2536471" y="5464999"/>
            <a:ext cx="748537" cy="731944"/>
            <a:chOff x="3624263" y="3836674"/>
            <a:chExt cx="646113" cy="631825"/>
          </a:xfrm>
        </p:grpSpPr>
        <p:grpSp>
          <p:nvGrpSpPr>
            <p:cNvPr id="28" name="Group 23"/>
            <p:cNvGrpSpPr/>
            <p:nvPr/>
          </p:nvGrpSpPr>
          <p:grpSpPr>
            <a:xfrm>
              <a:off x="3624263" y="3836674"/>
              <a:ext cx="646113" cy="631825"/>
              <a:chOff x="3624263" y="3429000"/>
              <a:chExt cx="646113" cy="631825"/>
            </a:xfrm>
          </p:grpSpPr>
          <p:sp>
            <p:nvSpPr>
              <p:cNvPr id="30" name="Rectangle 11"/>
              <p:cNvSpPr>
                <a:spLocks noChangeArrowheads="1"/>
              </p:cNvSpPr>
              <p:nvPr/>
            </p:nvSpPr>
            <p:spPr bwMode="auto">
              <a:xfrm>
                <a:off x="3624263" y="3429000"/>
                <a:ext cx="646113" cy="63182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200"/>
              </a:p>
            </p:txBody>
          </p:sp>
          <p:sp>
            <p:nvSpPr>
              <p:cNvPr id="31" name="Rectangle 11"/>
              <p:cNvSpPr>
                <a:spLocks noChangeArrowheads="1"/>
              </p:cNvSpPr>
              <p:nvPr/>
            </p:nvSpPr>
            <p:spPr bwMode="auto">
              <a:xfrm>
                <a:off x="3686678" y="3490034"/>
                <a:ext cx="521283" cy="50975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200"/>
              </a:p>
            </p:txBody>
          </p:sp>
        </p:grpSp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3824173" y="4014230"/>
              <a:ext cx="246292" cy="2922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200" dirty="0">
                  <a:solidFill>
                    <a:schemeClr val="bg1"/>
                  </a:solidFill>
                </a:rPr>
                <a:t>02</a:t>
              </a:r>
              <a:endParaRPr lang="en-US" sz="22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2" name="Group 47"/>
          <p:cNvGrpSpPr/>
          <p:nvPr/>
        </p:nvGrpSpPr>
        <p:grpSpPr>
          <a:xfrm>
            <a:off x="3423783" y="4703720"/>
            <a:ext cx="864404" cy="842288"/>
            <a:chOff x="4384675" y="3184212"/>
            <a:chExt cx="746125" cy="727075"/>
          </a:xfrm>
        </p:grpSpPr>
        <p:grpSp>
          <p:nvGrpSpPr>
            <p:cNvPr id="33" name="Group 24"/>
            <p:cNvGrpSpPr/>
            <p:nvPr/>
          </p:nvGrpSpPr>
          <p:grpSpPr>
            <a:xfrm>
              <a:off x="4384675" y="3184212"/>
              <a:ext cx="746125" cy="727075"/>
              <a:chOff x="4384675" y="2776538"/>
              <a:chExt cx="746125" cy="727075"/>
            </a:xfrm>
          </p:grpSpPr>
          <p:sp>
            <p:nvSpPr>
              <p:cNvPr id="35" name="Rectangle 8"/>
              <p:cNvSpPr>
                <a:spLocks noChangeArrowheads="1"/>
              </p:cNvSpPr>
              <p:nvPr/>
            </p:nvSpPr>
            <p:spPr bwMode="auto">
              <a:xfrm>
                <a:off x="4384675" y="2776538"/>
                <a:ext cx="746125" cy="727075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200"/>
              </a:p>
            </p:txBody>
          </p:sp>
          <p:sp>
            <p:nvSpPr>
              <p:cNvPr id="36" name="Rectangle 8"/>
              <p:cNvSpPr>
                <a:spLocks noChangeArrowheads="1"/>
              </p:cNvSpPr>
              <p:nvPr/>
            </p:nvSpPr>
            <p:spPr bwMode="auto">
              <a:xfrm>
                <a:off x="4458035" y="2848025"/>
                <a:ext cx="599404" cy="584100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200"/>
              </a:p>
            </p:txBody>
          </p:sp>
        </p:grp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4634590" y="3409394"/>
              <a:ext cx="246292" cy="292245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2200" dirty="0">
                  <a:solidFill>
                    <a:schemeClr val="bg1"/>
                  </a:solidFill>
                </a:rPr>
                <a:t>05</a:t>
              </a:r>
              <a:endParaRPr lang="en-US" sz="22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7" name="Text Placeholder 3"/>
          <p:cNvSpPr txBox="1">
            <a:spLocks/>
          </p:cNvSpPr>
          <p:nvPr/>
        </p:nvSpPr>
        <p:spPr>
          <a:xfrm>
            <a:off x="2590498" y="6231437"/>
            <a:ext cx="759823" cy="523220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accent1"/>
                </a:solidFill>
                <a:latin typeface="+mn-lt"/>
                <a:ea typeface="+mn-ea"/>
              </a:rPr>
              <a:t>25%</a:t>
            </a:r>
          </a:p>
        </p:txBody>
      </p:sp>
      <p:sp>
        <p:nvSpPr>
          <p:cNvPr id="38" name="Text Placeholder 3"/>
          <p:cNvSpPr txBox="1">
            <a:spLocks/>
          </p:cNvSpPr>
          <p:nvPr/>
        </p:nvSpPr>
        <p:spPr>
          <a:xfrm>
            <a:off x="5621030" y="3945996"/>
            <a:ext cx="981038" cy="523220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accent4"/>
                </a:solidFill>
                <a:latin typeface="+mn-lt"/>
                <a:ea typeface="+mn-ea"/>
              </a:rPr>
              <a:t>100%</a:t>
            </a:r>
          </a:p>
        </p:txBody>
      </p:sp>
      <p:sp>
        <p:nvSpPr>
          <p:cNvPr id="39" name="Text Placeholder 3"/>
          <p:cNvSpPr txBox="1">
            <a:spLocks/>
          </p:cNvSpPr>
          <p:nvPr/>
        </p:nvSpPr>
        <p:spPr>
          <a:xfrm>
            <a:off x="3518583" y="5587411"/>
            <a:ext cx="759823" cy="523220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accent2"/>
                </a:solidFill>
                <a:latin typeface="+mn-lt"/>
                <a:ea typeface="+mn-ea"/>
              </a:rPr>
              <a:t>50%</a:t>
            </a: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4656649" y="4860506"/>
            <a:ext cx="759823" cy="523220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accent3"/>
                </a:solidFill>
                <a:latin typeface="+mn-lt"/>
                <a:ea typeface="+mn-ea"/>
              </a:rPr>
              <a:t>75%</a:t>
            </a:r>
          </a:p>
        </p:txBody>
      </p:sp>
      <p:grpSp>
        <p:nvGrpSpPr>
          <p:cNvPr id="41" name="Group 72"/>
          <p:cNvGrpSpPr/>
          <p:nvPr/>
        </p:nvGrpSpPr>
        <p:grpSpPr>
          <a:xfrm rot="707884">
            <a:off x="3767008" y="1388067"/>
            <a:ext cx="1191396" cy="1823328"/>
            <a:chOff x="2803073" y="918959"/>
            <a:chExt cx="847215" cy="1296660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42" name="Group 62"/>
            <p:cNvGrpSpPr/>
            <p:nvPr/>
          </p:nvGrpSpPr>
          <p:grpSpPr>
            <a:xfrm>
              <a:off x="2803073" y="1145644"/>
              <a:ext cx="847215" cy="1069975"/>
              <a:chOff x="6381751" y="1112838"/>
              <a:chExt cx="1104899" cy="1395412"/>
            </a:xfrm>
            <a:grpFill/>
          </p:grpSpPr>
          <p:sp>
            <p:nvSpPr>
              <p:cNvPr id="44" name="Freeform 5"/>
              <p:cNvSpPr>
                <a:spLocks noEditPoints="1"/>
              </p:cNvSpPr>
              <p:nvPr/>
            </p:nvSpPr>
            <p:spPr bwMode="auto">
              <a:xfrm>
                <a:off x="6713538" y="1331913"/>
                <a:ext cx="231775" cy="231775"/>
              </a:xfrm>
              <a:custGeom>
                <a:avLst/>
                <a:gdLst/>
                <a:ahLst/>
                <a:cxnLst>
                  <a:cxn ang="0">
                    <a:pos x="61" y="31"/>
                  </a:cxn>
                  <a:cxn ang="0">
                    <a:pos x="31" y="61"/>
                  </a:cxn>
                  <a:cxn ang="0">
                    <a:pos x="0" y="31"/>
                  </a:cxn>
                  <a:cxn ang="0">
                    <a:pos x="31" y="0"/>
                  </a:cxn>
                  <a:cxn ang="0">
                    <a:pos x="61" y="31"/>
                  </a:cxn>
                  <a:cxn ang="0">
                    <a:pos x="61" y="31"/>
                  </a:cxn>
                  <a:cxn ang="0">
                    <a:pos x="61" y="31"/>
                  </a:cxn>
                </a:cxnLst>
                <a:rect l="0" t="0" r="r" b="b"/>
                <a:pathLst>
                  <a:path w="61" h="61">
                    <a:moveTo>
                      <a:pt x="61" y="31"/>
                    </a:moveTo>
                    <a:cubicBezTo>
                      <a:pt x="61" y="48"/>
                      <a:pt x="48" y="61"/>
                      <a:pt x="31" y="61"/>
                    </a:cubicBezTo>
                    <a:cubicBezTo>
                      <a:pt x="14" y="61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1" y="14"/>
                      <a:pt x="61" y="31"/>
                    </a:cubicBezTo>
                    <a:close/>
                    <a:moveTo>
                      <a:pt x="61" y="31"/>
                    </a:moveTo>
                    <a:cubicBezTo>
                      <a:pt x="61" y="31"/>
                      <a:pt x="61" y="31"/>
                      <a:pt x="61" y="31"/>
                    </a:cubicBezTo>
                  </a:path>
                </a:pathLst>
              </a:custGeom>
              <a:grpFill/>
              <a:ln w="1270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6"/>
              <p:cNvSpPr>
                <a:spLocks noEditPoints="1"/>
              </p:cNvSpPr>
              <p:nvPr/>
            </p:nvSpPr>
            <p:spPr bwMode="auto">
              <a:xfrm>
                <a:off x="6381751" y="1438275"/>
                <a:ext cx="1104899" cy="1069975"/>
              </a:xfrm>
              <a:custGeom>
                <a:avLst/>
                <a:gdLst/>
                <a:ahLst/>
                <a:cxnLst>
                  <a:cxn ang="0">
                    <a:pos x="287" y="194"/>
                  </a:cxn>
                  <a:cxn ang="0">
                    <a:pos x="218" y="136"/>
                  </a:cxn>
                  <a:cxn ang="0">
                    <a:pos x="171" y="43"/>
                  </a:cxn>
                  <a:cxn ang="0">
                    <a:pos x="123" y="43"/>
                  </a:cxn>
                  <a:cxn ang="0">
                    <a:pos x="121" y="46"/>
                  </a:cxn>
                  <a:cxn ang="0">
                    <a:pos x="32" y="8"/>
                  </a:cxn>
                  <a:cxn ang="0">
                    <a:pos x="22" y="43"/>
                  </a:cxn>
                  <a:cxn ang="0">
                    <a:pos x="121" y="89"/>
                  </a:cxn>
                  <a:cxn ang="0">
                    <a:pos x="124" y="91"/>
                  </a:cxn>
                  <a:cxn ang="0">
                    <a:pos x="151" y="145"/>
                  </a:cxn>
                  <a:cxn ang="0">
                    <a:pos x="152" y="155"/>
                  </a:cxn>
                  <a:cxn ang="0">
                    <a:pos x="144" y="189"/>
                  </a:cxn>
                  <a:cxn ang="0">
                    <a:pos x="115" y="153"/>
                  </a:cxn>
                  <a:cxn ang="0">
                    <a:pos x="76" y="176"/>
                  </a:cxn>
                  <a:cxn ang="0">
                    <a:pos x="137" y="245"/>
                  </a:cxn>
                  <a:cxn ang="0">
                    <a:pos x="173" y="241"/>
                  </a:cxn>
                  <a:cxn ang="0">
                    <a:pos x="193" y="176"/>
                  </a:cxn>
                  <a:cxn ang="0">
                    <a:pos x="198" y="175"/>
                  </a:cxn>
                  <a:cxn ang="0">
                    <a:pos x="203" y="178"/>
                  </a:cxn>
                  <a:cxn ang="0">
                    <a:pos x="239" y="204"/>
                  </a:cxn>
                  <a:cxn ang="0">
                    <a:pos x="203" y="231"/>
                  </a:cxn>
                  <a:cxn ang="0">
                    <a:pos x="226" y="270"/>
                  </a:cxn>
                  <a:cxn ang="0">
                    <a:pos x="283" y="221"/>
                  </a:cxn>
                  <a:cxn ang="0">
                    <a:pos x="287" y="194"/>
                  </a:cxn>
                  <a:cxn ang="0">
                    <a:pos x="287" y="194"/>
                  </a:cxn>
                  <a:cxn ang="0">
                    <a:pos x="287" y="194"/>
                  </a:cxn>
                </a:cxnLst>
                <a:rect l="0" t="0" r="r" b="b"/>
                <a:pathLst>
                  <a:path w="292" h="283">
                    <a:moveTo>
                      <a:pt x="287" y="194"/>
                    </a:moveTo>
                    <a:cubicBezTo>
                      <a:pt x="271" y="167"/>
                      <a:pt x="247" y="148"/>
                      <a:pt x="218" y="136"/>
                    </a:cubicBezTo>
                    <a:cubicBezTo>
                      <a:pt x="217" y="100"/>
                      <a:pt x="199" y="66"/>
                      <a:pt x="171" y="43"/>
                    </a:cubicBezTo>
                    <a:cubicBezTo>
                      <a:pt x="157" y="32"/>
                      <a:pt x="137" y="29"/>
                      <a:pt x="123" y="43"/>
                    </a:cubicBezTo>
                    <a:cubicBezTo>
                      <a:pt x="122" y="44"/>
                      <a:pt x="122" y="45"/>
                      <a:pt x="121" y="46"/>
                    </a:cubicBezTo>
                    <a:cubicBezTo>
                      <a:pt x="92" y="30"/>
                      <a:pt x="61" y="18"/>
                      <a:pt x="32" y="8"/>
                    </a:cubicBezTo>
                    <a:cubicBezTo>
                      <a:pt x="10" y="0"/>
                      <a:pt x="0" y="35"/>
                      <a:pt x="22" y="43"/>
                    </a:cubicBezTo>
                    <a:cubicBezTo>
                      <a:pt x="55" y="54"/>
                      <a:pt x="91" y="68"/>
                      <a:pt x="121" y="89"/>
                    </a:cubicBezTo>
                    <a:cubicBezTo>
                      <a:pt x="122" y="90"/>
                      <a:pt x="123" y="91"/>
                      <a:pt x="124" y="91"/>
                    </a:cubicBezTo>
                    <a:cubicBezTo>
                      <a:pt x="141" y="105"/>
                      <a:pt x="152" y="122"/>
                      <a:pt x="151" y="145"/>
                    </a:cubicBezTo>
                    <a:cubicBezTo>
                      <a:pt x="151" y="148"/>
                      <a:pt x="151" y="152"/>
                      <a:pt x="152" y="155"/>
                    </a:cubicBezTo>
                    <a:cubicBezTo>
                      <a:pt x="150" y="166"/>
                      <a:pt x="148" y="178"/>
                      <a:pt x="144" y="189"/>
                    </a:cubicBezTo>
                    <a:cubicBezTo>
                      <a:pt x="133" y="178"/>
                      <a:pt x="124" y="167"/>
                      <a:pt x="115" y="153"/>
                    </a:cubicBezTo>
                    <a:cubicBezTo>
                      <a:pt x="100" y="129"/>
                      <a:pt x="61" y="152"/>
                      <a:pt x="76" y="176"/>
                    </a:cubicBezTo>
                    <a:cubicBezTo>
                      <a:pt x="93" y="202"/>
                      <a:pt x="115" y="224"/>
                      <a:pt x="137" y="245"/>
                    </a:cubicBezTo>
                    <a:cubicBezTo>
                      <a:pt x="147" y="254"/>
                      <a:pt x="167" y="255"/>
                      <a:pt x="173" y="241"/>
                    </a:cubicBezTo>
                    <a:cubicBezTo>
                      <a:pt x="182" y="220"/>
                      <a:pt x="189" y="198"/>
                      <a:pt x="193" y="176"/>
                    </a:cubicBezTo>
                    <a:cubicBezTo>
                      <a:pt x="195" y="176"/>
                      <a:pt x="196" y="176"/>
                      <a:pt x="198" y="175"/>
                    </a:cubicBezTo>
                    <a:cubicBezTo>
                      <a:pt x="199" y="176"/>
                      <a:pt x="201" y="177"/>
                      <a:pt x="203" y="178"/>
                    </a:cubicBezTo>
                    <a:cubicBezTo>
                      <a:pt x="217" y="183"/>
                      <a:pt x="229" y="192"/>
                      <a:pt x="239" y="204"/>
                    </a:cubicBezTo>
                    <a:cubicBezTo>
                      <a:pt x="228" y="215"/>
                      <a:pt x="217" y="224"/>
                      <a:pt x="203" y="231"/>
                    </a:cubicBezTo>
                    <a:cubicBezTo>
                      <a:pt x="178" y="244"/>
                      <a:pt x="200" y="283"/>
                      <a:pt x="226" y="270"/>
                    </a:cubicBezTo>
                    <a:cubicBezTo>
                      <a:pt x="249" y="259"/>
                      <a:pt x="267" y="241"/>
                      <a:pt x="283" y="221"/>
                    </a:cubicBezTo>
                    <a:cubicBezTo>
                      <a:pt x="290" y="214"/>
                      <a:pt x="292" y="204"/>
                      <a:pt x="287" y="194"/>
                    </a:cubicBezTo>
                    <a:close/>
                    <a:moveTo>
                      <a:pt x="287" y="194"/>
                    </a:moveTo>
                    <a:cubicBezTo>
                      <a:pt x="287" y="194"/>
                      <a:pt x="287" y="194"/>
                      <a:pt x="287" y="194"/>
                    </a:cubicBezTo>
                  </a:path>
                </a:pathLst>
              </a:custGeom>
              <a:grpFill/>
              <a:ln w="1270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7"/>
              <p:cNvSpPr>
                <a:spLocks noEditPoints="1"/>
              </p:cNvSpPr>
              <p:nvPr/>
            </p:nvSpPr>
            <p:spPr bwMode="auto">
              <a:xfrm>
                <a:off x="6707188" y="1112838"/>
                <a:ext cx="207962" cy="227013"/>
              </a:xfrm>
              <a:custGeom>
                <a:avLst/>
                <a:gdLst/>
                <a:ahLst/>
                <a:cxnLst>
                  <a:cxn ang="0">
                    <a:pos x="14" y="54"/>
                  </a:cxn>
                  <a:cxn ang="0">
                    <a:pos x="27" y="49"/>
                  </a:cxn>
                  <a:cxn ang="0">
                    <a:pos x="55" y="60"/>
                  </a:cxn>
                  <a:cxn ang="0">
                    <a:pos x="42" y="22"/>
                  </a:cxn>
                  <a:cxn ang="0">
                    <a:pos x="7" y="31"/>
                  </a:cxn>
                  <a:cxn ang="0">
                    <a:pos x="14" y="54"/>
                  </a:cxn>
                  <a:cxn ang="0">
                    <a:pos x="14" y="54"/>
                  </a:cxn>
                  <a:cxn ang="0">
                    <a:pos x="14" y="54"/>
                  </a:cxn>
                </a:cxnLst>
                <a:rect l="0" t="0" r="r" b="b"/>
                <a:pathLst>
                  <a:path w="55" h="60">
                    <a:moveTo>
                      <a:pt x="14" y="54"/>
                    </a:moveTo>
                    <a:cubicBezTo>
                      <a:pt x="18" y="52"/>
                      <a:pt x="23" y="49"/>
                      <a:pt x="27" y="49"/>
                    </a:cubicBezTo>
                    <a:cubicBezTo>
                      <a:pt x="38" y="49"/>
                      <a:pt x="48" y="53"/>
                      <a:pt x="55" y="60"/>
                    </a:cubicBezTo>
                    <a:cubicBezTo>
                      <a:pt x="50" y="48"/>
                      <a:pt x="46" y="35"/>
                      <a:pt x="42" y="22"/>
                    </a:cubicBezTo>
                    <a:cubicBezTo>
                      <a:pt x="35" y="0"/>
                      <a:pt x="0" y="9"/>
                      <a:pt x="7" y="31"/>
                    </a:cubicBezTo>
                    <a:cubicBezTo>
                      <a:pt x="9" y="38"/>
                      <a:pt x="11" y="47"/>
                      <a:pt x="14" y="54"/>
                    </a:cubicBezTo>
                    <a:close/>
                    <a:moveTo>
                      <a:pt x="14" y="54"/>
                    </a:moveTo>
                    <a:cubicBezTo>
                      <a:pt x="14" y="54"/>
                      <a:pt x="14" y="54"/>
                      <a:pt x="14" y="54"/>
                    </a:cubicBezTo>
                  </a:path>
                </a:pathLst>
              </a:custGeom>
              <a:grpFill/>
              <a:ln w="12700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3" name="Freeform 11"/>
            <p:cNvSpPr>
              <a:spLocks noEditPoints="1"/>
            </p:cNvSpPr>
            <p:nvPr/>
          </p:nvSpPr>
          <p:spPr bwMode="auto">
            <a:xfrm rot="17812402" flipH="1">
              <a:off x="2895918" y="880714"/>
              <a:ext cx="374861" cy="451351"/>
            </a:xfrm>
            <a:custGeom>
              <a:avLst/>
              <a:gdLst/>
              <a:ahLst/>
              <a:cxnLst>
                <a:cxn ang="0">
                  <a:pos x="328" y="0"/>
                </a:cxn>
                <a:cxn ang="0">
                  <a:pos x="271" y="33"/>
                </a:cxn>
                <a:cxn ang="0">
                  <a:pos x="122" y="33"/>
                </a:cxn>
                <a:cxn ang="0">
                  <a:pos x="66" y="0"/>
                </a:cxn>
                <a:cxn ang="0">
                  <a:pos x="0" y="66"/>
                </a:cxn>
                <a:cxn ang="0">
                  <a:pos x="73" y="181"/>
                </a:cxn>
                <a:cxn ang="0">
                  <a:pos x="116" y="222"/>
                </a:cxn>
                <a:cxn ang="0">
                  <a:pos x="163" y="298"/>
                </a:cxn>
                <a:cxn ang="0">
                  <a:pos x="97" y="474"/>
                </a:cxn>
                <a:cxn ang="0">
                  <a:pos x="295" y="474"/>
                </a:cxn>
                <a:cxn ang="0">
                  <a:pos x="226" y="301"/>
                </a:cxn>
                <a:cxn ang="0">
                  <a:pos x="278" y="222"/>
                </a:cxn>
                <a:cxn ang="0">
                  <a:pos x="321" y="181"/>
                </a:cxn>
                <a:cxn ang="0">
                  <a:pos x="394" y="66"/>
                </a:cxn>
                <a:cxn ang="0">
                  <a:pos x="328" y="0"/>
                </a:cxn>
                <a:cxn ang="0">
                  <a:pos x="156" y="126"/>
                </a:cxn>
                <a:cxn ang="0">
                  <a:pos x="187" y="99"/>
                </a:cxn>
                <a:cxn ang="0">
                  <a:pos x="213" y="99"/>
                </a:cxn>
                <a:cxn ang="0">
                  <a:pos x="213" y="213"/>
                </a:cxn>
                <a:cxn ang="0">
                  <a:pos x="180" y="213"/>
                </a:cxn>
                <a:cxn ang="0">
                  <a:pos x="180" y="148"/>
                </a:cxn>
                <a:cxn ang="0">
                  <a:pos x="156" y="148"/>
                </a:cxn>
                <a:cxn ang="0">
                  <a:pos x="156" y="126"/>
                </a:cxn>
                <a:cxn ang="0">
                  <a:pos x="94" y="156"/>
                </a:cxn>
                <a:cxn ang="0">
                  <a:pos x="33" y="66"/>
                </a:cxn>
                <a:cxn ang="0">
                  <a:pos x="66" y="33"/>
                </a:cxn>
                <a:cxn ang="0">
                  <a:pos x="82" y="37"/>
                </a:cxn>
                <a:cxn ang="0">
                  <a:pos x="96" y="158"/>
                </a:cxn>
                <a:cxn ang="0">
                  <a:pos x="94" y="156"/>
                </a:cxn>
                <a:cxn ang="0">
                  <a:pos x="299" y="156"/>
                </a:cxn>
                <a:cxn ang="0">
                  <a:pos x="297" y="158"/>
                </a:cxn>
                <a:cxn ang="0">
                  <a:pos x="312" y="37"/>
                </a:cxn>
                <a:cxn ang="0">
                  <a:pos x="328" y="33"/>
                </a:cxn>
                <a:cxn ang="0">
                  <a:pos x="361" y="66"/>
                </a:cxn>
                <a:cxn ang="0">
                  <a:pos x="299" y="156"/>
                </a:cxn>
                <a:cxn ang="0">
                  <a:pos x="299" y="156"/>
                </a:cxn>
                <a:cxn ang="0">
                  <a:pos x="299" y="156"/>
                </a:cxn>
              </a:cxnLst>
              <a:rect l="0" t="0" r="r" b="b"/>
              <a:pathLst>
                <a:path w="394" h="474">
                  <a:moveTo>
                    <a:pt x="328" y="0"/>
                  </a:moveTo>
                  <a:cubicBezTo>
                    <a:pt x="303" y="0"/>
                    <a:pt x="282" y="13"/>
                    <a:pt x="271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11" y="13"/>
                    <a:pt x="90" y="0"/>
                    <a:pt x="66" y="0"/>
                  </a:cubicBezTo>
                  <a:cubicBezTo>
                    <a:pt x="29" y="0"/>
                    <a:pt x="0" y="29"/>
                    <a:pt x="0" y="66"/>
                  </a:cubicBezTo>
                  <a:cubicBezTo>
                    <a:pt x="0" y="119"/>
                    <a:pt x="37" y="151"/>
                    <a:pt x="73" y="181"/>
                  </a:cubicBezTo>
                  <a:cubicBezTo>
                    <a:pt x="89" y="195"/>
                    <a:pt x="104" y="208"/>
                    <a:pt x="116" y="222"/>
                  </a:cubicBezTo>
                  <a:cubicBezTo>
                    <a:pt x="129" y="255"/>
                    <a:pt x="145" y="282"/>
                    <a:pt x="163" y="298"/>
                  </a:cubicBezTo>
                  <a:cubicBezTo>
                    <a:pt x="214" y="353"/>
                    <a:pt x="97" y="425"/>
                    <a:pt x="97" y="474"/>
                  </a:cubicBezTo>
                  <a:cubicBezTo>
                    <a:pt x="295" y="474"/>
                    <a:pt x="295" y="474"/>
                    <a:pt x="295" y="474"/>
                  </a:cubicBezTo>
                  <a:cubicBezTo>
                    <a:pt x="295" y="426"/>
                    <a:pt x="183" y="352"/>
                    <a:pt x="226" y="301"/>
                  </a:cubicBezTo>
                  <a:cubicBezTo>
                    <a:pt x="246" y="286"/>
                    <a:pt x="264" y="258"/>
                    <a:pt x="278" y="222"/>
                  </a:cubicBezTo>
                  <a:cubicBezTo>
                    <a:pt x="290" y="208"/>
                    <a:pt x="305" y="195"/>
                    <a:pt x="321" y="181"/>
                  </a:cubicBezTo>
                  <a:cubicBezTo>
                    <a:pt x="356" y="151"/>
                    <a:pt x="394" y="119"/>
                    <a:pt x="394" y="66"/>
                  </a:cubicBezTo>
                  <a:cubicBezTo>
                    <a:pt x="394" y="29"/>
                    <a:pt x="365" y="0"/>
                    <a:pt x="328" y="0"/>
                  </a:cubicBezTo>
                  <a:close/>
                  <a:moveTo>
                    <a:pt x="156" y="126"/>
                  </a:moveTo>
                  <a:cubicBezTo>
                    <a:pt x="175" y="126"/>
                    <a:pt x="185" y="107"/>
                    <a:pt x="187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213"/>
                    <a:pt x="213" y="213"/>
                    <a:pt x="213" y="213"/>
                  </a:cubicBezTo>
                  <a:cubicBezTo>
                    <a:pt x="180" y="213"/>
                    <a:pt x="180" y="213"/>
                    <a:pt x="180" y="213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56" y="148"/>
                    <a:pt x="156" y="148"/>
                    <a:pt x="156" y="148"/>
                  </a:cubicBezTo>
                  <a:lnTo>
                    <a:pt x="156" y="126"/>
                  </a:lnTo>
                  <a:close/>
                  <a:moveTo>
                    <a:pt x="94" y="156"/>
                  </a:moveTo>
                  <a:cubicBezTo>
                    <a:pt x="61" y="128"/>
                    <a:pt x="33" y="104"/>
                    <a:pt x="33" y="66"/>
                  </a:cubicBezTo>
                  <a:cubicBezTo>
                    <a:pt x="33" y="47"/>
                    <a:pt x="47" y="33"/>
                    <a:pt x="66" y="33"/>
                  </a:cubicBezTo>
                  <a:cubicBezTo>
                    <a:pt x="72" y="33"/>
                    <a:pt x="77" y="35"/>
                    <a:pt x="82" y="37"/>
                  </a:cubicBezTo>
                  <a:cubicBezTo>
                    <a:pt x="82" y="78"/>
                    <a:pt x="88" y="120"/>
                    <a:pt x="96" y="158"/>
                  </a:cubicBezTo>
                  <a:cubicBezTo>
                    <a:pt x="96" y="157"/>
                    <a:pt x="95" y="157"/>
                    <a:pt x="94" y="156"/>
                  </a:cubicBezTo>
                  <a:close/>
                  <a:moveTo>
                    <a:pt x="299" y="156"/>
                  </a:moveTo>
                  <a:cubicBezTo>
                    <a:pt x="299" y="157"/>
                    <a:pt x="298" y="157"/>
                    <a:pt x="297" y="158"/>
                  </a:cubicBezTo>
                  <a:cubicBezTo>
                    <a:pt x="306" y="120"/>
                    <a:pt x="311" y="78"/>
                    <a:pt x="312" y="37"/>
                  </a:cubicBezTo>
                  <a:cubicBezTo>
                    <a:pt x="316" y="35"/>
                    <a:pt x="322" y="33"/>
                    <a:pt x="328" y="33"/>
                  </a:cubicBezTo>
                  <a:cubicBezTo>
                    <a:pt x="347" y="33"/>
                    <a:pt x="361" y="47"/>
                    <a:pt x="361" y="66"/>
                  </a:cubicBezTo>
                  <a:cubicBezTo>
                    <a:pt x="361" y="104"/>
                    <a:pt x="332" y="128"/>
                    <a:pt x="299" y="156"/>
                  </a:cubicBezTo>
                  <a:close/>
                  <a:moveTo>
                    <a:pt x="299" y="156"/>
                  </a:moveTo>
                  <a:cubicBezTo>
                    <a:pt x="299" y="156"/>
                    <a:pt x="299" y="156"/>
                    <a:pt x="299" y="15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7" name="Group 73"/>
          <p:cNvGrpSpPr/>
          <p:nvPr/>
        </p:nvGrpSpPr>
        <p:grpSpPr>
          <a:xfrm>
            <a:off x="7862564" y="1968994"/>
            <a:ext cx="3685933" cy="783235"/>
            <a:chOff x="1259608" y="1192718"/>
            <a:chExt cx="2621108" cy="556997"/>
          </a:xfrm>
        </p:grpSpPr>
        <p:sp>
          <p:nvSpPr>
            <p:cNvPr id="48" name="Text Placeholder 3"/>
            <p:cNvSpPr txBox="1">
              <a:spLocks/>
            </p:cNvSpPr>
            <p:nvPr/>
          </p:nvSpPr>
          <p:spPr>
            <a:xfrm>
              <a:off x="1259608" y="1192718"/>
              <a:ext cx="875454" cy="26265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Text Placeholder 3"/>
            <p:cNvSpPr txBox="1">
              <a:spLocks/>
            </p:cNvSpPr>
            <p:nvPr/>
          </p:nvSpPr>
          <p:spPr>
            <a:xfrm>
              <a:off x="1270278" y="1443290"/>
              <a:ext cx="2610438" cy="30642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0" name="Group 76"/>
          <p:cNvGrpSpPr/>
          <p:nvPr/>
        </p:nvGrpSpPr>
        <p:grpSpPr>
          <a:xfrm>
            <a:off x="7862564" y="3119167"/>
            <a:ext cx="3685933" cy="785189"/>
            <a:chOff x="1259608" y="2114430"/>
            <a:chExt cx="2621108" cy="558387"/>
          </a:xfrm>
        </p:grpSpPr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1259608" y="2114430"/>
              <a:ext cx="875454" cy="26265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Text Placeholder 3"/>
            <p:cNvSpPr txBox="1">
              <a:spLocks/>
            </p:cNvSpPr>
            <p:nvPr/>
          </p:nvSpPr>
          <p:spPr>
            <a:xfrm>
              <a:off x="1270277" y="2366392"/>
              <a:ext cx="2610439" cy="30642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3" name="Group 79"/>
          <p:cNvGrpSpPr/>
          <p:nvPr/>
        </p:nvGrpSpPr>
        <p:grpSpPr>
          <a:xfrm>
            <a:off x="7869535" y="4269344"/>
            <a:ext cx="3678963" cy="787143"/>
            <a:chOff x="1264565" y="3036142"/>
            <a:chExt cx="2616151" cy="559776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1264565" y="3036142"/>
              <a:ext cx="875454" cy="26265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1270277" y="3289493"/>
              <a:ext cx="2610439" cy="30642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Group 82"/>
          <p:cNvGrpSpPr/>
          <p:nvPr/>
        </p:nvGrpSpPr>
        <p:grpSpPr>
          <a:xfrm>
            <a:off x="7869535" y="5419516"/>
            <a:ext cx="3678964" cy="789097"/>
            <a:chOff x="1264565" y="3047590"/>
            <a:chExt cx="2616151" cy="561166"/>
          </a:xfrm>
        </p:grpSpPr>
        <p:sp>
          <p:nvSpPr>
            <p:cNvPr id="57" name="Text Placeholder 3"/>
            <p:cNvSpPr txBox="1">
              <a:spLocks/>
            </p:cNvSpPr>
            <p:nvPr/>
          </p:nvSpPr>
          <p:spPr>
            <a:xfrm>
              <a:off x="1264565" y="3047590"/>
              <a:ext cx="875454" cy="262650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Text Placeholder 3"/>
            <p:cNvSpPr txBox="1">
              <a:spLocks/>
            </p:cNvSpPr>
            <p:nvPr/>
          </p:nvSpPr>
          <p:spPr>
            <a:xfrm>
              <a:off x="1270277" y="3302331"/>
              <a:ext cx="2610439" cy="306425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0" name="Freeform 45"/>
          <p:cNvSpPr>
            <a:spLocks noEditPoints="1"/>
          </p:cNvSpPr>
          <p:nvPr/>
        </p:nvSpPr>
        <p:spPr bwMode="auto">
          <a:xfrm>
            <a:off x="7320483" y="2393136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45"/>
          <p:cNvSpPr>
            <a:spLocks noEditPoints="1"/>
          </p:cNvSpPr>
          <p:nvPr/>
        </p:nvSpPr>
        <p:spPr bwMode="auto">
          <a:xfrm>
            <a:off x="7320483" y="3536121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45"/>
          <p:cNvSpPr>
            <a:spLocks noEditPoints="1"/>
          </p:cNvSpPr>
          <p:nvPr/>
        </p:nvSpPr>
        <p:spPr bwMode="auto">
          <a:xfrm>
            <a:off x="7320483" y="4679106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45"/>
          <p:cNvSpPr>
            <a:spLocks noEditPoints="1"/>
          </p:cNvSpPr>
          <p:nvPr/>
        </p:nvSpPr>
        <p:spPr bwMode="auto">
          <a:xfrm>
            <a:off x="7320483" y="5822090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69">
        <p:fade/>
      </p:transition>
    </mc:Choice>
    <mc:Fallback xmlns="">
      <p:transition spd="med" advTm="100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000"/>
                            </p:stCondLst>
                            <p:childTnLst>
                              <p:par>
                                <p:cTn id="10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37" grpId="0"/>
      <p:bldP spid="38" grpId="0"/>
      <p:bldP spid="39" grpId="0"/>
      <p:bldP spid="40" grpId="0"/>
      <p:bldP spid="60" grpId="0" animBg="1"/>
      <p:bldP spid="61" grpId="0" animBg="1"/>
      <p:bldP spid="62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Bent Arrow 13"/>
          <p:cNvSpPr/>
          <p:nvPr/>
        </p:nvSpPr>
        <p:spPr>
          <a:xfrm rot="10800000" flipH="1">
            <a:off x="3741604" y="5733853"/>
            <a:ext cx="2407686" cy="636653"/>
          </a:xfrm>
          <a:prstGeom prst="bentArrow">
            <a:avLst>
              <a:gd name="adj1" fmla="val 17673"/>
              <a:gd name="adj2" fmla="val 3577"/>
              <a:gd name="adj3" fmla="val 0"/>
              <a:gd name="adj4" fmla="val 703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5" name="Group 9"/>
          <p:cNvGrpSpPr/>
          <p:nvPr/>
        </p:nvGrpSpPr>
        <p:grpSpPr>
          <a:xfrm flipH="1">
            <a:off x="6753050" y="3376717"/>
            <a:ext cx="1523829" cy="3855958"/>
            <a:chOff x="2152507" y="1411974"/>
            <a:chExt cx="1739158" cy="3516910"/>
          </a:xfrm>
          <a:solidFill>
            <a:schemeClr val="accent6"/>
          </a:solidFill>
        </p:grpSpPr>
        <p:sp>
          <p:nvSpPr>
            <p:cNvPr id="7" name="Bent Arrow 10"/>
            <p:cNvSpPr/>
            <p:nvPr/>
          </p:nvSpPr>
          <p:spPr>
            <a:xfrm rot="16200000">
              <a:off x="1677486" y="1886995"/>
              <a:ext cx="1819621" cy="869579"/>
            </a:xfrm>
            <a:prstGeom prst="bentArrow">
              <a:avLst>
                <a:gd name="adj1" fmla="val 17673"/>
                <a:gd name="adj2" fmla="val 10250"/>
                <a:gd name="adj3" fmla="val 0"/>
                <a:gd name="adj4" fmla="val 70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Bent Arrow 11"/>
            <p:cNvSpPr/>
            <p:nvPr/>
          </p:nvSpPr>
          <p:spPr>
            <a:xfrm rot="5400000">
              <a:off x="2547066" y="3584284"/>
              <a:ext cx="1819620" cy="869579"/>
            </a:xfrm>
            <a:prstGeom prst="bentArrow">
              <a:avLst>
                <a:gd name="adj1" fmla="val 17673"/>
                <a:gd name="adj2" fmla="val 10250"/>
                <a:gd name="adj3" fmla="val 0"/>
                <a:gd name="adj4" fmla="val 70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6672405" y="2672111"/>
            <a:ext cx="3049159" cy="1916279"/>
            <a:chOff x="686838" y="2184398"/>
            <a:chExt cx="1192213" cy="749301"/>
          </a:xfrm>
          <a:solidFill>
            <a:schemeClr val="accent6"/>
          </a:solidFill>
        </p:grpSpPr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2" name="Up Arrow 12"/>
          <p:cNvSpPr/>
          <p:nvPr/>
        </p:nvSpPr>
        <p:spPr>
          <a:xfrm>
            <a:off x="6064361" y="2349667"/>
            <a:ext cx="300279" cy="4882984"/>
          </a:xfrm>
          <a:prstGeom prst="upArrow">
            <a:avLst>
              <a:gd name="adj1" fmla="val 53549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/>
          </a:p>
        </p:txBody>
      </p:sp>
      <p:grpSp>
        <p:nvGrpSpPr>
          <p:cNvPr id="13" name="Group 20"/>
          <p:cNvGrpSpPr/>
          <p:nvPr/>
        </p:nvGrpSpPr>
        <p:grpSpPr>
          <a:xfrm>
            <a:off x="4428072" y="1254193"/>
            <a:ext cx="3578157" cy="224873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Up Arrow 5"/>
          <p:cNvSpPr/>
          <p:nvPr/>
        </p:nvSpPr>
        <p:spPr>
          <a:xfrm>
            <a:off x="6426077" y="3832688"/>
            <a:ext cx="262238" cy="3399961"/>
          </a:xfrm>
          <a:prstGeom prst="upArrow">
            <a:avLst>
              <a:gd name="adj1" fmla="val 53549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/>
          </a:p>
        </p:txBody>
      </p:sp>
      <p:grpSp>
        <p:nvGrpSpPr>
          <p:cNvPr id="17" name="Group 8"/>
          <p:cNvGrpSpPr/>
          <p:nvPr/>
        </p:nvGrpSpPr>
        <p:grpSpPr>
          <a:xfrm>
            <a:off x="4387665" y="3374487"/>
            <a:ext cx="1523828" cy="3858188"/>
            <a:chOff x="2152508" y="1409938"/>
            <a:chExt cx="1739157" cy="3518946"/>
          </a:xfrm>
          <a:solidFill>
            <a:schemeClr val="accent1"/>
          </a:solidFill>
        </p:grpSpPr>
        <p:sp>
          <p:nvSpPr>
            <p:cNvPr id="18" name="Bent Arrow 4"/>
            <p:cNvSpPr/>
            <p:nvPr/>
          </p:nvSpPr>
          <p:spPr>
            <a:xfrm rot="16200000">
              <a:off x="1677487" y="1884959"/>
              <a:ext cx="1819622" cy="869579"/>
            </a:xfrm>
            <a:prstGeom prst="bentArrow">
              <a:avLst>
                <a:gd name="adj1" fmla="val 17673"/>
                <a:gd name="adj2" fmla="val 10250"/>
                <a:gd name="adj3" fmla="val 0"/>
                <a:gd name="adj4" fmla="val 70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Bent Arrow 7"/>
            <p:cNvSpPr/>
            <p:nvPr/>
          </p:nvSpPr>
          <p:spPr>
            <a:xfrm rot="5400000">
              <a:off x="2547066" y="3584284"/>
              <a:ext cx="1819620" cy="869579"/>
            </a:xfrm>
            <a:prstGeom prst="bentArrow">
              <a:avLst>
                <a:gd name="adj1" fmla="val 17673"/>
                <a:gd name="adj2" fmla="val 10250"/>
                <a:gd name="adj3" fmla="val 0"/>
                <a:gd name="adj4" fmla="val 70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Bent Arrow 14"/>
          <p:cNvSpPr/>
          <p:nvPr/>
        </p:nvSpPr>
        <p:spPr>
          <a:xfrm rot="10800000">
            <a:off x="6606292" y="5733850"/>
            <a:ext cx="2415396" cy="953412"/>
          </a:xfrm>
          <a:prstGeom prst="bentArrow">
            <a:avLst>
              <a:gd name="adj1" fmla="val 17673"/>
              <a:gd name="adj2" fmla="val 3577"/>
              <a:gd name="adj3" fmla="val 0"/>
              <a:gd name="adj4" fmla="val 703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1" name="Group 19"/>
          <p:cNvGrpSpPr/>
          <p:nvPr/>
        </p:nvGrpSpPr>
        <p:grpSpPr>
          <a:xfrm>
            <a:off x="3269991" y="2320838"/>
            <a:ext cx="2405638" cy="1511851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3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376247" y="2725266"/>
            <a:ext cx="2405638" cy="1511851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Group 29"/>
          <p:cNvGrpSpPr/>
          <p:nvPr/>
        </p:nvGrpSpPr>
        <p:grpSpPr>
          <a:xfrm>
            <a:off x="2861359" y="4789688"/>
            <a:ext cx="1852362" cy="1164138"/>
            <a:chOff x="686838" y="2184398"/>
            <a:chExt cx="1192213" cy="749301"/>
          </a:xfrm>
          <a:solidFill>
            <a:schemeClr val="accent5"/>
          </a:solidFill>
        </p:grpSpPr>
        <p:sp>
          <p:nvSpPr>
            <p:cNvPr id="2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30" name="Group 32"/>
          <p:cNvGrpSpPr/>
          <p:nvPr/>
        </p:nvGrpSpPr>
        <p:grpSpPr>
          <a:xfrm>
            <a:off x="8095508" y="4789688"/>
            <a:ext cx="1852362" cy="1164138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3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4020176" y="2725266"/>
            <a:ext cx="924233" cy="92418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4" name="Freeform 56"/>
          <p:cNvSpPr>
            <a:spLocks noEditPoints="1"/>
          </p:cNvSpPr>
          <p:nvPr/>
        </p:nvSpPr>
        <p:spPr bwMode="auto">
          <a:xfrm>
            <a:off x="6266572" y="3211557"/>
            <a:ext cx="679441" cy="679404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4"/>
          <p:cNvSpPr>
            <a:spLocks noEditPoints="1"/>
          </p:cNvSpPr>
          <p:nvPr/>
        </p:nvSpPr>
        <p:spPr bwMode="auto">
          <a:xfrm>
            <a:off x="3460451" y="5102782"/>
            <a:ext cx="581157" cy="631068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57"/>
          <p:cNvSpPr>
            <a:spLocks noEditPoints="1"/>
          </p:cNvSpPr>
          <p:nvPr/>
        </p:nvSpPr>
        <p:spPr bwMode="auto">
          <a:xfrm>
            <a:off x="8728873" y="5194291"/>
            <a:ext cx="627559" cy="55631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152"/>
          <p:cNvSpPr>
            <a:spLocks noEditPoints="1"/>
          </p:cNvSpPr>
          <p:nvPr/>
        </p:nvSpPr>
        <p:spPr bwMode="auto">
          <a:xfrm>
            <a:off x="5896495" y="2001483"/>
            <a:ext cx="722306" cy="667472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66"/>
          <p:cNvSpPr>
            <a:spLocks noEditPoints="1"/>
          </p:cNvSpPr>
          <p:nvPr/>
        </p:nvSpPr>
        <p:spPr bwMode="auto">
          <a:xfrm>
            <a:off x="8006229" y="3502926"/>
            <a:ext cx="766461" cy="59446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9" name="Group 25"/>
          <p:cNvGrpSpPr/>
          <p:nvPr/>
        </p:nvGrpSpPr>
        <p:grpSpPr>
          <a:xfrm>
            <a:off x="9158710" y="2320181"/>
            <a:ext cx="2334033" cy="951332"/>
            <a:chOff x="1644890" y="801281"/>
            <a:chExt cx="1659756" cy="676539"/>
          </a:xfrm>
        </p:grpSpPr>
        <p:sp>
          <p:nvSpPr>
            <p:cNvPr id="40" name="Text Placeholder 3"/>
            <p:cNvSpPr txBox="1">
              <a:spLocks/>
            </p:cNvSpPr>
            <p:nvPr/>
          </p:nvSpPr>
          <p:spPr>
            <a:xfrm>
              <a:off x="1644890" y="801281"/>
              <a:ext cx="875453" cy="2626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662668" y="1018182"/>
              <a:ext cx="1641978" cy="45963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Group 28"/>
          <p:cNvGrpSpPr/>
          <p:nvPr/>
        </p:nvGrpSpPr>
        <p:grpSpPr>
          <a:xfrm>
            <a:off x="1585694" y="5983297"/>
            <a:ext cx="2155908" cy="958374"/>
            <a:chOff x="1253094" y="801960"/>
            <a:chExt cx="1533090" cy="681548"/>
          </a:xfrm>
        </p:grpSpPr>
        <p:sp>
          <p:nvSpPr>
            <p:cNvPr id="43" name="Text Placeholder 3"/>
            <p:cNvSpPr txBox="1">
              <a:spLocks/>
            </p:cNvSpPr>
            <p:nvPr/>
          </p:nvSpPr>
          <p:spPr>
            <a:xfrm>
              <a:off x="1884686" y="801960"/>
              <a:ext cx="875453" cy="2626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 Placeholder 3"/>
            <p:cNvSpPr txBox="1">
              <a:spLocks/>
            </p:cNvSpPr>
            <p:nvPr/>
          </p:nvSpPr>
          <p:spPr>
            <a:xfrm>
              <a:off x="1253094" y="1023870"/>
              <a:ext cx="1533090" cy="45963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Group 61"/>
          <p:cNvGrpSpPr/>
          <p:nvPr/>
        </p:nvGrpSpPr>
        <p:grpSpPr>
          <a:xfrm>
            <a:off x="9183711" y="5935987"/>
            <a:ext cx="2309033" cy="992706"/>
            <a:chOff x="1662668" y="771857"/>
            <a:chExt cx="1641978" cy="705963"/>
          </a:xfrm>
        </p:grpSpPr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696095" y="771857"/>
              <a:ext cx="875453" cy="2626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1662668" y="1018182"/>
              <a:ext cx="1641978" cy="45963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8" name="Group 64"/>
          <p:cNvGrpSpPr/>
          <p:nvPr/>
        </p:nvGrpSpPr>
        <p:grpSpPr>
          <a:xfrm>
            <a:off x="2054843" y="3855272"/>
            <a:ext cx="2155909" cy="985189"/>
            <a:chOff x="1253094" y="782892"/>
            <a:chExt cx="1533090" cy="700617"/>
          </a:xfrm>
        </p:grpSpPr>
        <p:sp>
          <p:nvSpPr>
            <p:cNvPr id="49" name="Text Placeholder 3"/>
            <p:cNvSpPr txBox="1">
              <a:spLocks/>
            </p:cNvSpPr>
            <p:nvPr/>
          </p:nvSpPr>
          <p:spPr>
            <a:xfrm>
              <a:off x="1858304" y="782892"/>
              <a:ext cx="875453" cy="26265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Text Placeholder 3"/>
            <p:cNvSpPr txBox="1">
              <a:spLocks/>
            </p:cNvSpPr>
            <p:nvPr/>
          </p:nvSpPr>
          <p:spPr>
            <a:xfrm>
              <a:off x="1253094" y="1023871"/>
              <a:ext cx="1533090" cy="45963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1" name="Group 25"/>
          <p:cNvGrpSpPr/>
          <p:nvPr/>
        </p:nvGrpSpPr>
        <p:grpSpPr>
          <a:xfrm>
            <a:off x="7684776" y="1168053"/>
            <a:ext cx="2309032" cy="969384"/>
            <a:chOff x="1662668" y="788443"/>
            <a:chExt cx="1641978" cy="689377"/>
          </a:xfrm>
        </p:grpSpPr>
        <p:sp>
          <p:nvSpPr>
            <p:cNvPr id="52" name="Text Placeholder 3"/>
            <p:cNvSpPr txBox="1">
              <a:spLocks/>
            </p:cNvSpPr>
            <p:nvPr/>
          </p:nvSpPr>
          <p:spPr>
            <a:xfrm>
              <a:off x="1686684" y="788443"/>
              <a:ext cx="875453" cy="2626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Text Placeholder 3"/>
            <p:cNvSpPr txBox="1">
              <a:spLocks/>
            </p:cNvSpPr>
            <p:nvPr/>
          </p:nvSpPr>
          <p:spPr>
            <a:xfrm>
              <a:off x="1662668" y="1018182"/>
              <a:ext cx="1641978" cy="45963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267">
        <p:fade/>
      </p:transition>
    </mc:Choice>
    <mc:Fallback xmlns="">
      <p:transition spd="med" advTm="102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0"/>
                            </p:stCondLst>
                            <p:childTnLst>
                              <p:par>
                                <p:cTn id="10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1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500"/>
                            </p:stCondLst>
                            <p:childTnLst>
                              <p:par>
                                <p:cTn id="11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000"/>
                            </p:stCondLst>
                            <p:childTnLst>
                              <p:par>
                                <p:cTn id="12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 animBg="1"/>
      <p:bldP spid="12" grpId="0" animBg="1"/>
      <p:bldP spid="16" grpId="0" animBg="1"/>
      <p:bldP spid="20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35"/>
          <p:cNvGrpSpPr/>
          <p:nvPr/>
        </p:nvGrpSpPr>
        <p:grpSpPr>
          <a:xfrm>
            <a:off x="1082725" y="3574267"/>
            <a:ext cx="2268937" cy="486032"/>
            <a:chOff x="769938" y="2456536"/>
            <a:chExt cx="1613466" cy="345642"/>
          </a:xfrm>
        </p:grpSpPr>
        <p:sp>
          <p:nvSpPr>
            <p:cNvPr id="5" name="Notched Right Arrow 32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Oval 34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36"/>
          <p:cNvGrpSpPr/>
          <p:nvPr/>
        </p:nvGrpSpPr>
        <p:grpSpPr>
          <a:xfrm>
            <a:off x="3179399" y="3574267"/>
            <a:ext cx="2268937" cy="486032"/>
            <a:chOff x="769938" y="2456536"/>
            <a:chExt cx="1613466" cy="345642"/>
          </a:xfrm>
        </p:grpSpPr>
        <p:sp>
          <p:nvSpPr>
            <p:cNvPr id="9" name="Notched Right Arrow 37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39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40"/>
          <p:cNvGrpSpPr/>
          <p:nvPr/>
        </p:nvGrpSpPr>
        <p:grpSpPr>
          <a:xfrm>
            <a:off x="5276073" y="3574267"/>
            <a:ext cx="2268937" cy="486032"/>
            <a:chOff x="769938" y="2456536"/>
            <a:chExt cx="1613466" cy="345642"/>
          </a:xfrm>
        </p:grpSpPr>
        <p:sp>
          <p:nvSpPr>
            <p:cNvPr id="12" name="Notched Right Arrow 4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42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43"/>
          <p:cNvGrpSpPr/>
          <p:nvPr/>
        </p:nvGrpSpPr>
        <p:grpSpPr>
          <a:xfrm>
            <a:off x="7372746" y="3574267"/>
            <a:ext cx="2268937" cy="486032"/>
            <a:chOff x="769938" y="2456536"/>
            <a:chExt cx="1613466" cy="345642"/>
          </a:xfrm>
        </p:grpSpPr>
        <p:sp>
          <p:nvSpPr>
            <p:cNvPr id="15" name="Notched Right Arrow 44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45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49"/>
          <p:cNvGrpSpPr/>
          <p:nvPr/>
        </p:nvGrpSpPr>
        <p:grpSpPr>
          <a:xfrm>
            <a:off x="9469422" y="3574267"/>
            <a:ext cx="2268937" cy="486032"/>
            <a:chOff x="769938" y="2456536"/>
            <a:chExt cx="1613466" cy="345642"/>
          </a:xfrm>
        </p:grpSpPr>
        <p:sp>
          <p:nvSpPr>
            <p:cNvPr id="18" name="Notched Right Arrow 5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63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856654" y="4188421"/>
            <a:ext cx="570669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85829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1"/>
                </a:solidFill>
              </a:rPr>
              <a:t>2006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00558" y="3164245"/>
            <a:ext cx="570669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85829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2"/>
                </a:solidFill>
              </a:rPr>
              <a:t>2008</a:t>
            </a:r>
            <a:endParaRPr lang="en-US" sz="2200" dirty="0">
              <a:solidFill>
                <a:schemeClr val="accent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22554" y="4188421"/>
            <a:ext cx="570669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85829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3"/>
                </a:solidFill>
              </a:rPr>
              <a:t>2010</a:t>
            </a:r>
            <a:endParaRPr lang="en-US" sz="2200" dirty="0">
              <a:solidFill>
                <a:schemeClr val="accent3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07989" y="3164245"/>
            <a:ext cx="570669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85829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4"/>
                </a:solidFill>
              </a:rPr>
              <a:t>2012</a:t>
            </a:r>
            <a:endParaRPr lang="en-US" sz="2200" dirty="0">
              <a:solidFill>
                <a:schemeClr val="accent4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36392" y="4188421"/>
            <a:ext cx="570669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85829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5"/>
                </a:solidFill>
              </a:rPr>
              <a:t>2014</a:t>
            </a:r>
            <a:endParaRPr lang="en-US" sz="2200" dirty="0">
              <a:solidFill>
                <a:schemeClr val="accent5"/>
              </a:solidFill>
            </a:endParaRPr>
          </a:p>
        </p:txBody>
      </p:sp>
      <p:cxnSp>
        <p:nvCxnSpPr>
          <p:cNvPr id="25" name="Straight Connector 74"/>
          <p:cNvCxnSpPr>
            <a:stCxn id="46" idx="7"/>
          </p:cNvCxnSpPr>
          <p:nvPr/>
        </p:nvCxnSpPr>
        <p:spPr>
          <a:xfrm flipH="1">
            <a:off x="2214092" y="2951610"/>
            <a:ext cx="1" cy="864653"/>
          </a:xfrm>
          <a:prstGeom prst="line">
            <a:avLst/>
          </a:prstGeom>
          <a:ln w="1905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85"/>
          <p:cNvCxnSpPr>
            <a:stCxn id="49" idx="7"/>
          </p:cNvCxnSpPr>
          <p:nvPr/>
        </p:nvCxnSpPr>
        <p:spPr>
          <a:xfrm flipH="1">
            <a:off x="6411225" y="2944913"/>
            <a:ext cx="1" cy="864653"/>
          </a:xfrm>
          <a:prstGeom prst="line">
            <a:avLst/>
          </a:prstGeom>
          <a:ln w="19050"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90"/>
          <p:cNvCxnSpPr>
            <a:stCxn id="52" idx="7"/>
          </p:cNvCxnSpPr>
          <p:nvPr/>
        </p:nvCxnSpPr>
        <p:spPr>
          <a:xfrm flipH="1">
            <a:off x="10600925" y="2944913"/>
            <a:ext cx="1" cy="864653"/>
          </a:xfrm>
          <a:prstGeom prst="line">
            <a:avLst/>
          </a:prstGeom>
          <a:ln w="19050">
            <a:solidFill>
              <a:schemeClr val="accent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95"/>
          <p:cNvCxnSpPr>
            <a:stCxn id="58" idx="7"/>
          </p:cNvCxnSpPr>
          <p:nvPr/>
        </p:nvCxnSpPr>
        <p:spPr>
          <a:xfrm flipV="1">
            <a:off x="4311823" y="3822959"/>
            <a:ext cx="0" cy="864653"/>
          </a:xfrm>
          <a:prstGeom prst="line">
            <a:avLst/>
          </a:prstGeom>
          <a:ln w="190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100"/>
          <p:cNvCxnSpPr>
            <a:stCxn id="55" idx="7"/>
          </p:cNvCxnSpPr>
          <p:nvPr/>
        </p:nvCxnSpPr>
        <p:spPr>
          <a:xfrm rot="10800000" flipH="1">
            <a:off x="8505507" y="3822959"/>
            <a:ext cx="1" cy="864653"/>
          </a:xfrm>
          <a:prstGeom prst="line">
            <a:avLst/>
          </a:prstGeom>
          <a:ln w="1905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88"/>
          <p:cNvGrpSpPr/>
          <p:nvPr/>
        </p:nvGrpSpPr>
        <p:grpSpPr>
          <a:xfrm>
            <a:off x="1154608" y="4712253"/>
            <a:ext cx="2118524" cy="1275517"/>
            <a:chOff x="590510" y="661615"/>
            <a:chExt cx="1470132" cy="492966"/>
          </a:xfrm>
        </p:grpSpPr>
        <p:sp>
          <p:nvSpPr>
            <p:cNvPr id="31" name="TextBox 30"/>
            <p:cNvSpPr txBox="1"/>
            <p:nvPr/>
          </p:nvSpPr>
          <p:spPr>
            <a:xfrm>
              <a:off x="902944" y="661615"/>
              <a:ext cx="854316" cy="14274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90510" y="779887"/>
              <a:ext cx="1470132" cy="37469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3" name="Group 88"/>
          <p:cNvGrpSpPr/>
          <p:nvPr/>
        </p:nvGrpSpPr>
        <p:grpSpPr>
          <a:xfrm>
            <a:off x="5405157" y="4712254"/>
            <a:ext cx="2149230" cy="1275517"/>
            <a:chOff x="569202" y="661615"/>
            <a:chExt cx="1491440" cy="492966"/>
          </a:xfrm>
        </p:grpSpPr>
        <p:sp>
          <p:nvSpPr>
            <p:cNvPr id="34" name="TextBox 33"/>
            <p:cNvSpPr txBox="1"/>
            <p:nvPr/>
          </p:nvSpPr>
          <p:spPr>
            <a:xfrm>
              <a:off x="875357" y="661615"/>
              <a:ext cx="854316" cy="14274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69202" y="779887"/>
              <a:ext cx="1491440" cy="37469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Group 88"/>
          <p:cNvGrpSpPr/>
          <p:nvPr/>
        </p:nvGrpSpPr>
        <p:grpSpPr>
          <a:xfrm>
            <a:off x="9548438" y="4712254"/>
            <a:ext cx="2146577" cy="1275517"/>
            <a:chOff x="571042" y="661615"/>
            <a:chExt cx="1489599" cy="492966"/>
          </a:xfrm>
        </p:grpSpPr>
        <p:sp>
          <p:nvSpPr>
            <p:cNvPr id="37" name="TextBox 36"/>
            <p:cNvSpPr txBox="1"/>
            <p:nvPr/>
          </p:nvSpPr>
          <p:spPr>
            <a:xfrm>
              <a:off x="905062" y="661615"/>
              <a:ext cx="854316" cy="142741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71042" y="779887"/>
              <a:ext cx="1489599" cy="37469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Group 88"/>
          <p:cNvGrpSpPr/>
          <p:nvPr/>
        </p:nvGrpSpPr>
        <p:grpSpPr>
          <a:xfrm>
            <a:off x="3310764" y="1672196"/>
            <a:ext cx="2094023" cy="1237430"/>
            <a:chOff x="607512" y="661615"/>
            <a:chExt cx="1453130" cy="478246"/>
          </a:xfrm>
        </p:grpSpPr>
        <p:sp>
          <p:nvSpPr>
            <p:cNvPr id="40" name="TextBox 39"/>
            <p:cNvSpPr txBox="1"/>
            <p:nvPr/>
          </p:nvSpPr>
          <p:spPr>
            <a:xfrm>
              <a:off x="917943" y="661615"/>
              <a:ext cx="854316" cy="1259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07512" y="779887"/>
              <a:ext cx="1453130" cy="35997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Group 88"/>
          <p:cNvGrpSpPr/>
          <p:nvPr/>
        </p:nvGrpSpPr>
        <p:grpSpPr>
          <a:xfrm>
            <a:off x="7516869" y="1753201"/>
            <a:ext cx="2096675" cy="1237430"/>
            <a:chOff x="605672" y="661615"/>
            <a:chExt cx="1454970" cy="478246"/>
          </a:xfrm>
        </p:grpSpPr>
        <p:sp>
          <p:nvSpPr>
            <p:cNvPr id="43" name="TextBox 42"/>
            <p:cNvSpPr txBox="1"/>
            <p:nvPr/>
          </p:nvSpPr>
          <p:spPr>
            <a:xfrm>
              <a:off x="900371" y="661615"/>
              <a:ext cx="854316" cy="1259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05672" y="779887"/>
              <a:ext cx="1454970" cy="35997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Group 68"/>
          <p:cNvGrpSpPr/>
          <p:nvPr/>
        </p:nvGrpSpPr>
        <p:grpSpPr>
          <a:xfrm>
            <a:off x="1821108" y="2002916"/>
            <a:ext cx="785969" cy="785925"/>
            <a:chOff x="1295010" y="1424373"/>
            <a:chExt cx="558911" cy="558911"/>
          </a:xfrm>
        </p:grpSpPr>
        <p:sp>
          <p:nvSpPr>
            <p:cNvPr id="46" name="Teardrop 64"/>
            <p:cNvSpPr/>
            <p:nvPr/>
          </p:nvSpPr>
          <p:spPr>
            <a:xfrm rot="8100000">
              <a:off x="1295010" y="1424373"/>
              <a:ext cx="558911" cy="55891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116"/>
            <p:cNvSpPr>
              <a:spLocks noEditPoints="1"/>
            </p:cNvSpPr>
            <p:nvPr/>
          </p:nvSpPr>
          <p:spPr bwMode="auto">
            <a:xfrm>
              <a:off x="1420657" y="1575878"/>
              <a:ext cx="307301" cy="247823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8" name="Group 75"/>
          <p:cNvGrpSpPr/>
          <p:nvPr/>
        </p:nvGrpSpPr>
        <p:grpSpPr>
          <a:xfrm>
            <a:off x="6018241" y="1996218"/>
            <a:ext cx="785969" cy="785925"/>
            <a:chOff x="4279638" y="1419610"/>
            <a:chExt cx="558911" cy="558911"/>
          </a:xfrm>
        </p:grpSpPr>
        <p:sp>
          <p:nvSpPr>
            <p:cNvPr id="49" name="Teardrop 87"/>
            <p:cNvSpPr/>
            <p:nvPr/>
          </p:nvSpPr>
          <p:spPr>
            <a:xfrm rot="8100000">
              <a:off x="4279638" y="1419610"/>
              <a:ext cx="558911" cy="55891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15"/>
            <p:cNvSpPr>
              <a:spLocks noEditPoints="1"/>
            </p:cNvSpPr>
            <p:nvPr/>
          </p:nvSpPr>
          <p:spPr bwMode="auto">
            <a:xfrm>
              <a:off x="4433364" y="1598738"/>
              <a:ext cx="266700" cy="200025"/>
            </a:xfrm>
            <a:custGeom>
              <a:avLst/>
              <a:gdLst/>
              <a:ahLst/>
              <a:cxnLst>
                <a:cxn ang="0">
                  <a:pos x="168" y="126"/>
                </a:cxn>
                <a:cxn ang="0">
                  <a:pos x="0" y="126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10" y="115"/>
                </a:cxn>
                <a:cxn ang="0">
                  <a:pos x="168" y="115"/>
                </a:cxn>
                <a:cxn ang="0">
                  <a:pos x="168" y="126"/>
                </a:cxn>
                <a:cxn ang="0">
                  <a:pos x="54" y="104"/>
                </a:cxn>
                <a:cxn ang="0">
                  <a:pos x="32" y="104"/>
                </a:cxn>
                <a:cxn ang="0">
                  <a:pos x="32" y="63"/>
                </a:cxn>
                <a:cxn ang="0">
                  <a:pos x="54" y="63"/>
                </a:cxn>
                <a:cxn ang="0">
                  <a:pos x="54" y="104"/>
                </a:cxn>
                <a:cxn ang="0">
                  <a:pos x="84" y="104"/>
                </a:cxn>
                <a:cxn ang="0">
                  <a:pos x="64" y="104"/>
                </a:cxn>
                <a:cxn ang="0">
                  <a:pos x="64" y="19"/>
                </a:cxn>
                <a:cxn ang="0">
                  <a:pos x="84" y="19"/>
                </a:cxn>
                <a:cxn ang="0">
                  <a:pos x="84" y="104"/>
                </a:cxn>
                <a:cxn ang="0">
                  <a:pos x="116" y="104"/>
                </a:cxn>
                <a:cxn ang="0">
                  <a:pos x="95" y="104"/>
                </a:cxn>
                <a:cxn ang="0">
                  <a:pos x="95" y="41"/>
                </a:cxn>
                <a:cxn ang="0">
                  <a:pos x="116" y="41"/>
                </a:cxn>
                <a:cxn ang="0">
                  <a:pos x="116" y="104"/>
                </a:cxn>
                <a:cxn ang="0">
                  <a:pos x="147" y="104"/>
                </a:cxn>
                <a:cxn ang="0">
                  <a:pos x="127" y="104"/>
                </a:cxn>
                <a:cxn ang="0">
                  <a:pos x="127" y="9"/>
                </a:cxn>
                <a:cxn ang="0">
                  <a:pos x="147" y="9"/>
                </a:cxn>
                <a:cxn ang="0">
                  <a:pos x="147" y="104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1" name="Group 78"/>
          <p:cNvGrpSpPr/>
          <p:nvPr/>
        </p:nvGrpSpPr>
        <p:grpSpPr>
          <a:xfrm>
            <a:off x="10207941" y="1996218"/>
            <a:ext cx="785969" cy="785925"/>
            <a:chOff x="7258980" y="1419610"/>
            <a:chExt cx="558911" cy="558911"/>
          </a:xfrm>
        </p:grpSpPr>
        <p:sp>
          <p:nvSpPr>
            <p:cNvPr id="52" name="Teardrop 92"/>
            <p:cNvSpPr/>
            <p:nvPr/>
          </p:nvSpPr>
          <p:spPr>
            <a:xfrm rot="8100000">
              <a:off x="7258980" y="1419610"/>
              <a:ext cx="558911" cy="55891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Freeform 152"/>
            <p:cNvSpPr>
              <a:spLocks noEditPoints="1"/>
            </p:cNvSpPr>
            <p:nvPr/>
          </p:nvSpPr>
          <p:spPr bwMode="auto">
            <a:xfrm>
              <a:off x="7397225" y="1605088"/>
              <a:ext cx="276028" cy="25508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76"/>
          <p:cNvGrpSpPr/>
          <p:nvPr/>
        </p:nvGrpSpPr>
        <p:grpSpPr>
          <a:xfrm>
            <a:off x="8112523" y="4850383"/>
            <a:ext cx="785969" cy="785925"/>
            <a:chOff x="5768905" y="3449350"/>
            <a:chExt cx="558911" cy="558911"/>
          </a:xfrm>
        </p:grpSpPr>
        <p:sp>
          <p:nvSpPr>
            <p:cNvPr id="55" name="Teardrop 102"/>
            <p:cNvSpPr/>
            <p:nvPr/>
          </p:nvSpPr>
          <p:spPr>
            <a:xfrm rot="18900000">
              <a:off x="5768905" y="3449350"/>
              <a:ext cx="558911" cy="558911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Freeform 57"/>
            <p:cNvSpPr>
              <a:spLocks noEditPoints="1"/>
            </p:cNvSpPr>
            <p:nvPr/>
          </p:nvSpPr>
          <p:spPr bwMode="auto">
            <a:xfrm>
              <a:off x="5935988" y="3605501"/>
              <a:ext cx="231093" cy="231093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72"/>
          <p:cNvGrpSpPr/>
          <p:nvPr/>
        </p:nvGrpSpPr>
        <p:grpSpPr>
          <a:xfrm>
            <a:off x="3918838" y="4850383"/>
            <a:ext cx="785969" cy="785925"/>
            <a:chOff x="2786729" y="3449350"/>
            <a:chExt cx="558911" cy="558911"/>
          </a:xfrm>
        </p:grpSpPr>
        <p:sp>
          <p:nvSpPr>
            <p:cNvPr id="58" name="Teardrop 97"/>
            <p:cNvSpPr/>
            <p:nvPr/>
          </p:nvSpPr>
          <p:spPr>
            <a:xfrm rot="18900000">
              <a:off x="2786729" y="3449350"/>
              <a:ext cx="558911" cy="55891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 105"/>
            <p:cNvSpPr>
              <a:spLocks noEditPoints="1"/>
            </p:cNvSpPr>
            <p:nvPr/>
          </p:nvSpPr>
          <p:spPr bwMode="auto">
            <a:xfrm>
              <a:off x="2965282" y="3615692"/>
              <a:ext cx="224150" cy="220902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060">
        <p:fade/>
      </p:transition>
    </mc:Choice>
    <mc:Fallback xmlns="">
      <p:transition spd="med" advTm="120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1" y="8666"/>
            <a:ext cx="12819661" cy="722398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45399" y="2824237"/>
            <a:ext cx="2965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PART 02</a:t>
            </a:r>
            <a:endParaRPr lang="zh-CN" altLang="en-US" sz="5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48703" y="3650717"/>
            <a:ext cx="3981072" cy="806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4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添加您的标题</a:t>
            </a:r>
            <a:endParaRPr lang="zh-CN" altLang="en-US" sz="464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04274" y="4502737"/>
            <a:ext cx="5017589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/>
              <a:t>Please add your slide title here</a:t>
            </a:r>
            <a:endParaRPr lang="zh-CN" altLang="en-US" sz="2531" dirty="0"/>
          </a:p>
        </p:txBody>
      </p:sp>
    </p:spTree>
    <p:extLst>
      <p:ext uri="{BB962C8B-B14F-4D97-AF65-F5344CB8AC3E}">
        <p14:creationId xmlns:p14="http://schemas.microsoft.com/office/powerpoint/2010/main" val="3670074267"/>
      </p:ext>
    </p:extLst>
  </p:cSld>
  <p:clrMapOvr>
    <a:masterClrMapping/>
  </p:clrMapOvr>
  <p:transition spd="slow" advClick="0" advTm="224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Oval 62"/>
          <p:cNvSpPr/>
          <p:nvPr/>
        </p:nvSpPr>
        <p:spPr>
          <a:xfrm>
            <a:off x="4754600" y="1761503"/>
            <a:ext cx="3605375" cy="3605178"/>
          </a:xfrm>
          <a:prstGeom prst="ellipse">
            <a:avLst/>
          </a:prstGeom>
          <a:noFill/>
          <a:ln w="38100">
            <a:solidFill>
              <a:schemeClr val="tx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grpSp>
        <p:nvGrpSpPr>
          <p:cNvPr id="5" name="Group 36"/>
          <p:cNvGrpSpPr/>
          <p:nvPr/>
        </p:nvGrpSpPr>
        <p:grpSpPr>
          <a:xfrm>
            <a:off x="6250442" y="1758309"/>
            <a:ext cx="1542400" cy="1168600"/>
            <a:chOff x="5805065" y="1775956"/>
            <a:chExt cx="1462424" cy="1108067"/>
          </a:xfrm>
          <a:solidFill>
            <a:schemeClr val="accent1"/>
          </a:solidFill>
        </p:grpSpPr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5805065" y="1775956"/>
              <a:ext cx="300922" cy="300922"/>
            </a:xfrm>
            <a:custGeom>
              <a:avLst/>
              <a:gdLst>
                <a:gd name="T0" fmla="*/ 45 w 45"/>
                <a:gd name="T1" fmla="*/ 0 h 45"/>
                <a:gd name="T2" fmla="*/ 45 w 45"/>
                <a:gd name="T3" fmla="*/ 0 h 45"/>
                <a:gd name="T4" fmla="*/ 15 w 45"/>
                <a:gd name="T5" fmla="*/ 2 h 45"/>
                <a:gd name="T6" fmla="*/ 11 w 45"/>
                <a:gd name="T7" fmla="*/ 5 h 45"/>
                <a:gd name="T8" fmla="*/ 0 w 45"/>
                <a:gd name="T9" fmla="*/ 45 h 45"/>
                <a:gd name="T10" fmla="*/ 45 w 45"/>
                <a:gd name="T1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45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5" y="0"/>
                    <a:pt x="25" y="1"/>
                    <a:pt x="15" y="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5" y="18"/>
                    <a:pt x="1" y="31"/>
                    <a:pt x="0" y="45"/>
                  </a:cubicBez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6693769" y="2290617"/>
              <a:ext cx="573720" cy="582157"/>
            </a:xfrm>
            <a:custGeom>
              <a:avLst/>
              <a:gdLst>
                <a:gd name="T0" fmla="*/ 86 w 86"/>
                <a:gd name="T1" fmla="*/ 0 h 87"/>
                <a:gd name="T2" fmla="*/ 0 w 86"/>
                <a:gd name="T3" fmla="*/ 87 h 87"/>
                <a:gd name="T4" fmla="*/ 86 w 86"/>
                <a:gd name="T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6" h="87">
                  <a:moveTo>
                    <a:pt x="86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3" y="78"/>
                    <a:pt x="78" y="44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5805065" y="1781581"/>
              <a:ext cx="548409" cy="542784"/>
            </a:xfrm>
            <a:custGeom>
              <a:avLst/>
              <a:gdLst>
                <a:gd name="T0" fmla="*/ 82 w 82"/>
                <a:gd name="T1" fmla="*/ 2 h 81"/>
                <a:gd name="T2" fmla="*/ 56 w 82"/>
                <a:gd name="T3" fmla="*/ 0 h 81"/>
                <a:gd name="T4" fmla="*/ 0 w 82"/>
                <a:gd name="T5" fmla="*/ 56 h 81"/>
                <a:gd name="T6" fmla="*/ 3 w 82"/>
                <a:gd name="T7" fmla="*/ 81 h 81"/>
                <a:gd name="T8" fmla="*/ 82 w 82"/>
                <a:gd name="T9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1">
                  <a:moveTo>
                    <a:pt x="82" y="2"/>
                  </a:moveTo>
                  <a:cubicBezTo>
                    <a:pt x="74" y="1"/>
                    <a:pt x="65" y="0"/>
                    <a:pt x="56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5"/>
                    <a:pt x="1" y="73"/>
                    <a:pt x="3" y="81"/>
                  </a:cubicBezTo>
                  <a:lnTo>
                    <a:pt x="8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6420970" y="2141562"/>
              <a:ext cx="840894" cy="742461"/>
            </a:xfrm>
            <a:custGeom>
              <a:avLst/>
              <a:gdLst>
                <a:gd name="T0" fmla="*/ 110 w 126"/>
                <a:gd name="T1" fmla="*/ 0 h 111"/>
                <a:gd name="T2" fmla="*/ 0 w 126"/>
                <a:gd name="T3" fmla="*/ 109 h 111"/>
                <a:gd name="T4" fmla="*/ 19 w 126"/>
                <a:gd name="T5" fmla="*/ 111 h 111"/>
                <a:gd name="T6" fmla="*/ 28 w 126"/>
                <a:gd name="T7" fmla="*/ 110 h 111"/>
                <a:gd name="T8" fmla="*/ 126 w 126"/>
                <a:gd name="T9" fmla="*/ 13 h 111"/>
                <a:gd name="T10" fmla="*/ 110 w 126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11">
                  <a:moveTo>
                    <a:pt x="110" y="0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6" y="110"/>
                    <a:pt x="13" y="111"/>
                    <a:pt x="19" y="111"/>
                  </a:cubicBezTo>
                  <a:cubicBezTo>
                    <a:pt x="22" y="111"/>
                    <a:pt x="25" y="111"/>
                    <a:pt x="28" y="110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1" y="8"/>
                    <a:pt x="116" y="4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5844438" y="1809704"/>
              <a:ext cx="728399" cy="708713"/>
            </a:xfrm>
            <a:custGeom>
              <a:avLst/>
              <a:gdLst>
                <a:gd name="T0" fmla="*/ 109 w 109"/>
                <a:gd name="T1" fmla="*/ 5 h 106"/>
                <a:gd name="T2" fmla="*/ 86 w 109"/>
                <a:gd name="T3" fmla="*/ 0 h 106"/>
                <a:gd name="T4" fmla="*/ 0 w 109"/>
                <a:gd name="T5" fmla="*/ 86 h 106"/>
                <a:gd name="T6" fmla="*/ 9 w 109"/>
                <a:gd name="T7" fmla="*/ 106 h 106"/>
                <a:gd name="T8" fmla="*/ 109 w 109"/>
                <a:gd name="T9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6">
                  <a:moveTo>
                    <a:pt x="109" y="5"/>
                  </a:moveTo>
                  <a:cubicBezTo>
                    <a:pt x="102" y="3"/>
                    <a:pt x="94" y="1"/>
                    <a:pt x="86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3"/>
                    <a:pt x="5" y="99"/>
                    <a:pt x="9" y="106"/>
                  </a:cubicBezTo>
                  <a:lnTo>
                    <a:pt x="109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5931621" y="1863139"/>
              <a:ext cx="843706" cy="801521"/>
            </a:xfrm>
            <a:custGeom>
              <a:avLst/>
              <a:gdLst>
                <a:gd name="T0" fmla="*/ 126 w 126"/>
                <a:gd name="T1" fmla="*/ 8 h 120"/>
                <a:gd name="T2" fmla="*/ 105 w 126"/>
                <a:gd name="T3" fmla="*/ 0 h 120"/>
                <a:gd name="T4" fmla="*/ 0 w 126"/>
                <a:gd name="T5" fmla="*/ 105 h 120"/>
                <a:gd name="T6" fmla="*/ 13 w 126"/>
                <a:gd name="T7" fmla="*/ 120 h 120"/>
                <a:gd name="T8" fmla="*/ 126 w 126"/>
                <a:gd name="T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0">
                  <a:moveTo>
                    <a:pt x="126" y="8"/>
                  </a:moveTo>
                  <a:cubicBezTo>
                    <a:pt x="119" y="5"/>
                    <a:pt x="112" y="2"/>
                    <a:pt x="105" y="0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4" y="110"/>
                    <a:pt x="8" y="115"/>
                    <a:pt x="13" y="120"/>
                  </a:cubicBezTo>
                  <a:lnTo>
                    <a:pt x="12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6218481" y="2029068"/>
              <a:ext cx="897141" cy="829644"/>
            </a:xfrm>
            <a:custGeom>
              <a:avLst/>
              <a:gdLst>
                <a:gd name="T0" fmla="*/ 134 w 134"/>
                <a:gd name="T1" fmla="*/ 12 h 124"/>
                <a:gd name="T2" fmla="*/ 117 w 134"/>
                <a:gd name="T3" fmla="*/ 0 h 124"/>
                <a:gd name="T4" fmla="*/ 0 w 134"/>
                <a:gd name="T5" fmla="*/ 117 h 124"/>
                <a:gd name="T6" fmla="*/ 21 w 134"/>
                <a:gd name="T7" fmla="*/ 124 h 124"/>
                <a:gd name="T8" fmla="*/ 134 w 134"/>
                <a:gd name="T9" fmla="*/ 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4">
                  <a:moveTo>
                    <a:pt x="134" y="12"/>
                  </a:moveTo>
                  <a:cubicBezTo>
                    <a:pt x="128" y="8"/>
                    <a:pt x="122" y="4"/>
                    <a:pt x="117" y="0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7" y="120"/>
                    <a:pt x="14" y="123"/>
                    <a:pt x="21" y="124"/>
                  </a:cubicBezTo>
                  <a:lnTo>
                    <a:pt x="13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6058177" y="1936260"/>
              <a:ext cx="897141" cy="849331"/>
            </a:xfrm>
            <a:custGeom>
              <a:avLst/>
              <a:gdLst>
                <a:gd name="T0" fmla="*/ 134 w 134"/>
                <a:gd name="T1" fmla="*/ 10 h 127"/>
                <a:gd name="T2" fmla="*/ 115 w 134"/>
                <a:gd name="T3" fmla="*/ 0 h 127"/>
                <a:gd name="T4" fmla="*/ 0 w 134"/>
                <a:gd name="T5" fmla="*/ 115 h 127"/>
                <a:gd name="T6" fmla="*/ 17 w 134"/>
                <a:gd name="T7" fmla="*/ 127 h 127"/>
                <a:gd name="T8" fmla="*/ 134 w 134"/>
                <a:gd name="T9" fmla="*/ 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127">
                  <a:moveTo>
                    <a:pt x="134" y="10"/>
                  </a:moveTo>
                  <a:cubicBezTo>
                    <a:pt x="127" y="6"/>
                    <a:pt x="121" y="3"/>
                    <a:pt x="115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5" y="119"/>
                    <a:pt x="11" y="123"/>
                    <a:pt x="17" y="127"/>
                  </a:cubicBezTo>
                  <a:lnTo>
                    <a:pt x="134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15" name="Group 45"/>
          <p:cNvGrpSpPr/>
          <p:nvPr/>
        </p:nvGrpSpPr>
        <p:grpSpPr>
          <a:xfrm>
            <a:off x="4748590" y="2461249"/>
            <a:ext cx="1500874" cy="2301610"/>
            <a:chOff x="4396076" y="2442484"/>
            <a:chExt cx="1423051" cy="2182387"/>
          </a:xfrm>
          <a:solidFill>
            <a:schemeClr val="accent3"/>
          </a:solidFill>
        </p:grpSpPr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4609815" y="2442484"/>
              <a:ext cx="219364" cy="222176"/>
            </a:xfrm>
            <a:custGeom>
              <a:avLst/>
              <a:gdLst>
                <a:gd name="T0" fmla="*/ 0 w 33"/>
                <a:gd name="T1" fmla="*/ 33 h 33"/>
                <a:gd name="T2" fmla="*/ 33 w 33"/>
                <a:gd name="T3" fmla="*/ 0 h 33"/>
                <a:gd name="T4" fmla="*/ 22 w 33"/>
                <a:gd name="T5" fmla="*/ 0 h 33"/>
                <a:gd name="T6" fmla="*/ 0 w 33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3">
                  <a:moveTo>
                    <a:pt x="0" y="33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5" y="0"/>
                    <a:pt x="22" y="0"/>
                  </a:cubicBezTo>
                  <a:cubicBezTo>
                    <a:pt x="14" y="10"/>
                    <a:pt x="6" y="21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4396076" y="2509980"/>
              <a:ext cx="840894" cy="897141"/>
            </a:xfrm>
            <a:custGeom>
              <a:avLst/>
              <a:gdLst>
                <a:gd name="T0" fmla="*/ 126 w 126"/>
                <a:gd name="T1" fmla="*/ 9 h 134"/>
                <a:gd name="T2" fmla="*/ 106 w 126"/>
                <a:gd name="T3" fmla="*/ 0 h 134"/>
                <a:gd name="T4" fmla="*/ 4 w 126"/>
                <a:gd name="T5" fmla="*/ 102 h 134"/>
                <a:gd name="T6" fmla="*/ 0 w 126"/>
                <a:gd name="T7" fmla="*/ 134 h 134"/>
                <a:gd name="T8" fmla="*/ 126 w 126"/>
                <a:gd name="T9" fmla="*/ 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34">
                  <a:moveTo>
                    <a:pt x="126" y="9"/>
                  </a:moveTo>
                  <a:cubicBezTo>
                    <a:pt x="120" y="5"/>
                    <a:pt x="113" y="2"/>
                    <a:pt x="106" y="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2" y="113"/>
                    <a:pt x="1" y="123"/>
                    <a:pt x="0" y="134"/>
                  </a:cubicBezTo>
                  <a:lnTo>
                    <a:pt x="12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4443886" y="2456546"/>
              <a:ext cx="607468" cy="641217"/>
            </a:xfrm>
            <a:custGeom>
              <a:avLst/>
              <a:gdLst>
                <a:gd name="T0" fmla="*/ 91 w 91"/>
                <a:gd name="T1" fmla="*/ 5 h 96"/>
                <a:gd name="T2" fmla="*/ 68 w 91"/>
                <a:gd name="T3" fmla="*/ 0 h 96"/>
                <a:gd name="T4" fmla="*/ 14 w 91"/>
                <a:gd name="T5" fmla="*/ 53 h 96"/>
                <a:gd name="T6" fmla="*/ 0 w 91"/>
                <a:gd name="T7" fmla="*/ 96 h 96"/>
                <a:gd name="T8" fmla="*/ 91 w 91"/>
                <a:gd name="T9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6">
                  <a:moveTo>
                    <a:pt x="91" y="5"/>
                  </a:moveTo>
                  <a:cubicBezTo>
                    <a:pt x="83" y="3"/>
                    <a:pt x="76" y="1"/>
                    <a:pt x="68" y="0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8" y="67"/>
                    <a:pt x="3" y="81"/>
                    <a:pt x="0" y="96"/>
                  </a:cubicBezTo>
                  <a:lnTo>
                    <a:pt x="9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4463572" y="2844650"/>
              <a:ext cx="1189625" cy="1257122"/>
            </a:xfrm>
            <a:custGeom>
              <a:avLst/>
              <a:gdLst>
                <a:gd name="T0" fmla="*/ 178 w 178"/>
                <a:gd name="T1" fmla="*/ 17 h 188"/>
                <a:gd name="T2" fmla="*/ 166 w 178"/>
                <a:gd name="T3" fmla="*/ 0 h 188"/>
                <a:gd name="T4" fmla="*/ 0 w 178"/>
                <a:gd name="T5" fmla="*/ 166 h 188"/>
                <a:gd name="T6" fmla="*/ 7 w 178"/>
                <a:gd name="T7" fmla="*/ 188 h 188"/>
                <a:gd name="T8" fmla="*/ 178 w 178"/>
                <a:gd name="T9" fmla="*/ 1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88">
                  <a:moveTo>
                    <a:pt x="178" y="17"/>
                  </a:moveTo>
                  <a:cubicBezTo>
                    <a:pt x="175" y="11"/>
                    <a:pt x="171" y="5"/>
                    <a:pt x="166" y="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2" y="173"/>
                    <a:pt x="4" y="181"/>
                    <a:pt x="7" y="188"/>
                  </a:cubicBezTo>
                  <a:lnTo>
                    <a:pt x="17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4396076" y="2597163"/>
              <a:ext cx="1001198" cy="1071507"/>
            </a:xfrm>
            <a:custGeom>
              <a:avLst/>
              <a:gdLst>
                <a:gd name="T0" fmla="*/ 133 w 150"/>
                <a:gd name="T1" fmla="*/ 0 h 160"/>
                <a:gd name="T2" fmla="*/ 0 w 150"/>
                <a:gd name="T3" fmla="*/ 133 h 160"/>
                <a:gd name="T4" fmla="*/ 0 w 150"/>
                <a:gd name="T5" fmla="*/ 133 h 160"/>
                <a:gd name="T6" fmla="*/ 2 w 150"/>
                <a:gd name="T7" fmla="*/ 160 h 160"/>
                <a:gd name="T8" fmla="*/ 150 w 150"/>
                <a:gd name="T9" fmla="*/ 11 h 160"/>
                <a:gd name="T10" fmla="*/ 133 w 150"/>
                <a:gd name="T1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0" h="160">
                  <a:moveTo>
                    <a:pt x="133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42"/>
                    <a:pt x="1" y="151"/>
                    <a:pt x="2" y="160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5" y="7"/>
                    <a:pt x="139" y="3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4415762" y="2712470"/>
              <a:ext cx="1122129" cy="1181189"/>
            </a:xfrm>
            <a:custGeom>
              <a:avLst/>
              <a:gdLst>
                <a:gd name="T0" fmla="*/ 168 w 168"/>
                <a:gd name="T1" fmla="*/ 14 h 177"/>
                <a:gd name="T2" fmla="*/ 154 w 168"/>
                <a:gd name="T3" fmla="*/ 0 h 177"/>
                <a:gd name="T4" fmla="*/ 0 w 168"/>
                <a:gd name="T5" fmla="*/ 153 h 177"/>
                <a:gd name="T6" fmla="*/ 5 w 168"/>
                <a:gd name="T7" fmla="*/ 177 h 177"/>
                <a:gd name="T8" fmla="*/ 168 w 168"/>
                <a:gd name="T9" fmla="*/ 1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77">
                  <a:moveTo>
                    <a:pt x="168" y="14"/>
                  </a:moveTo>
                  <a:cubicBezTo>
                    <a:pt x="164" y="9"/>
                    <a:pt x="159" y="4"/>
                    <a:pt x="154" y="0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1" y="161"/>
                    <a:pt x="3" y="169"/>
                    <a:pt x="5" y="177"/>
                  </a:cubicBezTo>
                  <a:lnTo>
                    <a:pt x="168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4862927" y="3674295"/>
              <a:ext cx="950575" cy="950576"/>
            </a:xfrm>
            <a:custGeom>
              <a:avLst/>
              <a:gdLst>
                <a:gd name="T0" fmla="*/ 132 w 142"/>
                <a:gd name="T1" fmla="*/ 38 h 142"/>
                <a:gd name="T2" fmla="*/ 142 w 142"/>
                <a:gd name="T3" fmla="*/ 0 h 142"/>
                <a:gd name="T4" fmla="*/ 0 w 142"/>
                <a:gd name="T5" fmla="*/ 142 h 142"/>
                <a:gd name="T6" fmla="*/ 38 w 142"/>
                <a:gd name="T7" fmla="*/ 132 h 142"/>
                <a:gd name="T8" fmla="*/ 132 w 142"/>
                <a:gd name="T9" fmla="*/ 3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42">
                  <a:moveTo>
                    <a:pt x="132" y="38"/>
                  </a:moveTo>
                  <a:cubicBezTo>
                    <a:pt x="137" y="26"/>
                    <a:pt x="140" y="14"/>
                    <a:pt x="142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13" y="140"/>
                    <a:pt x="26" y="137"/>
                    <a:pt x="38" y="132"/>
                  </a:cubicBezTo>
                  <a:lnTo>
                    <a:pt x="13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4531069" y="3004955"/>
              <a:ext cx="1214937" cy="1276809"/>
            </a:xfrm>
            <a:custGeom>
              <a:avLst/>
              <a:gdLst>
                <a:gd name="T0" fmla="*/ 182 w 182"/>
                <a:gd name="T1" fmla="*/ 19 h 191"/>
                <a:gd name="T2" fmla="*/ 172 w 182"/>
                <a:gd name="T3" fmla="*/ 0 h 191"/>
                <a:gd name="T4" fmla="*/ 0 w 182"/>
                <a:gd name="T5" fmla="*/ 172 h 191"/>
                <a:gd name="T6" fmla="*/ 10 w 182"/>
                <a:gd name="T7" fmla="*/ 191 h 191"/>
                <a:gd name="T8" fmla="*/ 182 w 182"/>
                <a:gd name="T9" fmla="*/ 1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91">
                  <a:moveTo>
                    <a:pt x="182" y="19"/>
                  </a:moveTo>
                  <a:cubicBezTo>
                    <a:pt x="179" y="12"/>
                    <a:pt x="176" y="6"/>
                    <a:pt x="172" y="0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3" y="178"/>
                    <a:pt x="6" y="185"/>
                    <a:pt x="10" y="191"/>
                  </a:cubicBezTo>
                  <a:lnTo>
                    <a:pt x="182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5265093" y="4076461"/>
              <a:ext cx="413416" cy="413416"/>
            </a:xfrm>
            <a:custGeom>
              <a:avLst/>
              <a:gdLst>
                <a:gd name="T0" fmla="*/ 0 w 62"/>
                <a:gd name="T1" fmla="*/ 62 h 62"/>
                <a:gd name="T2" fmla="*/ 62 w 62"/>
                <a:gd name="T3" fmla="*/ 0 h 62"/>
                <a:gd name="T4" fmla="*/ 0 w 62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62">
                  <a:moveTo>
                    <a:pt x="0" y="62"/>
                  </a:moveTo>
                  <a:cubicBezTo>
                    <a:pt x="26" y="48"/>
                    <a:pt x="48" y="26"/>
                    <a:pt x="62" y="0"/>
                  </a:cubicBezTo>
                  <a:lnTo>
                    <a:pt x="0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4722309" y="3407121"/>
              <a:ext cx="1096818" cy="1198063"/>
            </a:xfrm>
            <a:custGeom>
              <a:avLst/>
              <a:gdLst>
                <a:gd name="T0" fmla="*/ 164 w 164"/>
                <a:gd name="T1" fmla="*/ 28 h 179"/>
                <a:gd name="T2" fmla="*/ 164 w 164"/>
                <a:gd name="T3" fmla="*/ 19 h 179"/>
                <a:gd name="T4" fmla="*/ 163 w 164"/>
                <a:gd name="T5" fmla="*/ 0 h 179"/>
                <a:gd name="T6" fmla="*/ 0 w 164"/>
                <a:gd name="T7" fmla="*/ 163 h 179"/>
                <a:gd name="T8" fmla="*/ 13 w 164"/>
                <a:gd name="T9" fmla="*/ 179 h 179"/>
                <a:gd name="T10" fmla="*/ 164 w 164"/>
                <a:gd name="T11" fmla="*/ 2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179">
                  <a:moveTo>
                    <a:pt x="164" y="28"/>
                  </a:moveTo>
                  <a:cubicBezTo>
                    <a:pt x="164" y="25"/>
                    <a:pt x="164" y="22"/>
                    <a:pt x="164" y="19"/>
                  </a:cubicBezTo>
                  <a:cubicBezTo>
                    <a:pt x="164" y="13"/>
                    <a:pt x="164" y="6"/>
                    <a:pt x="163" y="0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4" y="168"/>
                    <a:pt x="9" y="173"/>
                    <a:pt x="13" y="179"/>
                  </a:cubicBezTo>
                  <a:lnTo>
                    <a:pt x="164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4623877" y="3184945"/>
              <a:ext cx="1181188" cy="1265559"/>
            </a:xfrm>
            <a:custGeom>
              <a:avLst/>
              <a:gdLst>
                <a:gd name="T0" fmla="*/ 177 w 177"/>
                <a:gd name="T1" fmla="*/ 23 h 189"/>
                <a:gd name="T2" fmla="*/ 171 w 177"/>
                <a:gd name="T3" fmla="*/ 0 h 189"/>
                <a:gd name="T4" fmla="*/ 0 w 177"/>
                <a:gd name="T5" fmla="*/ 171 h 189"/>
                <a:gd name="T6" fmla="*/ 11 w 177"/>
                <a:gd name="T7" fmla="*/ 189 h 189"/>
                <a:gd name="T8" fmla="*/ 177 w 177"/>
                <a:gd name="T9" fmla="*/ 2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189">
                  <a:moveTo>
                    <a:pt x="177" y="23"/>
                  </a:moveTo>
                  <a:cubicBezTo>
                    <a:pt x="175" y="15"/>
                    <a:pt x="173" y="8"/>
                    <a:pt x="171" y="0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3" y="177"/>
                    <a:pt x="7" y="183"/>
                    <a:pt x="11" y="189"/>
                  </a:cubicBezTo>
                  <a:lnTo>
                    <a:pt x="17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</p:grpSp>
      <p:grpSp>
        <p:nvGrpSpPr>
          <p:cNvPr id="27" name="Group 57"/>
          <p:cNvGrpSpPr/>
          <p:nvPr/>
        </p:nvGrpSpPr>
        <p:grpSpPr>
          <a:xfrm>
            <a:off x="7419107" y="4006529"/>
            <a:ext cx="880948" cy="1073689"/>
            <a:chOff x="6913132" y="3907720"/>
            <a:chExt cx="835269" cy="1018072"/>
          </a:xfrm>
          <a:solidFill>
            <a:schemeClr val="accent2"/>
          </a:solidFill>
        </p:grpSpPr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6935631" y="3921782"/>
              <a:ext cx="812770" cy="916827"/>
            </a:xfrm>
            <a:custGeom>
              <a:avLst/>
              <a:gdLst>
                <a:gd name="T0" fmla="*/ 112 w 122"/>
                <a:gd name="T1" fmla="*/ 32 h 137"/>
                <a:gd name="T2" fmla="*/ 122 w 122"/>
                <a:gd name="T3" fmla="*/ 2 h 137"/>
                <a:gd name="T4" fmla="*/ 115 w 122"/>
                <a:gd name="T5" fmla="*/ 0 h 137"/>
                <a:gd name="T6" fmla="*/ 0 w 122"/>
                <a:gd name="T7" fmla="*/ 116 h 137"/>
                <a:gd name="T8" fmla="*/ 7 w 122"/>
                <a:gd name="T9" fmla="*/ 137 h 137"/>
                <a:gd name="T10" fmla="*/ 112 w 122"/>
                <a:gd name="T11" fmla="*/ 3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137">
                  <a:moveTo>
                    <a:pt x="112" y="32"/>
                  </a:moveTo>
                  <a:cubicBezTo>
                    <a:pt x="116" y="22"/>
                    <a:pt x="120" y="12"/>
                    <a:pt x="122" y="2"/>
                  </a:cubicBezTo>
                  <a:cubicBezTo>
                    <a:pt x="120" y="1"/>
                    <a:pt x="117" y="1"/>
                    <a:pt x="115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" y="123"/>
                    <a:pt x="4" y="130"/>
                    <a:pt x="7" y="137"/>
                  </a:cubicBezTo>
                  <a:lnTo>
                    <a:pt x="11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6913132" y="3907720"/>
              <a:ext cx="722775" cy="722775"/>
            </a:xfrm>
            <a:custGeom>
              <a:avLst/>
              <a:gdLst>
                <a:gd name="T0" fmla="*/ 98 w 108"/>
                <a:gd name="T1" fmla="*/ 0 h 108"/>
                <a:gd name="T2" fmla="*/ 78 w 108"/>
                <a:gd name="T3" fmla="*/ 2 h 108"/>
                <a:gd name="T4" fmla="*/ 2 w 108"/>
                <a:gd name="T5" fmla="*/ 78 h 108"/>
                <a:gd name="T6" fmla="*/ 0 w 108"/>
                <a:gd name="T7" fmla="*/ 97 h 108"/>
                <a:gd name="T8" fmla="*/ 1 w 108"/>
                <a:gd name="T9" fmla="*/ 108 h 108"/>
                <a:gd name="T10" fmla="*/ 108 w 108"/>
                <a:gd name="T11" fmla="*/ 1 h 108"/>
                <a:gd name="T12" fmla="*/ 98 w 108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08">
                  <a:moveTo>
                    <a:pt x="98" y="0"/>
                  </a:moveTo>
                  <a:cubicBezTo>
                    <a:pt x="91" y="0"/>
                    <a:pt x="84" y="1"/>
                    <a:pt x="78" y="2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84"/>
                    <a:pt x="0" y="90"/>
                    <a:pt x="0" y="97"/>
                  </a:cubicBezTo>
                  <a:cubicBezTo>
                    <a:pt x="0" y="101"/>
                    <a:pt x="1" y="104"/>
                    <a:pt x="1" y="108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105" y="0"/>
                    <a:pt x="101" y="0"/>
                    <a:pt x="9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7008752" y="4276138"/>
              <a:ext cx="607468" cy="649654"/>
            </a:xfrm>
            <a:custGeom>
              <a:avLst/>
              <a:gdLst>
                <a:gd name="T0" fmla="*/ 91 w 91"/>
                <a:gd name="T1" fmla="*/ 0 h 97"/>
                <a:gd name="T2" fmla="*/ 0 w 91"/>
                <a:gd name="T3" fmla="*/ 91 h 97"/>
                <a:gd name="T4" fmla="*/ 3 w 91"/>
                <a:gd name="T5" fmla="*/ 97 h 97"/>
                <a:gd name="T6" fmla="*/ 91 w 91"/>
                <a:gd name="T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97">
                  <a:moveTo>
                    <a:pt x="91" y="0"/>
                  </a:moveTo>
                  <a:cubicBezTo>
                    <a:pt x="0" y="91"/>
                    <a:pt x="0" y="91"/>
                    <a:pt x="0" y="91"/>
                  </a:cubicBezTo>
                  <a:cubicBezTo>
                    <a:pt x="1" y="93"/>
                    <a:pt x="2" y="95"/>
                    <a:pt x="3" y="97"/>
                  </a:cubicBezTo>
                  <a:cubicBezTo>
                    <a:pt x="40" y="73"/>
                    <a:pt x="71" y="39"/>
                    <a:pt x="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6960942" y="3955530"/>
              <a:ext cx="368418" cy="368418"/>
            </a:xfrm>
            <a:custGeom>
              <a:avLst/>
              <a:gdLst>
                <a:gd name="T0" fmla="*/ 55 w 55"/>
                <a:gd name="T1" fmla="*/ 0 h 55"/>
                <a:gd name="T2" fmla="*/ 0 w 55"/>
                <a:gd name="T3" fmla="*/ 55 h 55"/>
                <a:gd name="T4" fmla="*/ 55 w 55"/>
                <a:gd name="T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55">
                  <a:moveTo>
                    <a:pt x="55" y="0"/>
                  </a:moveTo>
                  <a:cubicBezTo>
                    <a:pt x="30" y="9"/>
                    <a:pt x="10" y="30"/>
                    <a:pt x="0" y="55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Source Sans Pro" charset="0"/>
              </a:endParaRPr>
            </a:p>
          </p:txBody>
        </p:sp>
      </p:grpSp>
      <p:sp>
        <p:nvSpPr>
          <p:cNvPr id="32" name="Oval 63"/>
          <p:cNvSpPr/>
          <p:nvPr/>
        </p:nvSpPr>
        <p:spPr>
          <a:xfrm>
            <a:off x="6242257" y="1376199"/>
            <a:ext cx="1549628" cy="1549543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33" name="Oval 64"/>
          <p:cNvSpPr/>
          <p:nvPr/>
        </p:nvSpPr>
        <p:spPr>
          <a:xfrm>
            <a:off x="7419107" y="3987500"/>
            <a:ext cx="1468175" cy="146809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34" name="Oval 65"/>
          <p:cNvSpPr/>
          <p:nvPr/>
        </p:nvSpPr>
        <p:spPr>
          <a:xfrm>
            <a:off x="3983018" y="2469959"/>
            <a:ext cx="2280498" cy="2280373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 dirty="0">
              <a:latin typeface="Source Sans Pro" charset="0"/>
            </a:endParaRPr>
          </a:p>
        </p:txBody>
      </p:sp>
      <p:sp>
        <p:nvSpPr>
          <p:cNvPr id="35" name="Rectangle 66"/>
          <p:cNvSpPr/>
          <p:nvPr/>
        </p:nvSpPr>
        <p:spPr>
          <a:xfrm>
            <a:off x="9012299" y="1944605"/>
            <a:ext cx="3105708" cy="913822"/>
          </a:xfrm>
          <a:prstGeom prst="rect">
            <a:avLst/>
          </a:prstGeom>
        </p:spPr>
        <p:txBody>
          <a:bodyPr wrap="square" lIns="128577" tIns="48216" rIns="128577" bIns="6428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6" name="Straight Connector 67"/>
          <p:cNvCxnSpPr/>
          <p:nvPr/>
        </p:nvCxnSpPr>
        <p:spPr>
          <a:xfrm>
            <a:off x="7790956" y="2258093"/>
            <a:ext cx="1064379" cy="0"/>
          </a:xfrm>
          <a:prstGeom prst="line">
            <a:avLst/>
          </a:prstGeom>
          <a:ln w="12700" cmpd="sng">
            <a:headEnd type="none"/>
            <a:tailEnd type="oval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reeform 68"/>
          <p:cNvSpPr/>
          <p:nvPr/>
        </p:nvSpPr>
        <p:spPr>
          <a:xfrm flipH="1">
            <a:off x="6579681" y="5049095"/>
            <a:ext cx="940274" cy="786218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chemeClr val="accent3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6433" tIns="48216" rIns="96433" bIns="48216" rtlCol="0" anchor="ctr"/>
          <a:lstStyle/>
          <a:p>
            <a:pPr algn="ctr"/>
            <a:endParaRPr lang="en-US" sz="3400" dirty="0">
              <a:latin typeface="Source Sans Pro" charset="0"/>
            </a:endParaRPr>
          </a:p>
        </p:txBody>
      </p:sp>
      <p:sp>
        <p:nvSpPr>
          <p:cNvPr id="38" name="Rectangle 69"/>
          <p:cNvSpPr/>
          <p:nvPr/>
        </p:nvSpPr>
        <p:spPr>
          <a:xfrm>
            <a:off x="3261024" y="5642327"/>
            <a:ext cx="3175470" cy="913822"/>
          </a:xfrm>
          <a:prstGeom prst="rect">
            <a:avLst/>
          </a:prstGeom>
        </p:spPr>
        <p:txBody>
          <a:bodyPr wrap="square" lIns="128577" tIns="48216" rIns="128577" bIns="64288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Rectangle 70"/>
          <p:cNvSpPr/>
          <p:nvPr/>
        </p:nvSpPr>
        <p:spPr>
          <a:xfrm>
            <a:off x="390605" y="1666292"/>
            <a:ext cx="3175470" cy="913822"/>
          </a:xfrm>
          <a:prstGeom prst="rect">
            <a:avLst/>
          </a:prstGeom>
        </p:spPr>
        <p:txBody>
          <a:bodyPr wrap="square" lIns="128577" tIns="48216" rIns="128577" bIns="64288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Freeform 71"/>
          <p:cNvSpPr/>
          <p:nvPr/>
        </p:nvSpPr>
        <p:spPr>
          <a:xfrm flipH="1" flipV="1">
            <a:off x="3643423" y="1984521"/>
            <a:ext cx="1508100" cy="522699"/>
          </a:xfrm>
          <a:custGeom>
            <a:avLst/>
            <a:gdLst>
              <a:gd name="connsiteX0" fmla="*/ 9167091 w 9167091"/>
              <a:gd name="connsiteY0" fmla="*/ 5137727 h 5149273"/>
              <a:gd name="connsiteX1" fmla="*/ 11546 w 9167091"/>
              <a:gd name="connsiteY1" fmla="*/ 5149273 h 5149273"/>
              <a:gd name="connsiteX2" fmla="*/ 0 w 9167091"/>
              <a:gd name="connsiteY2" fmla="*/ 0 h 5149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7091" h="5149273">
                <a:moveTo>
                  <a:pt x="9167091" y="5137727"/>
                </a:moveTo>
                <a:lnTo>
                  <a:pt x="11546" y="5149273"/>
                </a:lnTo>
                <a:cubicBezTo>
                  <a:pt x="7697" y="3432849"/>
                  <a:pt x="3849" y="1716424"/>
                  <a:pt x="0" y="0"/>
                </a:cubicBezTo>
              </a:path>
            </a:pathLst>
          </a:custGeom>
          <a:ln w="12700" cmpd="sng">
            <a:solidFill>
              <a:schemeClr val="accent5"/>
            </a:solidFill>
            <a:headEnd type="oval" w="lg" len="lg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6433" tIns="48216" rIns="96433" bIns="48216" rtlCol="0" anchor="ctr"/>
          <a:lstStyle/>
          <a:p>
            <a:pPr algn="ctr"/>
            <a:endParaRPr lang="en-US" sz="3400" dirty="0">
              <a:latin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03">
        <p:fade/>
      </p:transition>
    </mc:Choice>
    <mc:Fallback xmlns="">
      <p:transition spd="med" advTm="36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 animBg="1"/>
      <p:bldP spid="32" grpId="0" animBg="1"/>
      <p:bldP spid="33" grpId="0" animBg="1"/>
      <p:bldP spid="34" grpId="0" animBg="1"/>
      <p:bldP spid="35" grpId="0"/>
      <p:bldP spid="37" grpId="0" animBg="1"/>
      <p:bldP spid="38" grpId="0"/>
      <p:bldP spid="39" grpId="0"/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 flipH="1">
            <a:off x="5675255" y="2239234"/>
            <a:ext cx="1723967" cy="1070051"/>
          </a:xfrm>
          <a:custGeom>
            <a:avLst/>
            <a:gdLst/>
            <a:ahLst/>
            <a:cxnLst>
              <a:cxn ang="0">
                <a:pos x="515" y="102"/>
              </a:cxn>
              <a:cxn ang="0">
                <a:pos x="366" y="194"/>
              </a:cxn>
              <a:cxn ang="0">
                <a:pos x="395" y="211"/>
              </a:cxn>
              <a:cxn ang="0">
                <a:pos x="414" y="257"/>
              </a:cxn>
              <a:cxn ang="0">
                <a:pos x="395" y="302"/>
              </a:cxn>
              <a:cxn ang="0">
                <a:pos x="350" y="320"/>
              </a:cxn>
              <a:cxn ang="0">
                <a:pos x="305" y="302"/>
              </a:cxn>
              <a:cxn ang="0">
                <a:pos x="287" y="257"/>
              </a:cxn>
              <a:cxn ang="0">
                <a:pos x="288" y="243"/>
              </a:cxn>
              <a:cxn ang="0">
                <a:pos x="171" y="315"/>
              </a:cxn>
              <a:cxn ang="0">
                <a:pos x="124" y="238"/>
              </a:cxn>
              <a:cxn ang="0">
                <a:pos x="109" y="262"/>
              </a:cxn>
              <a:cxn ang="0">
                <a:pos x="64" y="281"/>
              </a:cxn>
              <a:cxn ang="0">
                <a:pos x="18" y="262"/>
              </a:cxn>
              <a:cxn ang="0">
                <a:pos x="0" y="217"/>
              </a:cxn>
              <a:cxn ang="0">
                <a:pos x="18" y="172"/>
              </a:cxn>
              <a:cxn ang="0">
                <a:pos x="64" y="153"/>
              </a:cxn>
              <a:cxn ang="0">
                <a:pos x="74" y="154"/>
              </a:cxn>
              <a:cxn ang="0">
                <a:pos x="29" y="80"/>
              </a:cxn>
              <a:cxn ang="0">
                <a:pos x="115" y="31"/>
              </a:cxn>
              <a:cxn ang="0">
                <a:pos x="278" y="3"/>
              </a:cxn>
              <a:cxn ang="0">
                <a:pos x="445" y="52"/>
              </a:cxn>
              <a:cxn ang="0">
                <a:pos x="515" y="102"/>
              </a:cxn>
            </a:cxnLst>
            <a:rect l="0" t="0" r="r" b="b"/>
            <a:pathLst>
              <a:path w="515" h="320">
                <a:moveTo>
                  <a:pt x="515" y="102"/>
                </a:moveTo>
                <a:cubicBezTo>
                  <a:pt x="366" y="194"/>
                  <a:pt x="366" y="194"/>
                  <a:pt x="366" y="194"/>
                </a:cubicBezTo>
                <a:cubicBezTo>
                  <a:pt x="377" y="197"/>
                  <a:pt x="387" y="203"/>
                  <a:pt x="395" y="211"/>
                </a:cubicBezTo>
                <a:cubicBezTo>
                  <a:pt x="408" y="224"/>
                  <a:pt x="414" y="239"/>
                  <a:pt x="414" y="257"/>
                </a:cubicBezTo>
                <a:cubicBezTo>
                  <a:pt x="414" y="274"/>
                  <a:pt x="408" y="289"/>
                  <a:pt x="395" y="302"/>
                </a:cubicBezTo>
                <a:cubicBezTo>
                  <a:pt x="383" y="314"/>
                  <a:pt x="368" y="320"/>
                  <a:pt x="350" y="320"/>
                </a:cubicBezTo>
                <a:cubicBezTo>
                  <a:pt x="333" y="320"/>
                  <a:pt x="318" y="314"/>
                  <a:pt x="305" y="302"/>
                </a:cubicBezTo>
                <a:cubicBezTo>
                  <a:pt x="293" y="289"/>
                  <a:pt x="287" y="274"/>
                  <a:pt x="287" y="257"/>
                </a:cubicBezTo>
                <a:cubicBezTo>
                  <a:pt x="287" y="252"/>
                  <a:pt x="287" y="247"/>
                  <a:pt x="288" y="243"/>
                </a:cubicBezTo>
                <a:cubicBezTo>
                  <a:pt x="171" y="315"/>
                  <a:pt x="171" y="315"/>
                  <a:pt x="171" y="315"/>
                </a:cubicBezTo>
                <a:cubicBezTo>
                  <a:pt x="124" y="238"/>
                  <a:pt x="124" y="238"/>
                  <a:pt x="124" y="238"/>
                </a:cubicBezTo>
                <a:cubicBezTo>
                  <a:pt x="121" y="247"/>
                  <a:pt x="116" y="255"/>
                  <a:pt x="109" y="262"/>
                </a:cubicBezTo>
                <a:cubicBezTo>
                  <a:pt x="96" y="275"/>
                  <a:pt x="81" y="281"/>
                  <a:pt x="64" y="281"/>
                </a:cubicBezTo>
                <a:cubicBezTo>
                  <a:pt x="46" y="281"/>
                  <a:pt x="31" y="275"/>
                  <a:pt x="18" y="262"/>
                </a:cubicBezTo>
                <a:cubicBezTo>
                  <a:pt x="6" y="250"/>
                  <a:pt x="0" y="235"/>
                  <a:pt x="0" y="217"/>
                </a:cubicBezTo>
                <a:cubicBezTo>
                  <a:pt x="0" y="200"/>
                  <a:pt x="6" y="184"/>
                  <a:pt x="18" y="172"/>
                </a:cubicBezTo>
                <a:cubicBezTo>
                  <a:pt x="31" y="160"/>
                  <a:pt x="46" y="153"/>
                  <a:pt x="64" y="153"/>
                </a:cubicBezTo>
                <a:cubicBezTo>
                  <a:pt x="67" y="153"/>
                  <a:pt x="71" y="154"/>
                  <a:pt x="74" y="154"/>
                </a:cubicBezTo>
                <a:cubicBezTo>
                  <a:pt x="29" y="80"/>
                  <a:pt x="29" y="80"/>
                  <a:pt x="29" y="80"/>
                </a:cubicBezTo>
                <a:cubicBezTo>
                  <a:pt x="55" y="60"/>
                  <a:pt x="84" y="43"/>
                  <a:pt x="115" y="31"/>
                </a:cubicBezTo>
                <a:cubicBezTo>
                  <a:pt x="167" y="9"/>
                  <a:pt x="221" y="0"/>
                  <a:pt x="278" y="3"/>
                </a:cubicBezTo>
                <a:cubicBezTo>
                  <a:pt x="337" y="7"/>
                  <a:pt x="392" y="23"/>
                  <a:pt x="445" y="52"/>
                </a:cubicBezTo>
                <a:cubicBezTo>
                  <a:pt x="471" y="67"/>
                  <a:pt x="494" y="84"/>
                  <a:pt x="515" y="102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 flipH="1">
            <a:off x="5303667" y="2580436"/>
            <a:ext cx="1532811" cy="1722085"/>
          </a:xfrm>
          <a:custGeom>
            <a:avLst/>
            <a:gdLst/>
            <a:ahLst/>
            <a:cxnLst>
              <a:cxn ang="0">
                <a:pos x="458" y="345"/>
              </a:cxn>
              <a:cxn ang="0">
                <a:pos x="365" y="403"/>
              </a:cxn>
              <a:cxn ang="0">
                <a:pos x="365" y="402"/>
              </a:cxn>
              <a:cxn ang="0">
                <a:pos x="346" y="356"/>
              </a:cxn>
              <a:cxn ang="0">
                <a:pos x="301" y="338"/>
              </a:cxn>
              <a:cxn ang="0">
                <a:pos x="256" y="356"/>
              </a:cxn>
              <a:cxn ang="0">
                <a:pos x="237" y="402"/>
              </a:cxn>
              <a:cxn ang="0">
                <a:pos x="256" y="447"/>
              </a:cxn>
              <a:cxn ang="0">
                <a:pos x="273" y="459"/>
              </a:cxn>
              <a:cxn ang="0">
                <a:pos x="184" y="515"/>
              </a:cxn>
              <a:cxn ang="0">
                <a:pos x="122" y="411"/>
              </a:cxn>
              <a:cxn ang="0">
                <a:pos x="109" y="429"/>
              </a:cxn>
              <a:cxn ang="0">
                <a:pos x="64" y="448"/>
              </a:cxn>
              <a:cxn ang="0">
                <a:pos x="18" y="429"/>
              </a:cxn>
              <a:cxn ang="0">
                <a:pos x="0" y="385"/>
              </a:cxn>
              <a:cxn ang="0">
                <a:pos x="18" y="339"/>
              </a:cxn>
              <a:cxn ang="0">
                <a:pos x="64" y="321"/>
              </a:cxn>
              <a:cxn ang="0">
                <a:pos x="67" y="321"/>
              </a:cxn>
              <a:cxn ang="0">
                <a:pos x="3" y="213"/>
              </a:cxn>
              <a:cxn ang="0">
                <a:pos x="120" y="141"/>
              </a:cxn>
              <a:cxn ang="0">
                <a:pos x="119" y="155"/>
              </a:cxn>
              <a:cxn ang="0">
                <a:pos x="137" y="200"/>
              </a:cxn>
              <a:cxn ang="0">
                <a:pos x="182" y="218"/>
              </a:cxn>
              <a:cxn ang="0">
                <a:pos x="227" y="200"/>
              </a:cxn>
              <a:cxn ang="0">
                <a:pos x="246" y="155"/>
              </a:cxn>
              <a:cxn ang="0">
                <a:pos x="227" y="109"/>
              </a:cxn>
              <a:cxn ang="0">
                <a:pos x="198" y="92"/>
              </a:cxn>
              <a:cxn ang="0">
                <a:pos x="347" y="0"/>
              </a:cxn>
              <a:cxn ang="0">
                <a:pos x="443" y="159"/>
              </a:cxn>
              <a:cxn ang="0">
                <a:pos x="447" y="305"/>
              </a:cxn>
              <a:cxn ang="0">
                <a:pos x="458" y="345"/>
              </a:cxn>
            </a:cxnLst>
            <a:rect l="0" t="0" r="r" b="b"/>
            <a:pathLst>
              <a:path w="458" h="515">
                <a:moveTo>
                  <a:pt x="458" y="345"/>
                </a:moveTo>
                <a:cubicBezTo>
                  <a:pt x="365" y="403"/>
                  <a:pt x="365" y="403"/>
                  <a:pt x="365" y="403"/>
                </a:cubicBezTo>
                <a:cubicBezTo>
                  <a:pt x="365" y="402"/>
                  <a:pt x="365" y="402"/>
                  <a:pt x="365" y="402"/>
                </a:cubicBezTo>
                <a:cubicBezTo>
                  <a:pt x="365" y="384"/>
                  <a:pt x="358" y="369"/>
                  <a:pt x="346" y="356"/>
                </a:cubicBezTo>
                <a:cubicBezTo>
                  <a:pt x="334" y="344"/>
                  <a:pt x="319" y="338"/>
                  <a:pt x="301" y="338"/>
                </a:cubicBezTo>
                <a:cubicBezTo>
                  <a:pt x="283" y="338"/>
                  <a:pt x="268" y="344"/>
                  <a:pt x="256" y="356"/>
                </a:cubicBezTo>
                <a:cubicBezTo>
                  <a:pt x="243" y="369"/>
                  <a:pt x="237" y="384"/>
                  <a:pt x="237" y="402"/>
                </a:cubicBezTo>
                <a:cubicBezTo>
                  <a:pt x="237" y="419"/>
                  <a:pt x="243" y="434"/>
                  <a:pt x="256" y="447"/>
                </a:cubicBezTo>
                <a:cubicBezTo>
                  <a:pt x="261" y="452"/>
                  <a:pt x="267" y="456"/>
                  <a:pt x="273" y="459"/>
                </a:cubicBezTo>
                <a:cubicBezTo>
                  <a:pt x="184" y="515"/>
                  <a:pt x="184" y="515"/>
                  <a:pt x="184" y="515"/>
                </a:cubicBezTo>
                <a:cubicBezTo>
                  <a:pt x="122" y="411"/>
                  <a:pt x="122" y="411"/>
                  <a:pt x="122" y="411"/>
                </a:cubicBezTo>
                <a:cubicBezTo>
                  <a:pt x="119" y="418"/>
                  <a:pt x="114" y="424"/>
                  <a:pt x="109" y="429"/>
                </a:cubicBezTo>
                <a:cubicBezTo>
                  <a:pt x="96" y="442"/>
                  <a:pt x="81" y="448"/>
                  <a:pt x="64" y="448"/>
                </a:cubicBezTo>
                <a:cubicBezTo>
                  <a:pt x="46" y="448"/>
                  <a:pt x="31" y="442"/>
                  <a:pt x="18" y="429"/>
                </a:cubicBezTo>
                <a:cubicBezTo>
                  <a:pt x="6" y="417"/>
                  <a:pt x="0" y="402"/>
                  <a:pt x="0" y="385"/>
                </a:cubicBezTo>
                <a:cubicBezTo>
                  <a:pt x="0" y="367"/>
                  <a:pt x="6" y="352"/>
                  <a:pt x="18" y="339"/>
                </a:cubicBezTo>
                <a:cubicBezTo>
                  <a:pt x="31" y="327"/>
                  <a:pt x="46" y="321"/>
                  <a:pt x="64" y="321"/>
                </a:cubicBezTo>
                <a:cubicBezTo>
                  <a:pt x="65" y="321"/>
                  <a:pt x="66" y="321"/>
                  <a:pt x="67" y="321"/>
                </a:cubicBezTo>
                <a:cubicBezTo>
                  <a:pt x="3" y="213"/>
                  <a:pt x="3" y="213"/>
                  <a:pt x="3" y="213"/>
                </a:cubicBezTo>
                <a:cubicBezTo>
                  <a:pt x="120" y="141"/>
                  <a:pt x="120" y="141"/>
                  <a:pt x="120" y="141"/>
                </a:cubicBezTo>
                <a:cubicBezTo>
                  <a:pt x="119" y="145"/>
                  <a:pt x="119" y="150"/>
                  <a:pt x="119" y="155"/>
                </a:cubicBezTo>
                <a:cubicBezTo>
                  <a:pt x="119" y="172"/>
                  <a:pt x="125" y="187"/>
                  <a:pt x="137" y="200"/>
                </a:cubicBezTo>
                <a:cubicBezTo>
                  <a:pt x="150" y="212"/>
                  <a:pt x="165" y="218"/>
                  <a:pt x="182" y="218"/>
                </a:cubicBezTo>
                <a:cubicBezTo>
                  <a:pt x="200" y="218"/>
                  <a:pt x="215" y="212"/>
                  <a:pt x="227" y="200"/>
                </a:cubicBezTo>
                <a:cubicBezTo>
                  <a:pt x="240" y="187"/>
                  <a:pt x="246" y="172"/>
                  <a:pt x="246" y="155"/>
                </a:cubicBezTo>
                <a:cubicBezTo>
                  <a:pt x="246" y="137"/>
                  <a:pt x="240" y="122"/>
                  <a:pt x="227" y="109"/>
                </a:cubicBezTo>
                <a:cubicBezTo>
                  <a:pt x="219" y="101"/>
                  <a:pt x="209" y="95"/>
                  <a:pt x="198" y="92"/>
                </a:cubicBezTo>
                <a:cubicBezTo>
                  <a:pt x="347" y="0"/>
                  <a:pt x="347" y="0"/>
                  <a:pt x="347" y="0"/>
                </a:cubicBezTo>
                <a:cubicBezTo>
                  <a:pt x="396" y="43"/>
                  <a:pt x="428" y="97"/>
                  <a:pt x="443" y="159"/>
                </a:cubicBezTo>
                <a:cubicBezTo>
                  <a:pt x="454" y="205"/>
                  <a:pt x="456" y="254"/>
                  <a:pt x="447" y="305"/>
                </a:cubicBezTo>
                <a:cubicBezTo>
                  <a:pt x="445" y="314"/>
                  <a:pt x="449" y="328"/>
                  <a:pt x="458" y="345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 flipH="1">
            <a:off x="5032119" y="3711223"/>
            <a:ext cx="1188018" cy="1270127"/>
          </a:xfrm>
          <a:custGeom>
            <a:avLst/>
            <a:gdLst/>
            <a:ahLst/>
            <a:cxnLst>
              <a:cxn ang="0">
                <a:pos x="114" y="365"/>
              </a:cxn>
              <a:cxn ang="0">
                <a:pos x="92" y="330"/>
              </a:cxn>
              <a:cxn ang="0">
                <a:pos x="132" y="311"/>
              </a:cxn>
              <a:cxn ang="0">
                <a:pos x="151" y="266"/>
              </a:cxn>
              <a:cxn ang="0">
                <a:pos x="132" y="221"/>
              </a:cxn>
              <a:cxn ang="0">
                <a:pos x="87" y="202"/>
              </a:cxn>
              <a:cxn ang="0">
                <a:pos x="42" y="221"/>
              </a:cxn>
              <a:cxn ang="0">
                <a:pos x="33" y="232"/>
              </a:cxn>
              <a:cxn ang="0">
                <a:pos x="0" y="177"/>
              </a:cxn>
              <a:cxn ang="0">
                <a:pos x="89" y="121"/>
              </a:cxn>
              <a:cxn ang="0">
                <a:pos x="72" y="109"/>
              </a:cxn>
              <a:cxn ang="0">
                <a:pos x="53" y="64"/>
              </a:cxn>
              <a:cxn ang="0">
                <a:pos x="72" y="18"/>
              </a:cxn>
              <a:cxn ang="0">
                <a:pos x="117" y="0"/>
              </a:cxn>
              <a:cxn ang="0">
                <a:pos x="162" y="18"/>
              </a:cxn>
              <a:cxn ang="0">
                <a:pos x="181" y="64"/>
              </a:cxn>
              <a:cxn ang="0">
                <a:pos x="181" y="65"/>
              </a:cxn>
              <a:cxn ang="0">
                <a:pos x="274" y="7"/>
              </a:cxn>
              <a:cxn ang="0">
                <a:pos x="294" y="42"/>
              </a:cxn>
              <a:cxn ang="0">
                <a:pos x="344" y="112"/>
              </a:cxn>
              <a:cxn ang="0">
                <a:pos x="351" y="146"/>
              </a:cxn>
              <a:cxn ang="0">
                <a:pos x="324" y="167"/>
              </a:cxn>
              <a:cxn ang="0">
                <a:pos x="309" y="190"/>
              </a:cxn>
              <a:cxn ang="0">
                <a:pos x="313" y="216"/>
              </a:cxn>
              <a:cxn ang="0">
                <a:pos x="295" y="233"/>
              </a:cxn>
              <a:cxn ang="0">
                <a:pos x="277" y="236"/>
              </a:cxn>
              <a:cxn ang="0">
                <a:pos x="291" y="240"/>
              </a:cxn>
              <a:cxn ang="0">
                <a:pos x="305" y="256"/>
              </a:cxn>
              <a:cxn ang="0">
                <a:pos x="287" y="276"/>
              </a:cxn>
              <a:cxn ang="0">
                <a:pos x="269" y="285"/>
              </a:cxn>
              <a:cxn ang="0">
                <a:pos x="264" y="314"/>
              </a:cxn>
              <a:cxn ang="0">
                <a:pos x="253" y="361"/>
              </a:cxn>
              <a:cxn ang="0">
                <a:pos x="235" y="378"/>
              </a:cxn>
              <a:cxn ang="0">
                <a:pos x="214" y="379"/>
              </a:cxn>
              <a:cxn ang="0">
                <a:pos x="177" y="372"/>
              </a:cxn>
              <a:cxn ang="0">
                <a:pos x="117" y="366"/>
              </a:cxn>
              <a:cxn ang="0">
                <a:pos x="114" y="365"/>
              </a:cxn>
            </a:cxnLst>
            <a:rect l="0" t="0" r="r" b="b"/>
            <a:pathLst>
              <a:path w="355" h="380">
                <a:moveTo>
                  <a:pt x="114" y="365"/>
                </a:moveTo>
                <a:cubicBezTo>
                  <a:pt x="92" y="330"/>
                  <a:pt x="92" y="330"/>
                  <a:pt x="92" y="330"/>
                </a:cubicBezTo>
                <a:cubicBezTo>
                  <a:pt x="108" y="329"/>
                  <a:pt x="121" y="323"/>
                  <a:pt x="132" y="311"/>
                </a:cubicBezTo>
                <a:cubicBezTo>
                  <a:pt x="145" y="299"/>
                  <a:pt x="151" y="284"/>
                  <a:pt x="151" y="266"/>
                </a:cubicBezTo>
                <a:cubicBezTo>
                  <a:pt x="151" y="249"/>
                  <a:pt x="145" y="233"/>
                  <a:pt x="132" y="221"/>
                </a:cubicBezTo>
                <a:cubicBezTo>
                  <a:pt x="120" y="209"/>
                  <a:pt x="105" y="202"/>
                  <a:pt x="87" y="202"/>
                </a:cubicBezTo>
                <a:cubicBezTo>
                  <a:pt x="70" y="202"/>
                  <a:pt x="54" y="209"/>
                  <a:pt x="42" y="221"/>
                </a:cubicBezTo>
                <a:cubicBezTo>
                  <a:pt x="38" y="224"/>
                  <a:pt x="36" y="228"/>
                  <a:pt x="33" y="232"/>
                </a:cubicBezTo>
                <a:cubicBezTo>
                  <a:pt x="0" y="177"/>
                  <a:pt x="0" y="177"/>
                  <a:pt x="0" y="177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3" y="118"/>
                  <a:pt x="77" y="114"/>
                  <a:pt x="72" y="109"/>
                </a:cubicBezTo>
                <a:cubicBezTo>
                  <a:pt x="59" y="96"/>
                  <a:pt x="53" y="81"/>
                  <a:pt x="53" y="64"/>
                </a:cubicBezTo>
                <a:cubicBezTo>
                  <a:pt x="53" y="46"/>
                  <a:pt x="59" y="31"/>
                  <a:pt x="72" y="18"/>
                </a:cubicBezTo>
                <a:cubicBezTo>
                  <a:pt x="84" y="6"/>
                  <a:pt x="99" y="0"/>
                  <a:pt x="117" y="0"/>
                </a:cubicBezTo>
                <a:cubicBezTo>
                  <a:pt x="135" y="0"/>
                  <a:pt x="150" y="6"/>
                  <a:pt x="162" y="18"/>
                </a:cubicBezTo>
                <a:cubicBezTo>
                  <a:pt x="174" y="31"/>
                  <a:pt x="181" y="46"/>
                  <a:pt x="181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274" y="7"/>
                  <a:pt x="274" y="7"/>
                  <a:pt x="274" y="7"/>
                </a:cubicBezTo>
                <a:cubicBezTo>
                  <a:pt x="279" y="17"/>
                  <a:pt x="286" y="29"/>
                  <a:pt x="294" y="42"/>
                </a:cubicBezTo>
                <a:cubicBezTo>
                  <a:pt x="321" y="79"/>
                  <a:pt x="338" y="102"/>
                  <a:pt x="344" y="112"/>
                </a:cubicBezTo>
                <a:cubicBezTo>
                  <a:pt x="353" y="127"/>
                  <a:pt x="355" y="138"/>
                  <a:pt x="351" y="146"/>
                </a:cubicBezTo>
                <a:cubicBezTo>
                  <a:pt x="348" y="154"/>
                  <a:pt x="339" y="160"/>
                  <a:pt x="324" y="167"/>
                </a:cubicBezTo>
                <a:cubicBezTo>
                  <a:pt x="312" y="172"/>
                  <a:pt x="307" y="180"/>
                  <a:pt x="309" y="190"/>
                </a:cubicBezTo>
                <a:cubicBezTo>
                  <a:pt x="309" y="196"/>
                  <a:pt x="311" y="204"/>
                  <a:pt x="313" y="216"/>
                </a:cubicBezTo>
                <a:cubicBezTo>
                  <a:pt x="313" y="223"/>
                  <a:pt x="307" y="229"/>
                  <a:pt x="295" y="233"/>
                </a:cubicBezTo>
                <a:cubicBezTo>
                  <a:pt x="289" y="235"/>
                  <a:pt x="283" y="236"/>
                  <a:pt x="277" y="236"/>
                </a:cubicBezTo>
                <a:cubicBezTo>
                  <a:pt x="282" y="237"/>
                  <a:pt x="286" y="238"/>
                  <a:pt x="291" y="240"/>
                </a:cubicBezTo>
                <a:cubicBezTo>
                  <a:pt x="301" y="244"/>
                  <a:pt x="305" y="249"/>
                  <a:pt x="305" y="256"/>
                </a:cubicBezTo>
                <a:cubicBezTo>
                  <a:pt x="305" y="263"/>
                  <a:pt x="299" y="270"/>
                  <a:pt x="287" y="276"/>
                </a:cubicBezTo>
                <a:cubicBezTo>
                  <a:pt x="281" y="280"/>
                  <a:pt x="275" y="283"/>
                  <a:pt x="269" y="285"/>
                </a:cubicBezTo>
                <a:cubicBezTo>
                  <a:pt x="264" y="289"/>
                  <a:pt x="263" y="299"/>
                  <a:pt x="264" y="314"/>
                </a:cubicBezTo>
                <a:cubicBezTo>
                  <a:pt x="265" y="332"/>
                  <a:pt x="261" y="347"/>
                  <a:pt x="253" y="361"/>
                </a:cubicBezTo>
                <a:cubicBezTo>
                  <a:pt x="247" y="370"/>
                  <a:pt x="241" y="376"/>
                  <a:pt x="235" y="378"/>
                </a:cubicBezTo>
                <a:cubicBezTo>
                  <a:pt x="230" y="380"/>
                  <a:pt x="223" y="380"/>
                  <a:pt x="214" y="379"/>
                </a:cubicBezTo>
                <a:cubicBezTo>
                  <a:pt x="208" y="378"/>
                  <a:pt x="196" y="375"/>
                  <a:pt x="177" y="372"/>
                </a:cubicBezTo>
                <a:cubicBezTo>
                  <a:pt x="158" y="368"/>
                  <a:pt x="138" y="366"/>
                  <a:pt x="117" y="366"/>
                </a:cubicBezTo>
                <a:cubicBezTo>
                  <a:pt x="116" y="365"/>
                  <a:pt x="115" y="365"/>
                  <a:pt x="114" y="365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 flipH="1">
            <a:off x="6220137" y="3293207"/>
            <a:ext cx="1531025" cy="1625619"/>
          </a:xfrm>
          <a:custGeom>
            <a:avLst/>
            <a:gdLst/>
            <a:ahLst/>
            <a:cxnLst>
              <a:cxn ang="0">
                <a:pos x="457" y="302"/>
              </a:cxn>
              <a:cxn ang="0">
                <a:pos x="367" y="357"/>
              </a:cxn>
              <a:cxn ang="0">
                <a:pos x="382" y="368"/>
              </a:cxn>
              <a:cxn ang="0">
                <a:pos x="400" y="414"/>
              </a:cxn>
              <a:cxn ang="0">
                <a:pos x="382" y="458"/>
              </a:cxn>
              <a:cxn ang="0">
                <a:pos x="337" y="477"/>
              </a:cxn>
              <a:cxn ang="0">
                <a:pos x="291" y="458"/>
              </a:cxn>
              <a:cxn ang="0">
                <a:pos x="273" y="416"/>
              </a:cxn>
              <a:cxn ang="0">
                <a:pos x="158" y="486"/>
              </a:cxn>
              <a:cxn ang="0">
                <a:pos x="148" y="435"/>
              </a:cxn>
              <a:cxn ang="0">
                <a:pos x="139" y="403"/>
              </a:cxn>
              <a:cxn ang="0">
                <a:pos x="108" y="372"/>
              </a:cxn>
              <a:cxn ang="0">
                <a:pos x="45" y="283"/>
              </a:cxn>
              <a:cxn ang="0">
                <a:pos x="0" y="172"/>
              </a:cxn>
              <a:cxn ang="0">
                <a:pos x="83" y="120"/>
              </a:cxn>
              <a:cxn ang="0">
                <a:pos x="83" y="125"/>
              </a:cxn>
              <a:cxn ang="0">
                <a:pos x="101" y="170"/>
              </a:cxn>
              <a:cxn ang="0">
                <a:pos x="146" y="188"/>
              </a:cxn>
              <a:cxn ang="0">
                <a:pos x="191" y="170"/>
              </a:cxn>
              <a:cxn ang="0">
                <a:pos x="210" y="125"/>
              </a:cxn>
              <a:cxn ang="0">
                <a:pos x="191" y="79"/>
              </a:cxn>
              <a:cxn ang="0">
                <a:pos x="171" y="65"/>
              </a:cxn>
              <a:cxn ang="0">
                <a:pos x="276" y="0"/>
              </a:cxn>
              <a:cxn ang="0">
                <a:pos x="340" y="108"/>
              </a:cxn>
              <a:cxn ang="0">
                <a:pos x="337" y="108"/>
              </a:cxn>
              <a:cxn ang="0">
                <a:pos x="291" y="126"/>
              </a:cxn>
              <a:cxn ang="0">
                <a:pos x="273" y="172"/>
              </a:cxn>
              <a:cxn ang="0">
                <a:pos x="291" y="216"/>
              </a:cxn>
              <a:cxn ang="0">
                <a:pos x="337" y="235"/>
              </a:cxn>
              <a:cxn ang="0">
                <a:pos x="382" y="216"/>
              </a:cxn>
              <a:cxn ang="0">
                <a:pos x="395" y="198"/>
              </a:cxn>
              <a:cxn ang="0">
                <a:pos x="457" y="302"/>
              </a:cxn>
            </a:cxnLst>
            <a:rect l="0" t="0" r="r" b="b"/>
            <a:pathLst>
              <a:path w="457" h="486">
                <a:moveTo>
                  <a:pt x="457" y="302"/>
                </a:moveTo>
                <a:cubicBezTo>
                  <a:pt x="367" y="357"/>
                  <a:pt x="367" y="357"/>
                  <a:pt x="367" y="357"/>
                </a:cubicBezTo>
                <a:cubicBezTo>
                  <a:pt x="372" y="360"/>
                  <a:pt x="377" y="364"/>
                  <a:pt x="382" y="368"/>
                </a:cubicBezTo>
                <a:cubicBezTo>
                  <a:pt x="394" y="381"/>
                  <a:pt x="400" y="396"/>
                  <a:pt x="400" y="414"/>
                </a:cubicBezTo>
                <a:cubicBezTo>
                  <a:pt x="400" y="431"/>
                  <a:pt x="394" y="446"/>
                  <a:pt x="382" y="458"/>
                </a:cubicBezTo>
                <a:cubicBezTo>
                  <a:pt x="369" y="471"/>
                  <a:pt x="354" y="477"/>
                  <a:pt x="337" y="477"/>
                </a:cubicBezTo>
                <a:cubicBezTo>
                  <a:pt x="319" y="477"/>
                  <a:pt x="304" y="471"/>
                  <a:pt x="291" y="458"/>
                </a:cubicBezTo>
                <a:cubicBezTo>
                  <a:pt x="280" y="447"/>
                  <a:pt x="273" y="432"/>
                  <a:pt x="273" y="416"/>
                </a:cubicBezTo>
                <a:cubicBezTo>
                  <a:pt x="158" y="486"/>
                  <a:pt x="158" y="486"/>
                  <a:pt x="158" y="486"/>
                </a:cubicBezTo>
                <a:cubicBezTo>
                  <a:pt x="156" y="469"/>
                  <a:pt x="152" y="452"/>
                  <a:pt x="148" y="435"/>
                </a:cubicBezTo>
                <a:cubicBezTo>
                  <a:pt x="139" y="403"/>
                  <a:pt x="139" y="403"/>
                  <a:pt x="139" y="403"/>
                </a:cubicBezTo>
                <a:cubicBezTo>
                  <a:pt x="108" y="372"/>
                  <a:pt x="108" y="372"/>
                  <a:pt x="108" y="372"/>
                </a:cubicBezTo>
                <a:cubicBezTo>
                  <a:pt x="84" y="345"/>
                  <a:pt x="63" y="315"/>
                  <a:pt x="45" y="283"/>
                </a:cubicBezTo>
                <a:cubicBezTo>
                  <a:pt x="25" y="246"/>
                  <a:pt x="9" y="209"/>
                  <a:pt x="0" y="172"/>
                </a:cubicBezTo>
                <a:cubicBezTo>
                  <a:pt x="83" y="120"/>
                  <a:pt x="83" y="120"/>
                  <a:pt x="83" y="120"/>
                </a:cubicBezTo>
                <a:cubicBezTo>
                  <a:pt x="83" y="122"/>
                  <a:pt x="83" y="123"/>
                  <a:pt x="83" y="125"/>
                </a:cubicBezTo>
                <a:cubicBezTo>
                  <a:pt x="83" y="142"/>
                  <a:pt x="89" y="157"/>
                  <a:pt x="101" y="170"/>
                </a:cubicBezTo>
                <a:cubicBezTo>
                  <a:pt x="114" y="182"/>
                  <a:pt x="129" y="188"/>
                  <a:pt x="146" y="188"/>
                </a:cubicBezTo>
                <a:cubicBezTo>
                  <a:pt x="164" y="188"/>
                  <a:pt x="179" y="182"/>
                  <a:pt x="191" y="170"/>
                </a:cubicBezTo>
                <a:cubicBezTo>
                  <a:pt x="204" y="157"/>
                  <a:pt x="210" y="142"/>
                  <a:pt x="210" y="125"/>
                </a:cubicBezTo>
                <a:cubicBezTo>
                  <a:pt x="210" y="107"/>
                  <a:pt x="204" y="92"/>
                  <a:pt x="191" y="79"/>
                </a:cubicBezTo>
                <a:cubicBezTo>
                  <a:pt x="185" y="73"/>
                  <a:pt x="178" y="68"/>
                  <a:pt x="171" y="65"/>
                </a:cubicBezTo>
                <a:cubicBezTo>
                  <a:pt x="276" y="0"/>
                  <a:pt x="276" y="0"/>
                  <a:pt x="276" y="0"/>
                </a:cubicBezTo>
                <a:cubicBezTo>
                  <a:pt x="340" y="108"/>
                  <a:pt x="340" y="108"/>
                  <a:pt x="340" y="108"/>
                </a:cubicBezTo>
                <a:cubicBezTo>
                  <a:pt x="339" y="108"/>
                  <a:pt x="338" y="108"/>
                  <a:pt x="337" y="108"/>
                </a:cubicBezTo>
                <a:cubicBezTo>
                  <a:pt x="319" y="108"/>
                  <a:pt x="304" y="114"/>
                  <a:pt x="291" y="126"/>
                </a:cubicBezTo>
                <a:cubicBezTo>
                  <a:pt x="279" y="139"/>
                  <a:pt x="273" y="154"/>
                  <a:pt x="273" y="172"/>
                </a:cubicBezTo>
                <a:cubicBezTo>
                  <a:pt x="273" y="189"/>
                  <a:pt x="279" y="204"/>
                  <a:pt x="291" y="216"/>
                </a:cubicBezTo>
                <a:cubicBezTo>
                  <a:pt x="304" y="229"/>
                  <a:pt x="319" y="235"/>
                  <a:pt x="337" y="235"/>
                </a:cubicBezTo>
                <a:cubicBezTo>
                  <a:pt x="354" y="235"/>
                  <a:pt x="369" y="229"/>
                  <a:pt x="382" y="216"/>
                </a:cubicBezTo>
                <a:cubicBezTo>
                  <a:pt x="387" y="211"/>
                  <a:pt x="392" y="205"/>
                  <a:pt x="395" y="198"/>
                </a:cubicBezTo>
                <a:lnTo>
                  <a:pt x="457" y="302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 flipH="1">
            <a:off x="5714560" y="4302521"/>
            <a:ext cx="1647146" cy="1334437"/>
          </a:xfrm>
          <a:custGeom>
            <a:avLst/>
            <a:gdLst/>
            <a:ahLst/>
            <a:cxnLst>
              <a:cxn ang="0">
                <a:pos x="455" y="188"/>
              </a:cxn>
              <a:cxn ang="0">
                <a:pos x="371" y="286"/>
              </a:cxn>
              <a:cxn ang="0">
                <a:pos x="361" y="387"/>
              </a:cxn>
              <a:cxn ang="0">
                <a:pos x="363" y="399"/>
              </a:cxn>
              <a:cxn ang="0">
                <a:pos x="0" y="399"/>
              </a:cxn>
              <a:cxn ang="0">
                <a:pos x="45" y="209"/>
              </a:cxn>
              <a:cxn ang="0">
                <a:pos x="42" y="184"/>
              </a:cxn>
              <a:cxn ang="0">
                <a:pos x="157" y="114"/>
              </a:cxn>
              <a:cxn ang="0">
                <a:pos x="175" y="156"/>
              </a:cxn>
              <a:cxn ang="0">
                <a:pos x="221" y="175"/>
              </a:cxn>
              <a:cxn ang="0">
                <a:pos x="266" y="156"/>
              </a:cxn>
              <a:cxn ang="0">
                <a:pos x="284" y="112"/>
              </a:cxn>
              <a:cxn ang="0">
                <a:pos x="266" y="66"/>
              </a:cxn>
              <a:cxn ang="0">
                <a:pos x="251" y="55"/>
              </a:cxn>
              <a:cxn ang="0">
                <a:pos x="341" y="0"/>
              </a:cxn>
              <a:cxn ang="0">
                <a:pos x="374" y="55"/>
              </a:cxn>
              <a:cxn ang="0">
                <a:pos x="383" y="44"/>
              </a:cxn>
              <a:cxn ang="0">
                <a:pos x="428" y="25"/>
              </a:cxn>
              <a:cxn ang="0">
                <a:pos x="473" y="44"/>
              </a:cxn>
              <a:cxn ang="0">
                <a:pos x="492" y="89"/>
              </a:cxn>
              <a:cxn ang="0">
                <a:pos x="473" y="134"/>
              </a:cxn>
              <a:cxn ang="0">
                <a:pos x="433" y="153"/>
              </a:cxn>
              <a:cxn ang="0">
                <a:pos x="455" y="188"/>
              </a:cxn>
            </a:cxnLst>
            <a:rect l="0" t="0" r="r" b="b"/>
            <a:pathLst>
              <a:path w="492" h="399">
                <a:moveTo>
                  <a:pt x="455" y="188"/>
                </a:moveTo>
                <a:cubicBezTo>
                  <a:pt x="414" y="188"/>
                  <a:pt x="386" y="221"/>
                  <a:pt x="371" y="286"/>
                </a:cubicBezTo>
                <a:cubicBezTo>
                  <a:pt x="364" y="320"/>
                  <a:pt x="360" y="353"/>
                  <a:pt x="361" y="387"/>
                </a:cubicBezTo>
                <a:cubicBezTo>
                  <a:pt x="363" y="399"/>
                  <a:pt x="363" y="399"/>
                  <a:pt x="363" y="399"/>
                </a:cubicBezTo>
                <a:cubicBezTo>
                  <a:pt x="0" y="399"/>
                  <a:pt x="0" y="399"/>
                  <a:pt x="0" y="399"/>
                </a:cubicBezTo>
                <a:cubicBezTo>
                  <a:pt x="38" y="354"/>
                  <a:pt x="53" y="290"/>
                  <a:pt x="45" y="209"/>
                </a:cubicBezTo>
                <a:cubicBezTo>
                  <a:pt x="45" y="201"/>
                  <a:pt x="44" y="193"/>
                  <a:pt x="42" y="18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0"/>
                  <a:pt x="164" y="145"/>
                  <a:pt x="175" y="156"/>
                </a:cubicBezTo>
                <a:cubicBezTo>
                  <a:pt x="188" y="169"/>
                  <a:pt x="203" y="175"/>
                  <a:pt x="221" y="175"/>
                </a:cubicBezTo>
                <a:cubicBezTo>
                  <a:pt x="238" y="175"/>
                  <a:pt x="253" y="169"/>
                  <a:pt x="266" y="156"/>
                </a:cubicBezTo>
                <a:cubicBezTo>
                  <a:pt x="278" y="144"/>
                  <a:pt x="284" y="129"/>
                  <a:pt x="284" y="112"/>
                </a:cubicBezTo>
                <a:cubicBezTo>
                  <a:pt x="284" y="94"/>
                  <a:pt x="278" y="79"/>
                  <a:pt x="266" y="66"/>
                </a:cubicBezTo>
                <a:cubicBezTo>
                  <a:pt x="261" y="62"/>
                  <a:pt x="256" y="58"/>
                  <a:pt x="251" y="55"/>
                </a:cubicBezTo>
                <a:cubicBezTo>
                  <a:pt x="341" y="0"/>
                  <a:pt x="341" y="0"/>
                  <a:pt x="341" y="0"/>
                </a:cubicBezTo>
                <a:cubicBezTo>
                  <a:pt x="374" y="55"/>
                  <a:pt x="374" y="55"/>
                  <a:pt x="374" y="55"/>
                </a:cubicBezTo>
                <a:cubicBezTo>
                  <a:pt x="377" y="51"/>
                  <a:pt x="379" y="47"/>
                  <a:pt x="383" y="44"/>
                </a:cubicBezTo>
                <a:cubicBezTo>
                  <a:pt x="395" y="32"/>
                  <a:pt x="411" y="25"/>
                  <a:pt x="428" y="25"/>
                </a:cubicBezTo>
                <a:cubicBezTo>
                  <a:pt x="446" y="25"/>
                  <a:pt x="461" y="32"/>
                  <a:pt x="473" y="44"/>
                </a:cubicBezTo>
                <a:cubicBezTo>
                  <a:pt x="486" y="56"/>
                  <a:pt x="492" y="72"/>
                  <a:pt x="492" y="89"/>
                </a:cubicBezTo>
                <a:cubicBezTo>
                  <a:pt x="492" y="107"/>
                  <a:pt x="486" y="122"/>
                  <a:pt x="473" y="134"/>
                </a:cubicBezTo>
                <a:cubicBezTo>
                  <a:pt x="462" y="146"/>
                  <a:pt x="449" y="152"/>
                  <a:pt x="433" y="153"/>
                </a:cubicBezTo>
                <a:lnTo>
                  <a:pt x="455" y="188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 flipH="1">
            <a:off x="6825758" y="2507193"/>
            <a:ext cx="980785" cy="1414825"/>
          </a:xfrm>
          <a:custGeom>
            <a:avLst/>
            <a:gdLst/>
            <a:ahLst/>
            <a:cxnLst>
              <a:cxn ang="0">
                <a:pos x="17" y="407"/>
              </a:cxn>
              <a:cxn ang="0">
                <a:pos x="18" y="207"/>
              </a:cxn>
              <a:cxn ang="0">
                <a:pos x="101" y="47"/>
              </a:cxn>
              <a:cxn ang="0">
                <a:pos x="151" y="0"/>
              </a:cxn>
              <a:cxn ang="0">
                <a:pos x="196" y="74"/>
              </a:cxn>
              <a:cxn ang="0">
                <a:pos x="186" y="73"/>
              </a:cxn>
              <a:cxn ang="0">
                <a:pos x="140" y="92"/>
              </a:cxn>
              <a:cxn ang="0">
                <a:pos x="122" y="137"/>
              </a:cxn>
              <a:cxn ang="0">
                <a:pos x="140" y="182"/>
              </a:cxn>
              <a:cxn ang="0">
                <a:pos x="186" y="201"/>
              </a:cxn>
              <a:cxn ang="0">
                <a:pos x="231" y="182"/>
              </a:cxn>
              <a:cxn ang="0">
                <a:pos x="246" y="158"/>
              </a:cxn>
              <a:cxn ang="0">
                <a:pos x="293" y="235"/>
              </a:cxn>
              <a:cxn ang="0">
                <a:pos x="188" y="300"/>
              </a:cxn>
              <a:cxn ang="0">
                <a:pos x="208" y="314"/>
              </a:cxn>
              <a:cxn ang="0">
                <a:pos x="227" y="360"/>
              </a:cxn>
              <a:cxn ang="0">
                <a:pos x="208" y="405"/>
              </a:cxn>
              <a:cxn ang="0">
                <a:pos x="163" y="423"/>
              </a:cxn>
              <a:cxn ang="0">
                <a:pos x="118" y="405"/>
              </a:cxn>
              <a:cxn ang="0">
                <a:pos x="100" y="360"/>
              </a:cxn>
              <a:cxn ang="0">
                <a:pos x="100" y="355"/>
              </a:cxn>
              <a:cxn ang="0">
                <a:pos x="17" y="407"/>
              </a:cxn>
            </a:cxnLst>
            <a:rect l="0" t="0" r="r" b="b"/>
            <a:pathLst>
              <a:path w="293" h="423">
                <a:moveTo>
                  <a:pt x="17" y="407"/>
                </a:moveTo>
                <a:cubicBezTo>
                  <a:pt x="0" y="341"/>
                  <a:pt x="1" y="275"/>
                  <a:pt x="18" y="207"/>
                </a:cubicBezTo>
                <a:cubicBezTo>
                  <a:pt x="33" y="145"/>
                  <a:pt x="61" y="92"/>
                  <a:pt x="101" y="47"/>
                </a:cubicBezTo>
                <a:cubicBezTo>
                  <a:pt x="116" y="29"/>
                  <a:pt x="133" y="14"/>
                  <a:pt x="151" y="0"/>
                </a:cubicBezTo>
                <a:cubicBezTo>
                  <a:pt x="196" y="74"/>
                  <a:pt x="196" y="74"/>
                  <a:pt x="196" y="74"/>
                </a:cubicBezTo>
                <a:cubicBezTo>
                  <a:pt x="193" y="74"/>
                  <a:pt x="189" y="73"/>
                  <a:pt x="186" y="73"/>
                </a:cubicBezTo>
                <a:cubicBezTo>
                  <a:pt x="168" y="73"/>
                  <a:pt x="153" y="80"/>
                  <a:pt x="140" y="92"/>
                </a:cubicBezTo>
                <a:cubicBezTo>
                  <a:pt x="128" y="104"/>
                  <a:pt x="122" y="120"/>
                  <a:pt x="122" y="137"/>
                </a:cubicBezTo>
                <a:cubicBezTo>
                  <a:pt x="122" y="155"/>
                  <a:pt x="128" y="170"/>
                  <a:pt x="140" y="182"/>
                </a:cubicBezTo>
                <a:cubicBezTo>
                  <a:pt x="153" y="195"/>
                  <a:pt x="168" y="201"/>
                  <a:pt x="186" y="201"/>
                </a:cubicBezTo>
                <a:cubicBezTo>
                  <a:pt x="203" y="201"/>
                  <a:pt x="218" y="195"/>
                  <a:pt x="231" y="182"/>
                </a:cubicBezTo>
                <a:cubicBezTo>
                  <a:pt x="238" y="175"/>
                  <a:pt x="243" y="167"/>
                  <a:pt x="246" y="158"/>
                </a:cubicBezTo>
                <a:cubicBezTo>
                  <a:pt x="293" y="235"/>
                  <a:pt x="293" y="235"/>
                  <a:pt x="293" y="235"/>
                </a:cubicBezTo>
                <a:cubicBezTo>
                  <a:pt x="188" y="300"/>
                  <a:pt x="188" y="300"/>
                  <a:pt x="188" y="300"/>
                </a:cubicBezTo>
                <a:cubicBezTo>
                  <a:pt x="195" y="303"/>
                  <a:pt x="202" y="308"/>
                  <a:pt x="208" y="314"/>
                </a:cubicBezTo>
                <a:cubicBezTo>
                  <a:pt x="221" y="327"/>
                  <a:pt x="227" y="342"/>
                  <a:pt x="227" y="360"/>
                </a:cubicBezTo>
                <a:cubicBezTo>
                  <a:pt x="227" y="377"/>
                  <a:pt x="221" y="392"/>
                  <a:pt x="208" y="405"/>
                </a:cubicBezTo>
                <a:cubicBezTo>
                  <a:pt x="196" y="417"/>
                  <a:pt x="181" y="423"/>
                  <a:pt x="163" y="423"/>
                </a:cubicBezTo>
                <a:cubicBezTo>
                  <a:pt x="146" y="423"/>
                  <a:pt x="131" y="417"/>
                  <a:pt x="118" y="405"/>
                </a:cubicBezTo>
                <a:cubicBezTo>
                  <a:pt x="106" y="392"/>
                  <a:pt x="100" y="377"/>
                  <a:pt x="100" y="360"/>
                </a:cubicBezTo>
                <a:cubicBezTo>
                  <a:pt x="100" y="358"/>
                  <a:pt x="100" y="357"/>
                  <a:pt x="100" y="355"/>
                </a:cubicBezTo>
                <a:lnTo>
                  <a:pt x="17" y="407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1474777" y="2320238"/>
            <a:ext cx="3349135" cy="10156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45"/>
          <p:cNvSpPr>
            <a:spLocks noEditPoints="1"/>
          </p:cNvSpPr>
          <p:nvPr/>
        </p:nvSpPr>
        <p:spPr bwMode="auto">
          <a:xfrm>
            <a:off x="920706" y="2569730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920706" y="3707652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5"/>
          <p:cNvSpPr>
            <a:spLocks noEditPoints="1"/>
          </p:cNvSpPr>
          <p:nvPr/>
        </p:nvSpPr>
        <p:spPr bwMode="auto">
          <a:xfrm>
            <a:off x="920706" y="4851269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45"/>
          <p:cNvSpPr>
            <a:spLocks noEditPoints="1"/>
          </p:cNvSpPr>
          <p:nvPr/>
        </p:nvSpPr>
        <p:spPr bwMode="auto">
          <a:xfrm>
            <a:off x="11489652" y="2589055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5"/>
          <p:cNvSpPr>
            <a:spLocks noEditPoints="1"/>
          </p:cNvSpPr>
          <p:nvPr/>
        </p:nvSpPr>
        <p:spPr bwMode="auto">
          <a:xfrm>
            <a:off x="11489652" y="3735798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45"/>
          <p:cNvSpPr>
            <a:spLocks noEditPoints="1"/>
          </p:cNvSpPr>
          <p:nvPr/>
        </p:nvSpPr>
        <p:spPr bwMode="auto">
          <a:xfrm>
            <a:off x="11489652" y="4865285"/>
            <a:ext cx="437299" cy="43727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1474777" y="3458160"/>
            <a:ext cx="3349135" cy="9694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1474777" y="4601778"/>
            <a:ext cx="3349135" cy="10156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7968563" y="2320238"/>
            <a:ext cx="3349135" cy="10156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 Placeholder 3"/>
          <p:cNvSpPr txBox="1">
            <a:spLocks/>
          </p:cNvSpPr>
          <p:nvPr/>
        </p:nvSpPr>
        <p:spPr>
          <a:xfrm>
            <a:off x="7968563" y="3458160"/>
            <a:ext cx="3349135" cy="10156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7968563" y="4601778"/>
            <a:ext cx="3349135" cy="101566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5367011" y="4051290"/>
            <a:ext cx="365485" cy="43088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01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4" name="Text Placeholder 3"/>
          <p:cNvSpPr txBox="1">
            <a:spLocks/>
          </p:cNvSpPr>
          <p:nvPr/>
        </p:nvSpPr>
        <p:spPr>
          <a:xfrm>
            <a:off x="6368050" y="2486541"/>
            <a:ext cx="365485" cy="43088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03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7240191" y="3171269"/>
            <a:ext cx="365485" cy="43088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04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6" name="Text Placeholder 3"/>
          <p:cNvSpPr txBox="1">
            <a:spLocks/>
          </p:cNvSpPr>
          <p:nvPr/>
        </p:nvSpPr>
        <p:spPr>
          <a:xfrm>
            <a:off x="5836768" y="3261095"/>
            <a:ext cx="365485" cy="43088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02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6843641" y="4051290"/>
            <a:ext cx="365485" cy="43088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05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6453109" y="5036466"/>
            <a:ext cx="365485" cy="430887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06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687">
        <p:fade/>
      </p:transition>
    </mc:Choice>
    <mc:Fallback xmlns="">
      <p:transition spd="med" advTm="136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0335" y="2032149"/>
            <a:ext cx="4929188" cy="4163797"/>
            <a:chOff x="-307974" y="1955800"/>
            <a:chExt cx="4673600" cy="3948113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3609975" y="3351213"/>
              <a:ext cx="560388" cy="390525"/>
            </a:xfrm>
            <a:custGeom>
              <a:avLst/>
              <a:gdLst>
                <a:gd name="T0" fmla="*/ 348 w 353"/>
                <a:gd name="T1" fmla="*/ 209 h 246"/>
                <a:gd name="T2" fmla="*/ 0 w 353"/>
                <a:gd name="T3" fmla="*/ 246 h 246"/>
                <a:gd name="T4" fmla="*/ 140 w 353"/>
                <a:gd name="T5" fmla="*/ 33 h 246"/>
                <a:gd name="T6" fmla="*/ 353 w 353"/>
                <a:gd name="T7" fmla="*/ 0 h 246"/>
                <a:gd name="T8" fmla="*/ 348 w 353"/>
                <a:gd name="T9" fmla="*/ 20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246">
                  <a:moveTo>
                    <a:pt x="348" y="209"/>
                  </a:moveTo>
                  <a:lnTo>
                    <a:pt x="0" y="246"/>
                  </a:lnTo>
                  <a:lnTo>
                    <a:pt x="140" y="33"/>
                  </a:lnTo>
                  <a:lnTo>
                    <a:pt x="353" y="0"/>
                  </a:lnTo>
                  <a:lnTo>
                    <a:pt x="348" y="209"/>
                  </a:ln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206375" y="3795713"/>
              <a:ext cx="996950" cy="1352550"/>
            </a:xfrm>
            <a:custGeom>
              <a:avLst/>
              <a:gdLst>
                <a:gd name="T0" fmla="*/ 231 w 265"/>
                <a:gd name="T1" fmla="*/ 0 h 360"/>
                <a:gd name="T2" fmla="*/ 99 w 265"/>
                <a:gd name="T3" fmla="*/ 33 h 360"/>
                <a:gd name="T4" fmla="*/ 0 w 265"/>
                <a:gd name="T5" fmla="*/ 349 h 360"/>
                <a:gd name="T6" fmla="*/ 209 w 265"/>
                <a:gd name="T7" fmla="*/ 353 h 360"/>
                <a:gd name="T8" fmla="*/ 231 w 26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360">
                  <a:moveTo>
                    <a:pt x="231" y="0"/>
                  </a:moveTo>
                  <a:cubicBezTo>
                    <a:pt x="231" y="0"/>
                    <a:pt x="130" y="36"/>
                    <a:pt x="99" y="33"/>
                  </a:cubicBezTo>
                  <a:cubicBezTo>
                    <a:pt x="68" y="31"/>
                    <a:pt x="0" y="349"/>
                    <a:pt x="0" y="349"/>
                  </a:cubicBezTo>
                  <a:cubicBezTo>
                    <a:pt x="0" y="349"/>
                    <a:pt x="185" y="347"/>
                    <a:pt x="209" y="353"/>
                  </a:cubicBezTo>
                  <a:cubicBezTo>
                    <a:pt x="233" y="360"/>
                    <a:pt x="265" y="21"/>
                    <a:pt x="231" y="0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812800" y="3246438"/>
              <a:ext cx="2413000" cy="2263775"/>
            </a:xfrm>
            <a:custGeom>
              <a:avLst/>
              <a:gdLst>
                <a:gd name="T0" fmla="*/ 42 w 642"/>
                <a:gd name="T1" fmla="*/ 494 h 602"/>
                <a:gd name="T2" fmla="*/ 18 w 642"/>
                <a:gd name="T3" fmla="*/ 247 h 602"/>
                <a:gd name="T4" fmla="*/ 251 w 642"/>
                <a:gd name="T5" fmla="*/ 20 h 602"/>
                <a:gd name="T6" fmla="*/ 589 w 642"/>
                <a:gd name="T7" fmla="*/ 4 h 602"/>
                <a:gd name="T8" fmla="*/ 570 w 642"/>
                <a:gd name="T9" fmla="*/ 463 h 602"/>
                <a:gd name="T10" fmla="*/ 42 w 642"/>
                <a:gd name="T11" fmla="*/ 494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2" h="602">
                  <a:moveTo>
                    <a:pt x="42" y="494"/>
                  </a:moveTo>
                  <a:cubicBezTo>
                    <a:pt x="0" y="477"/>
                    <a:pt x="18" y="247"/>
                    <a:pt x="18" y="247"/>
                  </a:cubicBezTo>
                  <a:cubicBezTo>
                    <a:pt x="26" y="199"/>
                    <a:pt x="112" y="51"/>
                    <a:pt x="251" y="20"/>
                  </a:cubicBezTo>
                  <a:cubicBezTo>
                    <a:pt x="262" y="18"/>
                    <a:pt x="536" y="7"/>
                    <a:pt x="589" y="4"/>
                  </a:cubicBezTo>
                  <a:cubicBezTo>
                    <a:pt x="642" y="0"/>
                    <a:pt x="570" y="463"/>
                    <a:pt x="570" y="463"/>
                  </a:cubicBezTo>
                  <a:cubicBezTo>
                    <a:pt x="570" y="463"/>
                    <a:pt x="306" y="602"/>
                    <a:pt x="42" y="494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81075" y="4581525"/>
              <a:ext cx="447675" cy="307975"/>
            </a:xfrm>
            <a:custGeom>
              <a:avLst/>
              <a:gdLst>
                <a:gd name="T0" fmla="*/ 119 w 119"/>
                <a:gd name="T1" fmla="*/ 8 h 82"/>
                <a:gd name="T2" fmla="*/ 22 w 119"/>
                <a:gd name="T3" fmla="*/ 22 h 82"/>
                <a:gd name="T4" fmla="*/ 119 w 119"/>
                <a:gd name="T5" fmla="*/ 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82">
                  <a:moveTo>
                    <a:pt x="119" y="8"/>
                  </a:moveTo>
                  <a:cubicBezTo>
                    <a:pt x="119" y="8"/>
                    <a:pt x="44" y="43"/>
                    <a:pt x="22" y="22"/>
                  </a:cubicBezTo>
                  <a:cubicBezTo>
                    <a:pt x="0" y="0"/>
                    <a:pt x="56" y="82"/>
                    <a:pt x="119" y="8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074738" y="1955800"/>
              <a:ext cx="1895475" cy="2000250"/>
            </a:xfrm>
            <a:custGeom>
              <a:avLst/>
              <a:gdLst>
                <a:gd name="T0" fmla="*/ 435 w 504"/>
                <a:gd name="T1" fmla="*/ 2 h 532"/>
                <a:gd name="T2" fmla="*/ 431 w 504"/>
                <a:gd name="T3" fmla="*/ 0 h 532"/>
                <a:gd name="T4" fmla="*/ 388 w 504"/>
                <a:gd name="T5" fmla="*/ 69 h 532"/>
                <a:gd name="T6" fmla="*/ 297 w 504"/>
                <a:gd name="T7" fmla="*/ 120 h 532"/>
                <a:gd name="T8" fmla="*/ 132 w 504"/>
                <a:gd name="T9" fmla="*/ 251 h 532"/>
                <a:gd name="T10" fmla="*/ 0 w 504"/>
                <a:gd name="T11" fmla="*/ 489 h 532"/>
                <a:gd name="T12" fmla="*/ 68 w 504"/>
                <a:gd name="T13" fmla="*/ 532 h 532"/>
                <a:gd name="T14" fmla="*/ 234 w 504"/>
                <a:gd name="T15" fmla="*/ 417 h 532"/>
                <a:gd name="T16" fmla="*/ 275 w 504"/>
                <a:gd name="T17" fmla="*/ 281 h 532"/>
                <a:gd name="T18" fmla="*/ 360 w 504"/>
                <a:gd name="T19" fmla="*/ 192 h 532"/>
                <a:gd name="T20" fmla="*/ 465 w 504"/>
                <a:gd name="T21" fmla="*/ 106 h 532"/>
                <a:gd name="T22" fmla="*/ 435 w 504"/>
                <a:gd name="T23" fmla="*/ 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4" h="532">
                  <a:moveTo>
                    <a:pt x="435" y="2"/>
                  </a:moveTo>
                  <a:cubicBezTo>
                    <a:pt x="433" y="1"/>
                    <a:pt x="431" y="0"/>
                    <a:pt x="431" y="0"/>
                  </a:cubicBezTo>
                  <a:cubicBezTo>
                    <a:pt x="388" y="69"/>
                    <a:pt x="388" y="69"/>
                    <a:pt x="388" y="69"/>
                  </a:cubicBezTo>
                  <a:cubicBezTo>
                    <a:pt x="297" y="120"/>
                    <a:pt x="297" y="120"/>
                    <a:pt x="297" y="120"/>
                  </a:cubicBezTo>
                  <a:cubicBezTo>
                    <a:pt x="297" y="120"/>
                    <a:pt x="151" y="224"/>
                    <a:pt x="132" y="251"/>
                  </a:cubicBezTo>
                  <a:cubicBezTo>
                    <a:pt x="113" y="277"/>
                    <a:pt x="0" y="489"/>
                    <a:pt x="0" y="489"/>
                  </a:cubicBezTo>
                  <a:cubicBezTo>
                    <a:pt x="68" y="532"/>
                    <a:pt x="68" y="532"/>
                    <a:pt x="68" y="532"/>
                  </a:cubicBezTo>
                  <a:cubicBezTo>
                    <a:pt x="68" y="532"/>
                    <a:pt x="228" y="445"/>
                    <a:pt x="234" y="417"/>
                  </a:cubicBezTo>
                  <a:cubicBezTo>
                    <a:pt x="240" y="390"/>
                    <a:pt x="260" y="293"/>
                    <a:pt x="275" y="281"/>
                  </a:cubicBezTo>
                  <a:cubicBezTo>
                    <a:pt x="289" y="269"/>
                    <a:pt x="340" y="195"/>
                    <a:pt x="360" y="192"/>
                  </a:cubicBezTo>
                  <a:cubicBezTo>
                    <a:pt x="381" y="189"/>
                    <a:pt x="420" y="177"/>
                    <a:pt x="465" y="106"/>
                  </a:cubicBezTo>
                  <a:cubicBezTo>
                    <a:pt x="504" y="43"/>
                    <a:pt x="450" y="10"/>
                    <a:pt x="435" y="2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766763" y="2873375"/>
              <a:ext cx="1255713" cy="1774825"/>
            </a:xfrm>
            <a:custGeom>
              <a:avLst/>
              <a:gdLst>
                <a:gd name="T0" fmla="*/ 330 w 334"/>
                <a:gd name="T1" fmla="*/ 145 h 472"/>
                <a:gd name="T2" fmla="*/ 150 w 334"/>
                <a:gd name="T3" fmla="*/ 444 h 472"/>
                <a:gd name="T4" fmla="*/ 330 w 334"/>
                <a:gd name="T5" fmla="*/ 145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4" h="472">
                  <a:moveTo>
                    <a:pt x="330" y="145"/>
                  </a:moveTo>
                  <a:cubicBezTo>
                    <a:pt x="334" y="150"/>
                    <a:pt x="299" y="416"/>
                    <a:pt x="150" y="444"/>
                  </a:cubicBezTo>
                  <a:cubicBezTo>
                    <a:pt x="0" y="472"/>
                    <a:pt x="230" y="0"/>
                    <a:pt x="330" y="145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535238" y="2005013"/>
              <a:ext cx="184150" cy="255588"/>
            </a:xfrm>
            <a:custGeom>
              <a:avLst/>
              <a:gdLst>
                <a:gd name="T0" fmla="*/ 38 w 49"/>
                <a:gd name="T1" fmla="*/ 0 h 68"/>
                <a:gd name="T2" fmla="*/ 47 w 49"/>
                <a:gd name="T3" fmla="*/ 12 h 68"/>
                <a:gd name="T4" fmla="*/ 12 w 49"/>
                <a:gd name="T5" fmla="*/ 68 h 68"/>
                <a:gd name="T6" fmla="*/ 0 w 49"/>
                <a:gd name="T7" fmla="*/ 60 h 68"/>
                <a:gd name="T8" fmla="*/ 38 w 49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8">
                  <a:moveTo>
                    <a:pt x="38" y="0"/>
                  </a:moveTo>
                  <a:cubicBezTo>
                    <a:pt x="38" y="0"/>
                    <a:pt x="49" y="1"/>
                    <a:pt x="47" y="12"/>
                  </a:cubicBezTo>
                  <a:cubicBezTo>
                    <a:pt x="45" y="23"/>
                    <a:pt x="12" y="68"/>
                    <a:pt x="12" y="68"/>
                  </a:cubicBezTo>
                  <a:cubicBezTo>
                    <a:pt x="0" y="60"/>
                    <a:pt x="0" y="60"/>
                    <a:pt x="0" y="60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2312988" y="2527300"/>
              <a:ext cx="115888" cy="150813"/>
            </a:xfrm>
            <a:custGeom>
              <a:avLst/>
              <a:gdLst>
                <a:gd name="T0" fmla="*/ 9 w 31"/>
                <a:gd name="T1" fmla="*/ 0 h 40"/>
                <a:gd name="T2" fmla="*/ 31 w 31"/>
                <a:gd name="T3" fmla="*/ 40 h 40"/>
                <a:gd name="T4" fmla="*/ 9 w 31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0">
                  <a:moveTo>
                    <a:pt x="9" y="0"/>
                  </a:move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0" y="16"/>
                    <a:pt x="9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914525" y="2892425"/>
              <a:ext cx="157163" cy="131763"/>
            </a:xfrm>
            <a:custGeom>
              <a:avLst/>
              <a:gdLst>
                <a:gd name="T0" fmla="*/ 0 w 42"/>
                <a:gd name="T1" fmla="*/ 0 h 35"/>
                <a:gd name="T2" fmla="*/ 42 w 42"/>
                <a:gd name="T3" fmla="*/ 35 h 35"/>
                <a:gd name="T4" fmla="*/ 0 w 42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5">
                  <a:moveTo>
                    <a:pt x="0" y="0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11" y="17"/>
                    <a:pt x="0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955675" y="4403725"/>
              <a:ext cx="601663" cy="173038"/>
            </a:xfrm>
            <a:custGeom>
              <a:avLst/>
              <a:gdLst>
                <a:gd name="T0" fmla="*/ 0 w 160"/>
                <a:gd name="T1" fmla="*/ 2 h 46"/>
                <a:gd name="T2" fmla="*/ 154 w 160"/>
                <a:gd name="T3" fmla="*/ 11 h 46"/>
                <a:gd name="T4" fmla="*/ 0 w 160"/>
                <a:gd name="T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" h="46">
                  <a:moveTo>
                    <a:pt x="0" y="2"/>
                  </a:moveTo>
                  <a:cubicBezTo>
                    <a:pt x="0" y="2"/>
                    <a:pt x="148" y="22"/>
                    <a:pt x="154" y="11"/>
                  </a:cubicBezTo>
                  <a:cubicBezTo>
                    <a:pt x="160" y="0"/>
                    <a:pt x="92" y="46"/>
                    <a:pt x="0" y="2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2222500" y="2381250"/>
              <a:ext cx="41275" cy="52388"/>
            </a:xfrm>
            <a:custGeom>
              <a:avLst/>
              <a:gdLst>
                <a:gd name="T0" fmla="*/ 9 w 26"/>
                <a:gd name="T1" fmla="*/ 0 h 33"/>
                <a:gd name="T2" fmla="*/ 26 w 26"/>
                <a:gd name="T3" fmla="*/ 33 h 33"/>
                <a:gd name="T4" fmla="*/ 0 w 26"/>
                <a:gd name="T5" fmla="*/ 5 h 33"/>
                <a:gd name="T6" fmla="*/ 9 w 26"/>
                <a:gd name="T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3">
                  <a:moveTo>
                    <a:pt x="9" y="0"/>
                  </a:moveTo>
                  <a:lnTo>
                    <a:pt x="26" y="33"/>
                  </a:lnTo>
                  <a:lnTo>
                    <a:pt x="0" y="5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2159000" y="2406650"/>
              <a:ext cx="96838" cy="42863"/>
            </a:xfrm>
            <a:custGeom>
              <a:avLst/>
              <a:gdLst>
                <a:gd name="T0" fmla="*/ 21 w 61"/>
                <a:gd name="T1" fmla="*/ 0 h 27"/>
                <a:gd name="T2" fmla="*/ 61 w 61"/>
                <a:gd name="T3" fmla="*/ 27 h 27"/>
                <a:gd name="T4" fmla="*/ 0 w 61"/>
                <a:gd name="T5" fmla="*/ 15 h 27"/>
                <a:gd name="T6" fmla="*/ 21 w 6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7">
                  <a:moveTo>
                    <a:pt x="21" y="0"/>
                  </a:moveTo>
                  <a:lnTo>
                    <a:pt x="61" y="27"/>
                  </a:lnTo>
                  <a:lnTo>
                    <a:pt x="0" y="15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604963" y="3252788"/>
              <a:ext cx="271463" cy="150813"/>
            </a:xfrm>
            <a:custGeom>
              <a:avLst/>
              <a:gdLst>
                <a:gd name="T0" fmla="*/ 0 w 72"/>
                <a:gd name="T1" fmla="*/ 14 h 40"/>
                <a:gd name="T2" fmla="*/ 68 w 72"/>
                <a:gd name="T3" fmla="*/ 10 h 40"/>
                <a:gd name="T4" fmla="*/ 0 w 72"/>
                <a:gd name="T5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40">
                  <a:moveTo>
                    <a:pt x="0" y="14"/>
                  </a:moveTo>
                  <a:cubicBezTo>
                    <a:pt x="0" y="14"/>
                    <a:pt x="64" y="20"/>
                    <a:pt x="68" y="10"/>
                  </a:cubicBezTo>
                  <a:cubicBezTo>
                    <a:pt x="72" y="0"/>
                    <a:pt x="57" y="40"/>
                    <a:pt x="0" y="14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801688" y="4302125"/>
              <a:ext cx="93663" cy="655638"/>
            </a:xfrm>
            <a:custGeom>
              <a:avLst/>
              <a:gdLst>
                <a:gd name="T0" fmla="*/ 14 w 25"/>
                <a:gd name="T1" fmla="*/ 0 h 174"/>
                <a:gd name="T2" fmla="*/ 22 w 25"/>
                <a:gd name="T3" fmla="*/ 160 h 174"/>
                <a:gd name="T4" fmla="*/ 14 w 25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74">
                  <a:moveTo>
                    <a:pt x="14" y="0"/>
                  </a:moveTo>
                  <a:cubicBezTo>
                    <a:pt x="14" y="0"/>
                    <a:pt x="20" y="145"/>
                    <a:pt x="22" y="160"/>
                  </a:cubicBezTo>
                  <a:cubicBezTo>
                    <a:pt x="25" y="174"/>
                    <a:pt x="0" y="54"/>
                    <a:pt x="14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5" y="3848100"/>
              <a:ext cx="744538" cy="1662113"/>
            </a:xfrm>
            <a:custGeom>
              <a:avLst/>
              <a:gdLst>
                <a:gd name="T0" fmla="*/ 198 w 198"/>
                <a:gd name="T1" fmla="*/ 12 h 442"/>
                <a:gd name="T2" fmla="*/ 0 w 198"/>
                <a:gd name="T3" fmla="*/ 0 h 442"/>
                <a:gd name="T4" fmla="*/ 0 w 198"/>
                <a:gd name="T5" fmla="*/ 431 h 442"/>
                <a:gd name="T6" fmla="*/ 143 w 198"/>
                <a:gd name="T7" fmla="*/ 431 h 442"/>
                <a:gd name="T8" fmla="*/ 198 w 198"/>
                <a:gd name="T9" fmla="*/ 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442">
                  <a:moveTo>
                    <a:pt x="198" y="1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76" y="431"/>
                    <a:pt x="147" y="442"/>
                    <a:pt x="143" y="431"/>
                  </a:cubicBezTo>
                  <a:cubicBezTo>
                    <a:pt x="135" y="408"/>
                    <a:pt x="198" y="12"/>
                    <a:pt x="198" y="12"/>
                  </a:cubicBezTo>
                  <a:close/>
                </a:path>
              </a:pathLst>
            </a:custGeom>
            <a:solidFill>
              <a:srgbClr val="0A2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098550" y="2192338"/>
              <a:ext cx="3267075" cy="3711575"/>
            </a:xfrm>
            <a:custGeom>
              <a:avLst/>
              <a:gdLst>
                <a:gd name="T0" fmla="*/ 604 w 869"/>
                <a:gd name="T1" fmla="*/ 939 h 987"/>
                <a:gd name="T2" fmla="*/ 672 w 869"/>
                <a:gd name="T3" fmla="*/ 396 h 987"/>
                <a:gd name="T4" fmla="*/ 798 w 869"/>
                <a:gd name="T5" fmla="*/ 199 h 987"/>
                <a:gd name="T6" fmla="*/ 802 w 869"/>
                <a:gd name="T7" fmla="*/ 202 h 987"/>
                <a:gd name="T8" fmla="*/ 830 w 869"/>
                <a:gd name="T9" fmla="*/ 205 h 987"/>
                <a:gd name="T10" fmla="*/ 865 w 869"/>
                <a:gd name="T11" fmla="*/ 152 h 987"/>
                <a:gd name="T12" fmla="*/ 850 w 869"/>
                <a:gd name="T13" fmla="*/ 127 h 987"/>
                <a:gd name="T14" fmla="*/ 666 w 869"/>
                <a:gd name="T15" fmla="*/ 9 h 987"/>
                <a:gd name="T16" fmla="*/ 638 w 869"/>
                <a:gd name="T17" fmla="*/ 6 h 987"/>
                <a:gd name="T18" fmla="*/ 603 w 869"/>
                <a:gd name="T19" fmla="*/ 59 h 987"/>
                <a:gd name="T20" fmla="*/ 619 w 869"/>
                <a:gd name="T21" fmla="*/ 84 h 987"/>
                <a:gd name="T22" fmla="*/ 626 w 869"/>
                <a:gd name="T23" fmla="*/ 88 h 987"/>
                <a:gd name="T24" fmla="*/ 503 w 869"/>
                <a:gd name="T25" fmla="*/ 279 h 987"/>
                <a:gd name="T26" fmla="*/ 30 w 869"/>
                <a:gd name="T27" fmla="*/ 570 h 987"/>
                <a:gd name="T28" fmla="*/ 13 w 869"/>
                <a:gd name="T29" fmla="*/ 585 h 987"/>
                <a:gd name="T30" fmla="*/ 26 w 869"/>
                <a:gd name="T31" fmla="*/ 645 h 987"/>
                <a:gd name="T32" fmla="*/ 538 w 869"/>
                <a:gd name="T33" fmla="*/ 974 h 987"/>
                <a:gd name="T34" fmla="*/ 598 w 869"/>
                <a:gd name="T35" fmla="*/ 960 h 987"/>
                <a:gd name="T36" fmla="*/ 604 w 869"/>
                <a:gd name="T37" fmla="*/ 939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9" h="987">
                  <a:moveTo>
                    <a:pt x="604" y="939"/>
                  </a:moveTo>
                  <a:cubicBezTo>
                    <a:pt x="672" y="396"/>
                    <a:pt x="672" y="396"/>
                    <a:pt x="672" y="396"/>
                  </a:cubicBezTo>
                  <a:cubicBezTo>
                    <a:pt x="798" y="199"/>
                    <a:pt x="798" y="199"/>
                    <a:pt x="798" y="199"/>
                  </a:cubicBezTo>
                  <a:cubicBezTo>
                    <a:pt x="802" y="202"/>
                    <a:pt x="802" y="202"/>
                    <a:pt x="802" y="202"/>
                  </a:cubicBezTo>
                  <a:cubicBezTo>
                    <a:pt x="814" y="209"/>
                    <a:pt x="827" y="211"/>
                    <a:pt x="830" y="205"/>
                  </a:cubicBezTo>
                  <a:cubicBezTo>
                    <a:pt x="865" y="152"/>
                    <a:pt x="865" y="152"/>
                    <a:pt x="865" y="152"/>
                  </a:cubicBezTo>
                  <a:cubicBezTo>
                    <a:pt x="869" y="146"/>
                    <a:pt x="862" y="135"/>
                    <a:pt x="850" y="127"/>
                  </a:cubicBezTo>
                  <a:cubicBezTo>
                    <a:pt x="666" y="9"/>
                    <a:pt x="666" y="9"/>
                    <a:pt x="666" y="9"/>
                  </a:cubicBezTo>
                  <a:cubicBezTo>
                    <a:pt x="654" y="2"/>
                    <a:pt x="642" y="0"/>
                    <a:pt x="638" y="6"/>
                  </a:cubicBezTo>
                  <a:cubicBezTo>
                    <a:pt x="603" y="59"/>
                    <a:pt x="603" y="59"/>
                    <a:pt x="603" y="59"/>
                  </a:cubicBezTo>
                  <a:cubicBezTo>
                    <a:pt x="600" y="65"/>
                    <a:pt x="607" y="76"/>
                    <a:pt x="619" y="84"/>
                  </a:cubicBezTo>
                  <a:cubicBezTo>
                    <a:pt x="626" y="88"/>
                    <a:pt x="626" y="88"/>
                    <a:pt x="626" y="88"/>
                  </a:cubicBezTo>
                  <a:cubicBezTo>
                    <a:pt x="503" y="279"/>
                    <a:pt x="503" y="279"/>
                    <a:pt x="503" y="279"/>
                  </a:cubicBezTo>
                  <a:cubicBezTo>
                    <a:pt x="30" y="570"/>
                    <a:pt x="30" y="570"/>
                    <a:pt x="30" y="570"/>
                  </a:cubicBezTo>
                  <a:cubicBezTo>
                    <a:pt x="24" y="573"/>
                    <a:pt x="18" y="578"/>
                    <a:pt x="13" y="585"/>
                  </a:cubicBezTo>
                  <a:cubicBezTo>
                    <a:pt x="0" y="605"/>
                    <a:pt x="6" y="632"/>
                    <a:pt x="26" y="645"/>
                  </a:cubicBezTo>
                  <a:cubicBezTo>
                    <a:pt x="538" y="974"/>
                    <a:pt x="538" y="974"/>
                    <a:pt x="538" y="974"/>
                  </a:cubicBezTo>
                  <a:cubicBezTo>
                    <a:pt x="558" y="987"/>
                    <a:pt x="585" y="981"/>
                    <a:pt x="598" y="960"/>
                  </a:cubicBezTo>
                  <a:cubicBezTo>
                    <a:pt x="602" y="954"/>
                    <a:pt x="604" y="946"/>
                    <a:pt x="604" y="939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2236788" y="2460625"/>
              <a:ext cx="2128838" cy="3443288"/>
            </a:xfrm>
            <a:custGeom>
              <a:avLst/>
              <a:gdLst>
                <a:gd name="T0" fmla="*/ 301 w 566"/>
                <a:gd name="T1" fmla="*/ 868 h 916"/>
                <a:gd name="T2" fmla="*/ 369 w 566"/>
                <a:gd name="T3" fmla="*/ 325 h 916"/>
                <a:gd name="T4" fmla="*/ 495 w 566"/>
                <a:gd name="T5" fmla="*/ 128 h 916"/>
                <a:gd name="T6" fmla="*/ 499 w 566"/>
                <a:gd name="T7" fmla="*/ 131 h 916"/>
                <a:gd name="T8" fmla="*/ 527 w 566"/>
                <a:gd name="T9" fmla="*/ 134 h 916"/>
                <a:gd name="T10" fmla="*/ 562 w 566"/>
                <a:gd name="T11" fmla="*/ 81 h 916"/>
                <a:gd name="T12" fmla="*/ 547 w 566"/>
                <a:gd name="T13" fmla="*/ 56 h 916"/>
                <a:gd name="T14" fmla="*/ 460 w 566"/>
                <a:gd name="T15" fmla="*/ 0 h 916"/>
                <a:gd name="T16" fmla="*/ 417 w 566"/>
                <a:gd name="T17" fmla="*/ 67 h 916"/>
                <a:gd name="T18" fmla="*/ 395 w 566"/>
                <a:gd name="T19" fmla="*/ 54 h 916"/>
                <a:gd name="T20" fmla="*/ 264 w 566"/>
                <a:gd name="T21" fmla="*/ 259 h 916"/>
                <a:gd name="T22" fmla="*/ 92 w 566"/>
                <a:gd name="T23" fmla="*/ 590 h 916"/>
                <a:gd name="T24" fmla="*/ 0 w 566"/>
                <a:gd name="T25" fmla="*/ 752 h 916"/>
                <a:gd name="T26" fmla="*/ 235 w 566"/>
                <a:gd name="T27" fmla="*/ 903 h 916"/>
                <a:gd name="T28" fmla="*/ 295 w 566"/>
                <a:gd name="T29" fmla="*/ 889 h 916"/>
                <a:gd name="T30" fmla="*/ 301 w 566"/>
                <a:gd name="T31" fmla="*/ 868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6" h="916">
                  <a:moveTo>
                    <a:pt x="301" y="868"/>
                  </a:moveTo>
                  <a:cubicBezTo>
                    <a:pt x="369" y="325"/>
                    <a:pt x="369" y="325"/>
                    <a:pt x="369" y="325"/>
                  </a:cubicBezTo>
                  <a:cubicBezTo>
                    <a:pt x="495" y="128"/>
                    <a:pt x="495" y="128"/>
                    <a:pt x="495" y="128"/>
                  </a:cubicBezTo>
                  <a:cubicBezTo>
                    <a:pt x="499" y="131"/>
                    <a:pt x="499" y="131"/>
                    <a:pt x="499" y="131"/>
                  </a:cubicBezTo>
                  <a:cubicBezTo>
                    <a:pt x="511" y="138"/>
                    <a:pt x="524" y="140"/>
                    <a:pt x="527" y="134"/>
                  </a:cubicBezTo>
                  <a:cubicBezTo>
                    <a:pt x="562" y="81"/>
                    <a:pt x="562" y="81"/>
                    <a:pt x="562" y="81"/>
                  </a:cubicBezTo>
                  <a:cubicBezTo>
                    <a:pt x="566" y="75"/>
                    <a:pt x="559" y="64"/>
                    <a:pt x="547" y="56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17" y="67"/>
                    <a:pt x="417" y="67"/>
                    <a:pt x="417" y="67"/>
                  </a:cubicBezTo>
                  <a:cubicBezTo>
                    <a:pt x="395" y="54"/>
                    <a:pt x="395" y="54"/>
                    <a:pt x="395" y="54"/>
                  </a:cubicBezTo>
                  <a:cubicBezTo>
                    <a:pt x="264" y="259"/>
                    <a:pt x="264" y="259"/>
                    <a:pt x="264" y="259"/>
                  </a:cubicBezTo>
                  <a:cubicBezTo>
                    <a:pt x="92" y="590"/>
                    <a:pt x="92" y="590"/>
                    <a:pt x="92" y="590"/>
                  </a:cubicBezTo>
                  <a:cubicBezTo>
                    <a:pt x="0" y="752"/>
                    <a:pt x="0" y="752"/>
                    <a:pt x="0" y="752"/>
                  </a:cubicBezTo>
                  <a:cubicBezTo>
                    <a:pt x="235" y="903"/>
                    <a:pt x="235" y="903"/>
                    <a:pt x="235" y="903"/>
                  </a:cubicBezTo>
                  <a:cubicBezTo>
                    <a:pt x="255" y="916"/>
                    <a:pt x="282" y="910"/>
                    <a:pt x="295" y="889"/>
                  </a:cubicBezTo>
                  <a:cubicBezTo>
                    <a:pt x="299" y="883"/>
                    <a:pt x="301" y="875"/>
                    <a:pt x="301" y="868"/>
                  </a:cubicBezTo>
                  <a:close/>
                </a:path>
              </a:pathLst>
            </a:custGeom>
            <a:solidFill>
              <a:srgbClr val="85A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2827338" y="2551113"/>
              <a:ext cx="1538288" cy="3352800"/>
            </a:xfrm>
            <a:custGeom>
              <a:avLst/>
              <a:gdLst>
                <a:gd name="T0" fmla="*/ 144 w 409"/>
                <a:gd name="T1" fmla="*/ 844 h 892"/>
                <a:gd name="T2" fmla="*/ 212 w 409"/>
                <a:gd name="T3" fmla="*/ 301 h 892"/>
                <a:gd name="T4" fmla="*/ 338 w 409"/>
                <a:gd name="T5" fmla="*/ 104 h 892"/>
                <a:gd name="T6" fmla="*/ 342 w 409"/>
                <a:gd name="T7" fmla="*/ 107 h 892"/>
                <a:gd name="T8" fmla="*/ 370 w 409"/>
                <a:gd name="T9" fmla="*/ 110 h 892"/>
                <a:gd name="T10" fmla="*/ 405 w 409"/>
                <a:gd name="T11" fmla="*/ 57 h 892"/>
                <a:gd name="T12" fmla="*/ 390 w 409"/>
                <a:gd name="T13" fmla="*/ 32 h 892"/>
                <a:gd name="T14" fmla="*/ 339 w 409"/>
                <a:gd name="T15" fmla="*/ 0 h 892"/>
                <a:gd name="T16" fmla="*/ 293 w 409"/>
                <a:gd name="T17" fmla="*/ 73 h 892"/>
                <a:gd name="T18" fmla="*/ 272 w 409"/>
                <a:gd name="T19" fmla="*/ 59 h 892"/>
                <a:gd name="T20" fmla="*/ 144 w 409"/>
                <a:gd name="T21" fmla="*/ 258 h 892"/>
                <a:gd name="T22" fmla="*/ 91 w 409"/>
                <a:gd name="T23" fmla="*/ 484 h 892"/>
                <a:gd name="T24" fmla="*/ 0 w 409"/>
                <a:gd name="T25" fmla="*/ 829 h 892"/>
                <a:gd name="T26" fmla="*/ 78 w 409"/>
                <a:gd name="T27" fmla="*/ 879 h 892"/>
                <a:gd name="T28" fmla="*/ 138 w 409"/>
                <a:gd name="T29" fmla="*/ 865 h 892"/>
                <a:gd name="T30" fmla="*/ 144 w 409"/>
                <a:gd name="T31" fmla="*/ 844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9" h="892">
                  <a:moveTo>
                    <a:pt x="144" y="844"/>
                  </a:moveTo>
                  <a:cubicBezTo>
                    <a:pt x="212" y="301"/>
                    <a:pt x="212" y="301"/>
                    <a:pt x="212" y="301"/>
                  </a:cubicBezTo>
                  <a:cubicBezTo>
                    <a:pt x="338" y="104"/>
                    <a:pt x="338" y="104"/>
                    <a:pt x="338" y="104"/>
                  </a:cubicBezTo>
                  <a:cubicBezTo>
                    <a:pt x="342" y="107"/>
                    <a:pt x="342" y="107"/>
                    <a:pt x="342" y="107"/>
                  </a:cubicBezTo>
                  <a:cubicBezTo>
                    <a:pt x="354" y="114"/>
                    <a:pt x="367" y="116"/>
                    <a:pt x="370" y="110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9" y="51"/>
                    <a:pt x="402" y="40"/>
                    <a:pt x="390" y="32"/>
                  </a:cubicBezTo>
                  <a:cubicBezTo>
                    <a:pt x="339" y="0"/>
                    <a:pt x="339" y="0"/>
                    <a:pt x="339" y="0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72" y="59"/>
                    <a:pt x="272" y="59"/>
                    <a:pt x="272" y="59"/>
                  </a:cubicBezTo>
                  <a:cubicBezTo>
                    <a:pt x="144" y="258"/>
                    <a:pt x="144" y="258"/>
                    <a:pt x="144" y="258"/>
                  </a:cubicBezTo>
                  <a:cubicBezTo>
                    <a:pt x="91" y="484"/>
                    <a:pt x="91" y="484"/>
                    <a:pt x="91" y="484"/>
                  </a:cubicBezTo>
                  <a:cubicBezTo>
                    <a:pt x="0" y="829"/>
                    <a:pt x="0" y="829"/>
                    <a:pt x="0" y="829"/>
                  </a:cubicBezTo>
                  <a:cubicBezTo>
                    <a:pt x="78" y="879"/>
                    <a:pt x="78" y="879"/>
                    <a:pt x="78" y="879"/>
                  </a:cubicBezTo>
                  <a:cubicBezTo>
                    <a:pt x="98" y="892"/>
                    <a:pt x="125" y="886"/>
                    <a:pt x="138" y="865"/>
                  </a:cubicBezTo>
                  <a:cubicBezTo>
                    <a:pt x="142" y="859"/>
                    <a:pt x="144" y="851"/>
                    <a:pt x="144" y="844"/>
                  </a:cubicBezTo>
                  <a:close/>
                </a:path>
              </a:pathLst>
            </a:custGeom>
            <a:solidFill>
              <a:srgbClr val="AFD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222375" y="3889375"/>
              <a:ext cx="2222500" cy="1909763"/>
            </a:xfrm>
            <a:custGeom>
              <a:avLst/>
              <a:gdLst>
                <a:gd name="T0" fmla="*/ 591 w 591"/>
                <a:gd name="T1" fmla="*/ 95 h 508"/>
                <a:gd name="T2" fmla="*/ 229 w 591"/>
                <a:gd name="T3" fmla="*/ 0 h 508"/>
                <a:gd name="T4" fmla="*/ 28 w 591"/>
                <a:gd name="T5" fmla="*/ 124 h 508"/>
                <a:gd name="T6" fmla="*/ 12 w 591"/>
                <a:gd name="T7" fmla="*/ 138 h 508"/>
                <a:gd name="T8" fmla="*/ 24 w 591"/>
                <a:gd name="T9" fmla="*/ 194 h 508"/>
                <a:gd name="T10" fmla="*/ 494 w 591"/>
                <a:gd name="T11" fmla="*/ 496 h 508"/>
                <a:gd name="T12" fmla="*/ 550 w 591"/>
                <a:gd name="T13" fmla="*/ 484 h 508"/>
                <a:gd name="T14" fmla="*/ 556 w 591"/>
                <a:gd name="T15" fmla="*/ 464 h 508"/>
                <a:gd name="T16" fmla="*/ 591 w 591"/>
                <a:gd name="T17" fmla="*/ 95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1" h="508">
                  <a:moveTo>
                    <a:pt x="591" y="95"/>
                  </a:moveTo>
                  <a:cubicBezTo>
                    <a:pt x="229" y="0"/>
                    <a:pt x="229" y="0"/>
                    <a:pt x="229" y="0"/>
                  </a:cubicBezTo>
                  <a:cubicBezTo>
                    <a:pt x="28" y="124"/>
                    <a:pt x="28" y="124"/>
                    <a:pt x="28" y="124"/>
                  </a:cubicBezTo>
                  <a:cubicBezTo>
                    <a:pt x="21" y="128"/>
                    <a:pt x="16" y="132"/>
                    <a:pt x="12" y="138"/>
                  </a:cubicBezTo>
                  <a:cubicBezTo>
                    <a:pt x="0" y="157"/>
                    <a:pt x="5" y="182"/>
                    <a:pt x="24" y="194"/>
                  </a:cubicBezTo>
                  <a:cubicBezTo>
                    <a:pt x="494" y="496"/>
                    <a:pt x="494" y="496"/>
                    <a:pt x="494" y="496"/>
                  </a:cubicBezTo>
                  <a:cubicBezTo>
                    <a:pt x="513" y="508"/>
                    <a:pt x="538" y="502"/>
                    <a:pt x="550" y="484"/>
                  </a:cubicBezTo>
                  <a:cubicBezTo>
                    <a:pt x="554" y="478"/>
                    <a:pt x="556" y="471"/>
                    <a:pt x="556" y="464"/>
                  </a:cubicBezTo>
                  <a:lnTo>
                    <a:pt x="591" y="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425700" y="4468813"/>
              <a:ext cx="996950" cy="1330325"/>
            </a:xfrm>
            <a:custGeom>
              <a:avLst/>
              <a:gdLst>
                <a:gd name="T0" fmla="*/ 236 w 265"/>
                <a:gd name="T1" fmla="*/ 310 h 354"/>
                <a:gd name="T2" fmla="*/ 265 w 265"/>
                <a:gd name="T3" fmla="*/ 75 h 354"/>
                <a:gd name="T4" fmla="*/ 148 w 265"/>
                <a:gd name="T5" fmla="*/ 0 h 354"/>
                <a:gd name="T6" fmla="*/ 0 w 265"/>
                <a:gd name="T7" fmla="*/ 230 h 354"/>
                <a:gd name="T8" fmla="*/ 174 w 265"/>
                <a:gd name="T9" fmla="*/ 342 h 354"/>
                <a:gd name="T10" fmla="*/ 230 w 265"/>
                <a:gd name="T11" fmla="*/ 330 h 354"/>
                <a:gd name="T12" fmla="*/ 236 w 265"/>
                <a:gd name="T13" fmla="*/ 31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354">
                  <a:moveTo>
                    <a:pt x="236" y="310"/>
                  </a:moveTo>
                  <a:cubicBezTo>
                    <a:pt x="265" y="75"/>
                    <a:pt x="265" y="75"/>
                    <a:pt x="265" y="75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174" y="342"/>
                    <a:pt x="174" y="342"/>
                    <a:pt x="174" y="342"/>
                  </a:cubicBezTo>
                  <a:cubicBezTo>
                    <a:pt x="193" y="354"/>
                    <a:pt x="218" y="348"/>
                    <a:pt x="230" y="330"/>
                  </a:cubicBezTo>
                  <a:cubicBezTo>
                    <a:pt x="234" y="324"/>
                    <a:pt x="236" y="317"/>
                    <a:pt x="236" y="31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082925" y="2538413"/>
              <a:ext cx="568325" cy="804863"/>
            </a:xfrm>
            <a:custGeom>
              <a:avLst/>
              <a:gdLst>
                <a:gd name="T0" fmla="*/ 57 w 358"/>
                <a:gd name="T1" fmla="*/ 507 h 507"/>
                <a:gd name="T2" fmla="*/ 0 w 358"/>
                <a:gd name="T3" fmla="*/ 469 h 507"/>
                <a:gd name="T4" fmla="*/ 301 w 358"/>
                <a:gd name="T5" fmla="*/ 0 h 507"/>
                <a:gd name="T6" fmla="*/ 358 w 358"/>
                <a:gd name="T7" fmla="*/ 38 h 507"/>
                <a:gd name="T8" fmla="*/ 57 w 358"/>
                <a:gd name="T9" fmla="*/ 507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507">
                  <a:moveTo>
                    <a:pt x="57" y="507"/>
                  </a:moveTo>
                  <a:lnTo>
                    <a:pt x="0" y="469"/>
                  </a:lnTo>
                  <a:lnTo>
                    <a:pt x="301" y="0"/>
                  </a:lnTo>
                  <a:lnTo>
                    <a:pt x="358" y="38"/>
                  </a:lnTo>
                  <a:lnTo>
                    <a:pt x="57" y="5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44875" y="2478088"/>
              <a:ext cx="568325" cy="384175"/>
            </a:xfrm>
            <a:custGeom>
              <a:avLst/>
              <a:gdLst>
                <a:gd name="T0" fmla="*/ 343 w 358"/>
                <a:gd name="T1" fmla="*/ 242 h 242"/>
                <a:gd name="T2" fmla="*/ 0 w 358"/>
                <a:gd name="T3" fmla="*/ 22 h 242"/>
                <a:gd name="T4" fmla="*/ 12 w 358"/>
                <a:gd name="T5" fmla="*/ 0 h 242"/>
                <a:gd name="T6" fmla="*/ 358 w 358"/>
                <a:gd name="T7" fmla="*/ 221 h 242"/>
                <a:gd name="T8" fmla="*/ 343 w 358"/>
                <a:gd name="T9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8" h="242">
                  <a:moveTo>
                    <a:pt x="343" y="242"/>
                  </a:moveTo>
                  <a:lnTo>
                    <a:pt x="0" y="22"/>
                  </a:lnTo>
                  <a:lnTo>
                    <a:pt x="12" y="0"/>
                  </a:lnTo>
                  <a:lnTo>
                    <a:pt x="358" y="221"/>
                  </a:lnTo>
                  <a:lnTo>
                    <a:pt x="343" y="2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2052638" y="3419475"/>
              <a:ext cx="1035050" cy="928688"/>
            </a:xfrm>
            <a:custGeom>
              <a:avLst/>
              <a:gdLst>
                <a:gd name="T0" fmla="*/ 595 w 652"/>
                <a:gd name="T1" fmla="*/ 0 h 585"/>
                <a:gd name="T2" fmla="*/ 0 w 652"/>
                <a:gd name="T3" fmla="*/ 443 h 585"/>
                <a:gd name="T4" fmla="*/ 218 w 652"/>
                <a:gd name="T5" fmla="*/ 585 h 585"/>
                <a:gd name="T6" fmla="*/ 652 w 652"/>
                <a:gd name="T7" fmla="*/ 35 h 585"/>
                <a:gd name="T8" fmla="*/ 595 w 652"/>
                <a:gd name="T9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585">
                  <a:moveTo>
                    <a:pt x="595" y="0"/>
                  </a:moveTo>
                  <a:lnTo>
                    <a:pt x="0" y="443"/>
                  </a:lnTo>
                  <a:lnTo>
                    <a:pt x="218" y="585"/>
                  </a:lnTo>
                  <a:lnTo>
                    <a:pt x="652" y="35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FFFFFF">
                <a:alpha val="6196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2266950" y="4111625"/>
              <a:ext cx="985838" cy="1489075"/>
            </a:xfrm>
            <a:custGeom>
              <a:avLst/>
              <a:gdLst>
                <a:gd name="T0" fmla="*/ 384 w 621"/>
                <a:gd name="T1" fmla="*/ 0 h 938"/>
                <a:gd name="T2" fmla="*/ 0 w 621"/>
                <a:gd name="T3" fmla="*/ 705 h 938"/>
                <a:gd name="T4" fmla="*/ 363 w 621"/>
                <a:gd name="T5" fmla="*/ 938 h 938"/>
                <a:gd name="T6" fmla="*/ 621 w 621"/>
                <a:gd name="T7" fmla="*/ 66 h 938"/>
                <a:gd name="T8" fmla="*/ 384 w 621"/>
                <a:gd name="T9" fmla="*/ 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1" h="938">
                  <a:moveTo>
                    <a:pt x="384" y="0"/>
                  </a:moveTo>
                  <a:lnTo>
                    <a:pt x="0" y="705"/>
                  </a:lnTo>
                  <a:lnTo>
                    <a:pt x="363" y="938"/>
                  </a:lnTo>
                  <a:lnTo>
                    <a:pt x="621" y="66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2200275" y="4983163"/>
              <a:ext cx="409575" cy="296863"/>
            </a:xfrm>
            <a:custGeom>
              <a:avLst/>
              <a:gdLst>
                <a:gd name="T0" fmla="*/ 237 w 258"/>
                <a:gd name="T1" fmla="*/ 187 h 187"/>
                <a:gd name="T2" fmla="*/ 0 w 258"/>
                <a:gd name="T3" fmla="*/ 36 h 187"/>
                <a:gd name="T4" fmla="*/ 21 w 258"/>
                <a:gd name="T5" fmla="*/ 0 h 187"/>
                <a:gd name="T6" fmla="*/ 258 w 258"/>
                <a:gd name="T7" fmla="*/ 152 h 187"/>
                <a:gd name="T8" fmla="*/ 237 w 258"/>
                <a:gd name="T9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87">
                  <a:moveTo>
                    <a:pt x="237" y="187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258" y="152"/>
                  </a:lnTo>
                  <a:lnTo>
                    <a:pt x="237" y="187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2274888" y="4862513"/>
              <a:ext cx="301625" cy="222250"/>
            </a:xfrm>
            <a:custGeom>
              <a:avLst/>
              <a:gdLst>
                <a:gd name="T0" fmla="*/ 166 w 190"/>
                <a:gd name="T1" fmla="*/ 140 h 140"/>
                <a:gd name="T2" fmla="*/ 0 w 190"/>
                <a:gd name="T3" fmla="*/ 33 h 140"/>
                <a:gd name="T4" fmla="*/ 21 w 190"/>
                <a:gd name="T5" fmla="*/ 0 h 140"/>
                <a:gd name="T6" fmla="*/ 190 w 190"/>
                <a:gd name="T7" fmla="*/ 107 h 140"/>
                <a:gd name="T8" fmla="*/ 166 w 190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40">
                  <a:moveTo>
                    <a:pt x="166" y="140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190" y="107"/>
                  </a:lnTo>
                  <a:lnTo>
                    <a:pt x="166" y="140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2354263" y="4743450"/>
              <a:ext cx="296863" cy="220663"/>
            </a:xfrm>
            <a:custGeom>
              <a:avLst/>
              <a:gdLst>
                <a:gd name="T0" fmla="*/ 166 w 187"/>
                <a:gd name="T1" fmla="*/ 139 h 139"/>
                <a:gd name="T2" fmla="*/ 0 w 187"/>
                <a:gd name="T3" fmla="*/ 33 h 139"/>
                <a:gd name="T4" fmla="*/ 21 w 187"/>
                <a:gd name="T5" fmla="*/ 0 h 139"/>
                <a:gd name="T6" fmla="*/ 187 w 187"/>
                <a:gd name="T7" fmla="*/ 106 h 139"/>
                <a:gd name="T8" fmla="*/ 166 w 187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39">
                  <a:moveTo>
                    <a:pt x="166" y="139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187" y="106"/>
                  </a:lnTo>
                  <a:lnTo>
                    <a:pt x="166" y="139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2433638" y="4622800"/>
              <a:ext cx="296863" cy="220663"/>
            </a:xfrm>
            <a:custGeom>
              <a:avLst/>
              <a:gdLst>
                <a:gd name="T0" fmla="*/ 165 w 187"/>
                <a:gd name="T1" fmla="*/ 139 h 139"/>
                <a:gd name="T2" fmla="*/ 0 w 187"/>
                <a:gd name="T3" fmla="*/ 33 h 139"/>
                <a:gd name="T4" fmla="*/ 21 w 187"/>
                <a:gd name="T5" fmla="*/ 0 h 139"/>
                <a:gd name="T6" fmla="*/ 187 w 187"/>
                <a:gd name="T7" fmla="*/ 106 h 139"/>
                <a:gd name="T8" fmla="*/ 165 w 187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39">
                  <a:moveTo>
                    <a:pt x="165" y="139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187" y="106"/>
                  </a:lnTo>
                  <a:lnTo>
                    <a:pt x="165" y="139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2508250" y="4502150"/>
              <a:ext cx="409575" cy="293688"/>
            </a:xfrm>
            <a:custGeom>
              <a:avLst/>
              <a:gdLst>
                <a:gd name="T0" fmla="*/ 237 w 258"/>
                <a:gd name="T1" fmla="*/ 185 h 185"/>
                <a:gd name="T2" fmla="*/ 0 w 258"/>
                <a:gd name="T3" fmla="*/ 33 h 185"/>
                <a:gd name="T4" fmla="*/ 21 w 258"/>
                <a:gd name="T5" fmla="*/ 0 h 185"/>
                <a:gd name="T6" fmla="*/ 258 w 258"/>
                <a:gd name="T7" fmla="*/ 152 h 185"/>
                <a:gd name="T8" fmla="*/ 237 w 258"/>
                <a:gd name="T9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85">
                  <a:moveTo>
                    <a:pt x="237" y="185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258" y="152"/>
                  </a:lnTo>
                  <a:lnTo>
                    <a:pt x="237" y="185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2508250" y="4502150"/>
              <a:ext cx="409575" cy="293688"/>
            </a:xfrm>
            <a:custGeom>
              <a:avLst/>
              <a:gdLst>
                <a:gd name="T0" fmla="*/ 237 w 258"/>
                <a:gd name="T1" fmla="*/ 185 h 185"/>
                <a:gd name="T2" fmla="*/ 0 w 258"/>
                <a:gd name="T3" fmla="*/ 33 h 185"/>
                <a:gd name="T4" fmla="*/ 21 w 258"/>
                <a:gd name="T5" fmla="*/ 0 h 185"/>
                <a:gd name="T6" fmla="*/ 258 w 258"/>
                <a:gd name="T7" fmla="*/ 152 h 185"/>
                <a:gd name="T8" fmla="*/ 237 w 258"/>
                <a:gd name="T9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85">
                  <a:moveTo>
                    <a:pt x="237" y="185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258" y="152"/>
                  </a:lnTo>
                  <a:lnTo>
                    <a:pt x="237" y="185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2587625" y="4381500"/>
              <a:ext cx="296863" cy="222250"/>
            </a:xfrm>
            <a:custGeom>
              <a:avLst/>
              <a:gdLst>
                <a:gd name="T0" fmla="*/ 166 w 187"/>
                <a:gd name="T1" fmla="*/ 140 h 140"/>
                <a:gd name="T2" fmla="*/ 0 w 187"/>
                <a:gd name="T3" fmla="*/ 33 h 140"/>
                <a:gd name="T4" fmla="*/ 21 w 187"/>
                <a:gd name="T5" fmla="*/ 0 h 140"/>
                <a:gd name="T6" fmla="*/ 187 w 187"/>
                <a:gd name="T7" fmla="*/ 107 h 140"/>
                <a:gd name="T8" fmla="*/ 166 w 187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40">
                  <a:moveTo>
                    <a:pt x="166" y="140"/>
                  </a:moveTo>
                  <a:lnTo>
                    <a:pt x="0" y="33"/>
                  </a:lnTo>
                  <a:lnTo>
                    <a:pt x="21" y="0"/>
                  </a:lnTo>
                  <a:lnTo>
                    <a:pt x="187" y="107"/>
                  </a:lnTo>
                  <a:lnTo>
                    <a:pt x="166" y="140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2662238" y="4260850"/>
              <a:ext cx="301625" cy="222250"/>
            </a:xfrm>
            <a:custGeom>
              <a:avLst/>
              <a:gdLst>
                <a:gd name="T0" fmla="*/ 168 w 190"/>
                <a:gd name="T1" fmla="*/ 140 h 140"/>
                <a:gd name="T2" fmla="*/ 0 w 190"/>
                <a:gd name="T3" fmla="*/ 33 h 140"/>
                <a:gd name="T4" fmla="*/ 24 w 190"/>
                <a:gd name="T5" fmla="*/ 0 h 140"/>
                <a:gd name="T6" fmla="*/ 190 w 190"/>
                <a:gd name="T7" fmla="*/ 107 h 140"/>
                <a:gd name="T8" fmla="*/ 168 w 190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40">
                  <a:moveTo>
                    <a:pt x="168" y="140"/>
                  </a:moveTo>
                  <a:lnTo>
                    <a:pt x="0" y="33"/>
                  </a:lnTo>
                  <a:lnTo>
                    <a:pt x="24" y="0"/>
                  </a:lnTo>
                  <a:lnTo>
                    <a:pt x="190" y="107"/>
                  </a:lnTo>
                  <a:lnTo>
                    <a:pt x="168" y="140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2741613" y="4140200"/>
              <a:ext cx="296863" cy="222250"/>
            </a:xfrm>
            <a:custGeom>
              <a:avLst/>
              <a:gdLst>
                <a:gd name="T0" fmla="*/ 166 w 187"/>
                <a:gd name="T1" fmla="*/ 140 h 140"/>
                <a:gd name="T2" fmla="*/ 0 w 187"/>
                <a:gd name="T3" fmla="*/ 34 h 140"/>
                <a:gd name="T4" fmla="*/ 21 w 187"/>
                <a:gd name="T5" fmla="*/ 0 h 140"/>
                <a:gd name="T6" fmla="*/ 187 w 187"/>
                <a:gd name="T7" fmla="*/ 107 h 140"/>
                <a:gd name="T8" fmla="*/ 166 w 187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40">
                  <a:moveTo>
                    <a:pt x="166" y="140"/>
                  </a:moveTo>
                  <a:lnTo>
                    <a:pt x="0" y="34"/>
                  </a:lnTo>
                  <a:lnTo>
                    <a:pt x="21" y="0"/>
                  </a:lnTo>
                  <a:lnTo>
                    <a:pt x="187" y="107"/>
                  </a:lnTo>
                  <a:lnTo>
                    <a:pt x="166" y="140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2820988" y="4016375"/>
              <a:ext cx="409575" cy="296863"/>
            </a:xfrm>
            <a:custGeom>
              <a:avLst/>
              <a:gdLst>
                <a:gd name="T0" fmla="*/ 234 w 258"/>
                <a:gd name="T1" fmla="*/ 187 h 187"/>
                <a:gd name="T2" fmla="*/ 0 w 258"/>
                <a:gd name="T3" fmla="*/ 36 h 187"/>
                <a:gd name="T4" fmla="*/ 21 w 258"/>
                <a:gd name="T5" fmla="*/ 0 h 187"/>
                <a:gd name="T6" fmla="*/ 258 w 258"/>
                <a:gd name="T7" fmla="*/ 154 h 187"/>
                <a:gd name="T8" fmla="*/ 234 w 258"/>
                <a:gd name="T9" fmla="*/ 18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87">
                  <a:moveTo>
                    <a:pt x="234" y="187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258" y="154"/>
                  </a:lnTo>
                  <a:lnTo>
                    <a:pt x="234" y="187"/>
                  </a:lnTo>
                  <a:close/>
                </a:path>
              </a:pathLst>
            </a:custGeom>
            <a:solidFill>
              <a:srgbClr val="EEF5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79875" y="2249488"/>
              <a:ext cx="165100" cy="165100"/>
            </a:xfrm>
            <a:custGeom>
              <a:avLst/>
              <a:gdLst>
                <a:gd name="T0" fmla="*/ 38 w 44"/>
                <a:gd name="T1" fmla="*/ 32 h 44"/>
                <a:gd name="T2" fmla="*/ 12 w 44"/>
                <a:gd name="T3" fmla="*/ 38 h 44"/>
                <a:gd name="T4" fmla="*/ 6 w 44"/>
                <a:gd name="T5" fmla="*/ 12 h 44"/>
                <a:gd name="T6" fmla="*/ 32 w 44"/>
                <a:gd name="T7" fmla="*/ 6 h 44"/>
                <a:gd name="T8" fmla="*/ 38 w 44"/>
                <a:gd name="T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38" y="32"/>
                  </a:moveTo>
                  <a:cubicBezTo>
                    <a:pt x="32" y="41"/>
                    <a:pt x="21" y="44"/>
                    <a:pt x="12" y="38"/>
                  </a:cubicBezTo>
                  <a:cubicBezTo>
                    <a:pt x="3" y="32"/>
                    <a:pt x="0" y="21"/>
                    <a:pt x="6" y="12"/>
                  </a:cubicBezTo>
                  <a:cubicBezTo>
                    <a:pt x="12" y="3"/>
                    <a:pt x="23" y="0"/>
                    <a:pt x="32" y="6"/>
                  </a:cubicBezTo>
                  <a:cubicBezTo>
                    <a:pt x="41" y="12"/>
                    <a:pt x="44" y="24"/>
                    <a:pt x="38" y="32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13200" y="2049463"/>
              <a:ext cx="142875" cy="142875"/>
            </a:xfrm>
            <a:custGeom>
              <a:avLst/>
              <a:gdLst>
                <a:gd name="T0" fmla="*/ 33 w 38"/>
                <a:gd name="T1" fmla="*/ 28 h 38"/>
                <a:gd name="T2" fmla="*/ 10 w 38"/>
                <a:gd name="T3" fmla="*/ 33 h 38"/>
                <a:gd name="T4" fmla="*/ 5 w 38"/>
                <a:gd name="T5" fmla="*/ 10 h 38"/>
                <a:gd name="T6" fmla="*/ 28 w 38"/>
                <a:gd name="T7" fmla="*/ 5 h 38"/>
                <a:gd name="T8" fmla="*/ 33 w 38"/>
                <a:gd name="T9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33" y="28"/>
                  </a:moveTo>
                  <a:cubicBezTo>
                    <a:pt x="28" y="36"/>
                    <a:pt x="18" y="38"/>
                    <a:pt x="10" y="33"/>
                  </a:cubicBezTo>
                  <a:cubicBezTo>
                    <a:pt x="2" y="28"/>
                    <a:pt x="0" y="18"/>
                    <a:pt x="5" y="10"/>
                  </a:cubicBezTo>
                  <a:cubicBezTo>
                    <a:pt x="10" y="3"/>
                    <a:pt x="20" y="0"/>
                    <a:pt x="28" y="5"/>
                  </a:cubicBezTo>
                  <a:cubicBezTo>
                    <a:pt x="36" y="10"/>
                    <a:pt x="38" y="20"/>
                    <a:pt x="33" y="28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3749675" y="2174875"/>
              <a:ext cx="90488" cy="88900"/>
            </a:xfrm>
            <a:custGeom>
              <a:avLst/>
              <a:gdLst>
                <a:gd name="T0" fmla="*/ 21 w 24"/>
                <a:gd name="T1" fmla="*/ 18 h 24"/>
                <a:gd name="T2" fmla="*/ 6 w 24"/>
                <a:gd name="T3" fmla="*/ 21 h 24"/>
                <a:gd name="T4" fmla="*/ 3 w 24"/>
                <a:gd name="T5" fmla="*/ 6 h 24"/>
                <a:gd name="T6" fmla="*/ 17 w 24"/>
                <a:gd name="T7" fmla="*/ 3 h 24"/>
                <a:gd name="T8" fmla="*/ 21 w 24"/>
                <a:gd name="T9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1" y="18"/>
                  </a:moveTo>
                  <a:cubicBezTo>
                    <a:pt x="17" y="23"/>
                    <a:pt x="11" y="24"/>
                    <a:pt x="6" y="21"/>
                  </a:cubicBezTo>
                  <a:cubicBezTo>
                    <a:pt x="1" y="18"/>
                    <a:pt x="0" y="11"/>
                    <a:pt x="3" y="6"/>
                  </a:cubicBezTo>
                  <a:cubicBezTo>
                    <a:pt x="6" y="1"/>
                    <a:pt x="12" y="0"/>
                    <a:pt x="17" y="3"/>
                  </a:cubicBezTo>
                  <a:cubicBezTo>
                    <a:pt x="22" y="6"/>
                    <a:pt x="24" y="13"/>
                    <a:pt x="21" y="18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3222625" y="4460875"/>
              <a:ext cx="131763" cy="127000"/>
            </a:xfrm>
            <a:custGeom>
              <a:avLst/>
              <a:gdLst>
                <a:gd name="T0" fmla="*/ 30 w 35"/>
                <a:gd name="T1" fmla="*/ 25 h 34"/>
                <a:gd name="T2" fmla="*/ 9 w 35"/>
                <a:gd name="T3" fmla="*/ 30 h 34"/>
                <a:gd name="T4" fmla="*/ 5 w 35"/>
                <a:gd name="T5" fmla="*/ 9 h 34"/>
                <a:gd name="T6" fmla="*/ 26 w 35"/>
                <a:gd name="T7" fmla="*/ 4 h 34"/>
                <a:gd name="T8" fmla="*/ 30 w 35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30" y="25"/>
                  </a:moveTo>
                  <a:cubicBezTo>
                    <a:pt x="26" y="32"/>
                    <a:pt x="16" y="34"/>
                    <a:pt x="9" y="30"/>
                  </a:cubicBezTo>
                  <a:cubicBezTo>
                    <a:pt x="2" y="25"/>
                    <a:pt x="0" y="16"/>
                    <a:pt x="5" y="9"/>
                  </a:cubicBezTo>
                  <a:cubicBezTo>
                    <a:pt x="9" y="2"/>
                    <a:pt x="19" y="0"/>
                    <a:pt x="26" y="4"/>
                  </a:cubicBezTo>
                  <a:cubicBezTo>
                    <a:pt x="33" y="9"/>
                    <a:pt x="35" y="18"/>
                    <a:pt x="30" y="25"/>
                  </a:cubicBezTo>
                  <a:close/>
                </a:path>
              </a:pathLst>
            </a:custGeom>
            <a:solidFill>
              <a:srgbClr val="D8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3068638" y="3859213"/>
              <a:ext cx="127000" cy="127000"/>
            </a:xfrm>
            <a:custGeom>
              <a:avLst/>
              <a:gdLst>
                <a:gd name="T0" fmla="*/ 30 w 34"/>
                <a:gd name="T1" fmla="*/ 25 h 34"/>
                <a:gd name="T2" fmla="*/ 9 w 34"/>
                <a:gd name="T3" fmla="*/ 29 h 34"/>
                <a:gd name="T4" fmla="*/ 5 w 34"/>
                <a:gd name="T5" fmla="*/ 9 h 34"/>
                <a:gd name="T6" fmla="*/ 25 w 34"/>
                <a:gd name="T7" fmla="*/ 4 h 34"/>
                <a:gd name="T8" fmla="*/ 30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5"/>
                  </a:moveTo>
                  <a:cubicBezTo>
                    <a:pt x="25" y="32"/>
                    <a:pt x="16" y="34"/>
                    <a:pt x="9" y="29"/>
                  </a:cubicBezTo>
                  <a:cubicBezTo>
                    <a:pt x="2" y="25"/>
                    <a:pt x="0" y="16"/>
                    <a:pt x="5" y="9"/>
                  </a:cubicBezTo>
                  <a:cubicBezTo>
                    <a:pt x="9" y="2"/>
                    <a:pt x="18" y="0"/>
                    <a:pt x="25" y="4"/>
                  </a:cubicBezTo>
                  <a:cubicBezTo>
                    <a:pt x="32" y="9"/>
                    <a:pt x="34" y="18"/>
                    <a:pt x="30" y="25"/>
                  </a:cubicBezTo>
                  <a:close/>
                </a:path>
              </a:pathLst>
            </a:custGeom>
            <a:solidFill>
              <a:srgbClr val="AFD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3376613" y="3573463"/>
              <a:ext cx="90488" cy="90488"/>
            </a:xfrm>
            <a:custGeom>
              <a:avLst/>
              <a:gdLst>
                <a:gd name="T0" fmla="*/ 21 w 24"/>
                <a:gd name="T1" fmla="*/ 17 h 24"/>
                <a:gd name="T2" fmla="*/ 7 w 24"/>
                <a:gd name="T3" fmla="*/ 21 h 24"/>
                <a:gd name="T4" fmla="*/ 3 w 24"/>
                <a:gd name="T5" fmla="*/ 6 h 24"/>
                <a:gd name="T6" fmla="*/ 18 w 24"/>
                <a:gd name="T7" fmla="*/ 3 h 24"/>
                <a:gd name="T8" fmla="*/ 21 w 24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21" y="17"/>
                  </a:moveTo>
                  <a:cubicBezTo>
                    <a:pt x="18" y="22"/>
                    <a:pt x="11" y="24"/>
                    <a:pt x="7" y="21"/>
                  </a:cubicBezTo>
                  <a:cubicBezTo>
                    <a:pt x="2" y="18"/>
                    <a:pt x="0" y="11"/>
                    <a:pt x="3" y="6"/>
                  </a:cubicBezTo>
                  <a:cubicBezTo>
                    <a:pt x="6" y="2"/>
                    <a:pt x="13" y="0"/>
                    <a:pt x="18" y="3"/>
                  </a:cubicBezTo>
                  <a:cubicBezTo>
                    <a:pt x="22" y="6"/>
                    <a:pt x="24" y="13"/>
                    <a:pt x="21" y="17"/>
                  </a:cubicBezTo>
                  <a:close/>
                </a:path>
              </a:pathLst>
            </a:custGeom>
            <a:solidFill>
              <a:srgbClr val="85A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2767013" y="3911600"/>
              <a:ext cx="84138" cy="82550"/>
            </a:xfrm>
            <a:custGeom>
              <a:avLst/>
              <a:gdLst>
                <a:gd name="T0" fmla="*/ 19 w 22"/>
                <a:gd name="T1" fmla="*/ 16 h 22"/>
                <a:gd name="T2" fmla="*/ 6 w 22"/>
                <a:gd name="T3" fmla="*/ 19 h 22"/>
                <a:gd name="T4" fmla="*/ 3 w 22"/>
                <a:gd name="T5" fmla="*/ 6 h 22"/>
                <a:gd name="T6" fmla="*/ 16 w 22"/>
                <a:gd name="T7" fmla="*/ 3 h 22"/>
                <a:gd name="T8" fmla="*/ 19 w 22"/>
                <a:gd name="T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9" y="16"/>
                  </a:moveTo>
                  <a:cubicBezTo>
                    <a:pt x="16" y="21"/>
                    <a:pt x="10" y="22"/>
                    <a:pt x="6" y="19"/>
                  </a:cubicBezTo>
                  <a:cubicBezTo>
                    <a:pt x="1" y="16"/>
                    <a:pt x="0" y="11"/>
                    <a:pt x="3" y="6"/>
                  </a:cubicBezTo>
                  <a:cubicBezTo>
                    <a:pt x="6" y="2"/>
                    <a:pt x="12" y="0"/>
                    <a:pt x="16" y="3"/>
                  </a:cubicBezTo>
                  <a:cubicBezTo>
                    <a:pt x="21" y="6"/>
                    <a:pt x="22" y="12"/>
                    <a:pt x="19" y="16"/>
                  </a:cubicBezTo>
                  <a:close/>
                </a:path>
              </a:pathLst>
            </a:custGeom>
            <a:solidFill>
              <a:srgbClr val="AFD3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2820988" y="4603750"/>
              <a:ext cx="703263" cy="406400"/>
            </a:xfrm>
            <a:custGeom>
              <a:avLst/>
              <a:gdLst>
                <a:gd name="T0" fmla="*/ 186 w 187"/>
                <a:gd name="T1" fmla="*/ 38 h 108"/>
                <a:gd name="T2" fmla="*/ 154 w 187"/>
                <a:gd name="T3" fmla="*/ 99 h 108"/>
                <a:gd name="T4" fmla="*/ 33 w 187"/>
                <a:gd name="T5" fmla="*/ 82 h 108"/>
                <a:gd name="T6" fmla="*/ 26 w 187"/>
                <a:gd name="T7" fmla="*/ 35 h 108"/>
                <a:gd name="T8" fmla="*/ 186 w 187"/>
                <a:gd name="T9" fmla="*/ 3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08">
                  <a:moveTo>
                    <a:pt x="186" y="38"/>
                  </a:moveTo>
                  <a:cubicBezTo>
                    <a:pt x="186" y="38"/>
                    <a:pt x="180" y="80"/>
                    <a:pt x="154" y="99"/>
                  </a:cubicBezTo>
                  <a:cubicBezTo>
                    <a:pt x="142" y="108"/>
                    <a:pt x="65" y="96"/>
                    <a:pt x="33" y="82"/>
                  </a:cubicBezTo>
                  <a:cubicBezTo>
                    <a:pt x="0" y="68"/>
                    <a:pt x="5" y="63"/>
                    <a:pt x="26" y="35"/>
                  </a:cubicBezTo>
                  <a:cubicBezTo>
                    <a:pt x="46" y="6"/>
                    <a:pt x="187" y="0"/>
                    <a:pt x="186" y="38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873375" y="4125913"/>
              <a:ext cx="871538" cy="428625"/>
            </a:xfrm>
            <a:custGeom>
              <a:avLst/>
              <a:gdLst>
                <a:gd name="T0" fmla="*/ 200 w 232"/>
                <a:gd name="T1" fmla="*/ 23 h 114"/>
                <a:gd name="T2" fmla="*/ 223 w 232"/>
                <a:gd name="T3" fmla="*/ 66 h 114"/>
                <a:gd name="T4" fmla="*/ 161 w 232"/>
                <a:gd name="T5" fmla="*/ 113 h 114"/>
                <a:gd name="T6" fmla="*/ 16 w 232"/>
                <a:gd name="T7" fmla="*/ 79 h 114"/>
                <a:gd name="T8" fmla="*/ 39 w 232"/>
                <a:gd name="T9" fmla="*/ 13 h 114"/>
                <a:gd name="T10" fmla="*/ 200 w 232"/>
                <a:gd name="T11" fmla="*/ 2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114">
                  <a:moveTo>
                    <a:pt x="200" y="23"/>
                  </a:moveTo>
                  <a:cubicBezTo>
                    <a:pt x="200" y="23"/>
                    <a:pt x="232" y="34"/>
                    <a:pt x="223" y="66"/>
                  </a:cubicBezTo>
                  <a:cubicBezTo>
                    <a:pt x="211" y="112"/>
                    <a:pt x="188" y="110"/>
                    <a:pt x="161" y="113"/>
                  </a:cubicBezTo>
                  <a:cubicBezTo>
                    <a:pt x="153" y="114"/>
                    <a:pt x="33" y="87"/>
                    <a:pt x="16" y="79"/>
                  </a:cubicBezTo>
                  <a:cubicBezTo>
                    <a:pt x="0" y="72"/>
                    <a:pt x="1" y="26"/>
                    <a:pt x="39" y="13"/>
                  </a:cubicBezTo>
                  <a:cubicBezTo>
                    <a:pt x="78" y="0"/>
                    <a:pt x="200" y="23"/>
                    <a:pt x="200" y="23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3211513" y="3711575"/>
              <a:ext cx="788988" cy="433388"/>
            </a:xfrm>
            <a:custGeom>
              <a:avLst/>
              <a:gdLst>
                <a:gd name="T0" fmla="*/ 151 w 210"/>
                <a:gd name="T1" fmla="*/ 8 h 115"/>
                <a:gd name="T2" fmla="*/ 209 w 210"/>
                <a:gd name="T3" fmla="*/ 22 h 115"/>
                <a:gd name="T4" fmla="*/ 190 w 210"/>
                <a:gd name="T5" fmla="*/ 89 h 115"/>
                <a:gd name="T6" fmla="*/ 54 w 210"/>
                <a:gd name="T7" fmla="*/ 104 h 115"/>
                <a:gd name="T8" fmla="*/ 29 w 210"/>
                <a:gd name="T9" fmla="*/ 44 h 115"/>
                <a:gd name="T10" fmla="*/ 151 w 210"/>
                <a:gd name="T11" fmla="*/ 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0" h="115">
                  <a:moveTo>
                    <a:pt x="151" y="8"/>
                  </a:moveTo>
                  <a:cubicBezTo>
                    <a:pt x="151" y="8"/>
                    <a:pt x="210" y="6"/>
                    <a:pt x="209" y="22"/>
                  </a:cubicBezTo>
                  <a:cubicBezTo>
                    <a:pt x="209" y="39"/>
                    <a:pt x="198" y="76"/>
                    <a:pt x="190" y="89"/>
                  </a:cubicBezTo>
                  <a:cubicBezTo>
                    <a:pt x="175" y="115"/>
                    <a:pt x="72" y="106"/>
                    <a:pt x="54" y="104"/>
                  </a:cubicBezTo>
                  <a:cubicBezTo>
                    <a:pt x="36" y="102"/>
                    <a:pt x="0" y="89"/>
                    <a:pt x="29" y="44"/>
                  </a:cubicBezTo>
                  <a:cubicBezTo>
                    <a:pt x="58" y="0"/>
                    <a:pt x="151" y="8"/>
                    <a:pt x="151" y="8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3775075" y="3321050"/>
              <a:ext cx="477838" cy="425450"/>
            </a:xfrm>
            <a:custGeom>
              <a:avLst/>
              <a:gdLst>
                <a:gd name="T0" fmla="*/ 52 w 127"/>
                <a:gd name="T1" fmla="*/ 18 h 113"/>
                <a:gd name="T2" fmla="*/ 38 w 127"/>
                <a:gd name="T3" fmla="*/ 84 h 113"/>
                <a:gd name="T4" fmla="*/ 103 w 127"/>
                <a:gd name="T5" fmla="*/ 96 h 113"/>
                <a:gd name="T6" fmla="*/ 120 w 127"/>
                <a:gd name="T7" fmla="*/ 21 h 113"/>
                <a:gd name="T8" fmla="*/ 52 w 127"/>
                <a:gd name="T9" fmla="*/ 1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13">
                  <a:moveTo>
                    <a:pt x="52" y="18"/>
                  </a:moveTo>
                  <a:cubicBezTo>
                    <a:pt x="52" y="18"/>
                    <a:pt x="0" y="56"/>
                    <a:pt x="38" y="84"/>
                  </a:cubicBezTo>
                  <a:cubicBezTo>
                    <a:pt x="77" y="113"/>
                    <a:pt x="90" y="101"/>
                    <a:pt x="103" y="96"/>
                  </a:cubicBezTo>
                  <a:cubicBezTo>
                    <a:pt x="122" y="91"/>
                    <a:pt x="127" y="35"/>
                    <a:pt x="120" y="21"/>
                  </a:cubicBezTo>
                  <a:cubicBezTo>
                    <a:pt x="110" y="1"/>
                    <a:pt x="78" y="0"/>
                    <a:pt x="52" y="18"/>
                  </a:cubicBezTo>
                  <a:close/>
                </a:path>
              </a:pathLst>
            </a:custGeom>
            <a:solidFill>
              <a:srgbClr val="FCC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4049713" y="3422650"/>
              <a:ext cx="293688" cy="282575"/>
            </a:xfrm>
            <a:custGeom>
              <a:avLst/>
              <a:gdLst>
                <a:gd name="T0" fmla="*/ 10 w 78"/>
                <a:gd name="T1" fmla="*/ 0 h 75"/>
                <a:gd name="T2" fmla="*/ 22 w 78"/>
                <a:gd name="T3" fmla="*/ 33 h 75"/>
                <a:gd name="T4" fmla="*/ 6 w 78"/>
                <a:gd name="T5" fmla="*/ 67 h 75"/>
                <a:gd name="T6" fmla="*/ 10 w 78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5">
                  <a:moveTo>
                    <a:pt x="10" y="0"/>
                  </a:moveTo>
                  <a:cubicBezTo>
                    <a:pt x="10" y="0"/>
                    <a:pt x="21" y="21"/>
                    <a:pt x="22" y="33"/>
                  </a:cubicBezTo>
                  <a:cubicBezTo>
                    <a:pt x="22" y="45"/>
                    <a:pt x="12" y="59"/>
                    <a:pt x="6" y="67"/>
                  </a:cubicBezTo>
                  <a:cubicBezTo>
                    <a:pt x="0" y="75"/>
                    <a:pt x="78" y="40"/>
                    <a:pt x="10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373438" y="3840163"/>
              <a:ext cx="349250" cy="266700"/>
            </a:xfrm>
            <a:custGeom>
              <a:avLst/>
              <a:gdLst>
                <a:gd name="T0" fmla="*/ 19 w 93"/>
                <a:gd name="T1" fmla="*/ 9 h 71"/>
                <a:gd name="T2" fmla="*/ 11 w 93"/>
                <a:gd name="T3" fmla="*/ 59 h 71"/>
                <a:gd name="T4" fmla="*/ 72 w 93"/>
                <a:gd name="T5" fmla="*/ 57 h 71"/>
                <a:gd name="T6" fmla="*/ 81 w 93"/>
                <a:gd name="T7" fmla="*/ 9 h 71"/>
                <a:gd name="T8" fmla="*/ 19 w 93"/>
                <a:gd name="T9" fmla="*/ 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71">
                  <a:moveTo>
                    <a:pt x="19" y="9"/>
                  </a:moveTo>
                  <a:cubicBezTo>
                    <a:pt x="19" y="9"/>
                    <a:pt x="0" y="47"/>
                    <a:pt x="11" y="59"/>
                  </a:cubicBezTo>
                  <a:cubicBezTo>
                    <a:pt x="23" y="71"/>
                    <a:pt x="72" y="57"/>
                    <a:pt x="72" y="57"/>
                  </a:cubicBezTo>
                  <a:cubicBezTo>
                    <a:pt x="72" y="57"/>
                    <a:pt x="93" y="17"/>
                    <a:pt x="81" y="9"/>
                  </a:cubicBezTo>
                  <a:cubicBezTo>
                    <a:pt x="68" y="0"/>
                    <a:pt x="19" y="9"/>
                    <a:pt x="19" y="9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2978150" y="4230688"/>
              <a:ext cx="346075" cy="211138"/>
            </a:xfrm>
            <a:custGeom>
              <a:avLst/>
              <a:gdLst>
                <a:gd name="T0" fmla="*/ 22 w 92"/>
                <a:gd name="T1" fmla="*/ 0 h 56"/>
                <a:gd name="T2" fmla="*/ 7 w 92"/>
                <a:gd name="T3" fmla="*/ 45 h 56"/>
                <a:gd name="T4" fmla="*/ 75 w 92"/>
                <a:gd name="T5" fmla="*/ 56 h 56"/>
                <a:gd name="T6" fmla="*/ 87 w 92"/>
                <a:gd name="T7" fmla="*/ 13 h 56"/>
                <a:gd name="T8" fmla="*/ 22 w 92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56">
                  <a:moveTo>
                    <a:pt x="22" y="0"/>
                  </a:moveTo>
                  <a:cubicBezTo>
                    <a:pt x="22" y="0"/>
                    <a:pt x="0" y="26"/>
                    <a:pt x="7" y="45"/>
                  </a:cubicBezTo>
                  <a:cubicBezTo>
                    <a:pt x="10" y="53"/>
                    <a:pt x="75" y="56"/>
                    <a:pt x="75" y="56"/>
                  </a:cubicBezTo>
                  <a:cubicBezTo>
                    <a:pt x="75" y="56"/>
                    <a:pt x="92" y="21"/>
                    <a:pt x="87" y="13"/>
                  </a:cubicBezTo>
                  <a:cubicBezTo>
                    <a:pt x="83" y="5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2947988" y="4749800"/>
              <a:ext cx="398463" cy="153988"/>
            </a:xfrm>
            <a:custGeom>
              <a:avLst/>
              <a:gdLst>
                <a:gd name="T0" fmla="*/ 17 w 106"/>
                <a:gd name="T1" fmla="*/ 0 h 41"/>
                <a:gd name="T2" fmla="*/ 10 w 106"/>
                <a:gd name="T3" fmla="*/ 35 h 41"/>
                <a:gd name="T4" fmla="*/ 70 w 106"/>
                <a:gd name="T5" fmla="*/ 36 h 41"/>
                <a:gd name="T6" fmla="*/ 17 w 106"/>
                <a:gd name="T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" h="41">
                  <a:moveTo>
                    <a:pt x="17" y="0"/>
                  </a:moveTo>
                  <a:cubicBezTo>
                    <a:pt x="17" y="0"/>
                    <a:pt x="0" y="29"/>
                    <a:pt x="10" y="35"/>
                  </a:cubicBezTo>
                  <a:cubicBezTo>
                    <a:pt x="20" y="41"/>
                    <a:pt x="70" y="36"/>
                    <a:pt x="70" y="36"/>
                  </a:cubicBezTo>
                  <a:cubicBezTo>
                    <a:pt x="70" y="36"/>
                    <a:pt x="106" y="3"/>
                    <a:pt x="17" y="0"/>
                  </a:cubicBezTo>
                  <a:close/>
                </a:path>
              </a:pathLst>
            </a:custGeom>
            <a:solidFill>
              <a:srgbClr val="FBE1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3609975" y="3867150"/>
              <a:ext cx="184150" cy="206375"/>
            </a:xfrm>
            <a:custGeom>
              <a:avLst/>
              <a:gdLst>
                <a:gd name="T0" fmla="*/ 15 w 49"/>
                <a:gd name="T1" fmla="*/ 0 h 55"/>
                <a:gd name="T2" fmla="*/ 14 w 49"/>
                <a:gd name="T3" fmla="*/ 42 h 55"/>
                <a:gd name="T4" fmla="*/ 15 w 49"/>
                <a:gd name="T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55">
                  <a:moveTo>
                    <a:pt x="15" y="0"/>
                  </a:moveTo>
                  <a:cubicBezTo>
                    <a:pt x="15" y="0"/>
                    <a:pt x="28" y="28"/>
                    <a:pt x="14" y="42"/>
                  </a:cubicBezTo>
                  <a:cubicBezTo>
                    <a:pt x="0" y="55"/>
                    <a:pt x="49" y="30"/>
                    <a:pt x="15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3203575" y="4279900"/>
              <a:ext cx="207963" cy="188913"/>
            </a:xfrm>
            <a:custGeom>
              <a:avLst/>
              <a:gdLst>
                <a:gd name="T0" fmla="*/ 27 w 55"/>
                <a:gd name="T1" fmla="*/ 0 h 50"/>
                <a:gd name="T2" fmla="*/ 15 w 55"/>
                <a:gd name="T3" fmla="*/ 43 h 50"/>
                <a:gd name="T4" fmla="*/ 27 w 55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50">
                  <a:moveTo>
                    <a:pt x="27" y="0"/>
                  </a:moveTo>
                  <a:cubicBezTo>
                    <a:pt x="27" y="0"/>
                    <a:pt x="29" y="44"/>
                    <a:pt x="15" y="43"/>
                  </a:cubicBezTo>
                  <a:cubicBezTo>
                    <a:pt x="0" y="42"/>
                    <a:pt x="55" y="50"/>
                    <a:pt x="27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3192463" y="4776788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7 w 24"/>
                <a:gd name="T3" fmla="*/ 27 h 29"/>
                <a:gd name="T4" fmla="*/ 0 w 24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0" y="0"/>
                    <a:pt x="9" y="25"/>
                    <a:pt x="7" y="27"/>
                  </a:cubicBezTo>
                  <a:cubicBezTo>
                    <a:pt x="5" y="29"/>
                    <a:pt x="24" y="11"/>
                    <a:pt x="0" y="0"/>
                  </a:cubicBezTo>
                  <a:close/>
                </a:path>
              </a:pathLst>
            </a:custGeom>
            <a:solidFill>
              <a:srgbClr val="DDA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9"/>
            <p:cNvSpPr>
              <a:spLocks/>
            </p:cNvSpPr>
            <p:nvPr/>
          </p:nvSpPr>
          <p:spPr bwMode="auto">
            <a:xfrm>
              <a:off x="-307974" y="3834653"/>
              <a:ext cx="744538" cy="1662113"/>
            </a:xfrm>
            <a:custGeom>
              <a:avLst/>
              <a:gdLst>
                <a:gd name="T0" fmla="*/ 198 w 198"/>
                <a:gd name="T1" fmla="*/ 12 h 442"/>
                <a:gd name="T2" fmla="*/ 0 w 198"/>
                <a:gd name="T3" fmla="*/ 0 h 442"/>
                <a:gd name="T4" fmla="*/ 0 w 198"/>
                <a:gd name="T5" fmla="*/ 431 h 442"/>
                <a:gd name="T6" fmla="*/ 143 w 198"/>
                <a:gd name="T7" fmla="*/ 431 h 442"/>
                <a:gd name="T8" fmla="*/ 198 w 198"/>
                <a:gd name="T9" fmla="*/ 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442">
                  <a:moveTo>
                    <a:pt x="198" y="1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76" y="431"/>
                    <a:pt x="147" y="442"/>
                    <a:pt x="143" y="431"/>
                  </a:cubicBezTo>
                  <a:cubicBezTo>
                    <a:pt x="135" y="408"/>
                    <a:pt x="198" y="12"/>
                    <a:pt x="198" y="12"/>
                  </a:cubicBezTo>
                  <a:close/>
                </a:path>
              </a:pathLst>
            </a:custGeom>
            <a:solidFill>
              <a:srgbClr val="0A2B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" name="Group 57"/>
          <p:cNvGrpSpPr/>
          <p:nvPr/>
        </p:nvGrpSpPr>
        <p:grpSpPr>
          <a:xfrm>
            <a:off x="6752438" y="2480841"/>
            <a:ext cx="709255" cy="729080"/>
            <a:chOff x="1162653" y="2127667"/>
            <a:chExt cx="672479" cy="691314"/>
          </a:xfrm>
        </p:grpSpPr>
        <p:sp>
          <p:nvSpPr>
            <p:cNvPr id="61" name="Rectangle 58"/>
            <p:cNvSpPr/>
            <p:nvPr/>
          </p:nvSpPr>
          <p:spPr>
            <a:xfrm>
              <a:off x="1162653" y="2127667"/>
              <a:ext cx="670735" cy="69131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165383" y="2347688"/>
              <a:ext cx="66974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700" dirty="0" smtClean="0">
                  <a:solidFill>
                    <a:schemeClr val="bg1"/>
                  </a:solidFill>
                  <a:latin typeface="Coolvetica Rg" panose="020B0603030602020004" pitchFamily="34" charset="0"/>
                  <a:cs typeface="Clear Sans" panose="020B0503030202020304" pitchFamily="34" charset="0"/>
                </a:rPr>
                <a:t>01</a:t>
              </a:r>
              <a:endParaRPr lang="en-GB" sz="1700" dirty="0">
                <a:solidFill>
                  <a:schemeClr val="bg1"/>
                </a:solidFill>
                <a:latin typeface="Coolvetica Rg" panose="020B06030306020200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63" name="Group 60"/>
          <p:cNvGrpSpPr/>
          <p:nvPr/>
        </p:nvGrpSpPr>
        <p:grpSpPr>
          <a:xfrm>
            <a:off x="6752438" y="3533982"/>
            <a:ext cx="707416" cy="729080"/>
            <a:chOff x="1162653" y="3126255"/>
            <a:chExt cx="670735" cy="691314"/>
          </a:xfrm>
        </p:grpSpPr>
        <p:sp>
          <p:nvSpPr>
            <p:cNvPr id="64" name="Rectangle 61"/>
            <p:cNvSpPr/>
            <p:nvPr/>
          </p:nvSpPr>
          <p:spPr>
            <a:xfrm>
              <a:off x="1162653" y="3126255"/>
              <a:ext cx="670735" cy="69131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63639" y="3355269"/>
              <a:ext cx="66974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700" dirty="0" smtClean="0">
                  <a:solidFill>
                    <a:schemeClr val="bg1"/>
                  </a:solidFill>
                  <a:latin typeface="Coolvetica Rg" panose="020B0603030602020004" pitchFamily="34" charset="0"/>
                  <a:cs typeface="Clear Sans" panose="020B0503030202020304" pitchFamily="34" charset="0"/>
                </a:rPr>
                <a:t>02</a:t>
              </a:r>
              <a:endParaRPr lang="en-GB" sz="1700" dirty="0">
                <a:solidFill>
                  <a:schemeClr val="bg1"/>
                </a:solidFill>
                <a:latin typeface="Coolvetica Rg" panose="020B06030306020200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6752438" y="4597993"/>
            <a:ext cx="707416" cy="729080"/>
            <a:chOff x="1162653" y="5125287"/>
            <a:chExt cx="670735" cy="691314"/>
          </a:xfrm>
        </p:grpSpPr>
        <p:sp>
          <p:nvSpPr>
            <p:cNvPr id="67" name="Rectangle 67"/>
            <p:cNvSpPr/>
            <p:nvPr/>
          </p:nvSpPr>
          <p:spPr>
            <a:xfrm>
              <a:off x="1162653" y="5125287"/>
              <a:ext cx="670735" cy="69131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163639" y="5354153"/>
              <a:ext cx="66974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700" dirty="0" smtClean="0">
                  <a:solidFill>
                    <a:schemeClr val="bg1"/>
                  </a:solidFill>
                  <a:latin typeface="Coolvetica Rg" panose="020B0603030602020004" pitchFamily="34" charset="0"/>
                  <a:cs typeface="Clear Sans" panose="020B0503030202020304" pitchFamily="34" charset="0"/>
                </a:rPr>
                <a:t>03</a:t>
              </a:r>
              <a:endParaRPr lang="en-GB" sz="1700" dirty="0">
                <a:solidFill>
                  <a:schemeClr val="bg1"/>
                </a:solidFill>
                <a:latin typeface="Coolvetica Rg" panose="020B06030306020200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7700100" y="3533981"/>
            <a:ext cx="4389422" cy="992004"/>
            <a:chOff x="1472817" y="2068401"/>
            <a:chExt cx="4299003" cy="940618"/>
          </a:xfrm>
        </p:grpSpPr>
        <p:sp>
          <p:nvSpPr>
            <p:cNvPr id="70" name="Rectangle 1436"/>
            <p:cNvSpPr>
              <a:spLocks noChangeArrowheads="1"/>
            </p:cNvSpPr>
            <p:nvPr/>
          </p:nvSpPr>
          <p:spPr bwMode="auto">
            <a:xfrm>
              <a:off x="1572166" y="2068401"/>
              <a:ext cx="1205746" cy="350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Content Placeholder 2"/>
            <p:cNvSpPr txBox="1">
              <a:spLocks/>
            </p:cNvSpPr>
            <p:nvPr/>
          </p:nvSpPr>
          <p:spPr>
            <a:xfrm>
              <a:off x="1472817" y="2402571"/>
              <a:ext cx="4299003" cy="606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Group 75"/>
          <p:cNvGrpSpPr/>
          <p:nvPr/>
        </p:nvGrpSpPr>
        <p:grpSpPr>
          <a:xfrm>
            <a:off x="7700100" y="4604043"/>
            <a:ext cx="4389422" cy="930052"/>
            <a:chOff x="1472817" y="2068401"/>
            <a:chExt cx="4299003" cy="881875"/>
          </a:xfrm>
        </p:grpSpPr>
        <p:sp>
          <p:nvSpPr>
            <p:cNvPr id="73" name="Rectangle 1436"/>
            <p:cNvSpPr>
              <a:spLocks noChangeArrowheads="1"/>
            </p:cNvSpPr>
            <p:nvPr/>
          </p:nvSpPr>
          <p:spPr bwMode="auto">
            <a:xfrm>
              <a:off x="1572166" y="2068401"/>
              <a:ext cx="1205746" cy="233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</a:t>
              </a:r>
              <a:r>
                <a:rPr lang="zh-CN" altLang="en-US" sz="1600" dirty="0" smtClean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4" name="Content Placeholder 2"/>
            <p:cNvSpPr txBox="1">
              <a:spLocks/>
            </p:cNvSpPr>
            <p:nvPr/>
          </p:nvSpPr>
          <p:spPr>
            <a:xfrm>
              <a:off x="1472817" y="2343828"/>
              <a:ext cx="4299003" cy="606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Group 78"/>
          <p:cNvGrpSpPr/>
          <p:nvPr/>
        </p:nvGrpSpPr>
        <p:grpSpPr>
          <a:xfrm>
            <a:off x="7700100" y="2474330"/>
            <a:ext cx="4389422" cy="971534"/>
            <a:chOff x="1472817" y="2068401"/>
            <a:chExt cx="4299003" cy="921208"/>
          </a:xfrm>
        </p:grpSpPr>
        <p:sp>
          <p:nvSpPr>
            <p:cNvPr id="76" name="Rectangle 1436"/>
            <p:cNvSpPr>
              <a:spLocks noChangeArrowheads="1"/>
            </p:cNvSpPr>
            <p:nvPr/>
          </p:nvSpPr>
          <p:spPr bwMode="auto">
            <a:xfrm>
              <a:off x="1572166" y="2068401"/>
              <a:ext cx="1205746" cy="35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Content Placeholder 2"/>
            <p:cNvSpPr txBox="1">
              <a:spLocks/>
            </p:cNvSpPr>
            <p:nvPr/>
          </p:nvSpPr>
          <p:spPr>
            <a:xfrm>
              <a:off x="1472817" y="2383161"/>
              <a:ext cx="4299003" cy="606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8" name="Group 60"/>
          <p:cNvGrpSpPr/>
          <p:nvPr/>
        </p:nvGrpSpPr>
        <p:grpSpPr>
          <a:xfrm>
            <a:off x="6752438" y="5750121"/>
            <a:ext cx="707416" cy="729080"/>
            <a:chOff x="1162653" y="3126255"/>
            <a:chExt cx="670735" cy="691314"/>
          </a:xfrm>
        </p:grpSpPr>
        <p:sp>
          <p:nvSpPr>
            <p:cNvPr id="79" name="Rectangle 61"/>
            <p:cNvSpPr/>
            <p:nvPr/>
          </p:nvSpPr>
          <p:spPr>
            <a:xfrm>
              <a:off x="1162653" y="3126255"/>
              <a:ext cx="670735" cy="69131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163639" y="3355269"/>
              <a:ext cx="66974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700" dirty="0" smtClean="0">
                  <a:solidFill>
                    <a:schemeClr val="bg1"/>
                  </a:solidFill>
                  <a:latin typeface="Coolvetica Rg" panose="020B0603030602020004" pitchFamily="34" charset="0"/>
                  <a:cs typeface="Clear Sans" panose="020B0503030202020304" pitchFamily="34" charset="0"/>
                </a:rPr>
                <a:t>04</a:t>
              </a:r>
              <a:endParaRPr lang="en-GB" sz="1700" dirty="0">
                <a:solidFill>
                  <a:schemeClr val="bg1"/>
                </a:solidFill>
                <a:latin typeface="Coolvetica Rg" panose="020B06030306020200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81" name="Group 69"/>
          <p:cNvGrpSpPr/>
          <p:nvPr/>
        </p:nvGrpSpPr>
        <p:grpSpPr>
          <a:xfrm>
            <a:off x="7700100" y="5678113"/>
            <a:ext cx="4389422" cy="999619"/>
            <a:chOff x="1472817" y="2000123"/>
            <a:chExt cx="4299003" cy="947838"/>
          </a:xfrm>
        </p:grpSpPr>
        <p:sp>
          <p:nvSpPr>
            <p:cNvPr id="82" name="Rectangle 1436"/>
            <p:cNvSpPr>
              <a:spLocks noChangeArrowheads="1"/>
            </p:cNvSpPr>
            <p:nvPr/>
          </p:nvSpPr>
          <p:spPr bwMode="auto">
            <a:xfrm>
              <a:off x="1572166" y="2000123"/>
              <a:ext cx="1205746" cy="35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3" name="Content Placeholder 2"/>
            <p:cNvSpPr txBox="1">
              <a:spLocks/>
            </p:cNvSpPr>
            <p:nvPr/>
          </p:nvSpPr>
          <p:spPr>
            <a:xfrm>
              <a:off x="1472817" y="2341513"/>
              <a:ext cx="4299003" cy="606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470">
        <p:fade/>
      </p:transition>
    </mc:Choice>
    <mc:Fallback xmlns="">
      <p:transition spd="med" advTm="64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Oval Callout 3"/>
          <p:cNvSpPr/>
          <p:nvPr/>
        </p:nvSpPr>
        <p:spPr>
          <a:xfrm>
            <a:off x="4351399" y="3297830"/>
            <a:ext cx="1039751" cy="919151"/>
          </a:xfrm>
          <a:prstGeom prst="wedgeEllipseCallout">
            <a:avLst>
              <a:gd name="adj1" fmla="val 49819"/>
              <a:gd name="adj2" fmla="val 6323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/>
          </a:p>
        </p:txBody>
      </p:sp>
      <p:sp>
        <p:nvSpPr>
          <p:cNvPr id="5" name="Oval Callout 4"/>
          <p:cNvSpPr/>
          <p:nvPr/>
        </p:nvSpPr>
        <p:spPr>
          <a:xfrm>
            <a:off x="5161777" y="2122081"/>
            <a:ext cx="1039751" cy="919151"/>
          </a:xfrm>
          <a:prstGeom prst="wedgeEllipseCallout">
            <a:avLst>
              <a:gd name="adj1" fmla="val 49819"/>
              <a:gd name="adj2" fmla="val 6323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/>
          </a:p>
        </p:txBody>
      </p:sp>
      <p:sp>
        <p:nvSpPr>
          <p:cNvPr id="7" name="Oval Callout 5"/>
          <p:cNvSpPr/>
          <p:nvPr/>
        </p:nvSpPr>
        <p:spPr>
          <a:xfrm>
            <a:off x="7558994" y="3297830"/>
            <a:ext cx="1039751" cy="919151"/>
          </a:xfrm>
          <a:prstGeom prst="wedgeEllipseCallout">
            <a:avLst>
              <a:gd name="adj1" fmla="val -50142"/>
              <a:gd name="adj2" fmla="val 5893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/>
          </a:p>
        </p:txBody>
      </p:sp>
      <p:sp>
        <p:nvSpPr>
          <p:cNvPr id="8" name="Oval Callout 6"/>
          <p:cNvSpPr/>
          <p:nvPr/>
        </p:nvSpPr>
        <p:spPr>
          <a:xfrm>
            <a:off x="6678433" y="2122081"/>
            <a:ext cx="1039751" cy="919151"/>
          </a:xfrm>
          <a:prstGeom prst="wedgeEllipseCallout">
            <a:avLst>
              <a:gd name="adj1" fmla="val -50250"/>
              <a:gd name="adj2" fmla="val 6385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/>
          </a:p>
        </p:txBody>
      </p:sp>
      <p:sp>
        <p:nvSpPr>
          <p:cNvPr id="9" name="Rectangle 7"/>
          <p:cNvSpPr/>
          <p:nvPr/>
        </p:nvSpPr>
        <p:spPr>
          <a:xfrm>
            <a:off x="1281134" y="1816125"/>
            <a:ext cx="90014" cy="12380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/>
          </a:p>
        </p:txBody>
      </p:sp>
      <p:sp>
        <p:nvSpPr>
          <p:cNvPr id="10" name="Rectangle 8"/>
          <p:cNvSpPr/>
          <p:nvPr/>
        </p:nvSpPr>
        <p:spPr>
          <a:xfrm>
            <a:off x="1518955" y="1942398"/>
            <a:ext cx="2005368" cy="343595"/>
          </a:xfrm>
          <a:prstGeom prst="rect">
            <a:avLst/>
          </a:prstGeom>
        </p:spPr>
        <p:txBody>
          <a:bodyPr wrap="square" lIns="96433" tIns="48216" rIns="96433" bIns="48216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Rectangle 9"/>
          <p:cNvSpPr/>
          <p:nvPr/>
        </p:nvSpPr>
        <p:spPr>
          <a:xfrm>
            <a:off x="1513936" y="2299447"/>
            <a:ext cx="2710029" cy="743705"/>
          </a:xfrm>
          <a:prstGeom prst="rect">
            <a:avLst/>
          </a:prstGeom>
        </p:spPr>
        <p:txBody>
          <a:bodyPr wrap="square" lIns="96433" tIns="48216" rIns="96433" bIns="48216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10"/>
          <p:cNvSpPr/>
          <p:nvPr/>
        </p:nvSpPr>
        <p:spPr>
          <a:xfrm>
            <a:off x="1281134" y="4356877"/>
            <a:ext cx="90014" cy="1238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/>
          </a:p>
        </p:txBody>
      </p:sp>
      <p:sp>
        <p:nvSpPr>
          <p:cNvPr id="13" name="Rectangle 11"/>
          <p:cNvSpPr/>
          <p:nvPr/>
        </p:nvSpPr>
        <p:spPr>
          <a:xfrm>
            <a:off x="1518955" y="4483150"/>
            <a:ext cx="2005368" cy="343595"/>
          </a:xfrm>
          <a:prstGeom prst="rect">
            <a:avLst/>
          </a:prstGeom>
        </p:spPr>
        <p:txBody>
          <a:bodyPr wrap="square" lIns="96433" tIns="48216" rIns="96433" bIns="48216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1513936" y="4840200"/>
            <a:ext cx="2710029" cy="743705"/>
          </a:xfrm>
          <a:prstGeom prst="rect">
            <a:avLst/>
          </a:prstGeom>
        </p:spPr>
        <p:txBody>
          <a:bodyPr wrap="square" lIns="96433" tIns="48216" rIns="96433" bIns="48216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Rectangle 13"/>
          <p:cNvSpPr/>
          <p:nvPr/>
        </p:nvSpPr>
        <p:spPr>
          <a:xfrm>
            <a:off x="11716284" y="1816125"/>
            <a:ext cx="90014" cy="12380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/>
          </a:p>
        </p:txBody>
      </p:sp>
      <p:sp>
        <p:nvSpPr>
          <p:cNvPr id="16" name="Rectangle 14"/>
          <p:cNvSpPr/>
          <p:nvPr/>
        </p:nvSpPr>
        <p:spPr>
          <a:xfrm>
            <a:off x="9569288" y="1942398"/>
            <a:ext cx="2005368" cy="343595"/>
          </a:xfrm>
          <a:prstGeom prst="rect">
            <a:avLst/>
          </a:prstGeom>
        </p:spPr>
        <p:txBody>
          <a:bodyPr wrap="square" lIns="96433" tIns="48216" rIns="96433" bIns="48216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Rectangle 15"/>
          <p:cNvSpPr/>
          <p:nvPr/>
        </p:nvSpPr>
        <p:spPr>
          <a:xfrm>
            <a:off x="8869512" y="2299447"/>
            <a:ext cx="2710029" cy="743705"/>
          </a:xfrm>
          <a:prstGeom prst="rect">
            <a:avLst/>
          </a:prstGeom>
        </p:spPr>
        <p:txBody>
          <a:bodyPr wrap="square" lIns="96433" tIns="48216" rIns="96433" bIns="48216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Rectangle 16"/>
          <p:cNvSpPr/>
          <p:nvPr/>
        </p:nvSpPr>
        <p:spPr>
          <a:xfrm>
            <a:off x="11716284" y="4356877"/>
            <a:ext cx="90014" cy="12380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en-US"/>
          </a:p>
        </p:txBody>
      </p:sp>
      <p:sp>
        <p:nvSpPr>
          <p:cNvPr id="19" name="Rectangle 17"/>
          <p:cNvSpPr/>
          <p:nvPr/>
        </p:nvSpPr>
        <p:spPr>
          <a:xfrm>
            <a:off x="9569288" y="4483150"/>
            <a:ext cx="2005368" cy="343595"/>
          </a:xfrm>
          <a:prstGeom prst="rect">
            <a:avLst/>
          </a:prstGeom>
        </p:spPr>
        <p:txBody>
          <a:bodyPr wrap="square" lIns="96433" tIns="48216" rIns="96433" bIns="48216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Rectangle 18"/>
          <p:cNvSpPr/>
          <p:nvPr/>
        </p:nvSpPr>
        <p:spPr>
          <a:xfrm>
            <a:off x="8869512" y="4840200"/>
            <a:ext cx="2710029" cy="743705"/>
          </a:xfrm>
          <a:prstGeom prst="rect">
            <a:avLst/>
          </a:prstGeom>
        </p:spPr>
        <p:txBody>
          <a:bodyPr wrap="square" lIns="96433" tIns="48216" rIns="96433" bIns="48216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AutoShape 15"/>
          <p:cNvSpPr>
            <a:spLocks/>
          </p:cNvSpPr>
          <p:nvPr/>
        </p:nvSpPr>
        <p:spPr bwMode="auto">
          <a:xfrm>
            <a:off x="7012267" y="2436400"/>
            <a:ext cx="340588" cy="340569"/>
          </a:xfrm>
          <a:custGeom>
            <a:avLst/>
            <a:gdLst>
              <a:gd name="T0" fmla="*/ 197635 w 21459"/>
              <a:gd name="T1" fmla="*/ 198350 h 21561"/>
              <a:gd name="T2" fmla="*/ 197635 w 21459"/>
              <a:gd name="T3" fmla="*/ 198350 h 21561"/>
              <a:gd name="T4" fmla="*/ 197635 w 21459"/>
              <a:gd name="T5" fmla="*/ 198350 h 21561"/>
              <a:gd name="T6" fmla="*/ 197635 w 21459"/>
              <a:gd name="T7" fmla="*/ 198350 h 215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0180" tIns="40180" rIns="40180" bIns="40180" anchor="ctr"/>
          <a:lstStyle/>
          <a:p>
            <a:endParaRPr lang="en-US"/>
          </a:p>
        </p:txBody>
      </p:sp>
      <p:sp>
        <p:nvSpPr>
          <p:cNvPr id="22" name="AutoShape 60"/>
          <p:cNvSpPr>
            <a:spLocks/>
          </p:cNvSpPr>
          <p:nvPr/>
        </p:nvSpPr>
        <p:spPr bwMode="auto">
          <a:xfrm>
            <a:off x="7915225" y="3597653"/>
            <a:ext cx="340588" cy="340567"/>
          </a:xfrm>
          <a:custGeom>
            <a:avLst/>
            <a:gdLst>
              <a:gd name="T0" fmla="*/ 197644 w 21600"/>
              <a:gd name="T1" fmla="*/ 197644 h 21592"/>
              <a:gd name="T2" fmla="*/ 197644 w 21600"/>
              <a:gd name="T3" fmla="*/ 197644 h 21592"/>
              <a:gd name="T4" fmla="*/ 197644 w 21600"/>
              <a:gd name="T5" fmla="*/ 197644 h 21592"/>
              <a:gd name="T6" fmla="*/ 197644 w 21600"/>
              <a:gd name="T7" fmla="*/ 197644 h 21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92">
                <a:moveTo>
                  <a:pt x="16719" y="11484"/>
                </a:moveTo>
                <a:cubicBezTo>
                  <a:pt x="16972" y="11823"/>
                  <a:pt x="17102" y="12217"/>
                  <a:pt x="17111" y="12666"/>
                </a:cubicBezTo>
                <a:cubicBezTo>
                  <a:pt x="17118" y="13118"/>
                  <a:pt x="16986" y="13503"/>
                  <a:pt x="16719" y="13825"/>
                </a:cubicBezTo>
                <a:lnTo>
                  <a:pt x="10660" y="21039"/>
                </a:lnTo>
                <a:cubicBezTo>
                  <a:pt x="10393" y="21361"/>
                  <a:pt x="10061" y="21530"/>
                  <a:pt x="9664" y="21548"/>
                </a:cubicBezTo>
                <a:cubicBezTo>
                  <a:pt x="9270" y="21568"/>
                  <a:pt x="8950" y="21398"/>
                  <a:pt x="8704" y="21039"/>
                </a:cubicBezTo>
                <a:lnTo>
                  <a:pt x="991" y="10768"/>
                </a:lnTo>
                <a:cubicBezTo>
                  <a:pt x="721" y="10408"/>
                  <a:pt x="488" y="9960"/>
                  <a:pt x="293" y="9416"/>
                </a:cubicBezTo>
                <a:cubicBezTo>
                  <a:pt x="98" y="8878"/>
                  <a:pt x="0" y="8375"/>
                  <a:pt x="0" y="7918"/>
                </a:cubicBezTo>
                <a:lnTo>
                  <a:pt x="0" y="1668"/>
                </a:lnTo>
                <a:cubicBezTo>
                  <a:pt x="0" y="1216"/>
                  <a:pt x="134" y="825"/>
                  <a:pt x="401" y="497"/>
                </a:cubicBezTo>
                <a:cubicBezTo>
                  <a:pt x="671" y="166"/>
                  <a:pt x="1003" y="0"/>
                  <a:pt x="1392" y="0"/>
                </a:cubicBezTo>
                <a:lnTo>
                  <a:pt x="6619" y="0"/>
                </a:lnTo>
                <a:cubicBezTo>
                  <a:pt x="6811" y="0"/>
                  <a:pt x="7016" y="28"/>
                  <a:pt x="7237" y="83"/>
                </a:cubicBezTo>
                <a:cubicBezTo>
                  <a:pt x="7456" y="138"/>
                  <a:pt x="7677" y="224"/>
                  <a:pt x="7899" y="336"/>
                </a:cubicBezTo>
                <a:cubicBezTo>
                  <a:pt x="8120" y="451"/>
                  <a:pt x="8332" y="580"/>
                  <a:pt x="8524" y="724"/>
                </a:cubicBezTo>
                <a:cubicBezTo>
                  <a:pt x="8719" y="865"/>
                  <a:pt x="8880" y="1021"/>
                  <a:pt x="9005" y="1185"/>
                </a:cubicBezTo>
                <a:lnTo>
                  <a:pt x="16719" y="11484"/>
                </a:lnTo>
                <a:close/>
                <a:moveTo>
                  <a:pt x="3603" y="5922"/>
                </a:moveTo>
                <a:cubicBezTo>
                  <a:pt x="3964" y="5922"/>
                  <a:pt x="4279" y="5761"/>
                  <a:pt x="4548" y="5441"/>
                </a:cubicBezTo>
                <a:cubicBezTo>
                  <a:pt x="4815" y="5116"/>
                  <a:pt x="4952" y="4740"/>
                  <a:pt x="4952" y="4311"/>
                </a:cubicBezTo>
                <a:cubicBezTo>
                  <a:pt x="4952" y="3862"/>
                  <a:pt x="4815" y="3477"/>
                  <a:pt x="4548" y="3160"/>
                </a:cubicBezTo>
                <a:cubicBezTo>
                  <a:pt x="4281" y="2844"/>
                  <a:pt x="3966" y="2686"/>
                  <a:pt x="3603" y="2686"/>
                </a:cubicBezTo>
                <a:cubicBezTo>
                  <a:pt x="3227" y="2686"/>
                  <a:pt x="2908" y="2844"/>
                  <a:pt x="2643" y="3160"/>
                </a:cubicBezTo>
                <a:cubicBezTo>
                  <a:pt x="2378" y="3477"/>
                  <a:pt x="2246" y="3862"/>
                  <a:pt x="2246" y="4311"/>
                </a:cubicBezTo>
                <a:cubicBezTo>
                  <a:pt x="2246" y="4739"/>
                  <a:pt x="2378" y="5116"/>
                  <a:pt x="2643" y="5441"/>
                </a:cubicBezTo>
                <a:cubicBezTo>
                  <a:pt x="2905" y="5761"/>
                  <a:pt x="3225" y="5922"/>
                  <a:pt x="3603" y="5922"/>
                </a:cubicBezTo>
                <a:moveTo>
                  <a:pt x="21198" y="11510"/>
                </a:moveTo>
                <a:cubicBezTo>
                  <a:pt x="21465" y="11852"/>
                  <a:pt x="21599" y="12252"/>
                  <a:pt x="21599" y="12709"/>
                </a:cubicBezTo>
                <a:cubicBezTo>
                  <a:pt x="21599" y="13167"/>
                  <a:pt x="21465" y="13558"/>
                  <a:pt x="21198" y="13880"/>
                </a:cubicBezTo>
                <a:lnTo>
                  <a:pt x="15163" y="21093"/>
                </a:lnTo>
                <a:cubicBezTo>
                  <a:pt x="14896" y="21415"/>
                  <a:pt x="14564" y="21582"/>
                  <a:pt x="14174" y="21591"/>
                </a:cubicBezTo>
                <a:cubicBezTo>
                  <a:pt x="13782" y="21600"/>
                  <a:pt x="13450" y="21433"/>
                  <a:pt x="13183" y="21093"/>
                </a:cubicBezTo>
                <a:lnTo>
                  <a:pt x="13044" y="20903"/>
                </a:lnTo>
                <a:lnTo>
                  <a:pt x="18963" y="13825"/>
                </a:lnTo>
                <a:cubicBezTo>
                  <a:pt x="19230" y="13503"/>
                  <a:pt x="19365" y="13118"/>
                  <a:pt x="19360" y="12660"/>
                </a:cubicBezTo>
                <a:cubicBezTo>
                  <a:pt x="19355" y="12206"/>
                  <a:pt x="19223" y="11812"/>
                  <a:pt x="18963" y="11484"/>
                </a:cubicBezTo>
                <a:lnTo>
                  <a:pt x="11247" y="1185"/>
                </a:lnTo>
                <a:cubicBezTo>
                  <a:pt x="11009" y="865"/>
                  <a:pt x="10689" y="604"/>
                  <a:pt x="10282" y="408"/>
                </a:cubicBezTo>
                <a:cubicBezTo>
                  <a:pt x="9873" y="210"/>
                  <a:pt x="9484" y="83"/>
                  <a:pt x="9109" y="28"/>
                </a:cubicBezTo>
                <a:lnTo>
                  <a:pt x="11112" y="28"/>
                </a:lnTo>
                <a:cubicBezTo>
                  <a:pt x="11502" y="28"/>
                  <a:pt x="11935" y="141"/>
                  <a:pt x="12406" y="365"/>
                </a:cubicBezTo>
                <a:cubicBezTo>
                  <a:pt x="12878" y="589"/>
                  <a:pt x="13236" y="874"/>
                  <a:pt x="13481" y="1213"/>
                </a:cubicBezTo>
                <a:lnTo>
                  <a:pt x="21198" y="115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0180" tIns="40180" rIns="40180" bIns="40180" anchor="ctr"/>
          <a:lstStyle/>
          <a:p>
            <a:endParaRPr lang="en-US"/>
          </a:p>
        </p:txBody>
      </p:sp>
      <p:sp>
        <p:nvSpPr>
          <p:cNvPr id="23" name="AutoShape 127"/>
          <p:cNvSpPr>
            <a:spLocks/>
          </p:cNvSpPr>
          <p:nvPr/>
        </p:nvSpPr>
        <p:spPr bwMode="auto">
          <a:xfrm>
            <a:off x="4693646" y="3587121"/>
            <a:ext cx="341955" cy="340567"/>
          </a:xfrm>
          <a:custGeom>
            <a:avLst/>
            <a:gdLst>
              <a:gd name="T0" fmla="*/ 198438 w 21600"/>
              <a:gd name="T1" fmla="*/ 197644 h 21600"/>
              <a:gd name="T2" fmla="*/ 198438 w 21600"/>
              <a:gd name="T3" fmla="*/ 197644 h 21600"/>
              <a:gd name="T4" fmla="*/ 198438 w 21600"/>
              <a:gd name="T5" fmla="*/ 197644 h 21600"/>
              <a:gd name="T6" fmla="*/ 198438 w 21600"/>
              <a:gd name="T7" fmla="*/ 19764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139" y="11870"/>
                </a:moveTo>
                <a:cubicBezTo>
                  <a:pt x="21267" y="11870"/>
                  <a:pt x="21374" y="11920"/>
                  <a:pt x="21462" y="12023"/>
                </a:cubicBezTo>
                <a:cubicBezTo>
                  <a:pt x="21553" y="12129"/>
                  <a:pt x="21599" y="12261"/>
                  <a:pt x="21599" y="12417"/>
                </a:cubicBezTo>
                <a:lnTo>
                  <a:pt x="21599" y="21053"/>
                </a:lnTo>
                <a:cubicBezTo>
                  <a:pt x="21599" y="21418"/>
                  <a:pt x="21448" y="21599"/>
                  <a:pt x="21139" y="21599"/>
                </a:cubicBezTo>
                <a:lnTo>
                  <a:pt x="457" y="21599"/>
                </a:lnTo>
                <a:cubicBezTo>
                  <a:pt x="154" y="21599"/>
                  <a:pt x="0" y="21417"/>
                  <a:pt x="0" y="21053"/>
                </a:cubicBezTo>
                <a:lnTo>
                  <a:pt x="0" y="12417"/>
                </a:lnTo>
                <a:cubicBezTo>
                  <a:pt x="0" y="12267"/>
                  <a:pt x="46" y="12138"/>
                  <a:pt x="134" y="12029"/>
                </a:cubicBezTo>
                <a:cubicBezTo>
                  <a:pt x="225" y="11923"/>
                  <a:pt x="332" y="11870"/>
                  <a:pt x="457" y="11870"/>
                </a:cubicBezTo>
                <a:lnTo>
                  <a:pt x="3143" y="11870"/>
                </a:lnTo>
                <a:cubicBezTo>
                  <a:pt x="3267" y="11870"/>
                  <a:pt x="3375" y="11920"/>
                  <a:pt x="3466" y="12023"/>
                </a:cubicBezTo>
                <a:cubicBezTo>
                  <a:pt x="3554" y="12129"/>
                  <a:pt x="3600" y="12261"/>
                  <a:pt x="3600" y="12416"/>
                </a:cubicBezTo>
                <a:lnTo>
                  <a:pt x="3600" y="17281"/>
                </a:lnTo>
                <a:lnTo>
                  <a:pt x="18004" y="17281"/>
                </a:lnTo>
                <a:lnTo>
                  <a:pt x="18004" y="12416"/>
                </a:lnTo>
                <a:cubicBezTo>
                  <a:pt x="18004" y="12267"/>
                  <a:pt x="18050" y="12137"/>
                  <a:pt x="18138" y="12029"/>
                </a:cubicBezTo>
                <a:cubicBezTo>
                  <a:pt x="18229" y="11923"/>
                  <a:pt x="18337" y="11870"/>
                  <a:pt x="18461" y="11870"/>
                </a:cubicBezTo>
                <a:lnTo>
                  <a:pt x="21139" y="11870"/>
                </a:lnTo>
                <a:close/>
                <a:moveTo>
                  <a:pt x="17379" y="7426"/>
                </a:moveTo>
                <a:cubicBezTo>
                  <a:pt x="17558" y="7640"/>
                  <a:pt x="17619" y="7822"/>
                  <a:pt x="17561" y="7969"/>
                </a:cubicBezTo>
                <a:cubicBezTo>
                  <a:pt x="17502" y="8110"/>
                  <a:pt x="17350" y="8187"/>
                  <a:pt x="17108" y="8187"/>
                </a:cubicBezTo>
                <a:lnTo>
                  <a:pt x="13509" y="8187"/>
                </a:lnTo>
                <a:lnTo>
                  <a:pt x="13509" y="15201"/>
                </a:lnTo>
                <a:cubicBezTo>
                  <a:pt x="13509" y="15513"/>
                  <a:pt x="13421" y="15771"/>
                  <a:pt x="13247" y="15983"/>
                </a:cubicBezTo>
                <a:cubicBezTo>
                  <a:pt x="13071" y="16194"/>
                  <a:pt x="12856" y="16300"/>
                  <a:pt x="12596" y="16300"/>
                </a:cubicBezTo>
                <a:lnTo>
                  <a:pt x="8998" y="16300"/>
                </a:lnTo>
                <a:cubicBezTo>
                  <a:pt x="8741" y="16300"/>
                  <a:pt x="8528" y="16194"/>
                  <a:pt x="8359" y="15983"/>
                </a:cubicBezTo>
                <a:cubicBezTo>
                  <a:pt x="8190" y="15771"/>
                  <a:pt x="8104" y="15513"/>
                  <a:pt x="8104" y="15201"/>
                </a:cubicBezTo>
                <a:lnTo>
                  <a:pt x="8104" y="8187"/>
                </a:lnTo>
                <a:lnTo>
                  <a:pt x="4506" y="8187"/>
                </a:lnTo>
                <a:cubicBezTo>
                  <a:pt x="4251" y="8187"/>
                  <a:pt x="4097" y="8110"/>
                  <a:pt x="4048" y="7969"/>
                </a:cubicBezTo>
                <a:cubicBezTo>
                  <a:pt x="4002" y="7822"/>
                  <a:pt x="4065" y="7640"/>
                  <a:pt x="4237" y="7426"/>
                </a:cubicBezTo>
                <a:lnTo>
                  <a:pt x="10141" y="323"/>
                </a:lnTo>
                <a:cubicBezTo>
                  <a:pt x="10320" y="108"/>
                  <a:pt x="10538" y="0"/>
                  <a:pt x="10795" y="0"/>
                </a:cubicBezTo>
                <a:cubicBezTo>
                  <a:pt x="11049" y="0"/>
                  <a:pt x="11262" y="108"/>
                  <a:pt x="11443" y="323"/>
                </a:cubicBezTo>
                <a:lnTo>
                  <a:pt x="17379" y="74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0180" tIns="40180" rIns="40180" bIns="40180" anchor="ctr"/>
          <a:lstStyle/>
          <a:p>
            <a:endParaRPr lang="en-US"/>
          </a:p>
        </p:txBody>
      </p:sp>
      <p:grpSp>
        <p:nvGrpSpPr>
          <p:cNvPr id="24" name="Group 77"/>
          <p:cNvGrpSpPr/>
          <p:nvPr/>
        </p:nvGrpSpPr>
        <p:grpSpPr>
          <a:xfrm>
            <a:off x="4086346" y="3672066"/>
            <a:ext cx="4641539" cy="3431265"/>
            <a:chOff x="236535" y="981610"/>
            <a:chExt cx="5658904" cy="4183583"/>
          </a:xfrm>
        </p:grpSpPr>
        <p:sp>
          <p:nvSpPr>
            <p:cNvPr id="25" name="Freeform 78"/>
            <p:cNvSpPr>
              <a:spLocks/>
            </p:cNvSpPr>
            <p:nvPr/>
          </p:nvSpPr>
          <p:spPr bwMode="auto">
            <a:xfrm>
              <a:off x="2112874" y="4910491"/>
              <a:ext cx="682813" cy="254702"/>
            </a:xfrm>
            <a:custGeom>
              <a:avLst/>
              <a:gdLst>
                <a:gd name="T0" fmla="*/ 46 w 53"/>
                <a:gd name="T1" fmla="*/ 0 h 20"/>
                <a:gd name="T2" fmla="*/ 38 w 53"/>
                <a:gd name="T3" fmla="*/ 2 h 20"/>
                <a:gd name="T4" fmla="*/ 37 w 53"/>
                <a:gd name="T5" fmla="*/ 4 h 20"/>
                <a:gd name="T6" fmla="*/ 34 w 53"/>
                <a:gd name="T7" fmla="*/ 7 h 20"/>
                <a:gd name="T8" fmla="*/ 3 w 53"/>
                <a:gd name="T9" fmla="*/ 17 h 20"/>
                <a:gd name="T10" fmla="*/ 0 w 53"/>
                <a:gd name="T11" fmla="*/ 20 h 20"/>
                <a:gd name="T12" fmla="*/ 0 w 53"/>
                <a:gd name="T13" fmla="*/ 20 h 20"/>
                <a:gd name="T14" fmla="*/ 51 w 53"/>
                <a:gd name="T15" fmla="*/ 20 h 20"/>
                <a:gd name="T16" fmla="*/ 51 w 53"/>
                <a:gd name="T17" fmla="*/ 13 h 20"/>
                <a:gd name="T18" fmla="*/ 48 w 53"/>
                <a:gd name="T19" fmla="*/ 4 h 20"/>
                <a:gd name="T20" fmla="*/ 49 w 53"/>
                <a:gd name="T21" fmla="*/ 4 h 20"/>
                <a:gd name="T22" fmla="*/ 49 w 53"/>
                <a:gd name="T23" fmla="*/ 2 h 20"/>
                <a:gd name="T24" fmla="*/ 46 w 53"/>
                <a:gd name="T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20">
                  <a:moveTo>
                    <a:pt x="46" y="0"/>
                  </a:moveTo>
                  <a:cubicBezTo>
                    <a:pt x="43" y="0"/>
                    <a:pt x="38" y="2"/>
                    <a:pt x="38" y="2"/>
                  </a:cubicBezTo>
                  <a:cubicBezTo>
                    <a:pt x="38" y="2"/>
                    <a:pt x="39" y="3"/>
                    <a:pt x="37" y="4"/>
                  </a:cubicBezTo>
                  <a:cubicBezTo>
                    <a:pt x="37" y="5"/>
                    <a:pt x="37" y="6"/>
                    <a:pt x="34" y="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1" y="18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18"/>
                    <a:pt x="53" y="13"/>
                    <a:pt x="51" y="13"/>
                  </a:cubicBezTo>
                  <a:cubicBezTo>
                    <a:pt x="51" y="13"/>
                    <a:pt x="48" y="7"/>
                    <a:pt x="48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3"/>
                    <a:pt x="49" y="2"/>
                    <a:pt x="49" y="2"/>
                  </a:cubicBezTo>
                  <a:cubicBezTo>
                    <a:pt x="49" y="1"/>
                    <a:pt x="48" y="0"/>
                    <a:pt x="46" y="0"/>
                  </a:cubicBezTo>
                </a:path>
              </a:pathLst>
            </a:custGeom>
            <a:solidFill>
              <a:srgbClr val="2424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9"/>
            <p:cNvSpPr>
              <a:spLocks/>
            </p:cNvSpPr>
            <p:nvPr/>
          </p:nvSpPr>
          <p:spPr bwMode="auto">
            <a:xfrm>
              <a:off x="3321342" y="4910491"/>
              <a:ext cx="666557" cy="254702"/>
            </a:xfrm>
            <a:custGeom>
              <a:avLst/>
              <a:gdLst>
                <a:gd name="T0" fmla="*/ 7 w 52"/>
                <a:gd name="T1" fmla="*/ 0 h 20"/>
                <a:gd name="T2" fmla="*/ 4 w 52"/>
                <a:gd name="T3" fmla="*/ 2 h 20"/>
                <a:gd name="T4" fmla="*/ 2 w 52"/>
                <a:gd name="T5" fmla="*/ 11 h 20"/>
                <a:gd name="T6" fmla="*/ 2 w 52"/>
                <a:gd name="T7" fmla="*/ 11 h 20"/>
                <a:gd name="T8" fmla="*/ 1 w 52"/>
                <a:gd name="T9" fmla="*/ 13 h 20"/>
                <a:gd name="T10" fmla="*/ 0 w 52"/>
                <a:gd name="T11" fmla="*/ 13 h 20"/>
                <a:gd name="T12" fmla="*/ 2 w 52"/>
                <a:gd name="T13" fmla="*/ 20 h 20"/>
                <a:gd name="T14" fmla="*/ 52 w 52"/>
                <a:gd name="T15" fmla="*/ 20 h 20"/>
                <a:gd name="T16" fmla="*/ 49 w 52"/>
                <a:gd name="T17" fmla="*/ 17 h 20"/>
                <a:gd name="T18" fmla="*/ 17 w 52"/>
                <a:gd name="T19" fmla="*/ 7 h 20"/>
                <a:gd name="T20" fmla="*/ 14 w 52"/>
                <a:gd name="T21" fmla="*/ 4 h 20"/>
                <a:gd name="T22" fmla="*/ 15 w 52"/>
                <a:gd name="T23" fmla="*/ 4 h 20"/>
                <a:gd name="T24" fmla="*/ 15 w 52"/>
                <a:gd name="T25" fmla="*/ 2 h 20"/>
                <a:gd name="T26" fmla="*/ 7 w 52"/>
                <a:gd name="T2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20">
                  <a:moveTo>
                    <a:pt x="7" y="0"/>
                  </a:moveTo>
                  <a:cubicBezTo>
                    <a:pt x="5" y="0"/>
                    <a:pt x="4" y="1"/>
                    <a:pt x="4" y="2"/>
                  </a:cubicBezTo>
                  <a:cubicBezTo>
                    <a:pt x="5" y="5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6"/>
                    <a:pt x="2" y="20"/>
                    <a:pt x="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19"/>
                    <a:pt x="49" y="17"/>
                    <a:pt x="49" y="1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4" y="6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2"/>
                    <a:pt x="10" y="0"/>
                    <a:pt x="7" y="0"/>
                  </a:cubicBezTo>
                </a:path>
              </a:pathLst>
            </a:custGeom>
            <a:solidFill>
              <a:srgbClr val="2424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0"/>
            <p:cNvSpPr>
              <a:spLocks/>
            </p:cNvSpPr>
            <p:nvPr/>
          </p:nvSpPr>
          <p:spPr bwMode="auto">
            <a:xfrm>
              <a:off x="2562661" y="3691184"/>
              <a:ext cx="395600" cy="1240987"/>
            </a:xfrm>
            <a:custGeom>
              <a:avLst/>
              <a:gdLst>
                <a:gd name="T0" fmla="*/ 38 w 73"/>
                <a:gd name="T1" fmla="*/ 0 h 229"/>
                <a:gd name="T2" fmla="*/ 0 w 73"/>
                <a:gd name="T3" fmla="*/ 229 h 229"/>
                <a:gd name="T4" fmla="*/ 45 w 73"/>
                <a:gd name="T5" fmla="*/ 229 h 229"/>
                <a:gd name="T6" fmla="*/ 73 w 73"/>
                <a:gd name="T7" fmla="*/ 0 h 229"/>
                <a:gd name="T8" fmla="*/ 38 w 73"/>
                <a:gd name="T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229">
                  <a:moveTo>
                    <a:pt x="38" y="0"/>
                  </a:moveTo>
                  <a:lnTo>
                    <a:pt x="0" y="229"/>
                  </a:lnTo>
                  <a:lnTo>
                    <a:pt x="45" y="229"/>
                  </a:lnTo>
                  <a:lnTo>
                    <a:pt x="73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1"/>
            <p:cNvSpPr>
              <a:spLocks/>
            </p:cNvSpPr>
            <p:nvPr/>
          </p:nvSpPr>
          <p:spPr bwMode="auto">
            <a:xfrm>
              <a:off x="3180444" y="3691184"/>
              <a:ext cx="395600" cy="1240987"/>
            </a:xfrm>
            <a:custGeom>
              <a:avLst/>
              <a:gdLst>
                <a:gd name="T0" fmla="*/ 35 w 73"/>
                <a:gd name="T1" fmla="*/ 0 h 229"/>
                <a:gd name="T2" fmla="*/ 73 w 73"/>
                <a:gd name="T3" fmla="*/ 229 h 229"/>
                <a:gd name="T4" fmla="*/ 28 w 73"/>
                <a:gd name="T5" fmla="*/ 229 h 229"/>
                <a:gd name="T6" fmla="*/ 0 w 73"/>
                <a:gd name="T7" fmla="*/ 0 h 229"/>
                <a:gd name="T8" fmla="*/ 35 w 73"/>
                <a:gd name="T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229">
                  <a:moveTo>
                    <a:pt x="35" y="0"/>
                  </a:moveTo>
                  <a:lnTo>
                    <a:pt x="73" y="229"/>
                  </a:lnTo>
                  <a:lnTo>
                    <a:pt x="28" y="229"/>
                  </a:lnTo>
                  <a:lnTo>
                    <a:pt x="0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82"/>
            <p:cNvSpPr>
              <a:spLocks/>
            </p:cNvSpPr>
            <p:nvPr/>
          </p:nvSpPr>
          <p:spPr bwMode="auto">
            <a:xfrm>
              <a:off x="2329640" y="1225470"/>
              <a:ext cx="1479429" cy="1642004"/>
            </a:xfrm>
            <a:custGeom>
              <a:avLst/>
              <a:gdLst>
                <a:gd name="T0" fmla="*/ 115 w 115"/>
                <a:gd name="T1" fmla="*/ 57 h 127"/>
                <a:gd name="T2" fmla="*/ 58 w 115"/>
                <a:gd name="T3" fmla="*/ 0 h 127"/>
                <a:gd name="T4" fmla="*/ 0 w 115"/>
                <a:gd name="T5" fmla="*/ 57 h 127"/>
                <a:gd name="T6" fmla="*/ 0 w 115"/>
                <a:gd name="T7" fmla="*/ 95 h 127"/>
                <a:gd name="T8" fmla="*/ 115 w 115"/>
                <a:gd name="T9" fmla="*/ 95 h 127"/>
                <a:gd name="T10" fmla="*/ 115 w 115"/>
                <a:gd name="T11" fmla="*/ 5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127">
                  <a:moveTo>
                    <a:pt x="115" y="57"/>
                  </a:moveTo>
                  <a:cubicBezTo>
                    <a:pt x="115" y="26"/>
                    <a:pt x="89" y="0"/>
                    <a:pt x="58" y="0"/>
                  </a:cubicBezTo>
                  <a:cubicBezTo>
                    <a:pt x="26" y="0"/>
                    <a:pt x="0" y="26"/>
                    <a:pt x="0" y="57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27"/>
                    <a:pt x="115" y="127"/>
                    <a:pt x="115" y="95"/>
                  </a:cubicBezTo>
                  <a:lnTo>
                    <a:pt x="115" y="57"/>
                  </a:ln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83"/>
            <p:cNvSpPr>
              <a:spLocks/>
            </p:cNvSpPr>
            <p:nvPr/>
          </p:nvSpPr>
          <p:spPr bwMode="auto">
            <a:xfrm>
              <a:off x="2318801" y="2412265"/>
              <a:ext cx="1506523" cy="1408978"/>
            </a:xfrm>
            <a:custGeom>
              <a:avLst/>
              <a:gdLst>
                <a:gd name="T0" fmla="*/ 268 w 278"/>
                <a:gd name="T1" fmla="*/ 260 h 260"/>
                <a:gd name="T2" fmla="*/ 7 w 278"/>
                <a:gd name="T3" fmla="*/ 260 h 260"/>
                <a:gd name="T4" fmla="*/ 0 w 278"/>
                <a:gd name="T5" fmla="*/ 0 h 260"/>
                <a:gd name="T6" fmla="*/ 278 w 278"/>
                <a:gd name="T7" fmla="*/ 0 h 260"/>
                <a:gd name="T8" fmla="*/ 268 w 278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60">
                  <a:moveTo>
                    <a:pt x="268" y="260"/>
                  </a:moveTo>
                  <a:lnTo>
                    <a:pt x="7" y="260"/>
                  </a:lnTo>
                  <a:lnTo>
                    <a:pt x="0" y="0"/>
                  </a:lnTo>
                  <a:lnTo>
                    <a:pt x="278" y="0"/>
                  </a:lnTo>
                  <a:lnTo>
                    <a:pt x="268" y="260"/>
                  </a:ln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4"/>
            <p:cNvSpPr>
              <a:spLocks/>
            </p:cNvSpPr>
            <p:nvPr/>
          </p:nvSpPr>
          <p:spPr bwMode="auto">
            <a:xfrm>
              <a:off x="2318801" y="2412265"/>
              <a:ext cx="1506523" cy="1408978"/>
            </a:xfrm>
            <a:custGeom>
              <a:avLst/>
              <a:gdLst>
                <a:gd name="T0" fmla="*/ 268 w 278"/>
                <a:gd name="T1" fmla="*/ 260 h 260"/>
                <a:gd name="T2" fmla="*/ 7 w 278"/>
                <a:gd name="T3" fmla="*/ 260 h 260"/>
                <a:gd name="T4" fmla="*/ 0 w 278"/>
                <a:gd name="T5" fmla="*/ 0 h 260"/>
                <a:gd name="T6" fmla="*/ 278 w 278"/>
                <a:gd name="T7" fmla="*/ 0 h 260"/>
                <a:gd name="T8" fmla="*/ 268 w 278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260">
                  <a:moveTo>
                    <a:pt x="268" y="260"/>
                  </a:moveTo>
                  <a:lnTo>
                    <a:pt x="7" y="260"/>
                  </a:lnTo>
                  <a:lnTo>
                    <a:pt x="0" y="0"/>
                  </a:lnTo>
                  <a:lnTo>
                    <a:pt x="278" y="0"/>
                  </a:lnTo>
                  <a:lnTo>
                    <a:pt x="268" y="2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85"/>
            <p:cNvSpPr>
              <a:spLocks/>
            </p:cNvSpPr>
            <p:nvPr/>
          </p:nvSpPr>
          <p:spPr bwMode="auto">
            <a:xfrm>
              <a:off x="2535567" y="2412265"/>
              <a:ext cx="525659" cy="709910"/>
            </a:xfrm>
            <a:custGeom>
              <a:avLst/>
              <a:gdLst>
                <a:gd name="T0" fmla="*/ 38 w 97"/>
                <a:gd name="T1" fmla="*/ 0 h 131"/>
                <a:gd name="T2" fmla="*/ 97 w 97"/>
                <a:gd name="T3" fmla="*/ 131 h 131"/>
                <a:gd name="T4" fmla="*/ 14 w 97"/>
                <a:gd name="T5" fmla="*/ 77 h 131"/>
                <a:gd name="T6" fmla="*/ 36 w 97"/>
                <a:gd name="T7" fmla="*/ 46 h 131"/>
                <a:gd name="T8" fmla="*/ 0 w 97"/>
                <a:gd name="T9" fmla="*/ 38 h 131"/>
                <a:gd name="T10" fmla="*/ 38 w 97"/>
                <a:gd name="T1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31">
                  <a:moveTo>
                    <a:pt x="38" y="0"/>
                  </a:moveTo>
                  <a:lnTo>
                    <a:pt x="97" y="131"/>
                  </a:lnTo>
                  <a:lnTo>
                    <a:pt x="14" y="77"/>
                  </a:lnTo>
                  <a:lnTo>
                    <a:pt x="36" y="46"/>
                  </a:lnTo>
                  <a:lnTo>
                    <a:pt x="0" y="3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86"/>
            <p:cNvSpPr>
              <a:spLocks/>
            </p:cNvSpPr>
            <p:nvPr/>
          </p:nvSpPr>
          <p:spPr bwMode="auto">
            <a:xfrm>
              <a:off x="3061223" y="2412265"/>
              <a:ext cx="541915" cy="709910"/>
            </a:xfrm>
            <a:custGeom>
              <a:avLst/>
              <a:gdLst>
                <a:gd name="T0" fmla="*/ 62 w 100"/>
                <a:gd name="T1" fmla="*/ 0 h 131"/>
                <a:gd name="T2" fmla="*/ 0 w 100"/>
                <a:gd name="T3" fmla="*/ 131 h 131"/>
                <a:gd name="T4" fmla="*/ 84 w 100"/>
                <a:gd name="T5" fmla="*/ 77 h 131"/>
                <a:gd name="T6" fmla="*/ 65 w 100"/>
                <a:gd name="T7" fmla="*/ 46 h 131"/>
                <a:gd name="T8" fmla="*/ 100 w 100"/>
                <a:gd name="T9" fmla="*/ 38 h 131"/>
                <a:gd name="T10" fmla="*/ 62 w 100"/>
                <a:gd name="T11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131">
                  <a:moveTo>
                    <a:pt x="62" y="0"/>
                  </a:moveTo>
                  <a:lnTo>
                    <a:pt x="0" y="131"/>
                  </a:lnTo>
                  <a:lnTo>
                    <a:pt x="84" y="77"/>
                  </a:lnTo>
                  <a:lnTo>
                    <a:pt x="65" y="46"/>
                  </a:lnTo>
                  <a:lnTo>
                    <a:pt x="100" y="38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87"/>
            <p:cNvSpPr>
              <a:spLocks/>
            </p:cNvSpPr>
            <p:nvPr/>
          </p:nvSpPr>
          <p:spPr bwMode="auto">
            <a:xfrm>
              <a:off x="2741495" y="2412265"/>
              <a:ext cx="655719" cy="709910"/>
            </a:xfrm>
            <a:custGeom>
              <a:avLst/>
              <a:gdLst>
                <a:gd name="T0" fmla="*/ 0 w 121"/>
                <a:gd name="T1" fmla="*/ 0 h 131"/>
                <a:gd name="T2" fmla="*/ 121 w 121"/>
                <a:gd name="T3" fmla="*/ 0 h 131"/>
                <a:gd name="T4" fmla="*/ 59 w 121"/>
                <a:gd name="T5" fmla="*/ 131 h 131"/>
                <a:gd name="T6" fmla="*/ 0 w 121"/>
                <a:gd name="T7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31">
                  <a:moveTo>
                    <a:pt x="0" y="0"/>
                  </a:moveTo>
                  <a:lnTo>
                    <a:pt x="121" y="0"/>
                  </a:lnTo>
                  <a:lnTo>
                    <a:pt x="59" y="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8"/>
            <p:cNvSpPr>
              <a:spLocks/>
            </p:cNvSpPr>
            <p:nvPr/>
          </p:nvSpPr>
          <p:spPr bwMode="auto">
            <a:xfrm>
              <a:off x="2844457" y="2412265"/>
              <a:ext cx="449791" cy="81289"/>
            </a:xfrm>
            <a:custGeom>
              <a:avLst/>
              <a:gdLst>
                <a:gd name="T0" fmla="*/ 19 w 83"/>
                <a:gd name="T1" fmla="*/ 0 h 15"/>
                <a:gd name="T2" fmla="*/ 0 w 83"/>
                <a:gd name="T3" fmla="*/ 15 h 15"/>
                <a:gd name="T4" fmla="*/ 83 w 83"/>
                <a:gd name="T5" fmla="*/ 15 h 15"/>
                <a:gd name="T6" fmla="*/ 67 w 83"/>
                <a:gd name="T7" fmla="*/ 0 h 15"/>
                <a:gd name="T8" fmla="*/ 19 w 83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5">
                  <a:moveTo>
                    <a:pt x="19" y="0"/>
                  </a:moveTo>
                  <a:lnTo>
                    <a:pt x="0" y="15"/>
                  </a:lnTo>
                  <a:lnTo>
                    <a:pt x="83" y="15"/>
                  </a:lnTo>
                  <a:lnTo>
                    <a:pt x="67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89"/>
            <p:cNvSpPr>
              <a:spLocks/>
            </p:cNvSpPr>
            <p:nvPr/>
          </p:nvSpPr>
          <p:spPr bwMode="auto">
            <a:xfrm>
              <a:off x="2958261" y="2450198"/>
              <a:ext cx="222187" cy="671974"/>
            </a:xfrm>
            <a:custGeom>
              <a:avLst/>
              <a:gdLst>
                <a:gd name="T0" fmla="*/ 10 w 41"/>
                <a:gd name="T1" fmla="*/ 0 h 124"/>
                <a:gd name="T2" fmla="*/ 0 w 41"/>
                <a:gd name="T3" fmla="*/ 79 h 124"/>
                <a:gd name="T4" fmla="*/ 19 w 41"/>
                <a:gd name="T5" fmla="*/ 124 h 124"/>
                <a:gd name="T6" fmla="*/ 41 w 41"/>
                <a:gd name="T7" fmla="*/ 77 h 124"/>
                <a:gd name="T8" fmla="*/ 29 w 41"/>
                <a:gd name="T9" fmla="*/ 0 h 124"/>
                <a:gd name="T10" fmla="*/ 10 w 41"/>
                <a:gd name="T1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24">
                  <a:moveTo>
                    <a:pt x="10" y="0"/>
                  </a:moveTo>
                  <a:lnTo>
                    <a:pt x="0" y="79"/>
                  </a:lnTo>
                  <a:lnTo>
                    <a:pt x="19" y="124"/>
                  </a:lnTo>
                  <a:lnTo>
                    <a:pt x="41" y="77"/>
                  </a:lnTo>
                  <a:lnTo>
                    <a:pt x="29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90"/>
            <p:cNvSpPr>
              <a:spLocks noChangeArrowheads="1"/>
            </p:cNvSpPr>
            <p:nvPr/>
          </p:nvSpPr>
          <p:spPr bwMode="auto">
            <a:xfrm>
              <a:off x="3039546" y="3187202"/>
              <a:ext cx="65030" cy="650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91"/>
            <p:cNvSpPr>
              <a:spLocks noChangeArrowheads="1"/>
            </p:cNvSpPr>
            <p:nvPr/>
          </p:nvSpPr>
          <p:spPr bwMode="auto">
            <a:xfrm>
              <a:off x="3039546" y="3344359"/>
              <a:ext cx="65030" cy="650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92"/>
            <p:cNvSpPr>
              <a:spLocks noChangeArrowheads="1"/>
            </p:cNvSpPr>
            <p:nvPr/>
          </p:nvSpPr>
          <p:spPr bwMode="auto">
            <a:xfrm>
              <a:off x="3039546" y="3501512"/>
              <a:ext cx="65030" cy="650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93"/>
            <p:cNvSpPr>
              <a:spLocks noChangeArrowheads="1"/>
            </p:cNvSpPr>
            <p:nvPr/>
          </p:nvSpPr>
          <p:spPr bwMode="auto">
            <a:xfrm>
              <a:off x="3039546" y="3653249"/>
              <a:ext cx="65030" cy="650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94"/>
            <p:cNvSpPr>
              <a:spLocks/>
            </p:cNvSpPr>
            <p:nvPr/>
          </p:nvSpPr>
          <p:spPr bwMode="auto">
            <a:xfrm>
              <a:off x="2470537" y="3409389"/>
              <a:ext cx="298055" cy="10838"/>
            </a:xfrm>
            <a:custGeom>
              <a:avLst/>
              <a:gdLst>
                <a:gd name="T0" fmla="*/ 23 w 23"/>
                <a:gd name="T1" fmla="*/ 0 h 1"/>
                <a:gd name="T2" fmla="*/ 0 w 23"/>
                <a:gd name="T3" fmla="*/ 0 h 1"/>
                <a:gd name="T4" fmla="*/ 11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1"/>
                    <a:pt x="11" y="1"/>
                  </a:cubicBezTo>
                  <a:cubicBezTo>
                    <a:pt x="14" y="1"/>
                    <a:pt x="18" y="1"/>
                    <a:pt x="2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95"/>
            <p:cNvSpPr>
              <a:spLocks/>
            </p:cNvSpPr>
            <p:nvPr/>
          </p:nvSpPr>
          <p:spPr bwMode="auto">
            <a:xfrm>
              <a:off x="3321342" y="3436483"/>
              <a:ext cx="298055" cy="21677"/>
            </a:xfrm>
            <a:custGeom>
              <a:avLst/>
              <a:gdLst>
                <a:gd name="T0" fmla="*/ 23 w 23"/>
                <a:gd name="T1" fmla="*/ 0 h 2"/>
                <a:gd name="T2" fmla="*/ 0 w 23"/>
                <a:gd name="T3" fmla="*/ 0 h 2"/>
                <a:gd name="T4" fmla="*/ 11 w 23"/>
                <a:gd name="T5" fmla="*/ 2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2"/>
                    <a:pt x="11" y="2"/>
                  </a:cubicBezTo>
                  <a:cubicBezTo>
                    <a:pt x="14" y="2"/>
                    <a:pt x="18" y="1"/>
                    <a:pt x="2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96"/>
            <p:cNvSpPr>
              <a:spLocks/>
            </p:cNvSpPr>
            <p:nvPr/>
          </p:nvSpPr>
          <p:spPr bwMode="auto">
            <a:xfrm>
              <a:off x="3760295" y="1740291"/>
              <a:ext cx="124642" cy="325149"/>
            </a:xfrm>
            <a:custGeom>
              <a:avLst/>
              <a:gdLst>
                <a:gd name="T0" fmla="*/ 0 w 10"/>
                <a:gd name="T1" fmla="*/ 20 h 25"/>
                <a:gd name="T2" fmla="*/ 5 w 10"/>
                <a:gd name="T3" fmla="*/ 25 h 25"/>
                <a:gd name="T4" fmla="*/ 10 w 10"/>
                <a:gd name="T5" fmla="*/ 20 h 25"/>
                <a:gd name="T6" fmla="*/ 10 w 10"/>
                <a:gd name="T7" fmla="*/ 5 h 25"/>
                <a:gd name="T8" fmla="*/ 5 w 10"/>
                <a:gd name="T9" fmla="*/ 0 h 25"/>
                <a:gd name="T10" fmla="*/ 0 w 10"/>
                <a:gd name="T11" fmla="*/ 5 h 25"/>
                <a:gd name="T12" fmla="*/ 0 w 10"/>
                <a:gd name="T13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5">
                  <a:moveTo>
                    <a:pt x="0" y="20"/>
                  </a:moveTo>
                  <a:cubicBezTo>
                    <a:pt x="0" y="23"/>
                    <a:pt x="3" y="25"/>
                    <a:pt x="5" y="25"/>
                  </a:cubicBezTo>
                  <a:cubicBezTo>
                    <a:pt x="8" y="25"/>
                    <a:pt x="10" y="23"/>
                    <a:pt x="10" y="2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97"/>
            <p:cNvSpPr>
              <a:spLocks/>
            </p:cNvSpPr>
            <p:nvPr/>
          </p:nvSpPr>
          <p:spPr bwMode="auto">
            <a:xfrm>
              <a:off x="3771133" y="1794482"/>
              <a:ext cx="92127" cy="205928"/>
            </a:xfrm>
            <a:custGeom>
              <a:avLst/>
              <a:gdLst>
                <a:gd name="T0" fmla="*/ 3 w 7"/>
                <a:gd name="T1" fmla="*/ 13 h 16"/>
                <a:gd name="T2" fmla="*/ 3 w 7"/>
                <a:gd name="T3" fmla="*/ 4 h 16"/>
                <a:gd name="T4" fmla="*/ 0 w 7"/>
                <a:gd name="T5" fmla="*/ 0 h 16"/>
                <a:gd name="T6" fmla="*/ 1 w 7"/>
                <a:gd name="T7" fmla="*/ 0 h 16"/>
                <a:gd name="T8" fmla="*/ 7 w 7"/>
                <a:gd name="T9" fmla="*/ 4 h 16"/>
                <a:gd name="T10" fmla="*/ 7 w 7"/>
                <a:gd name="T11" fmla="*/ 13 h 16"/>
                <a:gd name="T12" fmla="*/ 2 w 7"/>
                <a:gd name="T13" fmla="*/ 16 h 16"/>
                <a:gd name="T14" fmla="*/ 1 w 7"/>
                <a:gd name="T15" fmla="*/ 16 h 16"/>
                <a:gd name="T16" fmla="*/ 3 w 7"/>
                <a:gd name="T1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6">
                  <a:moveTo>
                    <a:pt x="3" y="1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0"/>
                    <a:pt x="7" y="2"/>
                    <a:pt x="7" y="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5"/>
                    <a:pt x="6" y="16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4" y="16"/>
                    <a:pt x="3" y="15"/>
                    <a:pt x="3" y="13"/>
                  </a:cubicBezTo>
                  <a:close/>
                </a:path>
              </a:pathLst>
            </a:custGeom>
            <a:solidFill>
              <a:srgbClr val="B992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98"/>
            <p:cNvSpPr>
              <a:spLocks/>
            </p:cNvSpPr>
            <p:nvPr/>
          </p:nvSpPr>
          <p:spPr bwMode="auto">
            <a:xfrm>
              <a:off x="2253771" y="1740291"/>
              <a:ext cx="130060" cy="325149"/>
            </a:xfrm>
            <a:custGeom>
              <a:avLst/>
              <a:gdLst>
                <a:gd name="T0" fmla="*/ 10 w 10"/>
                <a:gd name="T1" fmla="*/ 20 h 25"/>
                <a:gd name="T2" fmla="*/ 5 w 10"/>
                <a:gd name="T3" fmla="*/ 25 h 25"/>
                <a:gd name="T4" fmla="*/ 0 w 10"/>
                <a:gd name="T5" fmla="*/ 20 h 25"/>
                <a:gd name="T6" fmla="*/ 0 w 10"/>
                <a:gd name="T7" fmla="*/ 5 h 25"/>
                <a:gd name="T8" fmla="*/ 5 w 10"/>
                <a:gd name="T9" fmla="*/ 0 h 25"/>
                <a:gd name="T10" fmla="*/ 10 w 10"/>
                <a:gd name="T11" fmla="*/ 5 h 25"/>
                <a:gd name="T12" fmla="*/ 10 w 10"/>
                <a:gd name="T13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5">
                  <a:moveTo>
                    <a:pt x="10" y="20"/>
                  </a:moveTo>
                  <a:cubicBezTo>
                    <a:pt x="10" y="23"/>
                    <a:pt x="8" y="25"/>
                    <a:pt x="5" y="25"/>
                  </a:cubicBezTo>
                  <a:cubicBezTo>
                    <a:pt x="2" y="25"/>
                    <a:pt x="0" y="23"/>
                    <a:pt x="0" y="2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lnTo>
                    <a:pt x="10" y="20"/>
                  </a:ln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99"/>
            <p:cNvSpPr>
              <a:spLocks/>
            </p:cNvSpPr>
            <p:nvPr/>
          </p:nvSpPr>
          <p:spPr bwMode="auto">
            <a:xfrm>
              <a:off x="2280865" y="1794482"/>
              <a:ext cx="102966" cy="205928"/>
            </a:xfrm>
            <a:custGeom>
              <a:avLst/>
              <a:gdLst>
                <a:gd name="T0" fmla="*/ 5 w 8"/>
                <a:gd name="T1" fmla="*/ 13 h 16"/>
                <a:gd name="T2" fmla="*/ 5 w 8"/>
                <a:gd name="T3" fmla="*/ 4 h 16"/>
                <a:gd name="T4" fmla="*/ 8 w 8"/>
                <a:gd name="T5" fmla="*/ 0 h 16"/>
                <a:gd name="T6" fmla="*/ 7 w 8"/>
                <a:gd name="T7" fmla="*/ 0 h 16"/>
                <a:gd name="T8" fmla="*/ 0 w 8"/>
                <a:gd name="T9" fmla="*/ 4 h 16"/>
                <a:gd name="T10" fmla="*/ 0 w 8"/>
                <a:gd name="T11" fmla="*/ 13 h 16"/>
                <a:gd name="T12" fmla="*/ 5 w 8"/>
                <a:gd name="T13" fmla="*/ 16 h 16"/>
                <a:gd name="T14" fmla="*/ 6 w 8"/>
                <a:gd name="T15" fmla="*/ 16 h 16"/>
                <a:gd name="T16" fmla="*/ 5 w 8"/>
                <a:gd name="T1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6">
                  <a:moveTo>
                    <a:pt x="5" y="13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5" y="2"/>
                    <a:pt x="5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3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2" y="16"/>
                    <a:pt x="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6"/>
                    <a:pt x="5" y="15"/>
                    <a:pt x="5" y="13"/>
                  </a:cubicBezTo>
                  <a:close/>
                </a:path>
              </a:pathLst>
            </a:custGeom>
            <a:solidFill>
              <a:srgbClr val="B992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0"/>
            <p:cNvSpPr>
              <a:spLocks/>
            </p:cNvSpPr>
            <p:nvPr/>
          </p:nvSpPr>
          <p:spPr bwMode="auto">
            <a:xfrm>
              <a:off x="2882393" y="2168402"/>
              <a:ext cx="384761" cy="325149"/>
            </a:xfrm>
            <a:custGeom>
              <a:avLst/>
              <a:gdLst>
                <a:gd name="T0" fmla="*/ 0 w 30"/>
                <a:gd name="T1" fmla="*/ 0 h 25"/>
                <a:gd name="T2" fmla="*/ 30 w 30"/>
                <a:gd name="T3" fmla="*/ 0 h 25"/>
                <a:gd name="T4" fmla="*/ 0 w 3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5">
                  <a:moveTo>
                    <a:pt x="0" y="0"/>
                  </a:moveTo>
                  <a:cubicBezTo>
                    <a:pt x="0" y="0"/>
                    <a:pt x="9" y="15"/>
                    <a:pt x="30" y="0"/>
                  </a:cubicBezTo>
                  <a:cubicBezTo>
                    <a:pt x="30" y="0"/>
                    <a:pt x="10" y="2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01"/>
            <p:cNvSpPr>
              <a:spLocks/>
            </p:cNvSpPr>
            <p:nvPr/>
          </p:nvSpPr>
          <p:spPr bwMode="auto">
            <a:xfrm>
              <a:off x="2611435" y="1713194"/>
              <a:ext cx="233025" cy="108383"/>
            </a:xfrm>
            <a:custGeom>
              <a:avLst/>
              <a:gdLst>
                <a:gd name="T0" fmla="*/ 3 w 43"/>
                <a:gd name="T1" fmla="*/ 20 h 20"/>
                <a:gd name="T2" fmla="*/ 0 w 43"/>
                <a:gd name="T3" fmla="*/ 12 h 20"/>
                <a:gd name="T4" fmla="*/ 41 w 43"/>
                <a:gd name="T5" fmla="*/ 0 h 20"/>
                <a:gd name="T6" fmla="*/ 43 w 43"/>
                <a:gd name="T7" fmla="*/ 8 h 20"/>
                <a:gd name="T8" fmla="*/ 3 w 43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0">
                  <a:moveTo>
                    <a:pt x="3" y="20"/>
                  </a:moveTo>
                  <a:lnTo>
                    <a:pt x="0" y="12"/>
                  </a:lnTo>
                  <a:lnTo>
                    <a:pt x="41" y="0"/>
                  </a:lnTo>
                  <a:lnTo>
                    <a:pt x="43" y="8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02"/>
            <p:cNvSpPr>
              <a:spLocks/>
            </p:cNvSpPr>
            <p:nvPr/>
          </p:nvSpPr>
          <p:spPr bwMode="auto">
            <a:xfrm>
              <a:off x="2329640" y="981610"/>
              <a:ext cx="1544459" cy="991706"/>
            </a:xfrm>
            <a:custGeom>
              <a:avLst/>
              <a:gdLst>
                <a:gd name="T0" fmla="*/ 0 w 120"/>
                <a:gd name="T1" fmla="*/ 77 h 77"/>
                <a:gd name="T2" fmla="*/ 4 w 120"/>
                <a:gd name="T3" fmla="*/ 77 h 77"/>
                <a:gd name="T4" fmla="*/ 4 w 120"/>
                <a:gd name="T5" fmla="*/ 68 h 77"/>
                <a:gd name="T6" fmla="*/ 21 w 120"/>
                <a:gd name="T7" fmla="*/ 38 h 77"/>
                <a:gd name="T8" fmla="*/ 92 w 120"/>
                <a:gd name="T9" fmla="*/ 38 h 77"/>
                <a:gd name="T10" fmla="*/ 112 w 120"/>
                <a:gd name="T11" fmla="*/ 68 h 77"/>
                <a:gd name="T12" fmla="*/ 112 w 120"/>
                <a:gd name="T13" fmla="*/ 77 h 77"/>
                <a:gd name="T14" fmla="*/ 116 w 120"/>
                <a:gd name="T15" fmla="*/ 77 h 77"/>
                <a:gd name="T16" fmla="*/ 116 w 120"/>
                <a:gd name="T17" fmla="*/ 68 h 77"/>
                <a:gd name="T18" fmla="*/ 97 w 120"/>
                <a:gd name="T19" fmla="*/ 19 h 77"/>
                <a:gd name="T20" fmla="*/ 60 w 120"/>
                <a:gd name="T21" fmla="*/ 12 h 77"/>
                <a:gd name="T22" fmla="*/ 61 w 120"/>
                <a:gd name="T23" fmla="*/ 0 h 77"/>
                <a:gd name="T24" fmla="*/ 37 w 120"/>
                <a:gd name="T25" fmla="*/ 14 h 77"/>
                <a:gd name="T26" fmla="*/ 26 w 120"/>
                <a:gd name="T27" fmla="*/ 19 h 77"/>
                <a:gd name="T28" fmla="*/ 0 w 120"/>
                <a:gd name="T29" fmla="*/ 67 h 77"/>
                <a:gd name="T30" fmla="*/ 0 w 120"/>
                <a:gd name="T3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0" h="77">
                  <a:moveTo>
                    <a:pt x="0" y="7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4" y="77"/>
                    <a:pt x="4" y="69"/>
                    <a:pt x="4" y="68"/>
                  </a:cubicBezTo>
                  <a:cubicBezTo>
                    <a:pt x="5" y="61"/>
                    <a:pt x="11" y="37"/>
                    <a:pt x="21" y="38"/>
                  </a:cubicBezTo>
                  <a:cubicBezTo>
                    <a:pt x="40" y="39"/>
                    <a:pt x="75" y="41"/>
                    <a:pt x="92" y="38"/>
                  </a:cubicBezTo>
                  <a:cubicBezTo>
                    <a:pt x="98" y="37"/>
                    <a:pt x="111" y="49"/>
                    <a:pt x="112" y="68"/>
                  </a:cubicBezTo>
                  <a:cubicBezTo>
                    <a:pt x="112" y="69"/>
                    <a:pt x="112" y="76"/>
                    <a:pt x="112" y="77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16" y="77"/>
                    <a:pt x="115" y="69"/>
                    <a:pt x="116" y="68"/>
                  </a:cubicBezTo>
                  <a:cubicBezTo>
                    <a:pt x="117" y="60"/>
                    <a:pt x="120" y="33"/>
                    <a:pt x="97" y="19"/>
                  </a:cubicBezTo>
                  <a:cubicBezTo>
                    <a:pt x="90" y="14"/>
                    <a:pt x="70" y="8"/>
                    <a:pt x="60" y="12"/>
                  </a:cubicBezTo>
                  <a:cubicBezTo>
                    <a:pt x="60" y="12"/>
                    <a:pt x="56" y="9"/>
                    <a:pt x="61" y="0"/>
                  </a:cubicBezTo>
                  <a:cubicBezTo>
                    <a:pt x="61" y="0"/>
                    <a:pt x="37" y="5"/>
                    <a:pt x="37" y="14"/>
                  </a:cubicBezTo>
                  <a:cubicBezTo>
                    <a:pt x="37" y="14"/>
                    <a:pt x="26" y="11"/>
                    <a:pt x="26" y="19"/>
                  </a:cubicBezTo>
                  <a:cubicBezTo>
                    <a:pt x="26" y="19"/>
                    <a:pt x="2" y="21"/>
                    <a:pt x="0" y="67"/>
                  </a:cubicBezTo>
                  <a:cubicBezTo>
                    <a:pt x="0" y="68"/>
                    <a:pt x="0" y="76"/>
                    <a:pt x="0" y="77"/>
                  </a:cubicBezTo>
                  <a:close/>
                </a:path>
              </a:pathLst>
            </a:custGeom>
            <a:solidFill>
              <a:srgbClr val="755243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03"/>
            <p:cNvSpPr>
              <a:spLocks/>
            </p:cNvSpPr>
            <p:nvPr/>
          </p:nvSpPr>
          <p:spPr bwMode="auto">
            <a:xfrm>
              <a:off x="3001614" y="2000410"/>
              <a:ext cx="75868" cy="113804"/>
            </a:xfrm>
            <a:custGeom>
              <a:avLst/>
              <a:gdLst>
                <a:gd name="T0" fmla="*/ 3 w 6"/>
                <a:gd name="T1" fmla="*/ 0 h 9"/>
                <a:gd name="T2" fmla="*/ 2 w 6"/>
                <a:gd name="T3" fmla="*/ 2 h 9"/>
                <a:gd name="T4" fmla="*/ 2 w 6"/>
                <a:gd name="T5" fmla="*/ 3 h 9"/>
                <a:gd name="T6" fmla="*/ 1 w 6"/>
                <a:gd name="T7" fmla="*/ 3 h 9"/>
                <a:gd name="T8" fmla="*/ 1 w 6"/>
                <a:gd name="T9" fmla="*/ 4 h 9"/>
                <a:gd name="T10" fmla="*/ 1 w 6"/>
                <a:gd name="T11" fmla="*/ 4 h 9"/>
                <a:gd name="T12" fmla="*/ 1 w 6"/>
                <a:gd name="T13" fmla="*/ 5 h 9"/>
                <a:gd name="T14" fmla="*/ 1 w 6"/>
                <a:gd name="T15" fmla="*/ 6 h 9"/>
                <a:gd name="T16" fmla="*/ 1 w 6"/>
                <a:gd name="T17" fmla="*/ 6 h 9"/>
                <a:gd name="T18" fmla="*/ 2 w 6"/>
                <a:gd name="T19" fmla="*/ 7 h 9"/>
                <a:gd name="T20" fmla="*/ 4 w 6"/>
                <a:gd name="T21" fmla="*/ 8 h 9"/>
                <a:gd name="T22" fmla="*/ 6 w 6"/>
                <a:gd name="T23" fmla="*/ 9 h 9"/>
                <a:gd name="T24" fmla="*/ 4 w 6"/>
                <a:gd name="T25" fmla="*/ 8 h 9"/>
                <a:gd name="T26" fmla="*/ 2 w 6"/>
                <a:gd name="T27" fmla="*/ 8 h 9"/>
                <a:gd name="T28" fmla="*/ 1 w 6"/>
                <a:gd name="T29" fmla="*/ 7 h 9"/>
                <a:gd name="T30" fmla="*/ 0 w 6"/>
                <a:gd name="T31" fmla="*/ 6 h 9"/>
                <a:gd name="T32" fmla="*/ 0 w 6"/>
                <a:gd name="T33" fmla="*/ 5 h 9"/>
                <a:gd name="T34" fmla="*/ 0 w 6"/>
                <a:gd name="T35" fmla="*/ 4 h 9"/>
                <a:gd name="T36" fmla="*/ 0 w 6"/>
                <a:gd name="T37" fmla="*/ 3 h 9"/>
                <a:gd name="T38" fmla="*/ 1 w 6"/>
                <a:gd name="T39" fmla="*/ 3 h 9"/>
                <a:gd name="T40" fmla="*/ 1 w 6"/>
                <a:gd name="T41" fmla="*/ 2 h 9"/>
                <a:gd name="T42" fmla="*/ 2 w 6"/>
                <a:gd name="T43" fmla="*/ 2 h 9"/>
                <a:gd name="T44" fmla="*/ 3 w 6"/>
                <a:gd name="T4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9">
                  <a:moveTo>
                    <a:pt x="3" y="0"/>
                  </a:moveTo>
                  <a:cubicBezTo>
                    <a:pt x="3" y="0"/>
                    <a:pt x="3" y="1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4" y="8"/>
                    <a:pt x="4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9"/>
                    <a:pt x="6" y="9"/>
                    <a:pt x="4" y="8"/>
                  </a:cubicBezTo>
                  <a:cubicBezTo>
                    <a:pt x="4" y="8"/>
                    <a:pt x="3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A46D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04"/>
            <p:cNvSpPr>
              <a:spLocks/>
            </p:cNvSpPr>
            <p:nvPr/>
          </p:nvSpPr>
          <p:spPr bwMode="auto">
            <a:xfrm>
              <a:off x="2649368" y="1794482"/>
              <a:ext cx="249281" cy="216766"/>
            </a:xfrm>
            <a:custGeom>
              <a:avLst/>
              <a:gdLst>
                <a:gd name="T0" fmla="*/ 16 w 19"/>
                <a:gd name="T1" fmla="*/ 0 h 17"/>
                <a:gd name="T2" fmla="*/ 0 w 19"/>
                <a:gd name="T3" fmla="*/ 5 h 17"/>
                <a:gd name="T4" fmla="*/ 0 w 19"/>
                <a:gd name="T5" fmla="*/ 7 h 17"/>
                <a:gd name="T6" fmla="*/ 10 w 19"/>
                <a:gd name="T7" fmla="*/ 17 h 17"/>
                <a:gd name="T8" fmla="*/ 19 w 19"/>
                <a:gd name="T9" fmla="*/ 7 h 17"/>
                <a:gd name="T10" fmla="*/ 16 w 19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">
                  <a:moveTo>
                    <a:pt x="16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13"/>
                    <a:pt x="4" y="17"/>
                    <a:pt x="10" y="17"/>
                  </a:cubicBezTo>
                  <a:cubicBezTo>
                    <a:pt x="15" y="17"/>
                    <a:pt x="19" y="13"/>
                    <a:pt x="19" y="7"/>
                  </a:cubicBezTo>
                  <a:cubicBezTo>
                    <a:pt x="19" y="4"/>
                    <a:pt x="18" y="1"/>
                    <a:pt x="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105"/>
            <p:cNvSpPr>
              <a:spLocks noChangeArrowheads="1"/>
            </p:cNvSpPr>
            <p:nvPr/>
          </p:nvSpPr>
          <p:spPr bwMode="auto">
            <a:xfrm>
              <a:off x="2714397" y="1821576"/>
              <a:ext cx="157157" cy="151736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106"/>
            <p:cNvSpPr>
              <a:spLocks noChangeArrowheads="1"/>
            </p:cNvSpPr>
            <p:nvPr/>
          </p:nvSpPr>
          <p:spPr bwMode="auto">
            <a:xfrm>
              <a:off x="2741495" y="1859512"/>
              <a:ext cx="37936" cy="379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07"/>
            <p:cNvSpPr>
              <a:spLocks/>
            </p:cNvSpPr>
            <p:nvPr/>
          </p:nvSpPr>
          <p:spPr bwMode="auto">
            <a:xfrm>
              <a:off x="3245474" y="1713194"/>
              <a:ext cx="227604" cy="108383"/>
            </a:xfrm>
            <a:custGeom>
              <a:avLst/>
              <a:gdLst>
                <a:gd name="T0" fmla="*/ 40 w 42"/>
                <a:gd name="T1" fmla="*/ 20 h 20"/>
                <a:gd name="T2" fmla="*/ 42 w 42"/>
                <a:gd name="T3" fmla="*/ 12 h 20"/>
                <a:gd name="T4" fmla="*/ 2 w 42"/>
                <a:gd name="T5" fmla="*/ 0 h 20"/>
                <a:gd name="T6" fmla="*/ 0 w 42"/>
                <a:gd name="T7" fmla="*/ 8 h 20"/>
                <a:gd name="T8" fmla="*/ 40 w 4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0">
                  <a:moveTo>
                    <a:pt x="40" y="20"/>
                  </a:moveTo>
                  <a:lnTo>
                    <a:pt x="42" y="12"/>
                  </a:lnTo>
                  <a:lnTo>
                    <a:pt x="2" y="0"/>
                  </a:lnTo>
                  <a:lnTo>
                    <a:pt x="0" y="8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108"/>
            <p:cNvSpPr>
              <a:spLocks/>
            </p:cNvSpPr>
            <p:nvPr/>
          </p:nvSpPr>
          <p:spPr bwMode="auto">
            <a:xfrm>
              <a:off x="3180444" y="1794482"/>
              <a:ext cx="254702" cy="216766"/>
            </a:xfrm>
            <a:custGeom>
              <a:avLst/>
              <a:gdLst>
                <a:gd name="T0" fmla="*/ 4 w 20"/>
                <a:gd name="T1" fmla="*/ 0 h 17"/>
                <a:gd name="T2" fmla="*/ 20 w 20"/>
                <a:gd name="T3" fmla="*/ 5 h 17"/>
                <a:gd name="T4" fmla="*/ 20 w 20"/>
                <a:gd name="T5" fmla="*/ 7 h 17"/>
                <a:gd name="T6" fmla="*/ 10 w 20"/>
                <a:gd name="T7" fmla="*/ 17 h 17"/>
                <a:gd name="T8" fmla="*/ 0 w 20"/>
                <a:gd name="T9" fmla="*/ 7 h 17"/>
                <a:gd name="T10" fmla="*/ 4 w 2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7">
                  <a:moveTo>
                    <a:pt x="4" y="0"/>
                  </a:move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7"/>
                  </a:cubicBezTo>
                  <a:cubicBezTo>
                    <a:pt x="20" y="13"/>
                    <a:pt x="16" y="17"/>
                    <a:pt x="10" y="17"/>
                  </a:cubicBezTo>
                  <a:cubicBezTo>
                    <a:pt x="5" y="17"/>
                    <a:pt x="0" y="13"/>
                    <a:pt x="0" y="7"/>
                  </a:cubicBezTo>
                  <a:cubicBezTo>
                    <a:pt x="0" y="4"/>
                    <a:pt x="2" y="1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109"/>
            <p:cNvSpPr>
              <a:spLocks noChangeArrowheads="1"/>
            </p:cNvSpPr>
            <p:nvPr/>
          </p:nvSpPr>
          <p:spPr bwMode="auto">
            <a:xfrm>
              <a:off x="3218380" y="1821576"/>
              <a:ext cx="151736" cy="151736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110"/>
            <p:cNvSpPr>
              <a:spLocks noChangeArrowheads="1"/>
            </p:cNvSpPr>
            <p:nvPr/>
          </p:nvSpPr>
          <p:spPr bwMode="auto">
            <a:xfrm>
              <a:off x="3310504" y="1859512"/>
              <a:ext cx="37936" cy="379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11"/>
            <p:cNvSpPr>
              <a:spLocks/>
            </p:cNvSpPr>
            <p:nvPr/>
          </p:nvSpPr>
          <p:spPr bwMode="auto">
            <a:xfrm>
              <a:off x="5185529" y="1637325"/>
              <a:ext cx="709910" cy="709910"/>
            </a:xfrm>
            <a:custGeom>
              <a:avLst/>
              <a:gdLst>
                <a:gd name="T0" fmla="*/ 17 w 55"/>
                <a:gd name="T1" fmla="*/ 16 h 55"/>
                <a:gd name="T2" fmla="*/ 47 w 55"/>
                <a:gd name="T3" fmla="*/ 2 h 55"/>
                <a:gd name="T4" fmla="*/ 50 w 55"/>
                <a:gd name="T5" fmla="*/ 9 h 55"/>
                <a:gd name="T6" fmla="*/ 32 w 55"/>
                <a:gd name="T7" fmla="*/ 18 h 55"/>
                <a:gd name="T8" fmla="*/ 32 w 55"/>
                <a:gd name="T9" fmla="*/ 19 h 55"/>
                <a:gd name="T10" fmla="*/ 41 w 55"/>
                <a:gd name="T11" fmla="*/ 15 h 55"/>
                <a:gd name="T12" fmla="*/ 45 w 55"/>
                <a:gd name="T13" fmla="*/ 21 h 55"/>
                <a:gd name="T14" fmla="*/ 35 w 55"/>
                <a:gd name="T15" fmla="*/ 26 h 55"/>
                <a:gd name="T16" fmla="*/ 36 w 55"/>
                <a:gd name="T17" fmla="*/ 27 h 55"/>
                <a:gd name="T18" fmla="*/ 43 w 55"/>
                <a:gd name="T19" fmla="*/ 23 h 55"/>
                <a:gd name="T20" fmla="*/ 46 w 55"/>
                <a:gd name="T21" fmla="*/ 29 h 55"/>
                <a:gd name="T22" fmla="*/ 39 w 55"/>
                <a:gd name="T23" fmla="*/ 32 h 55"/>
                <a:gd name="T24" fmla="*/ 39 w 55"/>
                <a:gd name="T25" fmla="*/ 34 h 55"/>
                <a:gd name="T26" fmla="*/ 42 w 55"/>
                <a:gd name="T27" fmla="*/ 32 h 55"/>
                <a:gd name="T28" fmla="*/ 44 w 55"/>
                <a:gd name="T29" fmla="*/ 38 h 55"/>
                <a:gd name="T30" fmla="*/ 26 w 55"/>
                <a:gd name="T31" fmla="*/ 48 h 55"/>
                <a:gd name="T32" fmla="*/ 17 w 55"/>
                <a:gd name="T33" fmla="*/ 49 h 55"/>
                <a:gd name="T34" fmla="*/ 0 w 55"/>
                <a:gd name="T35" fmla="*/ 55 h 55"/>
                <a:gd name="T36" fmla="*/ 0 w 55"/>
                <a:gd name="T37" fmla="*/ 29 h 55"/>
                <a:gd name="T38" fmla="*/ 3 w 55"/>
                <a:gd name="T39" fmla="*/ 28 h 55"/>
                <a:gd name="T40" fmla="*/ 7 w 55"/>
                <a:gd name="T41" fmla="*/ 16 h 55"/>
                <a:gd name="T42" fmla="*/ 24 w 55"/>
                <a:gd name="T43" fmla="*/ 3 h 55"/>
                <a:gd name="T44" fmla="*/ 22 w 55"/>
                <a:gd name="T45" fmla="*/ 11 h 55"/>
                <a:gd name="T46" fmla="*/ 19 w 55"/>
                <a:gd name="T47" fmla="*/ 13 h 55"/>
                <a:gd name="T48" fmla="*/ 16 w 55"/>
                <a:gd name="T49" fmla="*/ 16 h 55"/>
                <a:gd name="T50" fmla="*/ 17 w 55"/>
                <a:gd name="T51" fmla="*/ 1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" h="55">
                  <a:moveTo>
                    <a:pt x="17" y="16"/>
                  </a:moveTo>
                  <a:cubicBezTo>
                    <a:pt x="47" y="2"/>
                    <a:pt x="47" y="2"/>
                    <a:pt x="47" y="2"/>
                  </a:cubicBezTo>
                  <a:cubicBezTo>
                    <a:pt x="51" y="0"/>
                    <a:pt x="55" y="6"/>
                    <a:pt x="50" y="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18"/>
                    <a:pt x="31" y="19"/>
                    <a:pt x="32" y="19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5" y="13"/>
                    <a:pt x="48" y="19"/>
                    <a:pt x="45" y="21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4" y="27"/>
                    <a:pt x="36" y="27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5" y="22"/>
                    <a:pt x="48" y="28"/>
                    <a:pt x="46" y="29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7" y="34"/>
                    <a:pt x="39" y="34"/>
                  </a:cubicBezTo>
                  <a:cubicBezTo>
                    <a:pt x="39" y="34"/>
                    <a:pt x="39" y="34"/>
                    <a:pt x="42" y="32"/>
                  </a:cubicBezTo>
                  <a:cubicBezTo>
                    <a:pt x="45" y="31"/>
                    <a:pt x="48" y="36"/>
                    <a:pt x="44" y="3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1" y="50"/>
                    <a:pt x="17" y="4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5" y="21"/>
                    <a:pt x="7" y="16"/>
                  </a:cubicBezTo>
                  <a:cubicBezTo>
                    <a:pt x="8" y="11"/>
                    <a:pt x="24" y="3"/>
                    <a:pt x="24" y="3"/>
                  </a:cubicBezTo>
                  <a:cubicBezTo>
                    <a:pt x="27" y="8"/>
                    <a:pt x="25" y="10"/>
                    <a:pt x="22" y="11"/>
                  </a:cubicBezTo>
                  <a:cubicBezTo>
                    <a:pt x="21" y="12"/>
                    <a:pt x="19" y="13"/>
                    <a:pt x="19" y="13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7" y="16"/>
                  </a:ln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112"/>
            <p:cNvSpPr>
              <a:spLocks noChangeArrowheads="1"/>
            </p:cNvSpPr>
            <p:nvPr/>
          </p:nvSpPr>
          <p:spPr bwMode="auto">
            <a:xfrm>
              <a:off x="5098822" y="1962474"/>
              <a:ext cx="102966" cy="4389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13"/>
            <p:cNvSpPr>
              <a:spLocks/>
            </p:cNvSpPr>
            <p:nvPr/>
          </p:nvSpPr>
          <p:spPr bwMode="auto">
            <a:xfrm>
              <a:off x="3760295" y="1897445"/>
              <a:ext cx="1349370" cy="915838"/>
            </a:xfrm>
            <a:custGeom>
              <a:avLst/>
              <a:gdLst>
                <a:gd name="T0" fmla="*/ 4 w 105"/>
                <a:gd name="T1" fmla="*/ 40 h 71"/>
                <a:gd name="T2" fmla="*/ 105 w 105"/>
                <a:gd name="T3" fmla="*/ 0 h 71"/>
                <a:gd name="T4" fmla="*/ 105 w 105"/>
                <a:gd name="T5" fmla="*/ 42 h 71"/>
                <a:gd name="T6" fmla="*/ 0 w 105"/>
                <a:gd name="T7" fmla="*/ 65 h 71"/>
                <a:gd name="T8" fmla="*/ 4 w 105"/>
                <a:gd name="T9" fmla="*/ 4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71">
                  <a:moveTo>
                    <a:pt x="4" y="40"/>
                  </a:moveTo>
                  <a:cubicBezTo>
                    <a:pt x="4" y="40"/>
                    <a:pt x="68" y="46"/>
                    <a:pt x="105" y="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77" y="71"/>
                    <a:pt x="0" y="65"/>
                    <a:pt x="0" y="65"/>
                  </a:cubicBezTo>
                  <a:lnTo>
                    <a:pt x="4" y="40"/>
                  </a:ln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114"/>
            <p:cNvSpPr>
              <a:spLocks noChangeArrowheads="1"/>
            </p:cNvSpPr>
            <p:nvPr/>
          </p:nvSpPr>
          <p:spPr bwMode="auto">
            <a:xfrm>
              <a:off x="5136758" y="2325559"/>
              <a:ext cx="37936" cy="37936"/>
            </a:xfrm>
            <a:prstGeom prst="ellipse">
              <a:avLst/>
            </a:prstGeom>
            <a:solidFill>
              <a:srgbClr val="250F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3" name="Group 115"/>
            <p:cNvGrpSpPr/>
            <p:nvPr/>
          </p:nvGrpSpPr>
          <p:grpSpPr>
            <a:xfrm flipH="1">
              <a:off x="236535" y="1638636"/>
              <a:ext cx="2135144" cy="1175958"/>
              <a:chOff x="3912695" y="1789725"/>
              <a:chExt cx="2135144" cy="1175958"/>
            </a:xfrm>
          </p:grpSpPr>
          <p:sp>
            <p:nvSpPr>
              <p:cNvPr id="64" name="Freeform 116"/>
              <p:cNvSpPr>
                <a:spLocks/>
              </p:cNvSpPr>
              <p:nvPr/>
            </p:nvSpPr>
            <p:spPr bwMode="auto">
              <a:xfrm>
                <a:off x="5337929" y="1789725"/>
                <a:ext cx="709910" cy="709910"/>
              </a:xfrm>
              <a:custGeom>
                <a:avLst/>
                <a:gdLst>
                  <a:gd name="T0" fmla="*/ 17 w 55"/>
                  <a:gd name="T1" fmla="*/ 16 h 55"/>
                  <a:gd name="T2" fmla="*/ 47 w 55"/>
                  <a:gd name="T3" fmla="*/ 2 h 55"/>
                  <a:gd name="T4" fmla="*/ 50 w 55"/>
                  <a:gd name="T5" fmla="*/ 9 h 55"/>
                  <a:gd name="T6" fmla="*/ 32 w 55"/>
                  <a:gd name="T7" fmla="*/ 18 h 55"/>
                  <a:gd name="T8" fmla="*/ 32 w 55"/>
                  <a:gd name="T9" fmla="*/ 19 h 55"/>
                  <a:gd name="T10" fmla="*/ 41 w 55"/>
                  <a:gd name="T11" fmla="*/ 15 h 55"/>
                  <a:gd name="T12" fmla="*/ 45 w 55"/>
                  <a:gd name="T13" fmla="*/ 21 h 55"/>
                  <a:gd name="T14" fmla="*/ 35 w 55"/>
                  <a:gd name="T15" fmla="*/ 26 h 55"/>
                  <a:gd name="T16" fmla="*/ 36 w 55"/>
                  <a:gd name="T17" fmla="*/ 27 h 55"/>
                  <a:gd name="T18" fmla="*/ 43 w 55"/>
                  <a:gd name="T19" fmla="*/ 23 h 55"/>
                  <a:gd name="T20" fmla="*/ 46 w 55"/>
                  <a:gd name="T21" fmla="*/ 29 h 55"/>
                  <a:gd name="T22" fmla="*/ 39 w 55"/>
                  <a:gd name="T23" fmla="*/ 32 h 55"/>
                  <a:gd name="T24" fmla="*/ 39 w 55"/>
                  <a:gd name="T25" fmla="*/ 34 h 55"/>
                  <a:gd name="T26" fmla="*/ 42 w 55"/>
                  <a:gd name="T27" fmla="*/ 32 h 55"/>
                  <a:gd name="T28" fmla="*/ 44 w 55"/>
                  <a:gd name="T29" fmla="*/ 38 h 55"/>
                  <a:gd name="T30" fmla="*/ 26 w 55"/>
                  <a:gd name="T31" fmla="*/ 48 h 55"/>
                  <a:gd name="T32" fmla="*/ 17 w 55"/>
                  <a:gd name="T33" fmla="*/ 49 h 55"/>
                  <a:gd name="T34" fmla="*/ 0 w 55"/>
                  <a:gd name="T35" fmla="*/ 55 h 55"/>
                  <a:gd name="T36" fmla="*/ 0 w 55"/>
                  <a:gd name="T37" fmla="*/ 29 h 55"/>
                  <a:gd name="T38" fmla="*/ 3 w 55"/>
                  <a:gd name="T39" fmla="*/ 28 h 55"/>
                  <a:gd name="T40" fmla="*/ 7 w 55"/>
                  <a:gd name="T41" fmla="*/ 16 h 55"/>
                  <a:gd name="T42" fmla="*/ 24 w 55"/>
                  <a:gd name="T43" fmla="*/ 3 h 55"/>
                  <a:gd name="T44" fmla="*/ 22 w 55"/>
                  <a:gd name="T45" fmla="*/ 11 h 55"/>
                  <a:gd name="T46" fmla="*/ 19 w 55"/>
                  <a:gd name="T47" fmla="*/ 13 h 55"/>
                  <a:gd name="T48" fmla="*/ 16 w 55"/>
                  <a:gd name="T49" fmla="*/ 16 h 55"/>
                  <a:gd name="T50" fmla="*/ 17 w 55"/>
                  <a:gd name="T51" fmla="*/ 16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" h="55">
                    <a:moveTo>
                      <a:pt x="17" y="16"/>
                    </a:moveTo>
                    <a:cubicBezTo>
                      <a:pt x="47" y="2"/>
                      <a:pt x="47" y="2"/>
                      <a:pt x="47" y="2"/>
                    </a:cubicBezTo>
                    <a:cubicBezTo>
                      <a:pt x="51" y="0"/>
                      <a:pt x="55" y="6"/>
                      <a:pt x="50" y="9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8"/>
                      <a:pt x="31" y="19"/>
                      <a:pt x="32" y="19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5" y="13"/>
                      <a:pt x="48" y="19"/>
                      <a:pt x="45" y="21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4" y="27"/>
                      <a:pt x="36" y="27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5" y="22"/>
                      <a:pt x="48" y="28"/>
                      <a:pt x="46" y="29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7" y="34"/>
                      <a:pt x="39" y="34"/>
                    </a:cubicBezTo>
                    <a:cubicBezTo>
                      <a:pt x="39" y="34"/>
                      <a:pt x="39" y="34"/>
                      <a:pt x="42" y="32"/>
                    </a:cubicBezTo>
                    <a:cubicBezTo>
                      <a:pt x="45" y="31"/>
                      <a:pt x="48" y="36"/>
                      <a:pt x="44" y="38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48"/>
                      <a:pt x="21" y="50"/>
                      <a:pt x="17" y="4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5" y="21"/>
                      <a:pt x="7" y="16"/>
                    </a:cubicBezTo>
                    <a:cubicBezTo>
                      <a:pt x="8" y="11"/>
                      <a:pt x="24" y="3"/>
                      <a:pt x="24" y="3"/>
                    </a:cubicBezTo>
                    <a:cubicBezTo>
                      <a:pt x="27" y="8"/>
                      <a:pt x="25" y="10"/>
                      <a:pt x="22" y="11"/>
                    </a:cubicBezTo>
                    <a:cubicBezTo>
                      <a:pt x="21" y="12"/>
                      <a:pt x="19" y="13"/>
                      <a:pt x="19" y="13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7" y="16"/>
                    </a:lnTo>
                    <a:close/>
                  </a:path>
                </a:pathLst>
              </a:custGeom>
              <a:solidFill>
                <a:srgbClr val="F7C2AB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117"/>
              <p:cNvSpPr>
                <a:spLocks/>
              </p:cNvSpPr>
              <p:nvPr/>
            </p:nvSpPr>
            <p:spPr bwMode="auto">
              <a:xfrm>
                <a:off x="3912695" y="2049845"/>
                <a:ext cx="1349370" cy="915838"/>
              </a:xfrm>
              <a:custGeom>
                <a:avLst/>
                <a:gdLst>
                  <a:gd name="T0" fmla="*/ 4 w 105"/>
                  <a:gd name="T1" fmla="*/ 40 h 71"/>
                  <a:gd name="T2" fmla="*/ 105 w 105"/>
                  <a:gd name="T3" fmla="*/ 0 h 71"/>
                  <a:gd name="T4" fmla="*/ 105 w 105"/>
                  <a:gd name="T5" fmla="*/ 42 h 71"/>
                  <a:gd name="T6" fmla="*/ 0 w 105"/>
                  <a:gd name="T7" fmla="*/ 65 h 71"/>
                  <a:gd name="T8" fmla="*/ 4 w 105"/>
                  <a:gd name="T9" fmla="*/ 4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" h="71">
                    <a:moveTo>
                      <a:pt x="4" y="40"/>
                    </a:moveTo>
                    <a:cubicBezTo>
                      <a:pt x="4" y="40"/>
                      <a:pt x="68" y="46"/>
                      <a:pt x="105" y="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77" y="71"/>
                      <a:pt x="0" y="65"/>
                      <a:pt x="0" y="65"/>
                    </a:cubicBezTo>
                    <a:lnTo>
                      <a:pt x="4" y="40"/>
                    </a:lnTo>
                    <a:close/>
                  </a:path>
                </a:pathLst>
              </a:custGeom>
              <a:solidFill>
                <a:srgbClr val="484848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6" name="Group 23"/>
          <p:cNvGrpSpPr/>
          <p:nvPr/>
        </p:nvGrpSpPr>
        <p:grpSpPr>
          <a:xfrm>
            <a:off x="5455554" y="2383757"/>
            <a:ext cx="445443" cy="383527"/>
            <a:chOff x="9522280" y="2360872"/>
            <a:chExt cx="503802" cy="433797"/>
          </a:xfrm>
        </p:grpSpPr>
        <p:sp>
          <p:nvSpPr>
            <p:cNvPr id="67" name="Oval 72"/>
            <p:cNvSpPr>
              <a:spLocks noChangeArrowheads="1"/>
            </p:cNvSpPr>
            <p:nvPr/>
          </p:nvSpPr>
          <p:spPr bwMode="auto">
            <a:xfrm>
              <a:off x="9632451" y="2432598"/>
              <a:ext cx="48200" cy="453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500"/>
            </a:p>
          </p:txBody>
        </p:sp>
        <p:sp>
          <p:nvSpPr>
            <p:cNvPr id="68" name="Oval 73"/>
            <p:cNvSpPr>
              <a:spLocks noChangeArrowheads="1"/>
            </p:cNvSpPr>
            <p:nvPr/>
          </p:nvSpPr>
          <p:spPr bwMode="auto">
            <a:xfrm>
              <a:off x="9727129" y="2360872"/>
              <a:ext cx="83202" cy="763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500"/>
            </a:p>
          </p:txBody>
        </p:sp>
        <p:sp>
          <p:nvSpPr>
            <p:cNvPr id="69" name="Oval 74"/>
            <p:cNvSpPr>
              <a:spLocks noChangeArrowheads="1"/>
            </p:cNvSpPr>
            <p:nvPr/>
          </p:nvSpPr>
          <p:spPr bwMode="auto">
            <a:xfrm>
              <a:off x="9865416" y="2433745"/>
              <a:ext cx="49347" cy="44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500"/>
            </a:p>
          </p:txBody>
        </p:sp>
        <p:sp>
          <p:nvSpPr>
            <p:cNvPr id="70" name="Rectangle 75"/>
            <p:cNvSpPr>
              <a:spLocks noChangeArrowheads="1"/>
            </p:cNvSpPr>
            <p:nvPr/>
          </p:nvSpPr>
          <p:spPr bwMode="auto">
            <a:xfrm>
              <a:off x="9616958" y="2719500"/>
              <a:ext cx="303544" cy="75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500"/>
            </a:p>
          </p:txBody>
        </p:sp>
        <p:sp>
          <p:nvSpPr>
            <p:cNvPr id="71" name="Oval 76"/>
            <p:cNvSpPr>
              <a:spLocks noChangeArrowheads="1"/>
            </p:cNvSpPr>
            <p:nvPr/>
          </p:nvSpPr>
          <p:spPr bwMode="auto">
            <a:xfrm>
              <a:off x="9941732" y="2410219"/>
              <a:ext cx="84350" cy="751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500"/>
            </a:p>
          </p:txBody>
        </p:sp>
        <p:sp>
          <p:nvSpPr>
            <p:cNvPr id="72" name="Oval 118"/>
            <p:cNvSpPr>
              <a:spLocks noChangeArrowheads="1"/>
            </p:cNvSpPr>
            <p:nvPr/>
          </p:nvSpPr>
          <p:spPr bwMode="auto">
            <a:xfrm>
              <a:off x="9522280" y="2411367"/>
              <a:ext cx="84350" cy="763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500"/>
            </a:p>
          </p:txBody>
        </p:sp>
        <p:sp>
          <p:nvSpPr>
            <p:cNvPr id="73" name="Freeform 119"/>
            <p:cNvSpPr>
              <a:spLocks/>
            </p:cNvSpPr>
            <p:nvPr/>
          </p:nvSpPr>
          <p:spPr bwMode="auto">
            <a:xfrm>
              <a:off x="9580808" y="2449812"/>
              <a:ext cx="389040" cy="254769"/>
            </a:xfrm>
            <a:custGeom>
              <a:avLst/>
              <a:gdLst>
                <a:gd name="T0" fmla="*/ 316 w 346"/>
                <a:gd name="T1" fmla="*/ 39 h 227"/>
                <a:gd name="T2" fmla="*/ 265 w 346"/>
                <a:gd name="T3" fmla="*/ 85 h 227"/>
                <a:gd name="T4" fmla="*/ 269 w 346"/>
                <a:gd name="T5" fmla="*/ 38 h 227"/>
                <a:gd name="T6" fmla="*/ 253 w 346"/>
                <a:gd name="T7" fmla="*/ 36 h 227"/>
                <a:gd name="T8" fmla="*/ 222 w 346"/>
                <a:gd name="T9" fmla="*/ 75 h 227"/>
                <a:gd name="T10" fmla="*/ 182 w 346"/>
                <a:gd name="T11" fmla="*/ 12 h 227"/>
                <a:gd name="T12" fmla="*/ 152 w 346"/>
                <a:gd name="T13" fmla="*/ 12 h 227"/>
                <a:gd name="T14" fmla="*/ 113 w 346"/>
                <a:gd name="T15" fmla="*/ 74 h 227"/>
                <a:gd name="T16" fmla="*/ 86 w 346"/>
                <a:gd name="T17" fmla="*/ 36 h 227"/>
                <a:gd name="T18" fmla="*/ 71 w 346"/>
                <a:gd name="T19" fmla="*/ 36 h 227"/>
                <a:gd name="T20" fmla="*/ 73 w 346"/>
                <a:gd name="T21" fmla="*/ 88 h 227"/>
                <a:gd name="T22" fmla="*/ 23 w 346"/>
                <a:gd name="T23" fmla="*/ 39 h 227"/>
                <a:gd name="T24" fmla="*/ 0 w 346"/>
                <a:gd name="T25" fmla="*/ 47 h 227"/>
                <a:gd name="T26" fmla="*/ 32 w 346"/>
                <a:gd name="T27" fmla="*/ 227 h 227"/>
                <a:gd name="T28" fmla="*/ 301 w 346"/>
                <a:gd name="T29" fmla="*/ 227 h 227"/>
                <a:gd name="T30" fmla="*/ 346 w 346"/>
                <a:gd name="T31" fmla="*/ 52 h 227"/>
                <a:gd name="T32" fmla="*/ 316 w 346"/>
                <a:gd name="T33" fmla="*/ 3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6" h="227">
                  <a:moveTo>
                    <a:pt x="316" y="39"/>
                  </a:moveTo>
                  <a:cubicBezTo>
                    <a:pt x="265" y="85"/>
                    <a:pt x="265" y="85"/>
                    <a:pt x="265" y="85"/>
                  </a:cubicBezTo>
                  <a:cubicBezTo>
                    <a:pt x="269" y="38"/>
                    <a:pt x="269" y="38"/>
                    <a:pt x="269" y="38"/>
                  </a:cubicBezTo>
                  <a:cubicBezTo>
                    <a:pt x="269" y="38"/>
                    <a:pt x="262" y="27"/>
                    <a:pt x="253" y="36"/>
                  </a:cubicBezTo>
                  <a:cubicBezTo>
                    <a:pt x="222" y="75"/>
                    <a:pt x="222" y="75"/>
                    <a:pt x="222" y="75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2" y="12"/>
                    <a:pt x="171" y="0"/>
                    <a:pt x="152" y="1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79" y="25"/>
                    <a:pt x="71" y="36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7" y="32"/>
                    <a:pt x="0" y="47"/>
                  </a:cubicBezTo>
                  <a:cubicBezTo>
                    <a:pt x="32" y="227"/>
                    <a:pt x="32" y="227"/>
                    <a:pt x="32" y="227"/>
                  </a:cubicBezTo>
                  <a:cubicBezTo>
                    <a:pt x="301" y="227"/>
                    <a:pt x="301" y="227"/>
                    <a:pt x="301" y="227"/>
                  </a:cubicBezTo>
                  <a:cubicBezTo>
                    <a:pt x="346" y="52"/>
                    <a:pt x="346" y="52"/>
                    <a:pt x="346" y="52"/>
                  </a:cubicBezTo>
                  <a:cubicBezTo>
                    <a:pt x="346" y="52"/>
                    <a:pt x="341" y="29"/>
                    <a:pt x="31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500"/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737">
        <p:fade/>
      </p:transition>
    </mc:Choice>
    <mc:Fallback xmlns="">
      <p:transition spd="med" advTm="47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 animBg="1"/>
      <p:bldP spid="5" grpId="0" animBg="1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3"/>
          <p:cNvGrpSpPr/>
          <p:nvPr/>
        </p:nvGrpSpPr>
        <p:grpSpPr>
          <a:xfrm flipH="1">
            <a:off x="1" y="4705593"/>
            <a:ext cx="4428695" cy="799733"/>
            <a:chOff x="7992941" y="5450146"/>
            <a:chExt cx="4199059" cy="758307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7992941" y="5506890"/>
              <a:ext cx="1561321" cy="701563"/>
            </a:xfrm>
            <a:custGeom>
              <a:avLst/>
              <a:gdLst>
                <a:gd name="T0" fmla="*/ 662 w 768"/>
                <a:gd name="T1" fmla="*/ 5 h 345"/>
                <a:gd name="T2" fmla="*/ 497 w 768"/>
                <a:gd name="T3" fmla="*/ 64 h 345"/>
                <a:gd name="T4" fmla="*/ 330 w 768"/>
                <a:gd name="T5" fmla="*/ 81 h 345"/>
                <a:gd name="T6" fmla="*/ 262 w 768"/>
                <a:gd name="T7" fmla="*/ 144 h 345"/>
                <a:gd name="T8" fmla="*/ 306 w 768"/>
                <a:gd name="T9" fmla="*/ 171 h 345"/>
                <a:gd name="T10" fmla="*/ 415 w 768"/>
                <a:gd name="T11" fmla="*/ 176 h 345"/>
                <a:gd name="T12" fmla="*/ 354 w 768"/>
                <a:gd name="T13" fmla="*/ 200 h 345"/>
                <a:gd name="T14" fmla="*/ 100 w 768"/>
                <a:gd name="T15" fmla="*/ 176 h 345"/>
                <a:gd name="T16" fmla="*/ 3 w 768"/>
                <a:gd name="T17" fmla="*/ 235 h 345"/>
                <a:gd name="T18" fmla="*/ 14 w 768"/>
                <a:gd name="T19" fmla="*/ 249 h 345"/>
                <a:gd name="T20" fmla="*/ 43 w 768"/>
                <a:gd name="T21" fmla="*/ 253 h 345"/>
                <a:gd name="T22" fmla="*/ 23 w 768"/>
                <a:gd name="T23" fmla="*/ 296 h 345"/>
                <a:gd name="T24" fmla="*/ 34 w 768"/>
                <a:gd name="T25" fmla="*/ 302 h 345"/>
                <a:gd name="T26" fmla="*/ 328 w 768"/>
                <a:gd name="T27" fmla="*/ 316 h 345"/>
                <a:gd name="T28" fmla="*/ 420 w 768"/>
                <a:gd name="T29" fmla="*/ 339 h 345"/>
                <a:gd name="T30" fmla="*/ 527 w 768"/>
                <a:gd name="T31" fmla="*/ 332 h 345"/>
                <a:gd name="T32" fmla="*/ 768 w 768"/>
                <a:gd name="T33" fmla="*/ 305 h 345"/>
                <a:gd name="T34" fmla="*/ 768 w 768"/>
                <a:gd name="T35" fmla="*/ 25 h 345"/>
                <a:gd name="T36" fmla="*/ 662 w 768"/>
                <a:gd name="T37" fmla="*/ 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8" h="345">
                  <a:moveTo>
                    <a:pt x="662" y="5"/>
                  </a:moveTo>
                  <a:cubicBezTo>
                    <a:pt x="577" y="11"/>
                    <a:pt x="522" y="53"/>
                    <a:pt x="497" y="64"/>
                  </a:cubicBezTo>
                  <a:cubicBezTo>
                    <a:pt x="471" y="75"/>
                    <a:pt x="416" y="80"/>
                    <a:pt x="330" y="81"/>
                  </a:cubicBezTo>
                  <a:cubicBezTo>
                    <a:pt x="243" y="83"/>
                    <a:pt x="262" y="144"/>
                    <a:pt x="262" y="144"/>
                  </a:cubicBezTo>
                  <a:cubicBezTo>
                    <a:pt x="276" y="170"/>
                    <a:pt x="306" y="171"/>
                    <a:pt x="306" y="171"/>
                  </a:cubicBezTo>
                  <a:cubicBezTo>
                    <a:pt x="415" y="176"/>
                    <a:pt x="415" y="176"/>
                    <a:pt x="415" y="176"/>
                  </a:cubicBezTo>
                  <a:cubicBezTo>
                    <a:pt x="354" y="200"/>
                    <a:pt x="354" y="200"/>
                    <a:pt x="354" y="200"/>
                  </a:cubicBezTo>
                  <a:cubicBezTo>
                    <a:pt x="354" y="200"/>
                    <a:pt x="181" y="181"/>
                    <a:pt x="100" y="176"/>
                  </a:cubicBezTo>
                  <a:cubicBezTo>
                    <a:pt x="39" y="172"/>
                    <a:pt x="12" y="214"/>
                    <a:pt x="3" y="235"/>
                  </a:cubicBezTo>
                  <a:cubicBezTo>
                    <a:pt x="3" y="235"/>
                    <a:pt x="0" y="247"/>
                    <a:pt x="14" y="249"/>
                  </a:cubicBezTo>
                  <a:cubicBezTo>
                    <a:pt x="43" y="253"/>
                    <a:pt x="43" y="253"/>
                    <a:pt x="43" y="253"/>
                  </a:cubicBezTo>
                  <a:cubicBezTo>
                    <a:pt x="19" y="267"/>
                    <a:pt x="20" y="286"/>
                    <a:pt x="23" y="296"/>
                  </a:cubicBezTo>
                  <a:cubicBezTo>
                    <a:pt x="23" y="296"/>
                    <a:pt x="27" y="302"/>
                    <a:pt x="34" y="302"/>
                  </a:cubicBezTo>
                  <a:cubicBezTo>
                    <a:pt x="88" y="301"/>
                    <a:pt x="288" y="312"/>
                    <a:pt x="328" y="316"/>
                  </a:cubicBezTo>
                  <a:cubicBezTo>
                    <a:pt x="371" y="320"/>
                    <a:pt x="384" y="334"/>
                    <a:pt x="420" y="339"/>
                  </a:cubicBezTo>
                  <a:cubicBezTo>
                    <a:pt x="462" y="345"/>
                    <a:pt x="457" y="340"/>
                    <a:pt x="527" y="332"/>
                  </a:cubicBezTo>
                  <a:cubicBezTo>
                    <a:pt x="597" y="324"/>
                    <a:pt x="768" y="305"/>
                    <a:pt x="768" y="305"/>
                  </a:cubicBezTo>
                  <a:cubicBezTo>
                    <a:pt x="768" y="25"/>
                    <a:pt x="768" y="25"/>
                    <a:pt x="768" y="25"/>
                  </a:cubicBezTo>
                  <a:cubicBezTo>
                    <a:pt x="768" y="25"/>
                    <a:pt x="746" y="0"/>
                    <a:pt x="662" y="5"/>
                  </a:cubicBezTo>
                  <a:close/>
                </a:path>
              </a:pathLst>
            </a:custGeom>
            <a:solidFill>
              <a:srgbClr val="EFC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8039368" y="6109581"/>
              <a:ext cx="107470" cy="13756"/>
            </a:xfrm>
            <a:custGeom>
              <a:avLst/>
              <a:gdLst>
                <a:gd name="T0" fmla="*/ 0 w 53"/>
                <a:gd name="T1" fmla="*/ 0 h 7"/>
                <a:gd name="T2" fmla="*/ 45 w 53"/>
                <a:gd name="T3" fmla="*/ 0 h 7"/>
                <a:gd name="T4" fmla="*/ 52 w 53"/>
                <a:gd name="T5" fmla="*/ 7 h 7"/>
                <a:gd name="T6" fmla="*/ 11 w 53"/>
                <a:gd name="T7" fmla="*/ 6 h 7"/>
                <a:gd name="T8" fmla="*/ 0 w 5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7">
                  <a:moveTo>
                    <a:pt x="0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53" y="3"/>
                    <a:pt x="5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5" y="7"/>
                    <a:pt x="0" y="0"/>
                  </a:cubicBezTo>
                  <a:close/>
                </a:path>
              </a:pathLst>
            </a:custGeom>
            <a:solidFill>
              <a:srgbClr val="F5E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8000679" y="5999532"/>
              <a:ext cx="101451" cy="26653"/>
            </a:xfrm>
            <a:custGeom>
              <a:avLst/>
              <a:gdLst>
                <a:gd name="T0" fmla="*/ 0 w 50"/>
                <a:gd name="T1" fmla="*/ 0 h 13"/>
                <a:gd name="T2" fmla="*/ 45 w 50"/>
                <a:gd name="T3" fmla="*/ 0 h 13"/>
                <a:gd name="T4" fmla="*/ 49 w 50"/>
                <a:gd name="T5" fmla="*/ 13 h 13"/>
                <a:gd name="T6" fmla="*/ 13 w 50"/>
                <a:gd name="T7" fmla="*/ 7 h 13"/>
                <a:gd name="T8" fmla="*/ 0 w 50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3">
                  <a:moveTo>
                    <a:pt x="0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50" y="9"/>
                    <a:pt x="49" y="13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6" y="8"/>
                    <a:pt x="0" y="0"/>
                  </a:cubicBezTo>
                  <a:close/>
                </a:path>
              </a:pathLst>
            </a:custGeom>
            <a:solidFill>
              <a:srgbClr val="F5E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8060002" y="6021885"/>
              <a:ext cx="723916" cy="52445"/>
            </a:xfrm>
            <a:custGeom>
              <a:avLst/>
              <a:gdLst>
                <a:gd name="T0" fmla="*/ 10 w 356"/>
                <a:gd name="T1" fmla="*/ 0 h 26"/>
                <a:gd name="T2" fmla="*/ 356 w 356"/>
                <a:gd name="T3" fmla="*/ 26 h 26"/>
                <a:gd name="T4" fmla="*/ 0 w 356"/>
                <a:gd name="T5" fmla="*/ 8 h 26"/>
                <a:gd name="T6" fmla="*/ 10 w 356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6" h="26">
                  <a:moveTo>
                    <a:pt x="10" y="0"/>
                  </a:moveTo>
                  <a:cubicBezTo>
                    <a:pt x="356" y="26"/>
                    <a:pt x="356" y="26"/>
                    <a:pt x="356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5"/>
                    <a:pt x="10" y="0"/>
                  </a:cubicBezTo>
                  <a:close/>
                </a:path>
              </a:pathLst>
            </a:custGeom>
            <a:solidFill>
              <a:srgbClr val="E2B6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8480424" y="5682281"/>
              <a:ext cx="187427" cy="160775"/>
            </a:xfrm>
            <a:custGeom>
              <a:avLst/>
              <a:gdLst>
                <a:gd name="T0" fmla="*/ 92 w 92"/>
                <a:gd name="T1" fmla="*/ 9 h 79"/>
                <a:gd name="T2" fmla="*/ 88 w 92"/>
                <a:gd name="T3" fmla="*/ 79 h 79"/>
                <a:gd name="T4" fmla="*/ 50 w 92"/>
                <a:gd name="T5" fmla="*/ 76 h 79"/>
                <a:gd name="T6" fmla="*/ 50 w 92"/>
                <a:gd name="T7" fmla="*/ 9 h 79"/>
                <a:gd name="T8" fmla="*/ 90 w 92"/>
                <a:gd name="T9" fmla="*/ 2 h 79"/>
                <a:gd name="T10" fmla="*/ 92 w 92"/>
                <a:gd name="T11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79">
                  <a:moveTo>
                    <a:pt x="92" y="9"/>
                  </a:moveTo>
                  <a:cubicBezTo>
                    <a:pt x="88" y="79"/>
                    <a:pt x="88" y="79"/>
                    <a:pt x="88" y="79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50" y="76"/>
                    <a:pt x="0" y="45"/>
                    <a:pt x="50" y="9"/>
                  </a:cubicBezTo>
                  <a:cubicBezTo>
                    <a:pt x="50" y="9"/>
                    <a:pt x="88" y="0"/>
                    <a:pt x="90" y="2"/>
                  </a:cubicBezTo>
                  <a:cubicBezTo>
                    <a:pt x="92" y="5"/>
                    <a:pt x="92" y="9"/>
                    <a:pt x="92" y="9"/>
                  </a:cubicBezTo>
                  <a:close/>
                </a:path>
              </a:pathLst>
            </a:custGeom>
            <a:solidFill>
              <a:srgbClr val="FBEB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9524170" y="5476799"/>
              <a:ext cx="103171" cy="6955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9627341" y="5450146"/>
              <a:ext cx="2564659" cy="74885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6715926" y="2261423"/>
            <a:ext cx="4565810" cy="1390035"/>
          </a:xfrm>
          <a:prstGeom prst="rect">
            <a:avLst/>
          </a:prstGeom>
          <a:noFill/>
        </p:spPr>
        <p:txBody>
          <a:bodyPr wrap="square" lIns="96433" tIns="48216" rIns="96433" bIns="482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的内容打在这里，或者通过复制您的文本后，在此框中选择粘贴。您的内容打在这里，或者通过复制您的文本后，在此框中选择粘贴。模板框架完整，欢迎下载。</a:t>
            </a:r>
            <a:endParaRPr lang="en-US" sz="13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Open Sans" panose="020B06060305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10888" y="1855403"/>
            <a:ext cx="1425856" cy="343595"/>
          </a:xfrm>
          <a:prstGeom prst="rect">
            <a:avLst/>
          </a:prstGeom>
          <a:noFill/>
        </p:spPr>
        <p:txBody>
          <a:bodyPr wrap="none" lIns="96433" tIns="48216" rIns="96433" bIns="48216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添加您的标题</a:t>
            </a:r>
            <a:endParaRPr lang="id-ID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38186" y="3670014"/>
            <a:ext cx="397220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38187" y="4409139"/>
            <a:ext cx="39530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38186" y="5117364"/>
            <a:ext cx="39435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Group 16"/>
          <p:cNvGrpSpPr/>
          <p:nvPr/>
        </p:nvGrpSpPr>
        <p:grpSpPr>
          <a:xfrm>
            <a:off x="6823393" y="3686648"/>
            <a:ext cx="307577" cy="309627"/>
            <a:chOff x="6490135" y="3603113"/>
            <a:chExt cx="291629" cy="293588"/>
          </a:xfrm>
        </p:grpSpPr>
        <p:sp>
          <p:nvSpPr>
            <p:cNvPr id="19" name="Shape 4534"/>
            <p:cNvSpPr/>
            <p:nvPr/>
          </p:nvSpPr>
          <p:spPr>
            <a:xfrm>
              <a:off x="6490135" y="3603113"/>
              <a:ext cx="291629" cy="29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496400" y="3653558"/>
              <a:ext cx="272664" cy="243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1</a:t>
              </a:r>
              <a:endParaRPr lang="id-ID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21" name="Group 19"/>
          <p:cNvGrpSpPr/>
          <p:nvPr/>
        </p:nvGrpSpPr>
        <p:grpSpPr>
          <a:xfrm>
            <a:off x="6823393" y="4412961"/>
            <a:ext cx="307577" cy="307561"/>
            <a:chOff x="6490135" y="4086969"/>
            <a:chExt cx="291629" cy="291629"/>
          </a:xfrm>
        </p:grpSpPr>
        <p:sp>
          <p:nvSpPr>
            <p:cNvPr id="22" name="Shape 4539"/>
            <p:cNvSpPr/>
            <p:nvPr/>
          </p:nvSpPr>
          <p:spPr>
            <a:xfrm>
              <a:off x="6490135" y="4086969"/>
              <a:ext cx="291629" cy="29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496400" y="4130258"/>
              <a:ext cx="272664" cy="243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2</a:t>
              </a:r>
              <a:endParaRPr lang="id-ID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24" name="Group 22"/>
          <p:cNvGrpSpPr/>
          <p:nvPr/>
        </p:nvGrpSpPr>
        <p:grpSpPr>
          <a:xfrm>
            <a:off x="6823393" y="5139274"/>
            <a:ext cx="307577" cy="316624"/>
            <a:chOff x="6490135" y="4570825"/>
            <a:chExt cx="291629" cy="300223"/>
          </a:xfrm>
        </p:grpSpPr>
        <p:sp>
          <p:nvSpPr>
            <p:cNvPr id="25" name="Shape 4544"/>
            <p:cNvSpPr/>
            <p:nvPr/>
          </p:nvSpPr>
          <p:spPr>
            <a:xfrm>
              <a:off x="6490135" y="4570825"/>
              <a:ext cx="291629" cy="29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496400" y="4627905"/>
              <a:ext cx="272664" cy="2431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3</a:t>
              </a:r>
              <a:endParaRPr lang="id-ID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338186" y="5839281"/>
            <a:ext cx="39435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8" name="Group 26"/>
          <p:cNvGrpSpPr/>
          <p:nvPr/>
        </p:nvGrpSpPr>
        <p:grpSpPr>
          <a:xfrm>
            <a:off x="6823393" y="5861192"/>
            <a:ext cx="307577" cy="323049"/>
            <a:chOff x="6490135" y="4570825"/>
            <a:chExt cx="291629" cy="306315"/>
          </a:xfrm>
        </p:grpSpPr>
        <p:sp>
          <p:nvSpPr>
            <p:cNvPr id="29" name="Shape 4544"/>
            <p:cNvSpPr/>
            <p:nvPr/>
          </p:nvSpPr>
          <p:spPr>
            <a:xfrm>
              <a:off x="6490135" y="4570825"/>
              <a:ext cx="291629" cy="29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496400" y="4627905"/>
              <a:ext cx="272664" cy="249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4</a:t>
              </a:r>
              <a:endParaRPr lang="id-ID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endParaRPr>
            </a:p>
          </p:txBody>
        </p:sp>
      </p:grpSp>
      <p:grpSp>
        <p:nvGrpSpPr>
          <p:cNvPr id="31" name="Group 29"/>
          <p:cNvGrpSpPr/>
          <p:nvPr/>
        </p:nvGrpSpPr>
        <p:grpSpPr>
          <a:xfrm>
            <a:off x="1792886" y="1703045"/>
            <a:ext cx="2238489" cy="3105915"/>
            <a:chOff x="4218134" y="1485975"/>
            <a:chExt cx="2122419" cy="2945029"/>
          </a:xfrm>
        </p:grpSpPr>
        <p:grpSp>
          <p:nvGrpSpPr>
            <p:cNvPr id="32" name="Group 139"/>
            <p:cNvGrpSpPr>
              <a:grpSpLocks/>
            </p:cNvGrpSpPr>
            <p:nvPr/>
          </p:nvGrpSpPr>
          <p:grpSpPr bwMode="auto">
            <a:xfrm>
              <a:off x="4218134" y="1485975"/>
              <a:ext cx="2122419" cy="2945029"/>
              <a:chOff x="1610" y="1640"/>
              <a:chExt cx="1530" cy="2123"/>
            </a:xfrm>
            <a:solidFill>
              <a:srgbClr val="404040"/>
            </a:solidFill>
          </p:grpSpPr>
          <p:sp>
            <p:nvSpPr>
              <p:cNvPr id="34" name="Freeform 11"/>
              <p:cNvSpPr>
                <a:spLocks/>
              </p:cNvSpPr>
              <p:nvPr/>
            </p:nvSpPr>
            <p:spPr bwMode="auto">
              <a:xfrm rot="-632442">
                <a:off x="1611" y="1642"/>
                <a:ext cx="1529" cy="2121"/>
              </a:xfrm>
              <a:custGeom>
                <a:avLst/>
                <a:gdLst>
                  <a:gd name="T0" fmla="*/ 1150 w 980"/>
                  <a:gd name="T1" fmla="*/ 2121 h 1370"/>
                  <a:gd name="T2" fmla="*/ 1047 w 980"/>
                  <a:gd name="T3" fmla="*/ 689 h 1370"/>
                  <a:gd name="T4" fmla="*/ 271 w 980"/>
                  <a:gd name="T5" fmla="*/ 865 h 1370"/>
                  <a:gd name="T6" fmla="*/ 1150 w 980"/>
                  <a:gd name="T7" fmla="*/ 2121 h 137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80" h="1370">
                    <a:moveTo>
                      <a:pt x="737" y="1370"/>
                    </a:moveTo>
                    <a:cubicBezTo>
                      <a:pt x="737" y="1370"/>
                      <a:pt x="980" y="890"/>
                      <a:pt x="671" y="445"/>
                    </a:cubicBezTo>
                    <a:cubicBezTo>
                      <a:pt x="362" y="0"/>
                      <a:pt x="0" y="297"/>
                      <a:pt x="174" y="559"/>
                    </a:cubicBezTo>
                    <a:cubicBezTo>
                      <a:pt x="349" y="822"/>
                      <a:pt x="666" y="782"/>
                      <a:pt x="737" y="137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 12"/>
              <p:cNvSpPr>
                <a:spLocks/>
              </p:cNvSpPr>
              <p:nvPr/>
            </p:nvSpPr>
            <p:spPr bwMode="auto">
              <a:xfrm rot="-632442">
                <a:off x="1610" y="1640"/>
                <a:ext cx="1528" cy="2121"/>
              </a:xfrm>
              <a:custGeom>
                <a:avLst/>
                <a:gdLst>
                  <a:gd name="T0" fmla="*/ 1149 w 980"/>
                  <a:gd name="T1" fmla="*/ 2121 h 1370"/>
                  <a:gd name="T2" fmla="*/ 1046 w 980"/>
                  <a:gd name="T3" fmla="*/ 689 h 1370"/>
                  <a:gd name="T4" fmla="*/ 271 w 980"/>
                  <a:gd name="T5" fmla="*/ 865 h 1370"/>
                  <a:gd name="T6" fmla="*/ 1149 w 980"/>
                  <a:gd name="T7" fmla="*/ 2121 h 137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80" h="1370">
                    <a:moveTo>
                      <a:pt x="737" y="1370"/>
                    </a:moveTo>
                    <a:cubicBezTo>
                      <a:pt x="737" y="1370"/>
                      <a:pt x="980" y="890"/>
                      <a:pt x="671" y="445"/>
                    </a:cubicBezTo>
                    <a:cubicBezTo>
                      <a:pt x="362" y="0"/>
                      <a:pt x="0" y="297"/>
                      <a:pt x="174" y="559"/>
                    </a:cubicBezTo>
                    <a:cubicBezTo>
                      <a:pt x="349" y="822"/>
                      <a:pt x="666" y="782"/>
                      <a:pt x="737" y="137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74053" dir="3542175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3" name="Freeform 2"/>
            <p:cNvSpPr>
              <a:spLocks noChangeArrowheads="1"/>
            </p:cNvSpPr>
            <p:nvPr/>
          </p:nvSpPr>
          <p:spPr bwMode="auto">
            <a:xfrm>
              <a:off x="4670435" y="2237715"/>
              <a:ext cx="550340" cy="550340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2594 h 6844"/>
                <a:gd name="T40" fmla="*/ 1250 w 6844"/>
                <a:gd name="T41" fmla="*/ 1313 h 6844"/>
                <a:gd name="T42" fmla="*/ 407 w 6844"/>
                <a:gd name="T43" fmla="*/ 2563 h 6844"/>
                <a:gd name="T44" fmla="*/ 1032 w 6844"/>
                <a:gd name="T45" fmla="*/ 32 h 6844"/>
                <a:gd name="T46" fmla="*/ 1813 w 6844"/>
                <a:gd name="T47" fmla="*/ 938 h 6844"/>
                <a:gd name="T48" fmla="*/ 2157 w 6844"/>
                <a:gd name="T49" fmla="*/ 907 h 6844"/>
                <a:gd name="T50" fmla="*/ 4718 w 6844"/>
                <a:gd name="T51" fmla="*/ 907 h 6844"/>
                <a:gd name="T52" fmla="*/ 5031 w 6844"/>
                <a:gd name="T53" fmla="*/ 938 h 6844"/>
                <a:gd name="T54" fmla="*/ 5812 w 6844"/>
                <a:gd name="T55" fmla="*/ 0 h 6844"/>
                <a:gd name="T56" fmla="*/ 4562 w 6844"/>
                <a:gd name="T57" fmla="*/ 1188 h 6844"/>
                <a:gd name="T58" fmla="*/ 3437 w 6844"/>
                <a:gd name="T59" fmla="*/ 1157 h 6844"/>
                <a:gd name="T60" fmla="*/ 2282 w 6844"/>
                <a:gd name="T61" fmla="*/ 2469 h 6844"/>
                <a:gd name="T62" fmla="*/ 3718 w 6844"/>
                <a:gd name="T63" fmla="*/ 3157 h 6844"/>
                <a:gd name="T64" fmla="*/ 4562 w 6844"/>
                <a:gd name="T65" fmla="*/ 1188 h 6844"/>
                <a:gd name="T66" fmla="*/ 4562 w 6844"/>
                <a:gd name="T67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lnTo>
                    <a:pt x="1782" y="2750"/>
                  </a:ln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" name="Group 34"/>
          <p:cNvGrpSpPr/>
          <p:nvPr/>
        </p:nvGrpSpPr>
        <p:grpSpPr>
          <a:xfrm>
            <a:off x="1370060" y="3288919"/>
            <a:ext cx="2421372" cy="1337167"/>
            <a:chOff x="3817233" y="2989702"/>
            <a:chExt cx="2295819" cy="1267902"/>
          </a:xfrm>
        </p:grpSpPr>
        <p:sp>
          <p:nvSpPr>
            <p:cNvPr id="37" name="Freeform 18"/>
            <p:cNvSpPr>
              <a:spLocks/>
            </p:cNvSpPr>
            <p:nvPr/>
          </p:nvSpPr>
          <p:spPr bwMode="auto">
            <a:xfrm rot="174416">
              <a:off x="3817233" y="2989702"/>
              <a:ext cx="2295819" cy="1267902"/>
            </a:xfrm>
            <a:custGeom>
              <a:avLst/>
              <a:gdLst>
                <a:gd name="T0" fmla="*/ 1655 w 1012"/>
                <a:gd name="T1" fmla="*/ 914 h 525"/>
                <a:gd name="T2" fmla="*/ 731 w 1012"/>
                <a:gd name="T3" fmla="*/ 110 h 525"/>
                <a:gd name="T4" fmla="*/ 399 w 1012"/>
                <a:gd name="T5" fmla="*/ 714 h 525"/>
                <a:gd name="T6" fmla="*/ 770 w 1012"/>
                <a:gd name="T7" fmla="*/ 689 h 525"/>
                <a:gd name="T8" fmla="*/ 1655 w 1012"/>
                <a:gd name="T9" fmla="*/ 914 h 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2" h="525">
                  <a:moveTo>
                    <a:pt x="1012" y="525"/>
                  </a:moveTo>
                  <a:cubicBezTo>
                    <a:pt x="1012" y="525"/>
                    <a:pt x="868" y="126"/>
                    <a:pt x="447" y="63"/>
                  </a:cubicBezTo>
                  <a:cubicBezTo>
                    <a:pt x="25" y="0"/>
                    <a:pt x="0" y="368"/>
                    <a:pt x="244" y="410"/>
                  </a:cubicBezTo>
                  <a:cubicBezTo>
                    <a:pt x="327" y="424"/>
                    <a:pt x="398" y="410"/>
                    <a:pt x="471" y="396"/>
                  </a:cubicBezTo>
                  <a:cubicBezTo>
                    <a:pt x="615" y="369"/>
                    <a:pt x="764" y="341"/>
                    <a:pt x="1012" y="52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3"/>
            <p:cNvSpPr>
              <a:spLocks noChangeArrowheads="1"/>
            </p:cNvSpPr>
            <p:nvPr/>
          </p:nvSpPr>
          <p:spPr bwMode="auto">
            <a:xfrm>
              <a:off x="4251689" y="3309356"/>
              <a:ext cx="576567" cy="442565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" name="Group 37"/>
          <p:cNvGrpSpPr/>
          <p:nvPr/>
        </p:nvGrpSpPr>
        <p:grpSpPr>
          <a:xfrm>
            <a:off x="3427129" y="2351146"/>
            <a:ext cx="2283844" cy="2135956"/>
            <a:chOff x="5767639" y="2100505"/>
            <a:chExt cx="2165422" cy="2025314"/>
          </a:xfrm>
        </p:grpSpPr>
        <p:sp>
          <p:nvSpPr>
            <p:cNvPr id="40" name="Freeform 26"/>
            <p:cNvSpPr>
              <a:spLocks/>
            </p:cNvSpPr>
            <p:nvPr/>
          </p:nvSpPr>
          <p:spPr bwMode="auto">
            <a:xfrm rot="20875150" flipH="1">
              <a:off x="5767639" y="2100505"/>
              <a:ext cx="2165422" cy="2025314"/>
            </a:xfrm>
            <a:custGeom>
              <a:avLst/>
              <a:gdLst>
                <a:gd name="T0" fmla="*/ 1512 w 1013"/>
                <a:gd name="T1" fmla="*/ 1460 h 995"/>
                <a:gd name="T2" fmla="*/ 929 w 1013"/>
                <a:gd name="T3" fmla="*/ 377 h 995"/>
                <a:gd name="T4" fmla="*/ 362 w 1013"/>
                <a:gd name="T5" fmla="*/ 770 h 995"/>
                <a:gd name="T6" fmla="*/ 1512 w 1013"/>
                <a:gd name="T7" fmla="*/ 1460 h 9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13" h="995">
                  <a:moveTo>
                    <a:pt x="981" y="995"/>
                  </a:moveTo>
                  <a:cubicBezTo>
                    <a:pt x="981" y="995"/>
                    <a:pt x="1013" y="515"/>
                    <a:pt x="603" y="257"/>
                  </a:cubicBezTo>
                  <a:cubicBezTo>
                    <a:pt x="193" y="0"/>
                    <a:pt x="0" y="371"/>
                    <a:pt x="235" y="525"/>
                  </a:cubicBezTo>
                  <a:cubicBezTo>
                    <a:pt x="470" y="680"/>
                    <a:pt x="717" y="536"/>
                    <a:pt x="981" y="99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71"/>
            <p:cNvSpPr>
              <a:spLocks noEditPoints="1"/>
            </p:cNvSpPr>
            <p:nvPr/>
          </p:nvSpPr>
          <p:spPr bwMode="auto">
            <a:xfrm>
              <a:off x="6950005" y="2580435"/>
              <a:ext cx="309022" cy="468956"/>
            </a:xfrm>
            <a:custGeom>
              <a:avLst/>
              <a:gdLst>
                <a:gd name="T0" fmla="*/ 13 w 48"/>
                <a:gd name="T1" fmla="*/ 59 h 73"/>
                <a:gd name="T2" fmla="*/ 36 w 48"/>
                <a:gd name="T3" fmla="*/ 59 h 73"/>
                <a:gd name="T4" fmla="*/ 36 w 48"/>
                <a:gd name="T5" fmla="*/ 59 h 73"/>
                <a:gd name="T6" fmla="*/ 37 w 48"/>
                <a:gd name="T7" fmla="*/ 59 h 73"/>
                <a:gd name="T8" fmla="*/ 38 w 48"/>
                <a:gd name="T9" fmla="*/ 57 h 73"/>
                <a:gd name="T10" fmla="*/ 24 w 48"/>
                <a:gd name="T11" fmla="*/ 41 h 73"/>
                <a:gd name="T12" fmla="*/ 11 w 48"/>
                <a:gd name="T13" fmla="*/ 57 h 73"/>
                <a:gd name="T14" fmla="*/ 11 w 48"/>
                <a:gd name="T15" fmla="*/ 59 h 73"/>
                <a:gd name="T16" fmla="*/ 13 w 48"/>
                <a:gd name="T17" fmla="*/ 59 h 73"/>
                <a:gd name="T18" fmla="*/ 13 w 48"/>
                <a:gd name="T19" fmla="*/ 59 h 73"/>
                <a:gd name="T20" fmla="*/ 44 w 48"/>
                <a:gd name="T21" fmla="*/ 11 h 73"/>
                <a:gd name="T22" fmla="*/ 48 w 48"/>
                <a:gd name="T23" fmla="*/ 7 h 73"/>
                <a:gd name="T24" fmla="*/ 48 w 48"/>
                <a:gd name="T25" fmla="*/ 5 h 73"/>
                <a:gd name="T26" fmla="*/ 44 w 48"/>
                <a:gd name="T27" fmla="*/ 0 h 73"/>
                <a:gd name="T28" fmla="*/ 5 w 48"/>
                <a:gd name="T29" fmla="*/ 0 h 73"/>
                <a:gd name="T30" fmla="*/ 0 w 48"/>
                <a:gd name="T31" fmla="*/ 5 h 73"/>
                <a:gd name="T32" fmla="*/ 0 w 48"/>
                <a:gd name="T33" fmla="*/ 7 h 73"/>
                <a:gd name="T34" fmla="*/ 4 w 48"/>
                <a:gd name="T35" fmla="*/ 11 h 73"/>
                <a:gd name="T36" fmla="*/ 44 w 48"/>
                <a:gd name="T37" fmla="*/ 11 h 73"/>
                <a:gd name="T38" fmla="*/ 40 w 48"/>
                <a:gd name="T39" fmla="*/ 13 h 73"/>
                <a:gd name="T40" fmla="*/ 44 w 48"/>
                <a:gd name="T41" fmla="*/ 13 h 73"/>
                <a:gd name="T42" fmla="*/ 31 w 48"/>
                <a:gd name="T43" fmla="*/ 36 h 73"/>
                <a:gd name="T44" fmla="*/ 44 w 48"/>
                <a:gd name="T45" fmla="*/ 59 h 73"/>
                <a:gd name="T46" fmla="*/ 40 w 48"/>
                <a:gd name="T47" fmla="*/ 59 h 73"/>
                <a:gd name="T48" fmla="*/ 26 w 48"/>
                <a:gd name="T49" fmla="*/ 38 h 73"/>
                <a:gd name="T50" fmla="*/ 25 w 48"/>
                <a:gd name="T51" fmla="*/ 36 h 73"/>
                <a:gd name="T52" fmla="*/ 26 w 48"/>
                <a:gd name="T53" fmla="*/ 35 h 73"/>
                <a:gd name="T54" fmla="*/ 26 w 48"/>
                <a:gd name="T55" fmla="*/ 35 h 73"/>
                <a:gd name="T56" fmla="*/ 40 w 48"/>
                <a:gd name="T57" fmla="*/ 13 h 73"/>
                <a:gd name="T58" fmla="*/ 4 w 48"/>
                <a:gd name="T59" fmla="*/ 61 h 73"/>
                <a:gd name="T60" fmla="*/ 0 w 48"/>
                <a:gd name="T61" fmla="*/ 66 h 73"/>
                <a:gd name="T62" fmla="*/ 0 w 48"/>
                <a:gd name="T63" fmla="*/ 68 h 73"/>
                <a:gd name="T64" fmla="*/ 5 w 48"/>
                <a:gd name="T65" fmla="*/ 73 h 73"/>
                <a:gd name="T66" fmla="*/ 44 w 48"/>
                <a:gd name="T67" fmla="*/ 73 h 73"/>
                <a:gd name="T68" fmla="*/ 48 w 48"/>
                <a:gd name="T69" fmla="*/ 68 h 73"/>
                <a:gd name="T70" fmla="*/ 48 w 48"/>
                <a:gd name="T71" fmla="*/ 66 h 73"/>
                <a:gd name="T72" fmla="*/ 44 w 48"/>
                <a:gd name="T73" fmla="*/ 61 h 73"/>
                <a:gd name="T74" fmla="*/ 4 w 48"/>
                <a:gd name="T75" fmla="*/ 61 h 73"/>
                <a:gd name="T76" fmla="*/ 8 w 48"/>
                <a:gd name="T77" fmla="*/ 59 h 73"/>
                <a:gd name="T78" fmla="*/ 4 w 48"/>
                <a:gd name="T79" fmla="*/ 59 h 73"/>
                <a:gd name="T80" fmla="*/ 18 w 48"/>
                <a:gd name="T81" fmla="*/ 36 h 73"/>
                <a:gd name="T82" fmla="*/ 4 w 48"/>
                <a:gd name="T83" fmla="*/ 13 h 73"/>
                <a:gd name="T84" fmla="*/ 8 w 48"/>
                <a:gd name="T85" fmla="*/ 13 h 73"/>
                <a:gd name="T86" fmla="*/ 22 w 48"/>
                <a:gd name="T87" fmla="*/ 35 h 73"/>
                <a:gd name="T88" fmla="*/ 24 w 48"/>
                <a:gd name="T89" fmla="*/ 37 h 73"/>
                <a:gd name="T90" fmla="*/ 22 w 48"/>
                <a:gd name="T91" fmla="*/ 38 h 73"/>
                <a:gd name="T92" fmla="*/ 8 w 48"/>
                <a:gd name="T9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73">
                  <a:moveTo>
                    <a:pt x="13" y="59"/>
                  </a:move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7" y="59"/>
                    <a:pt x="37" y="59"/>
                  </a:cubicBezTo>
                  <a:cubicBezTo>
                    <a:pt x="38" y="58"/>
                    <a:pt x="38" y="57"/>
                    <a:pt x="38" y="57"/>
                  </a:cubicBezTo>
                  <a:cubicBezTo>
                    <a:pt x="36" y="49"/>
                    <a:pt x="31" y="41"/>
                    <a:pt x="24" y="41"/>
                  </a:cubicBezTo>
                  <a:cubicBezTo>
                    <a:pt x="17" y="41"/>
                    <a:pt x="12" y="49"/>
                    <a:pt x="11" y="57"/>
                  </a:cubicBezTo>
                  <a:cubicBezTo>
                    <a:pt x="11" y="57"/>
                    <a:pt x="11" y="58"/>
                    <a:pt x="11" y="59"/>
                  </a:cubicBezTo>
                  <a:cubicBezTo>
                    <a:pt x="12" y="59"/>
                    <a:pt x="12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44" y="11"/>
                  </a:moveTo>
                  <a:cubicBezTo>
                    <a:pt x="47" y="11"/>
                    <a:pt x="48" y="9"/>
                    <a:pt x="48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1"/>
                    <a:pt x="4" y="11"/>
                  </a:cubicBezTo>
                  <a:cubicBezTo>
                    <a:pt x="44" y="11"/>
                    <a:pt x="44" y="11"/>
                    <a:pt x="44" y="11"/>
                  </a:cubicBezTo>
                  <a:close/>
                  <a:moveTo>
                    <a:pt x="40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22"/>
                    <a:pt x="39" y="31"/>
                    <a:pt x="31" y="36"/>
                  </a:cubicBezTo>
                  <a:cubicBezTo>
                    <a:pt x="39" y="42"/>
                    <a:pt x="43" y="50"/>
                    <a:pt x="44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9" y="51"/>
                    <a:pt x="35" y="41"/>
                    <a:pt x="26" y="38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4" y="32"/>
                    <a:pt x="39" y="21"/>
                    <a:pt x="40" y="13"/>
                  </a:cubicBezTo>
                  <a:close/>
                  <a:moveTo>
                    <a:pt x="4" y="61"/>
                  </a:moveTo>
                  <a:cubicBezTo>
                    <a:pt x="2" y="62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3"/>
                    <a:pt x="48" y="70"/>
                    <a:pt x="48" y="6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7" y="62"/>
                    <a:pt x="44" y="61"/>
                  </a:cubicBezTo>
                  <a:cubicBezTo>
                    <a:pt x="4" y="61"/>
                    <a:pt x="4" y="61"/>
                    <a:pt x="4" y="61"/>
                  </a:cubicBezTo>
                  <a:close/>
                  <a:moveTo>
                    <a:pt x="8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5" y="50"/>
                    <a:pt x="10" y="42"/>
                    <a:pt x="18" y="36"/>
                  </a:cubicBezTo>
                  <a:cubicBezTo>
                    <a:pt x="10" y="31"/>
                    <a:pt x="5" y="22"/>
                    <a:pt x="4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21"/>
                    <a:pt x="14" y="32"/>
                    <a:pt x="22" y="35"/>
                  </a:cubicBezTo>
                  <a:cubicBezTo>
                    <a:pt x="23" y="35"/>
                    <a:pt x="24" y="36"/>
                    <a:pt x="24" y="37"/>
                  </a:cubicBezTo>
                  <a:cubicBezTo>
                    <a:pt x="23" y="38"/>
                    <a:pt x="23" y="38"/>
                    <a:pt x="22" y="38"/>
                  </a:cubicBezTo>
                  <a:cubicBezTo>
                    <a:pt x="14" y="41"/>
                    <a:pt x="9" y="51"/>
                    <a:pt x="8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Group 40"/>
          <p:cNvGrpSpPr/>
          <p:nvPr/>
        </p:nvGrpSpPr>
        <p:grpSpPr>
          <a:xfrm>
            <a:off x="3710964" y="3625406"/>
            <a:ext cx="1948802" cy="980199"/>
            <a:chOff x="6036756" y="3308758"/>
            <a:chExt cx="1847753" cy="929425"/>
          </a:xfrm>
        </p:grpSpPr>
        <p:sp>
          <p:nvSpPr>
            <p:cNvPr id="43" name="Freeform 32"/>
            <p:cNvSpPr>
              <a:spLocks/>
            </p:cNvSpPr>
            <p:nvPr/>
          </p:nvSpPr>
          <p:spPr bwMode="auto">
            <a:xfrm rot="21319952" flipH="1">
              <a:off x="6036756" y="3308758"/>
              <a:ext cx="1847753" cy="929425"/>
            </a:xfrm>
            <a:custGeom>
              <a:avLst/>
              <a:gdLst>
                <a:gd name="T0" fmla="*/ 1332 w 1012"/>
                <a:gd name="T1" fmla="*/ 670 h 525"/>
                <a:gd name="T2" fmla="*/ 588 w 1012"/>
                <a:gd name="T3" fmla="*/ 80 h 525"/>
                <a:gd name="T4" fmla="*/ 321 w 1012"/>
                <a:gd name="T5" fmla="*/ 523 h 525"/>
                <a:gd name="T6" fmla="*/ 620 w 1012"/>
                <a:gd name="T7" fmla="*/ 505 h 525"/>
                <a:gd name="T8" fmla="*/ 1332 w 1012"/>
                <a:gd name="T9" fmla="*/ 670 h 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2" h="525">
                  <a:moveTo>
                    <a:pt x="1012" y="525"/>
                  </a:moveTo>
                  <a:cubicBezTo>
                    <a:pt x="1012" y="525"/>
                    <a:pt x="868" y="126"/>
                    <a:pt x="447" y="63"/>
                  </a:cubicBezTo>
                  <a:cubicBezTo>
                    <a:pt x="25" y="0"/>
                    <a:pt x="0" y="368"/>
                    <a:pt x="244" y="410"/>
                  </a:cubicBezTo>
                  <a:cubicBezTo>
                    <a:pt x="327" y="424"/>
                    <a:pt x="398" y="410"/>
                    <a:pt x="471" y="396"/>
                  </a:cubicBezTo>
                  <a:cubicBezTo>
                    <a:pt x="615" y="369"/>
                    <a:pt x="764" y="341"/>
                    <a:pt x="1012" y="52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Shape 227"/>
            <p:cNvSpPr/>
            <p:nvPr/>
          </p:nvSpPr>
          <p:spPr>
            <a:xfrm>
              <a:off x="7075261" y="3451761"/>
              <a:ext cx="435027" cy="464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82163"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52711" y="3400301"/>
            <a:ext cx="22285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488329" y="1902008"/>
            <a:ext cx="22285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69051" y="2292092"/>
            <a:ext cx="22285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723234" y="4563014"/>
            <a:ext cx="22285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033">
        <p:fade/>
      </p:transition>
    </mc:Choice>
    <mc:Fallback xmlns="">
      <p:transition spd="med" advTm="110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13" grpId="0"/>
      <p:bldP spid="14" grpId="0"/>
      <p:bldP spid="15" grpId="0"/>
      <p:bldP spid="16" grpId="0"/>
      <p:bldP spid="17" grpId="0"/>
      <p:bldP spid="27" grpId="0"/>
      <p:bldP spid="45" grpId="0"/>
      <p:bldP spid="46" grpId="0"/>
      <p:bldP spid="47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5025183" y="2624654"/>
            <a:ext cx="2740296" cy="2737645"/>
            <a:chOff x="3573463" y="1865947"/>
            <a:chExt cx="1948655" cy="1946276"/>
          </a:xfrm>
        </p:grpSpPr>
        <p:sp>
          <p:nvSpPr>
            <p:cNvPr id="5" name="Freeform 21"/>
            <p:cNvSpPr>
              <a:spLocks/>
            </p:cNvSpPr>
            <p:nvPr/>
          </p:nvSpPr>
          <p:spPr bwMode="auto">
            <a:xfrm>
              <a:off x="3573463" y="1865947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Freeform 21"/>
            <p:cNvSpPr>
              <a:spLocks/>
            </p:cNvSpPr>
            <p:nvPr/>
          </p:nvSpPr>
          <p:spPr bwMode="auto">
            <a:xfrm>
              <a:off x="4547393" y="2839085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83400" y="2624654"/>
            <a:ext cx="2734542" cy="2737645"/>
            <a:chOff x="3614862" y="1865947"/>
            <a:chExt cx="1944563" cy="1946276"/>
          </a:xfrm>
        </p:grpSpPr>
        <p:sp>
          <p:nvSpPr>
            <p:cNvPr id="9" name="Freeform 22"/>
            <p:cNvSpPr>
              <a:spLocks/>
            </p:cNvSpPr>
            <p:nvPr/>
          </p:nvSpPr>
          <p:spPr bwMode="auto">
            <a:xfrm>
              <a:off x="4586288" y="1865947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3614862" y="2839085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025182" y="2680478"/>
            <a:ext cx="2741414" cy="2737645"/>
            <a:chOff x="3573463" y="1905634"/>
            <a:chExt cx="1949450" cy="1946276"/>
          </a:xfrm>
        </p:grpSpPr>
        <p:sp>
          <p:nvSpPr>
            <p:cNvPr id="12" name="Freeform 23"/>
            <p:cNvSpPr>
              <a:spLocks/>
            </p:cNvSpPr>
            <p:nvPr/>
          </p:nvSpPr>
          <p:spPr bwMode="auto">
            <a:xfrm>
              <a:off x="3573463" y="2878772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4548188" y="1905634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81795" y="2680478"/>
            <a:ext cx="2736146" cy="2737645"/>
            <a:chOff x="3613721" y="1905634"/>
            <a:chExt cx="1945704" cy="1946276"/>
          </a:xfrm>
        </p:grpSpPr>
        <p:sp>
          <p:nvSpPr>
            <p:cNvPr id="15" name="Freeform 24"/>
            <p:cNvSpPr>
              <a:spLocks/>
            </p:cNvSpPr>
            <p:nvPr/>
          </p:nvSpPr>
          <p:spPr bwMode="auto">
            <a:xfrm>
              <a:off x="4586288" y="2878772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24"/>
            <p:cNvSpPr>
              <a:spLocks/>
            </p:cNvSpPr>
            <p:nvPr/>
          </p:nvSpPr>
          <p:spPr bwMode="auto">
            <a:xfrm>
              <a:off x="3613721" y="1905634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Oval 29"/>
          <p:cNvSpPr>
            <a:spLocks noChangeArrowheads="1"/>
          </p:cNvSpPr>
          <p:nvPr/>
        </p:nvSpPr>
        <p:spPr bwMode="auto">
          <a:xfrm>
            <a:off x="3728145" y="3057854"/>
            <a:ext cx="504527" cy="50465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Freeform 30"/>
          <p:cNvSpPr>
            <a:spLocks noEditPoints="1"/>
          </p:cNvSpPr>
          <p:nvPr/>
        </p:nvSpPr>
        <p:spPr bwMode="auto">
          <a:xfrm>
            <a:off x="3864323" y="3196299"/>
            <a:ext cx="234404" cy="234464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Oval 31"/>
          <p:cNvSpPr>
            <a:spLocks noChangeArrowheads="1"/>
          </p:cNvSpPr>
          <p:nvPr/>
        </p:nvSpPr>
        <p:spPr bwMode="auto">
          <a:xfrm>
            <a:off x="3728145" y="4482501"/>
            <a:ext cx="504527" cy="504655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Oval 32"/>
          <p:cNvSpPr>
            <a:spLocks noChangeArrowheads="1"/>
          </p:cNvSpPr>
          <p:nvPr/>
        </p:nvSpPr>
        <p:spPr bwMode="auto">
          <a:xfrm>
            <a:off x="8559106" y="3057854"/>
            <a:ext cx="504527" cy="504655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Oval 33"/>
          <p:cNvSpPr>
            <a:spLocks noChangeArrowheads="1"/>
          </p:cNvSpPr>
          <p:nvPr/>
        </p:nvSpPr>
        <p:spPr bwMode="auto">
          <a:xfrm>
            <a:off x="8559106" y="4482501"/>
            <a:ext cx="504527" cy="50465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34"/>
          <p:cNvSpPr>
            <a:spLocks noEditPoints="1"/>
          </p:cNvSpPr>
          <p:nvPr/>
        </p:nvSpPr>
        <p:spPr bwMode="auto">
          <a:xfrm>
            <a:off x="8690820" y="3191833"/>
            <a:ext cx="245566" cy="243396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reeform 35"/>
          <p:cNvSpPr>
            <a:spLocks noEditPoints="1"/>
          </p:cNvSpPr>
          <p:nvPr/>
        </p:nvSpPr>
        <p:spPr bwMode="auto">
          <a:xfrm>
            <a:off x="8690820" y="4607548"/>
            <a:ext cx="245566" cy="256794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36"/>
          <p:cNvSpPr>
            <a:spLocks noEditPoints="1"/>
          </p:cNvSpPr>
          <p:nvPr/>
        </p:nvSpPr>
        <p:spPr bwMode="auto">
          <a:xfrm>
            <a:off x="3859859" y="4618713"/>
            <a:ext cx="243333" cy="229997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8592" tIns="64296" rIns="128592" bIns="64296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Rectangle 37"/>
          <p:cNvSpPr>
            <a:spLocks noChangeArrowheads="1"/>
          </p:cNvSpPr>
          <p:nvPr/>
        </p:nvSpPr>
        <p:spPr bwMode="auto">
          <a:xfrm>
            <a:off x="740743" y="3008729"/>
            <a:ext cx="2851225" cy="93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Rectangle 38"/>
          <p:cNvSpPr>
            <a:spLocks noChangeArrowheads="1"/>
          </p:cNvSpPr>
          <p:nvPr/>
        </p:nvSpPr>
        <p:spPr bwMode="auto">
          <a:xfrm>
            <a:off x="740743" y="4437841"/>
            <a:ext cx="2851225" cy="93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9204277" y="3008729"/>
            <a:ext cx="2913730" cy="93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6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 smtClean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Rectangle 40"/>
          <p:cNvSpPr>
            <a:spLocks noChangeArrowheads="1"/>
          </p:cNvSpPr>
          <p:nvPr/>
        </p:nvSpPr>
        <p:spPr bwMode="auto">
          <a:xfrm>
            <a:off x="9204277" y="4437841"/>
            <a:ext cx="2913730" cy="93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85829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5552619" y="2861351"/>
            <a:ext cx="340388" cy="86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600" b="1">
                <a:solidFill>
                  <a:schemeClr val="bg1"/>
                </a:solidFill>
              </a:rPr>
              <a:t>S</a:t>
            </a:r>
            <a:endParaRPr lang="zh-CN" altLang="zh-CN" sz="5600">
              <a:solidFill>
                <a:schemeClr val="bg1"/>
              </a:solidFill>
            </a:endParaRP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6739683" y="2861350"/>
            <a:ext cx="674191" cy="85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600" b="1">
                <a:solidFill>
                  <a:schemeClr val="bg1"/>
                </a:solidFill>
              </a:rPr>
              <a:t>W</a:t>
            </a:r>
            <a:endParaRPr lang="zh-CN" altLang="zh-CN" sz="5600">
              <a:solidFill>
                <a:schemeClr val="bg1"/>
              </a:solidFill>
            </a:endParaRP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5515077" y="4201144"/>
            <a:ext cx="486913" cy="86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600" b="1" dirty="0">
                <a:solidFill>
                  <a:schemeClr val="bg1"/>
                </a:solidFill>
              </a:rPr>
              <a:t>O</a:t>
            </a:r>
            <a:endParaRPr lang="zh-CN" altLang="zh-CN" sz="5600" dirty="0">
              <a:solidFill>
                <a:schemeClr val="bg1"/>
              </a:solidFill>
            </a:endParaRPr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6926599" y="4201144"/>
            <a:ext cx="356167" cy="865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600" b="1">
                <a:solidFill>
                  <a:schemeClr val="bg1"/>
                </a:solidFill>
              </a:rPr>
              <a:t>T</a:t>
            </a:r>
            <a:endParaRPr lang="zh-CN" altLang="zh-CN" sz="5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13">
        <p:fade/>
      </p:transition>
    </mc:Choice>
    <mc:Fallback xmlns="">
      <p:transition spd="med" advTm="361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59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29" grpId="1"/>
          <p:bldP spid="30" grpId="0"/>
          <p:bldP spid="30" grpId="1"/>
          <p:bldP spid="31" grpId="0"/>
          <p:bldP spid="31" grpId="1"/>
          <p:bldP spid="32" grpId="0"/>
          <p:bldP spid="3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59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/>
          <p:bldP spid="26" grpId="0"/>
          <p:bldP spid="27" grpId="0"/>
          <p:bldP spid="28" grpId="0"/>
          <p:bldP spid="29" grpId="0"/>
          <p:bldP spid="29" grpId="1"/>
          <p:bldP spid="30" grpId="0"/>
          <p:bldP spid="30" grpId="1"/>
          <p:bldP spid="31" grpId="0"/>
          <p:bldP spid="31" grpId="1"/>
          <p:bldP spid="32" grpId="0"/>
          <p:bldP spid="32" grpId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1" y="8666"/>
            <a:ext cx="12819661" cy="722398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45399" y="2824237"/>
            <a:ext cx="2965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PART 03</a:t>
            </a:r>
            <a:endParaRPr lang="zh-CN" altLang="en-US" sz="5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48703" y="3650717"/>
            <a:ext cx="3981072" cy="806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4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添加您的标题</a:t>
            </a:r>
            <a:endParaRPr lang="zh-CN" altLang="en-US" sz="464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04274" y="4502737"/>
            <a:ext cx="5017589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/>
              <a:t>Please add your slide title here</a:t>
            </a:r>
            <a:endParaRPr lang="zh-CN" altLang="en-US" sz="2531" dirty="0"/>
          </a:p>
        </p:txBody>
      </p:sp>
    </p:spTree>
    <p:extLst>
      <p:ext uri="{BB962C8B-B14F-4D97-AF65-F5344CB8AC3E}">
        <p14:creationId xmlns:p14="http://schemas.microsoft.com/office/powerpoint/2010/main" val="3670074267"/>
      </p:ext>
    </p:extLst>
  </p:cSld>
  <p:clrMapOvr>
    <a:masterClrMapping/>
  </p:clrMapOvr>
  <p:transition spd="slow" advClick="0" advTm="266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Oval 3"/>
          <p:cNvSpPr/>
          <p:nvPr/>
        </p:nvSpPr>
        <p:spPr>
          <a:xfrm>
            <a:off x="4547400" y="2041595"/>
            <a:ext cx="3765071" cy="3764864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5024145" y="2518314"/>
            <a:ext cx="2811580" cy="2811424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Oval 5"/>
          <p:cNvSpPr/>
          <p:nvPr/>
        </p:nvSpPr>
        <p:spPr>
          <a:xfrm>
            <a:off x="5476442" y="2970587"/>
            <a:ext cx="1906983" cy="1906878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Oval 4"/>
          <p:cNvSpPr/>
          <p:nvPr/>
        </p:nvSpPr>
        <p:spPr>
          <a:xfrm>
            <a:off x="6040047" y="3534160"/>
            <a:ext cx="779778" cy="779735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2144" tIns="32144" rIns="32144" bIns="32144" numCol="1" spcCol="1339" anchor="ctr" anchorCtr="0">
            <a:noAutofit/>
          </a:bodyPr>
          <a:lstStyle/>
          <a:p>
            <a:pPr algn="ctr" defTabSz="1125047">
              <a:lnSpc>
                <a:spcPct val="90000"/>
              </a:lnSpc>
              <a:spcAft>
                <a:spcPct val="35000"/>
              </a:spcAft>
            </a:pPr>
            <a:endParaRPr lang="en-US" sz="2500" dirty="0"/>
          </a:p>
        </p:txBody>
      </p:sp>
      <p:cxnSp>
        <p:nvCxnSpPr>
          <p:cNvPr id="9" name="Straight Connector 10"/>
          <p:cNvCxnSpPr/>
          <p:nvPr/>
        </p:nvCxnSpPr>
        <p:spPr>
          <a:xfrm rot="10800000" flipV="1">
            <a:off x="6621003" y="2041594"/>
            <a:ext cx="16042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3"/>
          <p:cNvCxnSpPr/>
          <p:nvPr/>
        </p:nvCxnSpPr>
        <p:spPr>
          <a:xfrm flipH="1">
            <a:off x="7545928" y="2904698"/>
            <a:ext cx="147133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5"/>
          <p:cNvCxnSpPr/>
          <p:nvPr/>
        </p:nvCxnSpPr>
        <p:spPr>
          <a:xfrm flipH="1" flipV="1">
            <a:off x="7555948" y="3921441"/>
            <a:ext cx="1770334" cy="103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6"/>
          <p:cNvCxnSpPr/>
          <p:nvPr/>
        </p:nvCxnSpPr>
        <p:spPr>
          <a:xfrm rot="10800000" flipH="1">
            <a:off x="4655385" y="5813404"/>
            <a:ext cx="160426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7"/>
          <p:cNvCxnSpPr/>
          <p:nvPr/>
        </p:nvCxnSpPr>
        <p:spPr>
          <a:xfrm flipV="1">
            <a:off x="3909757" y="4978118"/>
            <a:ext cx="147133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8"/>
          <p:cNvCxnSpPr/>
          <p:nvPr/>
        </p:nvCxnSpPr>
        <p:spPr>
          <a:xfrm>
            <a:off x="3554368" y="3923190"/>
            <a:ext cx="1770334" cy="103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31"/>
          <p:cNvGrpSpPr/>
          <p:nvPr/>
        </p:nvGrpSpPr>
        <p:grpSpPr>
          <a:xfrm>
            <a:off x="5466913" y="3173657"/>
            <a:ext cx="1931202" cy="1509433"/>
            <a:chOff x="3720099" y="2252888"/>
            <a:chExt cx="4858935" cy="3797966"/>
          </a:xfrm>
        </p:grpSpPr>
        <p:sp>
          <p:nvSpPr>
            <p:cNvPr id="16" name="Freeform 32"/>
            <p:cNvSpPr>
              <a:spLocks/>
            </p:cNvSpPr>
            <p:nvPr/>
          </p:nvSpPr>
          <p:spPr bwMode="auto">
            <a:xfrm>
              <a:off x="6125403" y="4227655"/>
              <a:ext cx="1034611" cy="1823199"/>
            </a:xfrm>
            <a:custGeom>
              <a:avLst/>
              <a:gdLst>
                <a:gd name="T0" fmla="*/ 149 w 199"/>
                <a:gd name="T1" fmla="*/ 350 h 350"/>
                <a:gd name="T2" fmla="*/ 150 w 199"/>
                <a:gd name="T3" fmla="*/ 189 h 350"/>
                <a:gd name="T4" fmla="*/ 199 w 199"/>
                <a:gd name="T5" fmla="*/ 56 h 350"/>
                <a:gd name="T6" fmla="*/ 90 w 199"/>
                <a:gd name="T7" fmla="*/ 0 h 350"/>
                <a:gd name="T8" fmla="*/ 30 w 199"/>
                <a:gd name="T9" fmla="*/ 0 h 350"/>
                <a:gd name="T10" fmla="*/ 0 w 199"/>
                <a:gd name="T11" fmla="*/ 0 h 350"/>
                <a:gd name="T12" fmla="*/ 0 w 199"/>
                <a:gd name="T13" fmla="*/ 350 h 350"/>
                <a:gd name="T14" fmla="*/ 149 w 199"/>
                <a:gd name="T15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350">
                  <a:moveTo>
                    <a:pt x="149" y="350"/>
                  </a:moveTo>
                  <a:cubicBezTo>
                    <a:pt x="150" y="189"/>
                    <a:pt x="150" y="189"/>
                    <a:pt x="150" y="189"/>
                  </a:cubicBezTo>
                  <a:cubicBezTo>
                    <a:pt x="199" y="56"/>
                    <a:pt x="199" y="56"/>
                    <a:pt x="199" y="56"/>
                  </a:cubicBezTo>
                  <a:cubicBezTo>
                    <a:pt x="179" y="35"/>
                    <a:pt x="146" y="18"/>
                    <a:pt x="9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50"/>
                    <a:pt x="0" y="350"/>
                    <a:pt x="0" y="350"/>
                  </a:cubicBezTo>
                  <a:lnTo>
                    <a:pt x="149" y="350"/>
                  </a:ln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3"/>
            <p:cNvSpPr>
              <a:spLocks/>
            </p:cNvSpPr>
            <p:nvPr/>
          </p:nvSpPr>
          <p:spPr bwMode="auto">
            <a:xfrm>
              <a:off x="6656986" y="4436334"/>
              <a:ext cx="876454" cy="1370694"/>
            </a:xfrm>
            <a:custGeom>
              <a:avLst/>
              <a:gdLst>
                <a:gd name="T0" fmla="*/ 4 w 169"/>
                <a:gd name="T1" fmla="*/ 15 h 263"/>
                <a:gd name="T2" fmla="*/ 8 w 169"/>
                <a:gd name="T3" fmla="*/ 14 h 263"/>
                <a:gd name="T4" fmla="*/ 13 w 169"/>
                <a:gd name="T5" fmla="*/ 12 h 263"/>
                <a:gd name="T6" fmla="*/ 13 w 169"/>
                <a:gd name="T7" fmla="*/ 12 h 263"/>
                <a:gd name="T8" fmla="*/ 53 w 169"/>
                <a:gd name="T9" fmla="*/ 2 h 263"/>
                <a:gd name="T10" fmla="*/ 84 w 169"/>
                <a:gd name="T11" fmla="*/ 6 h 263"/>
                <a:gd name="T12" fmla="*/ 104 w 169"/>
                <a:gd name="T13" fmla="*/ 27 h 263"/>
                <a:gd name="T14" fmla="*/ 120 w 169"/>
                <a:gd name="T15" fmla="*/ 74 h 263"/>
                <a:gd name="T16" fmla="*/ 119 w 169"/>
                <a:gd name="T17" fmla="*/ 74 h 263"/>
                <a:gd name="T18" fmla="*/ 162 w 169"/>
                <a:gd name="T19" fmla="*/ 204 h 263"/>
                <a:gd name="T20" fmla="*/ 129 w 169"/>
                <a:gd name="T21" fmla="*/ 257 h 263"/>
                <a:gd name="T22" fmla="*/ 129 w 169"/>
                <a:gd name="T23" fmla="*/ 257 h 263"/>
                <a:gd name="T24" fmla="*/ 69 w 169"/>
                <a:gd name="T25" fmla="*/ 227 h 263"/>
                <a:gd name="T26" fmla="*/ 0 w 169"/>
                <a:gd name="T27" fmla="*/ 16 h 263"/>
                <a:gd name="T28" fmla="*/ 4 w 169"/>
                <a:gd name="T29" fmla="*/ 1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9" h="263">
                  <a:moveTo>
                    <a:pt x="4" y="15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64" y="0"/>
                    <a:pt x="74" y="2"/>
                    <a:pt x="84" y="6"/>
                  </a:cubicBezTo>
                  <a:cubicBezTo>
                    <a:pt x="94" y="11"/>
                    <a:pt x="101" y="17"/>
                    <a:pt x="104" y="27"/>
                  </a:cubicBezTo>
                  <a:cubicBezTo>
                    <a:pt x="120" y="74"/>
                    <a:pt x="120" y="74"/>
                    <a:pt x="120" y="74"/>
                  </a:cubicBezTo>
                  <a:cubicBezTo>
                    <a:pt x="119" y="74"/>
                    <a:pt x="119" y="74"/>
                    <a:pt x="119" y="74"/>
                  </a:cubicBezTo>
                  <a:cubicBezTo>
                    <a:pt x="162" y="204"/>
                    <a:pt x="162" y="204"/>
                    <a:pt x="162" y="204"/>
                  </a:cubicBezTo>
                  <a:cubicBezTo>
                    <a:pt x="169" y="226"/>
                    <a:pt x="155" y="250"/>
                    <a:pt x="129" y="257"/>
                  </a:cubicBezTo>
                  <a:cubicBezTo>
                    <a:pt x="129" y="257"/>
                    <a:pt x="129" y="257"/>
                    <a:pt x="129" y="257"/>
                  </a:cubicBezTo>
                  <a:cubicBezTo>
                    <a:pt x="104" y="263"/>
                    <a:pt x="77" y="250"/>
                    <a:pt x="69" y="22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15"/>
                    <a:pt x="4" y="15"/>
                    <a:pt x="4" y="15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4"/>
            <p:cNvSpPr>
              <a:spLocks/>
            </p:cNvSpPr>
            <p:nvPr/>
          </p:nvSpPr>
          <p:spPr bwMode="auto">
            <a:xfrm>
              <a:off x="6977693" y="5180990"/>
              <a:ext cx="1096117" cy="610662"/>
            </a:xfrm>
            <a:custGeom>
              <a:avLst/>
              <a:gdLst>
                <a:gd name="T0" fmla="*/ 1 w 211"/>
                <a:gd name="T1" fmla="*/ 31 h 117"/>
                <a:gd name="T2" fmla="*/ 1 w 211"/>
                <a:gd name="T3" fmla="*/ 35 h 117"/>
                <a:gd name="T4" fmla="*/ 2 w 211"/>
                <a:gd name="T5" fmla="*/ 40 h 117"/>
                <a:gd name="T6" fmla="*/ 2 w 211"/>
                <a:gd name="T7" fmla="*/ 40 h 117"/>
                <a:gd name="T8" fmla="*/ 8 w 211"/>
                <a:gd name="T9" fmla="*/ 80 h 117"/>
                <a:gd name="T10" fmla="*/ 24 w 211"/>
                <a:gd name="T11" fmla="*/ 106 h 117"/>
                <a:gd name="T12" fmla="*/ 51 w 211"/>
                <a:gd name="T13" fmla="*/ 116 h 117"/>
                <a:gd name="T14" fmla="*/ 100 w 211"/>
                <a:gd name="T15" fmla="*/ 109 h 117"/>
                <a:gd name="T16" fmla="*/ 100 w 211"/>
                <a:gd name="T17" fmla="*/ 109 h 117"/>
                <a:gd name="T18" fmla="*/ 211 w 211"/>
                <a:gd name="T19" fmla="*/ 94 h 117"/>
                <a:gd name="T20" fmla="*/ 194 w 211"/>
                <a:gd name="T21" fmla="*/ 0 h 117"/>
                <a:gd name="T22" fmla="*/ 0 w 211"/>
                <a:gd name="T23" fmla="*/ 26 h 117"/>
                <a:gd name="T24" fmla="*/ 1 w 211"/>
                <a:gd name="T25" fmla="*/ 3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1" h="117">
                  <a:moveTo>
                    <a:pt x="1" y="31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11" y="91"/>
                    <a:pt x="16" y="100"/>
                    <a:pt x="24" y="106"/>
                  </a:cubicBezTo>
                  <a:cubicBezTo>
                    <a:pt x="32" y="114"/>
                    <a:pt x="40" y="117"/>
                    <a:pt x="51" y="116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211" y="94"/>
                    <a:pt x="211" y="94"/>
                    <a:pt x="211" y="94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31"/>
                    <a:pt x="1" y="31"/>
                    <a:pt x="1" y="31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5"/>
            <p:cNvSpPr>
              <a:spLocks/>
            </p:cNvSpPr>
            <p:nvPr/>
          </p:nvSpPr>
          <p:spPr bwMode="auto">
            <a:xfrm>
              <a:off x="6136387" y="2252888"/>
              <a:ext cx="887436" cy="1853952"/>
            </a:xfrm>
            <a:custGeom>
              <a:avLst/>
              <a:gdLst>
                <a:gd name="T0" fmla="*/ 0 w 171"/>
                <a:gd name="T1" fmla="*/ 356 h 356"/>
                <a:gd name="T2" fmla="*/ 156 w 171"/>
                <a:gd name="T3" fmla="*/ 203 h 356"/>
                <a:gd name="T4" fmla="*/ 150 w 171"/>
                <a:gd name="T5" fmla="*/ 59 h 356"/>
                <a:gd name="T6" fmla="*/ 0 w 171"/>
                <a:gd name="T7" fmla="*/ 0 h 356"/>
                <a:gd name="T8" fmla="*/ 0 w 171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356">
                  <a:moveTo>
                    <a:pt x="0" y="356"/>
                  </a:moveTo>
                  <a:cubicBezTo>
                    <a:pt x="69" y="348"/>
                    <a:pt x="135" y="294"/>
                    <a:pt x="156" y="203"/>
                  </a:cubicBezTo>
                  <a:cubicBezTo>
                    <a:pt x="169" y="145"/>
                    <a:pt x="171" y="93"/>
                    <a:pt x="150" y="59"/>
                  </a:cubicBezTo>
                  <a:cubicBezTo>
                    <a:pt x="122" y="11"/>
                    <a:pt x="59" y="1"/>
                    <a:pt x="0" y="0"/>
                  </a:cubicBezTo>
                  <a:lnTo>
                    <a:pt x="0" y="356"/>
                  </a:lnTo>
                  <a:close/>
                </a:path>
              </a:pathLst>
            </a:custGeom>
            <a:solidFill>
              <a:srgbClr val="755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6"/>
            <p:cNvSpPr>
              <a:spLocks/>
            </p:cNvSpPr>
            <p:nvPr/>
          </p:nvSpPr>
          <p:spPr bwMode="auto">
            <a:xfrm>
              <a:off x="5139119" y="4227655"/>
              <a:ext cx="1034611" cy="1823199"/>
            </a:xfrm>
            <a:custGeom>
              <a:avLst/>
              <a:gdLst>
                <a:gd name="T0" fmla="*/ 51 w 199"/>
                <a:gd name="T1" fmla="*/ 350 h 350"/>
                <a:gd name="T2" fmla="*/ 49 w 199"/>
                <a:gd name="T3" fmla="*/ 189 h 350"/>
                <a:gd name="T4" fmla="*/ 0 w 199"/>
                <a:gd name="T5" fmla="*/ 56 h 350"/>
                <a:gd name="T6" fmla="*/ 109 w 199"/>
                <a:gd name="T7" fmla="*/ 0 h 350"/>
                <a:gd name="T8" fmla="*/ 170 w 199"/>
                <a:gd name="T9" fmla="*/ 0 h 350"/>
                <a:gd name="T10" fmla="*/ 199 w 199"/>
                <a:gd name="T11" fmla="*/ 0 h 350"/>
                <a:gd name="T12" fmla="*/ 199 w 199"/>
                <a:gd name="T13" fmla="*/ 350 h 350"/>
                <a:gd name="T14" fmla="*/ 51 w 199"/>
                <a:gd name="T15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350">
                  <a:moveTo>
                    <a:pt x="51" y="350"/>
                  </a:moveTo>
                  <a:cubicBezTo>
                    <a:pt x="49" y="189"/>
                    <a:pt x="49" y="189"/>
                    <a:pt x="49" y="18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35"/>
                    <a:pt x="54" y="18"/>
                    <a:pt x="10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9" y="350"/>
                    <a:pt x="199" y="350"/>
                    <a:pt x="199" y="350"/>
                  </a:cubicBezTo>
                  <a:lnTo>
                    <a:pt x="51" y="350"/>
                  </a:ln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7"/>
            <p:cNvSpPr>
              <a:spLocks/>
            </p:cNvSpPr>
            <p:nvPr/>
          </p:nvSpPr>
          <p:spPr bwMode="auto">
            <a:xfrm>
              <a:off x="5710242" y="3889375"/>
              <a:ext cx="872061" cy="1546424"/>
            </a:xfrm>
            <a:custGeom>
              <a:avLst/>
              <a:gdLst>
                <a:gd name="T0" fmla="*/ 397 w 397"/>
                <a:gd name="T1" fmla="*/ 154 h 704"/>
                <a:gd name="T2" fmla="*/ 203 w 397"/>
                <a:gd name="T3" fmla="*/ 704 h 704"/>
                <a:gd name="T4" fmla="*/ 0 w 397"/>
                <a:gd name="T5" fmla="*/ 154 h 704"/>
                <a:gd name="T6" fmla="*/ 71 w 397"/>
                <a:gd name="T7" fmla="*/ 152 h 704"/>
                <a:gd name="T8" fmla="*/ 71 w 397"/>
                <a:gd name="T9" fmla="*/ 0 h 704"/>
                <a:gd name="T10" fmla="*/ 331 w 397"/>
                <a:gd name="T11" fmla="*/ 0 h 704"/>
                <a:gd name="T12" fmla="*/ 331 w 397"/>
                <a:gd name="T13" fmla="*/ 152 h 704"/>
                <a:gd name="T14" fmla="*/ 397 w 397"/>
                <a:gd name="T15" fmla="*/ 154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7" h="704">
                  <a:moveTo>
                    <a:pt x="397" y="154"/>
                  </a:moveTo>
                  <a:lnTo>
                    <a:pt x="203" y="704"/>
                  </a:lnTo>
                  <a:lnTo>
                    <a:pt x="0" y="154"/>
                  </a:lnTo>
                  <a:lnTo>
                    <a:pt x="71" y="152"/>
                  </a:lnTo>
                  <a:lnTo>
                    <a:pt x="71" y="0"/>
                  </a:lnTo>
                  <a:lnTo>
                    <a:pt x="331" y="0"/>
                  </a:lnTo>
                  <a:lnTo>
                    <a:pt x="331" y="152"/>
                  </a:lnTo>
                  <a:lnTo>
                    <a:pt x="397" y="154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8"/>
            <p:cNvSpPr>
              <a:spLocks/>
            </p:cNvSpPr>
            <p:nvPr/>
          </p:nvSpPr>
          <p:spPr bwMode="auto">
            <a:xfrm>
              <a:off x="5846432" y="3889375"/>
              <a:ext cx="601875" cy="509617"/>
            </a:xfrm>
            <a:custGeom>
              <a:avLst/>
              <a:gdLst>
                <a:gd name="T0" fmla="*/ 0 w 116"/>
                <a:gd name="T1" fmla="*/ 64 h 98"/>
                <a:gd name="T2" fmla="*/ 4 w 116"/>
                <a:gd name="T3" fmla="*/ 64 h 98"/>
                <a:gd name="T4" fmla="*/ 4 w 116"/>
                <a:gd name="T5" fmla="*/ 0 h 98"/>
                <a:gd name="T6" fmla="*/ 114 w 116"/>
                <a:gd name="T7" fmla="*/ 0 h 98"/>
                <a:gd name="T8" fmla="*/ 114 w 116"/>
                <a:gd name="T9" fmla="*/ 64 h 98"/>
                <a:gd name="T10" fmla="*/ 116 w 116"/>
                <a:gd name="T11" fmla="*/ 64 h 98"/>
                <a:gd name="T12" fmla="*/ 60 w 116"/>
                <a:gd name="T13" fmla="*/ 98 h 98"/>
                <a:gd name="T14" fmla="*/ 0 w 116"/>
                <a:gd name="T15" fmla="*/ 6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98">
                  <a:moveTo>
                    <a:pt x="0" y="64"/>
                  </a:moveTo>
                  <a:cubicBezTo>
                    <a:pt x="4" y="64"/>
                    <a:pt x="4" y="64"/>
                    <a:pt x="4" y="6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03" y="81"/>
                    <a:pt x="83" y="98"/>
                    <a:pt x="60" y="98"/>
                  </a:cubicBezTo>
                  <a:cubicBezTo>
                    <a:pt x="36" y="98"/>
                    <a:pt x="14" y="81"/>
                    <a:pt x="0" y="64"/>
                  </a:cubicBezTo>
                  <a:close/>
                </a:path>
              </a:pathLst>
            </a:custGeom>
            <a:solidFill>
              <a:srgbClr val="E0D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9"/>
            <p:cNvSpPr>
              <a:spLocks/>
            </p:cNvSpPr>
            <p:nvPr/>
          </p:nvSpPr>
          <p:spPr bwMode="auto">
            <a:xfrm>
              <a:off x="5866201" y="3889375"/>
              <a:ext cx="571122" cy="364640"/>
            </a:xfrm>
            <a:custGeom>
              <a:avLst/>
              <a:gdLst>
                <a:gd name="T0" fmla="*/ 0 w 110"/>
                <a:gd name="T1" fmla="*/ 62 h 70"/>
                <a:gd name="T2" fmla="*/ 0 w 110"/>
                <a:gd name="T3" fmla="*/ 0 h 70"/>
                <a:gd name="T4" fmla="*/ 110 w 110"/>
                <a:gd name="T5" fmla="*/ 0 h 70"/>
                <a:gd name="T6" fmla="*/ 110 w 110"/>
                <a:gd name="T7" fmla="*/ 62 h 70"/>
                <a:gd name="T8" fmla="*/ 55 w 110"/>
                <a:gd name="T9" fmla="*/ 70 h 70"/>
                <a:gd name="T10" fmla="*/ 0 w 110"/>
                <a:gd name="T11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70">
                  <a:moveTo>
                    <a:pt x="0" y="6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3" y="67"/>
                    <a:pt x="74" y="70"/>
                    <a:pt x="55" y="70"/>
                  </a:cubicBezTo>
                  <a:cubicBezTo>
                    <a:pt x="36" y="70"/>
                    <a:pt x="18" y="67"/>
                    <a:pt x="0" y="62"/>
                  </a:cubicBezTo>
                  <a:close/>
                </a:path>
              </a:pathLst>
            </a:custGeom>
            <a:solidFill>
              <a:srgbClr val="CAC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0"/>
            <p:cNvSpPr>
              <a:spLocks/>
            </p:cNvSpPr>
            <p:nvPr/>
          </p:nvSpPr>
          <p:spPr bwMode="auto">
            <a:xfrm>
              <a:off x="5789320" y="3889375"/>
              <a:ext cx="358051" cy="812751"/>
            </a:xfrm>
            <a:custGeom>
              <a:avLst/>
              <a:gdLst>
                <a:gd name="T0" fmla="*/ 163 w 163"/>
                <a:gd name="T1" fmla="*/ 370 h 370"/>
                <a:gd name="T2" fmla="*/ 0 w 163"/>
                <a:gd name="T3" fmla="*/ 154 h 370"/>
                <a:gd name="T4" fmla="*/ 35 w 163"/>
                <a:gd name="T5" fmla="*/ 152 h 370"/>
                <a:gd name="T6" fmla="*/ 35 w 163"/>
                <a:gd name="T7" fmla="*/ 0 h 370"/>
                <a:gd name="T8" fmla="*/ 163 w 163"/>
                <a:gd name="T9" fmla="*/ 0 h 370"/>
                <a:gd name="T10" fmla="*/ 163 w 163"/>
                <a:gd name="T11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370">
                  <a:moveTo>
                    <a:pt x="163" y="370"/>
                  </a:moveTo>
                  <a:lnTo>
                    <a:pt x="0" y="154"/>
                  </a:lnTo>
                  <a:lnTo>
                    <a:pt x="35" y="152"/>
                  </a:lnTo>
                  <a:lnTo>
                    <a:pt x="35" y="0"/>
                  </a:lnTo>
                  <a:lnTo>
                    <a:pt x="163" y="0"/>
                  </a:lnTo>
                  <a:lnTo>
                    <a:pt x="163" y="37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1"/>
            <p:cNvSpPr>
              <a:spLocks/>
            </p:cNvSpPr>
            <p:nvPr/>
          </p:nvSpPr>
          <p:spPr bwMode="auto">
            <a:xfrm>
              <a:off x="5846432" y="3889375"/>
              <a:ext cx="300938" cy="516208"/>
            </a:xfrm>
            <a:custGeom>
              <a:avLst/>
              <a:gdLst>
                <a:gd name="T0" fmla="*/ 0 w 58"/>
                <a:gd name="T1" fmla="*/ 64 h 99"/>
                <a:gd name="T2" fmla="*/ 4 w 58"/>
                <a:gd name="T3" fmla="*/ 64 h 99"/>
                <a:gd name="T4" fmla="*/ 4 w 58"/>
                <a:gd name="T5" fmla="*/ 0 h 99"/>
                <a:gd name="T6" fmla="*/ 58 w 58"/>
                <a:gd name="T7" fmla="*/ 0 h 99"/>
                <a:gd name="T8" fmla="*/ 58 w 58"/>
                <a:gd name="T9" fmla="*/ 98 h 99"/>
                <a:gd name="T10" fmla="*/ 58 w 58"/>
                <a:gd name="T11" fmla="*/ 98 h 99"/>
                <a:gd name="T12" fmla="*/ 0 w 58"/>
                <a:gd name="T13" fmla="*/ 6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99">
                  <a:moveTo>
                    <a:pt x="0" y="64"/>
                  </a:moveTo>
                  <a:cubicBezTo>
                    <a:pt x="4" y="64"/>
                    <a:pt x="4" y="64"/>
                    <a:pt x="4" y="6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35" y="99"/>
                    <a:pt x="14" y="81"/>
                    <a:pt x="0" y="64"/>
                  </a:cubicBezTo>
                  <a:close/>
                </a:path>
              </a:pathLst>
            </a:custGeom>
            <a:solidFill>
              <a:srgbClr val="EAE5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2"/>
            <p:cNvSpPr>
              <a:spLocks/>
            </p:cNvSpPr>
            <p:nvPr/>
          </p:nvSpPr>
          <p:spPr bwMode="auto">
            <a:xfrm>
              <a:off x="5866201" y="3889375"/>
              <a:ext cx="281168" cy="364640"/>
            </a:xfrm>
            <a:custGeom>
              <a:avLst/>
              <a:gdLst>
                <a:gd name="T0" fmla="*/ 0 w 54"/>
                <a:gd name="T1" fmla="*/ 62 h 70"/>
                <a:gd name="T2" fmla="*/ 0 w 54"/>
                <a:gd name="T3" fmla="*/ 0 h 70"/>
                <a:gd name="T4" fmla="*/ 54 w 54"/>
                <a:gd name="T5" fmla="*/ 0 h 70"/>
                <a:gd name="T6" fmla="*/ 54 w 54"/>
                <a:gd name="T7" fmla="*/ 70 h 70"/>
                <a:gd name="T8" fmla="*/ 0 w 54"/>
                <a:gd name="T9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70">
                  <a:moveTo>
                    <a:pt x="0" y="6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36" y="70"/>
                    <a:pt x="17" y="67"/>
                    <a:pt x="0" y="62"/>
                  </a:cubicBezTo>
                  <a:close/>
                </a:path>
              </a:pathLst>
            </a:custGeom>
            <a:solidFill>
              <a:srgbClr val="DAD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3"/>
            <p:cNvSpPr>
              <a:spLocks/>
            </p:cNvSpPr>
            <p:nvPr/>
          </p:nvSpPr>
          <p:spPr bwMode="auto">
            <a:xfrm>
              <a:off x="5918920" y="4398992"/>
              <a:ext cx="461291" cy="292152"/>
            </a:xfrm>
            <a:custGeom>
              <a:avLst/>
              <a:gdLst>
                <a:gd name="T0" fmla="*/ 0 w 210"/>
                <a:gd name="T1" fmla="*/ 26 h 133"/>
                <a:gd name="T2" fmla="*/ 106 w 210"/>
                <a:gd name="T3" fmla="*/ 133 h 133"/>
                <a:gd name="T4" fmla="*/ 210 w 210"/>
                <a:gd name="T5" fmla="*/ 22 h 133"/>
                <a:gd name="T6" fmla="*/ 106 w 210"/>
                <a:gd name="T7" fmla="*/ 0 h 133"/>
                <a:gd name="T8" fmla="*/ 0 w 210"/>
                <a:gd name="T9" fmla="*/ 2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33">
                  <a:moveTo>
                    <a:pt x="0" y="26"/>
                  </a:moveTo>
                  <a:lnTo>
                    <a:pt x="106" y="133"/>
                  </a:lnTo>
                  <a:lnTo>
                    <a:pt x="210" y="22"/>
                  </a:lnTo>
                  <a:lnTo>
                    <a:pt x="106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4"/>
            <p:cNvSpPr>
              <a:spLocks/>
            </p:cNvSpPr>
            <p:nvPr/>
          </p:nvSpPr>
          <p:spPr bwMode="auto">
            <a:xfrm>
              <a:off x="6041931" y="4504430"/>
              <a:ext cx="213073" cy="984088"/>
            </a:xfrm>
            <a:custGeom>
              <a:avLst/>
              <a:gdLst>
                <a:gd name="T0" fmla="*/ 0 w 97"/>
                <a:gd name="T1" fmla="*/ 273 h 448"/>
                <a:gd name="T2" fmla="*/ 50 w 97"/>
                <a:gd name="T3" fmla="*/ 0 h 448"/>
                <a:gd name="T4" fmla="*/ 97 w 97"/>
                <a:gd name="T5" fmla="*/ 282 h 448"/>
                <a:gd name="T6" fmla="*/ 52 w 97"/>
                <a:gd name="T7" fmla="*/ 448 h 448"/>
                <a:gd name="T8" fmla="*/ 0 w 97"/>
                <a:gd name="T9" fmla="*/ 273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448">
                  <a:moveTo>
                    <a:pt x="0" y="273"/>
                  </a:moveTo>
                  <a:lnTo>
                    <a:pt x="50" y="0"/>
                  </a:lnTo>
                  <a:lnTo>
                    <a:pt x="97" y="282"/>
                  </a:lnTo>
                  <a:lnTo>
                    <a:pt x="52" y="448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5"/>
            <p:cNvSpPr>
              <a:spLocks/>
            </p:cNvSpPr>
            <p:nvPr/>
          </p:nvSpPr>
          <p:spPr bwMode="auto">
            <a:xfrm>
              <a:off x="5268719" y="2252888"/>
              <a:ext cx="887436" cy="1853952"/>
            </a:xfrm>
            <a:custGeom>
              <a:avLst/>
              <a:gdLst>
                <a:gd name="T0" fmla="*/ 171 w 171"/>
                <a:gd name="T1" fmla="*/ 356 h 356"/>
                <a:gd name="T2" fmla="*/ 16 w 171"/>
                <a:gd name="T3" fmla="*/ 203 h 356"/>
                <a:gd name="T4" fmla="*/ 21 w 171"/>
                <a:gd name="T5" fmla="*/ 59 h 356"/>
                <a:gd name="T6" fmla="*/ 171 w 171"/>
                <a:gd name="T7" fmla="*/ 0 h 356"/>
                <a:gd name="T8" fmla="*/ 171 w 171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356">
                  <a:moveTo>
                    <a:pt x="171" y="356"/>
                  </a:moveTo>
                  <a:cubicBezTo>
                    <a:pt x="102" y="348"/>
                    <a:pt x="37" y="294"/>
                    <a:pt x="16" y="203"/>
                  </a:cubicBezTo>
                  <a:cubicBezTo>
                    <a:pt x="2" y="145"/>
                    <a:pt x="0" y="93"/>
                    <a:pt x="21" y="59"/>
                  </a:cubicBezTo>
                  <a:cubicBezTo>
                    <a:pt x="50" y="11"/>
                    <a:pt x="112" y="1"/>
                    <a:pt x="171" y="0"/>
                  </a:cubicBezTo>
                  <a:lnTo>
                    <a:pt x="171" y="356"/>
                  </a:lnTo>
                  <a:close/>
                </a:path>
              </a:pathLst>
            </a:custGeom>
            <a:solidFill>
              <a:srgbClr val="755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6"/>
            <p:cNvSpPr>
              <a:spLocks/>
            </p:cNvSpPr>
            <p:nvPr/>
          </p:nvSpPr>
          <p:spPr bwMode="auto">
            <a:xfrm>
              <a:off x="5402714" y="2690017"/>
              <a:ext cx="1471739" cy="1761693"/>
            </a:xfrm>
            <a:custGeom>
              <a:avLst/>
              <a:gdLst>
                <a:gd name="T0" fmla="*/ 142 w 283"/>
                <a:gd name="T1" fmla="*/ 0 h 338"/>
                <a:gd name="T2" fmla="*/ 151 w 283"/>
                <a:gd name="T3" fmla="*/ 0 h 338"/>
                <a:gd name="T4" fmla="*/ 246 w 283"/>
                <a:gd name="T5" fmla="*/ 0 h 338"/>
                <a:gd name="T6" fmla="*/ 253 w 283"/>
                <a:gd name="T7" fmla="*/ 33 h 338"/>
                <a:gd name="T8" fmla="*/ 282 w 283"/>
                <a:gd name="T9" fmla="*/ 67 h 338"/>
                <a:gd name="T10" fmla="*/ 282 w 283"/>
                <a:gd name="T11" fmla="*/ 143 h 338"/>
                <a:gd name="T12" fmla="*/ 3 w 283"/>
                <a:gd name="T13" fmla="*/ 141 h 338"/>
                <a:gd name="T14" fmla="*/ 4 w 283"/>
                <a:gd name="T15" fmla="*/ 32 h 338"/>
                <a:gd name="T16" fmla="*/ 25 w 283"/>
                <a:gd name="T17" fmla="*/ 0 h 338"/>
                <a:gd name="T18" fmla="*/ 133 w 283"/>
                <a:gd name="T19" fmla="*/ 0 h 338"/>
                <a:gd name="T20" fmla="*/ 142 w 283"/>
                <a:gd name="T2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3" h="338">
                  <a:moveTo>
                    <a:pt x="142" y="0"/>
                  </a:moveTo>
                  <a:cubicBezTo>
                    <a:pt x="145" y="0"/>
                    <a:pt x="148" y="0"/>
                    <a:pt x="151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53" y="33"/>
                    <a:pt x="253" y="33"/>
                    <a:pt x="253" y="33"/>
                  </a:cubicBezTo>
                  <a:cubicBezTo>
                    <a:pt x="282" y="67"/>
                    <a:pt x="282" y="67"/>
                    <a:pt x="282" y="67"/>
                  </a:cubicBezTo>
                  <a:cubicBezTo>
                    <a:pt x="282" y="93"/>
                    <a:pt x="283" y="118"/>
                    <a:pt x="282" y="143"/>
                  </a:cubicBezTo>
                  <a:cubicBezTo>
                    <a:pt x="268" y="338"/>
                    <a:pt x="21" y="336"/>
                    <a:pt x="3" y="141"/>
                  </a:cubicBezTo>
                  <a:cubicBezTo>
                    <a:pt x="0" y="105"/>
                    <a:pt x="4" y="67"/>
                    <a:pt x="4" y="32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6" y="0"/>
                    <a:pt x="139" y="0"/>
                    <a:pt x="142" y="0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7"/>
            <p:cNvSpPr>
              <a:spLocks/>
            </p:cNvSpPr>
            <p:nvPr/>
          </p:nvSpPr>
          <p:spPr bwMode="auto">
            <a:xfrm>
              <a:off x="5402714" y="2690017"/>
              <a:ext cx="753443" cy="1506885"/>
            </a:xfrm>
            <a:custGeom>
              <a:avLst/>
              <a:gdLst>
                <a:gd name="T0" fmla="*/ 142 w 145"/>
                <a:gd name="T1" fmla="*/ 0 h 289"/>
                <a:gd name="T2" fmla="*/ 145 w 145"/>
                <a:gd name="T3" fmla="*/ 0 h 289"/>
                <a:gd name="T4" fmla="*/ 145 w 145"/>
                <a:gd name="T5" fmla="*/ 288 h 289"/>
                <a:gd name="T6" fmla="*/ 3 w 145"/>
                <a:gd name="T7" fmla="*/ 141 h 289"/>
                <a:gd name="T8" fmla="*/ 4 w 145"/>
                <a:gd name="T9" fmla="*/ 32 h 289"/>
                <a:gd name="T10" fmla="*/ 25 w 145"/>
                <a:gd name="T11" fmla="*/ 0 h 289"/>
                <a:gd name="T12" fmla="*/ 133 w 145"/>
                <a:gd name="T13" fmla="*/ 0 h 289"/>
                <a:gd name="T14" fmla="*/ 142 w 145"/>
                <a:gd name="T15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289">
                  <a:moveTo>
                    <a:pt x="142" y="0"/>
                  </a:moveTo>
                  <a:cubicBezTo>
                    <a:pt x="143" y="0"/>
                    <a:pt x="144" y="0"/>
                    <a:pt x="145" y="0"/>
                  </a:cubicBezTo>
                  <a:cubicBezTo>
                    <a:pt x="145" y="288"/>
                    <a:pt x="145" y="288"/>
                    <a:pt x="145" y="288"/>
                  </a:cubicBezTo>
                  <a:cubicBezTo>
                    <a:pt x="79" y="289"/>
                    <a:pt x="12" y="239"/>
                    <a:pt x="3" y="141"/>
                  </a:cubicBezTo>
                  <a:cubicBezTo>
                    <a:pt x="0" y="105"/>
                    <a:pt x="4" y="67"/>
                    <a:pt x="4" y="32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6" y="0"/>
                    <a:pt x="139" y="0"/>
                    <a:pt x="142" y="0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8"/>
            <p:cNvSpPr>
              <a:spLocks/>
            </p:cNvSpPr>
            <p:nvPr/>
          </p:nvSpPr>
          <p:spPr bwMode="auto">
            <a:xfrm>
              <a:off x="5306063" y="2549433"/>
              <a:ext cx="1629896" cy="656792"/>
            </a:xfrm>
            <a:custGeom>
              <a:avLst/>
              <a:gdLst>
                <a:gd name="T0" fmla="*/ 314 w 314"/>
                <a:gd name="T1" fmla="*/ 75 h 126"/>
                <a:gd name="T2" fmla="*/ 304 w 314"/>
                <a:gd name="T3" fmla="*/ 113 h 126"/>
                <a:gd name="T4" fmla="*/ 21 w 314"/>
                <a:gd name="T5" fmla="*/ 119 h 126"/>
                <a:gd name="T6" fmla="*/ 14 w 314"/>
                <a:gd name="T7" fmla="*/ 45 h 126"/>
                <a:gd name="T8" fmla="*/ 60 w 314"/>
                <a:gd name="T9" fmla="*/ 15 h 126"/>
                <a:gd name="T10" fmla="*/ 164 w 314"/>
                <a:gd name="T11" fmla="*/ 16 h 126"/>
                <a:gd name="T12" fmla="*/ 166 w 314"/>
                <a:gd name="T13" fmla="*/ 16 h 126"/>
                <a:gd name="T14" fmla="*/ 166 w 314"/>
                <a:gd name="T15" fmla="*/ 15 h 126"/>
                <a:gd name="T16" fmla="*/ 219 w 314"/>
                <a:gd name="T17" fmla="*/ 15 h 126"/>
                <a:gd name="T18" fmla="*/ 219 w 314"/>
                <a:gd name="T19" fmla="*/ 15 h 126"/>
                <a:gd name="T20" fmla="*/ 235 w 314"/>
                <a:gd name="T21" fmla="*/ 15 h 126"/>
                <a:gd name="T22" fmla="*/ 314 w 314"/>
                <a:gd name="T23" fmla="*/ 73 h 126"/>
                <a:gd name="T24" fmla="*/ 314 w 314"/>
                <a:gd name="T25" fmla="*/ 7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4" h="126">
                  <a:moveTo>
                    <a:pt x="314" y="75"/>
                  </a:moveTo>
                  <a:cubicBezTo>
                    <a:pt x="304" y="113"/>
                    <a:pt x="304" y="113"/>
                    <a:pt x="304" y="113"/>
                  </a:cubicBezTo>
                  <a:cubicBezTo>
                    <a:pt x="187" y="126"/>
                    <a:pt x="41" y="0"/>
                    <a:pt x="21" y="119"/>
                  </a:cubicBezTo>
                  <a:cubicBezTo>
                    <a:pt x="20" y="89"/>
                    <a:pt x="0" y="90"/>
                    <a:pt x="14" y="45"/>
                  </a:cubicBezTo>
                  <a:cubicBezTo>
                    <a:pt x="28" y="63"/>
                    <a:pt x="23" y="15"/>
                    <a:pt x="60" y="15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219" y="15"/>
                    <a:pt x="219" y="15"/>
                    <a:pt x="219" y="15"/>
                  </a:cubicBezTo>
                  <a:cubicBezTo>
                    <a:pt x="219" y="15"/>
                    <a:pt x="219" y="15"/>
                    <a:pt x="219" y="15"/>
                  </a:cubicBezTo>
                  <a:cubicBezTo>
                    <a:pt x="235" y="15"/>
                    <a:pt x="235" y="15"/>
                    <a:pt x="235" y="15"/>
                  </a:cubicBezTo>
                  <a:cubicBezTo>
                    <a:pt x="282" y="15"/>
                    <a:pt x="313" y="41"/>
                    <a:pt x="314" y="73"/>
                  </a:cubicBezTo>
                  <a:cubicBezTo>
                    <a:pt x="314" y="75"/>
                    <a:pt x="314" y="75"/>
                    <a:pt x="314" y="75"/>
                  </a:cubicBezTo>
                  <a:close/>
                </a:path>
              </a:pathLst>
            </a:custGeom>
            <a:solidFill>
              <a:srgbClr val="7552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49"/>
            <p:cNvSpPr>
              <a:spLocks/>
            </p:cNvSpPr>
            <p:nvPr/>
          </p:nvSpPr>
          <p:spPr bwMode="auto">
            <a:xfrm>
              <a:off x="6026556" y="3175471"/>
              <a:ext cx="193303" cy="630432"/>
            </a:xfrm>
            <a:custGeom>
              <a:avLst/>
              <a:gdLst>
                <a:gd name="T0" fmla="*/ 62 w 88"/>
                <a:gd name="T1" fmla="*/ 0 h 287"/>
                <a:gd name="T2" fmla="*/ 0 w 88"/>
                <a:gd name="T3" fmla="*/ 287 h 287"/>
                <a:gd name="T4" fmla="*/ 88 w 88"/>
                <a:gd name="T5" fmla="*/ 275 h 287"/>
                <a:gd name="T6" fmla="*/ 62 w 88"/>
                <a:gd name="T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287">
                  <a:moveTo>
                    <a:pt x="62" y="0"/>
                  </a:moveTo>
                  <a:lnTo>
                    <a:pt x="0" y="287"/>
                  </a:lnTo>
                  <a:lnTo>
                    <a:pt x="88" y="275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0"/>
            <p:cNvSpPr>
              <a:spLocks/>
            </p:cNvSpPr>
            <p:nvPr/>
          </p:nvSpPr>
          <p:spPr bwMode="auto">
            <a:xfrm>
              <a:off x="4774479" y="4436334"/>
              <a:ext cx="878650" cy="1370694"/>
            </a:xfrm>
            <a:custGeom>
              <a:avLst/>
              <a:gdLst>
                <a:gd name="T0" fmla="*/ 165 w 169"/>
                <a:gd name="T1" fmla="*/ 15 h 263"/>
                <a:gd name="T2" fmla="*/ 161 w 169"/>
                <a:gd name="T3" fmla="*/ 14 h 263"/>
                <a:gd name="T4" fmla="*/ 156 w 169"/>
                <a:gd name="T5" fmla="*/ 12 h 263"/>
                <a:gd name="T6" fmla="*/ 156 w 169"/>
                <a:gd name="T7" fmla="*/ 12 h 263"/>
                <a:gd name="T8" fmla="*/ 116 w 169"/>
                <a:gd name="T9" fmla="*/ 2 h 263"/>
                <a:gd name="T10" fmla="*/ 85 w 169"/>
                <a:gd name="T11" fmla="*/ 6 h 263"/>
                <a:gd name="T12" fmla="*/ 65 w 169"/>
                <a:gd name="T13" fmla="*/ 27 h 263"/>
                <a:gd name="T14" fmla="*/ 49 w 169"/>
                <a:gd name="T15" fmla="*/ 74 h 263"/>
                <a:gd name="T16" fmla="*/ 50 w 169"/>
                <a:gd name="T17" fmla="*/ 74 h 263"/>
                <a:gd name="T18" fmla="*/ 7 w 169"/>
                <a:gd name="T19" fmla="*/ 204 h 263"/>
                <a:gd name="T20" fmla="*/ 40 w 169"/>
                <a:gd name="T21" fmla="*/ 257 h 263"/>
                <a:gd name="T22" fmla="*/ 40 w 169"/>
                <a:gd name="T23" fmla="*/ 257 h 263"/>
                <a:gd name="T24" fmla="*/ 100 w 169"/>
                <a:gd name="T25" fmla="*/ 227 h 263"/>
                <a:gd name="T26" fmla="*/ 169 w 169"/>
                <a:gd name="T27" fmla="*/ 16 h 263"/>
                <a:gd name="T28" fmla="*/ 165 w 169"/>
                <a:gd name="T29" fmla="*/ 1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9" h="263">
                  <a:moveTo>
                    <a:pt x="165" y="15"/>
                  </a:moveTo>
                  <a:cubicBezTo>
                    <a:pt x="161" y="14"/>
                    <a:pt x="161" y="14"/>
                    <a:pt x="161" y="14"/>
                  </a:cubicBezTo>
                  <a:cubicBezTo>
                    <a:pt x="156" y="12"/>
                    <a:pt x="156" y="12"/>
                    <a:pt x="156" y="12"/>
                  </a:cubicBezTo>
                  <a:cubicBezTo>
                    <a:pt x="156" y="12"/>
                    <a:pt x="156" y="12"/>
                    <a:pt x="156" y="1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05" y="0"/>
                    <a:pt x="95" y="2"/>
                    <a:pt x="85" y="6"/>
                  </a:cubicBezTo>
                  <a:cubicBezTo>
                    <a:pt x="75" y="11"/>
                    <a:pt x="68" y="17"/>
                    <a:pt x="65" y="27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7" y="204"/>
                    <a:pt x="7" y="204"/>
                    <a:pt x="7" y="204"/>
                  </a:cubicBezTo>
                  <a:cubicBezTo>
                    <a:pt x="0" y="226"/>
                    <a:pt x="15" y="250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65" y="263"/>
                    <a:pt x="92" y="250"/>
                    <a:pt x="100" y="227"/>
                  </a:cubicBezTo>
                  <a:cubicBezTo>
                    <a:pt x="169" y="16"/>
                    <a:pt x="169" y="16"/>
                    <a:pt x="169" y="16"/>
                  </a:cubicBezTo>
                  <a:cubicBezTo>
                    <a:pt x="165" y="15"/>
                    <a:pt x="165" y="15"/>
                    <a:pt x="165" y="15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51"/>
            <p:cNvSpPr>
              <a:spLocks/>
            </p:cNvSpPr>
            <p:nvPr/>
          </p:nvSpPr>
          <p:spPr bwMode="auto">
            <a:xfrm>
              <a:off x="4225323" y="5180990"/>
              <a:ext cx="1111492" cy="610662"/>
            </a:xfrm>
            <a:custGeom>
              <a:avLst/>
              <a:gdLst>
                <a:gd name="T0" fmla="*/ 213 w 214"/>
                <a:gd name="T1" fmla="*/ 31 h 117"/>
                <a:gd name="T2" fmla="*/ 212 w 214"/>
                <a:gd name="T3" fmla="*/ 35 h 117"/>
                <a:gd name="T4" fmla="*/ 212 w 214"/>
                <a:gd name="T5" fmla="*/ 40 h 117"/>
                <a:gd name="T6" fmla="*/ 212 w 214"/>
                <a:gd name="T7" fmla="*/ 40 h 117"/>
                <a:gd name="T8" fmla="*/ 206 w 214"/>
                <a:gd name="T9" fmla="*/ 80 h 117"/>
                <a:gd name="T10" fmla="*/ 190 w 214"/>
                <a:gd name="T11" fmla="*/ 106 h 117"/>
                <a:gd name="T12" fmla="*/ 163 w 214"/>
                <a:gd name="T13" fmla="*/ 116 h 117"/>
                <a:gd name="T14" fmla="*/ 114 w 214"/>
                <a:gd name="T15" fmla="*/ 109 h 117"/>
                <a:gd name="T16" fmla="*/ 114 w 214"/>
                <a:gd name="T17" fmla="*/ 109 h 117"/>
                <a:gd name="T18" fmla="*/ 0 w 214"/>
                <a:gd name="T19" fmla="*/ 93 h 117"/>
                <a:gd name="T20" fmla="*/ 17 w 214"/>
                <a:gd name="T21" fmla="*/ 0 h 117"/>
                <a:gd name="T22" fmla="*/ 214 w 214"/>
                <a:gd name="T23" fmla="*/ 26 h 117"/>
                <a:gd name="T24" fmla="*/ 213 w 214"/>
                <a:gd name="T25" fmla="*/ 3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4" h="117">
                  <a:moveTo>
                    <a:pt x="213" y="31"/>
                  </a:moveTo>
                  <a:cubicBezTo>
                    <a:pt x="212" y="35"/>
                    <a:pt x="212" y="35"/>
                    <a:pt x="212" y="35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03" y="91"/>
                    <a:pt x="198" y="100"/>
                    <a:pt x="190" y="106"/>
                  </a:cubicBezTo>
                  <a:cubicBezTo>
                    <a:pt x="181" y="114"/>
                    <a:pt x="173" y="117"/>
                    <a:pt x="163" y="116"/>
                  </a:cubicBezTo>
                  <a:cubicBezTo>
                    <a:pt x="114" y="109"/>
                    <a:pt x="114" y="109"/>
                    <a:pt x="114" y="109"/>
                  </a:cubicBezTo>
                  <a:cubicBezTo>
                    <a:pt x="114" y="109"/>
                    <a:pt x="114" y="109"/>
                    <a:pt x="114" y="109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14" y="26"/>
                    <a:pt x="214" y="26"/>
                    <a:pt x="214" y="26"/>
                  </a:cubicBezTo>
                  <a:cubicBezTo>
                    <a:pt x="213" y="31"/>
                    <a:pt x="213" y="31"/>
                    <a:pt x="213" y="31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2"/>
            <p:cNvSpPr>
              <a:spLocks/>
            </p:cNvSpPr>
            <p:nvPr/>
          </p:nvSpPr>
          <p:spPr bwMode="auto">
            <a:xfrm>
              <a:off x="5705848" y="4185918"/>
              <a:ext cx="445916" cy="401983"/>
            </a:xfrm>
            <a:custGeom>
              <a:avLst/>
              <a:gdLst>
                <a:gd name="T0" fmla="*/ 71 w 203"/>
                <a:gd name="T1" fmla="*/ 0 h 183"/>
                <a:gd name="T2" fmla="*/ 0 w 203"/>
                <a:gd name="T3" fmla="*/ 21 h 183"/>
                <a:gd name="T4" fmla="*/ 64 w 203"/>
                <a:gd name="T5" fmla="*/ 183 h 183"/>
                <a:gd name="T6" fmla="*/ 203 w 203"/>
                <a:gd name="T7" fmla="*/ 97 h 183"/>
                <a:gd name="T8" fmla="*/ 71 w 203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83">
                  <a:moveTo>
                    <a:pt x="71" y="0"/>
                  </a:moveTo>
                  <a:lnTo>
                    <a:pt x="0" y="21"/>
                  </a:lnTo>
                  <a:lnTo>
                    <a:pt x="64" y="183"/>
                  </a:lnTo>
                  <a:lnTo>
                    <a:pt x="203" y="97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3"/>
            <p:cNvSpPr>
              <a:spLocks/>
            </p:cNvSpPr>
            <p:nvPr/>
          </p:nvSpPr>
          <p:spPr bwMode="auto">
            <a:xfrm>
              <a:off x="6151762" y="4196902"/>
              <a:ext cx="441522" cy="380017"/>
            </a:xfrm>
            <a:custGeom>
              <a:avLst/>
              <a:gdLst>
                <a:gd name="T0" fmla="*/ 133 w 201"/>
                <a:gd name="T1" fmla="*/ 0 h 173"/>
                <a:gd name="T2" fmla="*/ 201 w 201"/>
                <a:gd name="T3" fmla="*/ 16 h 173"/>
                <a:gd name="T4" fmla="*/ 137 w 201"/>
                <a:gd name="T5" fmla="*/ 173 h 173"/>
                <a:gd name="T6" fmla="*/ 0 w 201"/>
                <a:gd name="T7" fmla="*/ 92 h 173"/>
                <a:gd name="T8" fmla="*/ 133 w 201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73">
                  <a:moveTo>
                    <a:pt x="133" y="0"/>
                  </a:moveTo>
                  <a:lnTo>
                    <a:pt x="201" y="16"/>
                  </a:lnTo>
                  <a:lnTo>
                    <a:pt x="137" y="173"/>
                  </a:lnTo>
                  <a:lnTo>
                    <a:pt x="0" y="92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54"/>
            <p:cNvSpPr>
              <a:spLocks/>
            </p:cNvSpPr>
            <p:nvPr/>
          </p:nvSpPr>
          <p:spPr bwMode="auto">
            <a:xfrm>
              <a:off x="6140780" y="4227655"/>
              <a:ext cx="612859" cy="1708974"/>
            </a:xfrm>
            <a:custGeom>
              <a:avLst/>
              <a:gdLst>
                <a:gd name="T0" fmla="*/ 206 w 279"/>
                <a:gd name="T1" fmla="*/ 0 h 778"/>
                <a:gd name="T2" fmla="*/ 279 w 279"/>
                <a:gd name="T3" fmla="*/ 259 h 778"/>
                <a:gd name="T4" fmla="*/ 159 w 279"/>
                <a:gd name="T5" fmla="*/ 249 h 778"/>
                <a:gd name="T6" fmla="*/ 251 w 279"/>
                <a:gd name="T7" fmla="*/ 399 h 778"/>
                <a:gd name="T8" fmla="*/ 3 w 279"/>
                <a:gd name="T9" fmla="*/ 778 h 778"/>
                <a:gd name="T10" fmla="*/ 0 w 279"/>
                <a:gd name="T11" fmla="*/ 522 h 778"/>
                <a:gd name="T12" fmla="*/ 206 w 279"/>
                <a:gd name="T1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9" h="778">
                  <a:moveTo>
                    <a:pt x="206" y="0"/>
                  </a:moveTo>
                  <a:lnTo>
                    <a:pt x="279" y="259"/>
                  </a:lnTo>
                  <a:lnTo>
                    <a:pt x="159" y="249"/>
                  </a:lnTo>
                  <a:lnTo>
                    <a:pt x="251" y="399"/>
                  </a:lnTo>
                  <a:lnTo>
                    <a:pt x="3" y="778"/>
                  </a:lnTo>
                  <a:lnTo>
                    <a:pt x="0" y="522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55"/>
            <p:cNvSpPr>
              <a:spLocks/>
            </p:cNvSpPr>
            <p:nvPr/>
          </p:nvSpPr>
          <p:spPr bwMode="auto">
            <a:xfrm>
              <a:off x="5543298" y="4227655"/>
              <a:ext cx="612859" cy="1708974"/>
            </a:xfrm>
            <a:custGeom>
              <a:avLst/>
              <a:gdLst>
                <a:gd name="T0" fmla="*/ 74 w 279"/>
                <a:gd name="T1" fmla="*/ 0 h 778"/>
                <a:gd name="T2" fmla="*/ 0 w 279"/>
                <a:gd name="T3" fmla="*/ 259 h 778"/>
                <a:gd name="T4" fmla="*/ 121 w 279"/>
                <a:gd name="T5" fmla="*/ 249 h 778"/>
                <a:gd name="T6" fmla="*/ 29 w 279"/>
                <a:gd name="T7" fmla="*/ 399 h 778"/>
                <a:gd name="T8" fmla="*/ 275 w 279"/>
                <a:gd name="T9" fmla="*/ 778 h 778"/>
                <a:gd name="T10" fmla="*/ 279 w 279"/>
                <a:gd name="T11" fmla="*/ 522 h 778"/>
                <a:gd name="T12" fmla="*/ 74 w 279"/>
                <a:gd name="T13" fmla="*/ 0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9" h="778">
                  <a:moveTo>
                    <a:pt x="74" y="0"/>
                  </a:moveTo>
                  <a:lnTo>
                    <a:pt x="0" y="259"/>
                  </a:lnTo>
                  <a:lnTo>
                    <a:pt x="121" y="249"/>
                  </a:lnTo>
                  <a:lnTo>
                    <a:pt x="29" y="399"/>
                  </a:lnTo>
                  <a:lnTo>
                    <a:pt x="275" y="778"/>
                  </a:lnTo>
                  <a:lnTo>
                    <a:pt x="279" y="52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5E5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56"/>
            <p:cNvSpPr>
              <a:spLocks/>
            </p:cNvSpPr>
            <p:nvPr/>
          </p:nvSpPr>
          <p:spPr bwMode="auto">
            <a:xfrm>
              <a:off x="3818947" y="5123878"/>
              <a:ext cx="478864" cy="505224"/>
            </a:xfrm>
            <a:custGeom>
              <a:avLst/>
              <a:gdLst>
                <a:gd name="T0" fmla="*/ 8 w 92"/>
                <a:gd name="T1" fmla="*/ 25 h 97"/>
                <a:gd name="T2" fmla="*/ 1 w 92"/>
                <a:gd name="T3" fmla="*/ 67 h 97"/>
                <a:gd name="T4" fmla="*/ 17 w 92"/>
                <a:gd name="T5" fmla="*/ 87 h 97"/>
                <a:gd name="T6" fmla="*/ 38 w 92"/>
                <a:gd name="T7" fmla="*/ 90 h 97"/>
                <a:gd name="T8" fmla="*/ 85 w 92"/>
                <a:gd name="T9" fmla="*/ 75 h 97"/>
                <a:gd name="T10" fmla="*/ 91 w 92"/>
                <a:gd name="T11" fmla="*/ 38 h 97"/>
                <a:gd name="T12" fmla="*/ 75 w 92"/>
                <a:gd name="T13" fmla="*/ 17 h 97"/>
                <a:gd name="T14" fmla="*/ 8 w 92"/>
                <a:gd name="T15" fmla="*/ 2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7">
                  <a:moveTo>
                    <a:pt x="8" y="25"/>
                  </a:moveTo>
                  <a:cubicBezTo>
                    <a:pt x="1" y="67"/>
                    <a:pt x="1" y="67"/>
                    <a:pt x="1" y="67"/>
                  </a:cubicBezTo>
                  <a:cubicBezTo>
                    <a:pt x="0" y="76"/>
                    <a:pt x="7" y="85"/>
                    <a:pt x="17" y="87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52" y="92"/>
                    <a:pt x="81" y="97"/>
                    <a:pt x="85" y="7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2" y="28"/>
                    <a:pt x="85" y="19"/>
                    <a:pt x="75" y="17"/>
                  </a:cubicBezTo>
                  <a:cubicBezTo>
                    <a:pt x="59" y="15"/>
                    <a:pt x="12" y="0"/>
                    <a:pt x="8" y="25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7"/>
            <p:cNvSpPr>
              <a:spLocks/>
            </p:cNvSpPr>
            <p:nvPr/>
          </p:nvSpPr>
          <p:spPr bwMode="auto">
            <a:xfrm>
              <a:off x="4115492" y="5161220"/>
              <a:ext cx="171337" cy="191107"/>
            </a:xfrm>
            <a:custGeom>
              <a:avLst/>
              <a:gdLst>
                <a:gd name="T0" fmla="*/ 6 w 33"/>
                <a:gd name="T1" fmla="*/ 4 h 37"/>
                <a:gd name="T2" fmla="*/ 6 w 33"/>
                <a:gd name="T3" fmla="*/ 4 h 37"/>
                <a:gd name="T4" fmla="*/ 4 w 33"/>
                <a:gd name="T5" fmla="*/ 20 h 37"/>
                <a:gd name="T6" fmla="*/ 11 w 33"/>
                <a:gd name="T7" fmla="*/ 31 h 37"/>
                <a:gd name="T8" fmla="*/ 27 w 33"/>
                <a:gd name="T9" fmla="*/ 33 h 37"/>
                <a:gd name="T10" fmla="*/ 27 w 33"/>
                <a:gd name="T11" fmla="*/ 33 h 37"/>
                <a:gd name="T12" fmla="*/ 30 w 33"/>
                <a:gd name="T13" fmla="*/ 17 h 37"/>
                <a:gd name="T14" fmla="*/ 22 w 33"/>
                <a:gd name="T15" fmla="*/ 7 h 37"/>
                <a:gd name="T16" fmla="*/ 6 w 33"/>
                <a:gd name="T1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7">
                  <a:moveTo>
                    <a:pt x="6" y="4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1" y="8"/>
                    <a:pt x="0" y="15"/>
                    <a:pt x="4" y="2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5" y="36"/>
                    <a:pt x="22" y="37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32" y="30"/>
                    <a:pt x="33" y="22"/>
                    <a:pt x="30" y="1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19" y="2"/>
                    <a:pt x="11" y="0"/>
                    <a:pt x="6" y="4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8"/>
            <p:cNvSpPr>
              <a:spLocks/>
            </p:cNvSpPr>
            <p:nvPr/>
          </p:nvSpPr>
          <p:spPr bwMode="auto">
            <a:xfrm>
              <a:off x="3849699" y="5185383"/>
              <a:ext cx="213073" cy="397590"/>
            </a:xfrm>
            <a:custGeom>
              <a:avLst/>
              <a:gdLst>
                <a:gd name="T0" fmla="*/ 30 w 41"/>
                <a:gd name="T1" fmla="*/ 76 h 76"/>
                <a:gd name="T2" fmla="*/ 30 w 41"/>
                <a:gd name="T3" fmla="*/ 74 h 76"/>
                <a:gd name="T4" fmla="*/ 30 w 41"/>
                <a:gd name="T5" fmla="*/ 74 h 76"/>
                <a:gd name="T6" fmla="*/ 22 w 41"/>
                <a:gd name="T7" fmla="*/ 63 h 76"/>
                <a:gd name="T8" fmla="*/ 24 w 41"/>
                <a:gd name="T9" fmla="*/ 63 h 76"/>
                <a:gd name="T10" fmla="*/ 37 w 41"/>
                <a:gd name="T11" fmla="*/ 54 h 76"/>
                <a:gd name="T12" fmla="*/ 37 w 41"/>
                <a:gd name="T13" fmla="*/ 54 h 76"/>
                <a:gd name="T14" fmla="*/ 29 w 41"/>
                <a:gd name="T15" fmla="*/ 43 h 76"/>
                <a:gd name="T16" fmla="*/ 40 w 41"/>
                <a:gd name="T17" fmla="*/ 34 h 76"/>
                <a:gd name="T18" fmla="*/ 40 w 41"/>
                <a:gd name="T19" fmla="*/ 34 h 76"/>
                <a:gd name="T20" fmla="*/ 29 w 41"/>
                <a:gd name="T21" fmla="*/ 22 h 76"/>
                <a:gd name="T22" fmla="*/ 28 w 41"/>
                <a:gd name="T23" fmla="*/ 22 h 76"/>
                <a:gd name="T24" fmla="*/ 37 w 41"/>
                <a:gd name="T25" fmla="*/ 13 h 76"/>
                <a:gd name="T26" fmla="*/ 37 w 41"/>
                <a:gd name="T27" fmla="*/ 13 h 76"/>
                <a:gd name="T28" fmla="*/ 27 w 41"/>
                <a:gd name="T29" fmla="*/ 1 h 76"/>
                <a:gd name="T30" fmla="*/ 18 w 41"/>
                <a:gd name="T31" fmla="*/ 0 h 76"/>
                <a:gd name="T32" fmla="*/ 11 w 41"/>
                <a:gd name="T33" fmla="*/ 2 h 76"/>
                <a:gd name="T34" fmla="*/ 4 w 41"/>
                <a:gd name="T35" fmla="*/ 15 h 76"/>
                <a:gd name="T36" fmla="*/ 0 w 41"/>
                <a:gd name="T37" fmla="*/ 56 h 76"/>
                <a:gd name="T38" fmla="*/ 0 w 41"/>
                <a:gd name="T39" fmla="*/ 58 h 76"/>
                <a:gd name="T40" fmla="*/ 19 w 41"/>
                <a:gd name="T41" fmla="*/ 75 h 76"/>
                <a:gd name="T42" fmla="*/ 30 w 41"/>
                <a:gd name="T4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76">
                  <a:moveTo>
                    <a:pt x="30" y="76"/>
                  </a:moveTo>
                  <a:cubicBezTo>
                    <a:pt x="30" y="76"/>
                    <a:pt x="30" y="75"/>
                    <a:pt x="30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1" y="69"/>
                    <a:pt x="27" y="65"/>
                    <a:pt x="22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31" y="64"/>
                    <a:pt x="36" y="60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49"/>
                    <a:pt x="34" y="45"/>
                    <a:pt x="29" y="43"/>
                  </a:cubicBezTo>
                  <a:cubicBezTo>
                    <a:pt x="35" y="43"/>
                    <a:pt x="40" y="39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28"/>
                    <a:pt x="36" y="23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33" y="21"/>
                    <a:pt x="37" y="18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7"/>
                    <a:pt x="33" y="2"/>
                    <a:pt x="27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0"/>
                    <a:pt x="13" y="1"/>
                    <a:pt x="11" y="2"/>
                  </a:cubicBezTo>
                  <a:cubicBezTo>
                    <a:pt x="7" y="5"/>
                    <a:pt x="4" y="9"/>
                    <a:pt x="4" y="1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7"/>
                    <a:pt x="0" y="57"/>
                    <a:pt x="0" y="58"/>
                  </a:cubicBezTo>
                  <a:cubicBezTo>
                    <a:pt x="1" y="66"/>
                    <a:pt x="9" y="74"/>
                    <a:pt x="19" y="75"/>
                  </a:cubicBezTo>
                  <a:lnTo>
                    <a:pt x="30" y="76"/>
                  </a:ln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9"/>
            <p:cNvSpPr>
              <a:spLocks/>
            </p:cNvSpPr>
            <p:nvPr/>
          </p:nvSpPr>
          <p:spPr bwMode="auto">
            <a:xfrm>
              <a:off x="3761834" y="5154631"/>
              <a:ext cx="265792" cy="136191"/>
            </a:xfrm>
            <a:custGeom>
              <a:avLst/>
              <a:gdLst>
                <a:gd name="T0" fmla="*/ 1 w 51"/>
                <a:gd name="T1" fmla="*/ 10 h 26"/>
                <a:gd name="T2" fmla="*/ 1 w 51"/>
                <a:gd name="T3" fmla="*/ 10 h 26"/>
                <a:gd name="T4" fmla="*/ 11 w 51"/>
                <a:gd name="T5" fmla="*/ 21 h 26"/>
                <a:gd name="T6" fmla="*/ 39 w 51"/>
                <a:gd name="T7" fmla="*/ 25 h 26"/>
                <a:gd name="T8" fmla="*/ 51 w 51"/>
                <a:gd name="T9" fmla="*/ 16 h 26"/>
                <a:gd name="T10" fmla="*/ 51 w 51"/>
                <a:gd name="T11" fmla="*/ 16 h 26"/>
                <a:gd name="T12" fmla="*/ 41 w 51"/>
                <a:gd name="T13" fmla="*/ 5 h 26"/>
                <a:gd name="T14" fmla="*/ 12 w 51"/>
                <a:gd name="T15" fmla="*/ 1 h 26"/>
                <a:gd name="T16" fmla="*/ 1 w 51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6"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0" y="15"/>
                    <a:pt x="5" y="21"/>
                    <a:pt x="11" y="21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5" y="26"/>
                    <a:pt x="50" y="22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1"/>
                    <a:pt x="47" y="5"/>
                    <a:pt x="41" y="5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0"/>
                    <a:pt x="1" y="4"/>
                    <a:pt x="1" y="10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60"/>
            <p:cNvSpPr>
              <a:spLocks/>
            </p:cNvSpPr>
            <p:nvPr/>
          </p:nvSpPr>
          <p:spPr bwMode="auto">
            <a:xfrm>
              <a:off x="3720099" y="5260069"/>
              <a:ext cx="322905" cy="140584"/>
            </a:xfrm>
            <a:custGeom>
              <a:avLst/>
              <a:gdLst>
                <a:gd name="T0" fmla="*/ 1 w 62"/>
                <a:gd name="T1" fmla="*/ 9 h 27"/>
                <a:gd name="T2" fmla="*/ 1 w 62"/>
                <a:gd name="T3" fmla="*/ 9 h 27"/>
                <a:gd name="T4" fmla="*/ 12 w 62"/>
                <a:gd name="T5" fmla="*/ 21 h 27"/>
                <a:gd name="T6" fmla="*/ 49 w 62"/>
                <a:gd name="T7" fmla="*/ 26 h 27"/>
                <a:gd name="T8" fmla="*/ 62 w 62"/>
                <a:gd name="T9" fmla="*/ 17 h 27"/>
                <a:gd name="T10" fmla="*/ 62 w 62"/>
                <a:gd name="T11" fmla="*/ 17 h 27"/>
                <a:gd name="T12" fmla="*/ 51 w 62"/>
                <a:gd name="T13" fmla="*/ 5 h 27"/>
                <a:gd name="T14" fmla="*/ 14 w 62"/>
                <a:gd name="T15" fmla="*/ 0 h 27"/>
                <a:gd name="T16" fmla="*/ 1 w 62"/>
                <a:gd name="T17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27">
                  <a:moveTo>
                    <a:pt x="1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5"/>
                    <a:pt x="5" y="20"/>
                    <a:pt x="12" y="21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56" y="27"/>
                    <a:pt x="61" y="23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2" y="12"/>
                    <a:pt x="57" y="6"/>
                    <a:pt x="51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1" y="3"/>
                    <a:pt x="1" y="9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61"/>
            <p:cNvSpPr>
              <a:spLocks/>
            </p:cNvSpPr>
            <p:nvPr/>
          </p:nvSpPr>
          <p:spPr bwMode="auto">
            <a:xfrm>
              <a:off x="3731082" y="5363309"/>
              <a:ext cx="296545" cy="136191"/>
            </a:xfrm>
            <a:custGeom>
              <a:avLst/>
              <a:gdLst>
                <a:gd name="T0" fmla="*/ 1 w 57"/>
                <a:gd name="T1" fmla="*/ 10 h 26"/>
                <a:gd name="T2" fmla="*/ 1 w 57"/>
                <a:gd name="T3" fmla="*/ 10 h 26"/>
                <a:gd name="T4" fmla="*/ 38 w 57"/>
                <a:gd name="T5" fmla="*/ 24 h 26"/>
                <a:gd name="T6" fmla="*/ 57 w 57"/>
                <a:gd name="T7" fmla="*/ 18 h 26"/>
                <a:gd name="T8" fmla="*/ 57 w 57"/>
                <a:gd name="T9" fmla="*/ 18 h 26"/>
                <a:gd name="T10" fmla="*/ 46 w 57"/>
                <a:gd name="T11" fmla="*/ 6 h 26"/>
                <a:gd name="T12" fmla="*/ 13 w 57"/>
                <a:gd name="T13" fmla="*/ 1 h 26"/>
                <a:gd name="T14" fmla="*/ 1 w 57"/>
                <a:gd name="T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26">
                  <a:moveTo>
                    <a:pt x="1" y="10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0" y="25"/>
                    <a:pt x="28" y="22"/>
                    <a:pt x="38" y="24"/>
                  </a:cubicBezTo>
                  <a:cubicBezTo>
                    <a:pt x="48" y="26"/>
                    <a:pt x="56" y="25"/>
                    <a:pt x="57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2"/>
                    <a:pt x="52" y="7"/>
                    <a:pt x="46" y="6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7" y="0"/>
                    <a:pt x="2" y="4"/>
                    <a:pt x="1" y="10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62"/>
            <p:cNvSpPr>
              <a:spLocks/>
            </p:cNvSpPr>
            <p:nvPr/>
          </p:nvSpPr>
          <p:spPr bwMode="auto">
            <a:xfrm>
              <a:off x="3746459" y="5468747"/>
              <a:ext cx="243826" cy="114225"/>
            </a:xfrm>
            <a:custGeom>
              <a:avLst/>
              <a:gdLst>
                <a:gd name="T0" fmla="*/ 1 w 47"/>
                <a:gd name="T1" fmla="*/ 9 h 22"/>
                <a:gd name="T2" fmla="*/ 1 w 47"/>
                <a:gd name="T3" fmla="*/ 9 h 22"/>
                <a:gd name="T4" fmla="*/ 25 w 47"/>
                <a:gd name="T5" fmla="*/ 20 h 22"/>
                <a:gd name="T6" fmla="*/ 47 w 47"/>
                <a:gd name="T7" fmla="*/ 15 h 22"/>
                <a:gd name="T8" fmla="*/ 47 w 47"/>
                <a:gd name="T9" fmla="*/ 15 h 22"/>
                <a:gd name="T10" fmla="*/ 38 w 47"/>
                <a:gd name="T11" fmla="*/ 4 h 22"/>
                <a:gd name="T12" fmla="*/ 12 w 47"/>
                <a:gd name="T13" fmla="*/ 1 h 22"/>
                <a:gd name="T14" fmla="*/ 1 w 47"/>
                <a:gd name="T1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22">
                  <a:moveTo>
                    <a:pt x="1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22"/>
                    <a:pt x="17" y="19"/>
                    <a:pt x="25" y="20"/>
                  </a:cubicBezTo>
                  <a:cubicBezTo>
                    <a:pt x="35" y="21"/>
                    <a:pt x="46" y="22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0"/>
                    <a:pt x="43" y="5"/>
                    <a:pt x="38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6" y="0"/>
                    <a:pt x="2" y="4"/>
                    <a:pt x="1" y="9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63"/>
            <p:cNvSpPr>
              <a:spLocks/>
            </p:cNvSpPr>
            <p:nvPr/>
          </p:nvSpPr>
          <p:spPr bwMode="auto">
            <a:xfrm>
              <a:off x="3955137" y="5185383"/>
              <a:ext cx="61505" cy="94456"/>
            </a:xfrm>
            <a:custGeom>
              <a:avLst/>
              <a:gdLst>
                <a:gd name="T0" fmla="*/ 1 w 12"/>
                <a:gd name="T1" fmla="*/ 17 h 18"/>
                <a:gd name="T2" fmla="*/ 1 w 12"/>
                <a:gd name="T3" fmla="*/ 17 h 18"/>
                <a:gd name="T4" fmla="*/ 12 w 12"/>
                <a:gd name="T5" fmla="*/ 10 h 18"/>
                <a:gd name="T6" fmla="*/ 12 w 12"/>
                <a:gd name="T7" fmla="*/ 10 h 18"/>
                <a:gd name="T8" fmla="*/ 3 w 12"/>
                <a:gd name="T9" fmla="*/ 0 h 18"/>
                <a:gd name="T10" fmla="*/ 2 w 12"/>
                <a:gd name="T11" fmla="*/ 0 h 18"/>
                <a:gd name="T12" fmla="*/ 0 w 12"/>
                <a:gd name="T13" fmla="*/ 8 h 18"/>
                <a:gd name="T14" fmla="*/ 1 w 12"/>
                <a:gd name="T1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" y="1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7" y="18"/>
                    <a:pt x="11" y="15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5"/>
                    <a:pt x="8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1" y="5"/>
                    <a:pt x="0" y="8"/>
                  </a:cubicBezTo>
                  <a:cubicBezTo>
                    <a:pt x="0" y="11"/>
                    <a:pt x="0" y="14"/>
                    <a:pt x="1" y="17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64"/>
            <p:cNvSpPr>
              <a:spLocks/>
            </p:cNvSpPr>
            <p:nvPr/>
          </p:nvSpPr>
          <p:spPr bwMode="auto">
            <a:xfrm>
              <a:off x="3970515" y="5295215"/>
              <a:ext cx="61505" cy="94456"/>
            </a:xfrm>
            <a:custGeom>
              <a:avLst/>
              <a:gdLst>
                <a:gd name="T0" fmla="*/ 1 w 12"/>
                <a:gd name="T1" fmla="*/ 18 h 18"/>
                <a:gd name="T2" fmla="*/ 1 w 12"/>
                <a:gd name="T3" fmla="*/ 18 h 18"/>
                <a:gd name="T4" fmla="*/ 12 w 12"/>
                <a:gd name="T5" fmla="*/ 10 h 18"/>
                <a:gd name="T6" fmla="*/ 12 w 12"/>
                <a:gd name="T7" fmla="*/ 10 h 18"/>
                <a:gd name="T8" fmla="*/ 3 w 12"/>
                <a:gd name="T9" fmla="*/ 0 h 18"/>
                <a:gd name="T10" fmla="*/ 2 w 12"/>
                <a:gd name="T11" fmla="*/ 0 h 18"/>
                <a:gd name="T12" fmla="*/ 0 w 12"/>
                <a:gd name="T13" fmla="*/ 8 h 18"/>
                <a:gd name="T14" fmla="*/ 1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7" y="18"/>
                    <a:pt x="11" y="15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5"/>
                    <a:pt x="8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5"/>
                    <a:pt x="0" y="8"/>
                  </a:cubicBezTo>
                  <a:cubicBezTo>
                    <a:pt x="0" y="11"/>
                    <a:pt x="0" y="14"/>
                    <a:pt x="1" y="18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5"/>
            <p:cNvSpPr>
              <a:spLocks/>
            </p:cNvSpPr>
            <p:nvPr/>
          </p:nvSpPr>
          <p:spPr bwMode="auto">
            <a:xfrm>
              <a:off x="3955137" y="5400653"/>
              <a:ext cx="61505" cy="87865"/>
            </a:xfrm>
            <a:custGeom>
              <a:avLst/>
              <a:gdLst>
                <a:gd name="T0" fmla="*/ 1 w 12"/>
                <a:gd name="T1" fmla="*/ 16 h 17"/>
                <a:gd name="T2" fmla="*/ 1 w 12"/>
                <a:gd name="T3" fmla="*/ 16 h 17"/>
                <a:gd name="T4" fmla="*/ 12 w 12"/>
                <a:gd name="T5" fmla="*/ 9 h 17"/>
                <a:gd name="T6" fmla="*/ 12 w 12"/>
                <a:gd name="T7" fmla="*/ 9 h 17"/>
                <a:gd name="T8" fmla="*/ 3 w 12"/>
                <a:gd name="T9" fmla="*/ 0 h 17"/>
                <a:gd name="T10" fmla="*/ 2 w 12"/>
                <a:gd name="T11" fmla="*/ 0 h 17"/>
                <a:gd name="T12" fmla="*/ 0 w 12"/>
                <a:gd name="T13" fmla="*/ 7 h 17"/>
                <a:gd name="T14" fmla="*/ 1 w 12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7" y="17"/>
                    <a:pt x="11" y="14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5"/>
                    <a:pt x="8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5"/>
                    <a:pt x="0" y="7"/>
                  </a:cubicBezTo>
                  <a:cubicBezTo>
                    <a:pt x="0" y="10"/>
                    <a:pt x="0" y="13"/>
                    <a:pt x="1" y="16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66"/>
            <p:cNvSpPr>
              <a:spLocks/>
            </p:cNvSpPr>
            <p:nvPr/>
          </p:nvSpPr>
          <p:spPr bwMode="auto">
            <a:xfrm>
              <a:off x="3922189" y="5499500"/>
              <a:ext cx="79078" cy="76883"/>
            </a:xfrm>
            <a:custGeom>
              <a:avLst/>
              <a:gdLst>
                <a:gd name="T0" fmla="*/ 1 w 15"/>
                <a:gd name="T1" fmla="*/ 13 h 15"/>
                <a:gd name="T2" fmla="*/ 1 w 15"/>
                <a:gd name="T3" fmla="*/ 13 h 15"/>
                <a:gd name="T4" fmla="*/ 2 w 15"/>
                <a:gd name="T5" fmla="*/ 0 h 15"/>
                <a:gd name="T6" fmla="*/ 2 w 15"/>
                <a:gd name="T7" fmla="*/ 0 h 15"/>
                <a:gd name="T8" fmla="*/ 0 w 15"/>
                <a:gd name="T9" fmla="*/ 5 h 15"/>
                <a:gd name="T10" fmla="*/ 1 w 15"/>
                <a:gd name="T11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5"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4" y="15"/>
                    <a:pt x="15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3"/>
                    <a:pt x="0" y="5"/>
                  </a:cubicBezTo>
                  <a:cubicBezTo>
                    <a:pt x="0" y="8"/>
                    <a:pt x="0" y="11"/>
                    <a:pt x="1" y="13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67"/>
            <p:cNvSpPr>
              <a:spLocks/>
            </p:cNvSpPr>
            <p:nvPr/>
          </p:nvSpPr>
          <p:spPr bwMode="auto">
            <a:xfrm>
              <a:off x="4016643" y="5066766"/>
              <a:ext cx="213073" cy="208680"/>
            </a:xfrm>
            <a:custGeom>
              <a:avLst/>
              <a:gdLst>
                <a:gd name="T0" fmla="*/ 4 w 41"/>
                <a:gd name="T1" fmla="*/ 6 h 40"/>
                <a:gd name="T2" fmla="*/ 4 w 41"/>
                <a:gd name="T3" fmla="*/ 6 h 40"/>
                <a:gd name="T4" fmla="*/ 6 w 41"/>
                <a:gd name="T5" fmla="*/ 23 h 40"/>
                <a:gd name="T6" fmla="*/ 21 w 41"/>
                <a:gd name="T7" fmla="*/ 36 h 40"/>
                <a:gd name="T8" fmla="*/ 37 w 41"/>
                <a:gd name="T9" fmla="*/ 34 h 40"/>
                <a:gd name="T10" fmla="*/ 37 w 41"/>
                <a:gd name="T11" fmla="*/ 34 h 40"/>
                <a:gd name="T12" fmla="*/ 35 w 41"/>
                <a:gd name="T13" fmla="*/ 18 h 40"/>
                <a:gd name="T14" fmla="*/ 20 w 41"/>
                <a:gd name="T15" fmla="*/ 4 h 40"/>
                <a:gd name="T16" fmla="*/ 4 w 41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0"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0" y="11"/>
                    <a:pt x="1" y="18"/>
                    <a:pt x="6" y="23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6" y="40"/>
                    <a:pt x="33" y="39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1" y="29"/>
                    <a:pt x="40" y="22"/>
                    <a:pt x="35" y="18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5" y="0"/>
                    <a:pt x="8" y="1"/>
                    <a:pt x="4" y="6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68"/>
            <p:cNvSpPr>
              <a:spLocks/>
            </p:cNvSpPr>
            <p:nvPr/>
          </p:nvSpPr>
          <p:spPr bwMode="auto">
            <a:xfrm>
              <a:off x="3845306" y="5044799"/>
              <a:ext cx="296545" cy="131798"/>
            </a:xfrm>
            <a:custGeom>
              <a:avLst/>
              <a:gdLst>
                <a:gd name="T0" fmla="*/ 45 w 57"/>
                <a:gd name="T1" fmla="*/ 25 h 25"/>
                <a:gd name="T2" fmla="*/ 56 w 57"/>
                <a:gd name="T3" fmla="*/ 18 h 25"/>
                <a:gd name="T4" fmla="*/ 56 w 57"/>
                <a:gd name="T5" fmla="*/ 18 h 25"/>
                <a:gd name="T6" fmla="*/ 46 w 57"/>
                <a:gd name="T7" fmla="*/ 5 h 25"/>
                <a:gd name="T8" fmla="*/ 23 w 57"/>
                <a:gd name="T9" fmla="*/ 3 h 25"/>
                <a:gd name="T10" fmla="*/ 45 w 57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">
                  <a:moveTo>
                    <a:pt x="45" y="25"/>
                  </a:moveTo>
                  <a:cubicBezTo>
                    <a:pt x="51" y="25"/>
                    <a:pt x="56" y="24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2"/>
                    <a:pt x="52" y="6"/>
                    <a:pt x="46" y="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0" y="0"/>
                    <a:pt x="14" y="25"/>
                    <a:pt x="45" y="25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69"/>
            <p:cNvSpPr>
              <a:spLocks/>
            </p:cNvSpPr>
            <p:nvPr/>
          </p:nvSpPr>
          <p:spPr bwMode="auto">
            <a:xfrm>
              <a:off x="3906812" y="5055782"/>
              <a:ext cx="109831" cy="41737"/>
            </a:xfrm>
            <a:custGeom>
              <a:avLst/>
              <a:gdLst>
                <a:gd name="T0" fmla="*/ 21 w 21"/>
                <a:gd name="T1" fmla="*/ 2 h 8"/>
                <a:gd name="T2" fmla="*/ 11 w 21"/>
                <a:gd name="T3" fmla="*/ 1 h 8"/>
                <a:gd name="T4" fmla="*/ 1 w 21"/>
                <a:gd name="T5" fmla="*/ 5 h 8"/>
                <a:gd name="T6" fmla="*/ 21 w 21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">
                  <a:moveTo>
                    <a:pt x="2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5" y="0"/>
                    <a:pt x="0" y="2"/>
                    <a:pt x="1" y="5"/>
                  </a:cubicBezTo>
                  <a:cubicBezTo>
                    <a:pt x="9" y="8"/>
                    <a:pt x="20" y="7"/>
                    <a:pt x="21" y="2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0"/>
            <p:cNvSpPr>
              <a:spLocks/>
            </p:cNvSpPr>
            <p:nvPr/>
          </p:nvSpPr>
          <p:spPr bwMode="auto">
            <a:xfrm>
              <a:off x="8001321" y="5123878"/>
              <a:ext cx="483257" cy="505224"/>
            </a:xfrm>
            <a:custGeom>
              <a:avLst/>
              <a:gdLst>
                <a:gd name="T0" fmla="*/ 85 w 93"/>
                <a:gd name="T1" fmla="*/ 25 h 97"/>
                <a:gd name="T2" fmla="*/ 91 w 93"/>
                <a:gd name="T3" fmla="*/ 67 h 97"/>
                <a:gd name="T4" fmla="*/ 75 w 93"/>
                <a:gd name="T5" fmla="*/ 87 h 97"/>
                <a:gd name="T6" fmla="*/ 55 w 93"/>
                <a:gd name="T7" fmla="*/ 90 h 97"/>
                <a:gd name="T8" fmla="*/ 8 w 93"/>
                <a:gd name="T9" fmla="*/ 75 h 97"/>
                <a:gd name="T10" fmla="*/ 2 w 93"/>
                <a:gd name="T11" fmla="*/ 38 h 97"/>
                <a:gd name="T12" fmla="*/ 18 w 93"/>
                <a:gd name="T13" fmla="*/ 17 h 97"/>
                <a:gd name="T14" fmla="*/ 85 w 93"/>
                <a:gd name="T15" fmla="*/ 2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97">
                  <a:moveTo>
                    <a:pt x="85" y="25"/>
                  </a:moveTo>
                  <a:cubicBezTo>
                    <a:pt x="91" y="67"/>
                    <a:pt x="91" y="67"/>
                    <a:pt x="91" y="67"/>
                  </a:cubicBezTo>
                  <a:cubicBezTo>
                    <a:pt x="93" y="76"/>
                    <a:pt x="85" y="85"/>
                    <a:pt x="75" y="87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40" y="92"/>
                    <a:pt x="11" y="97"/>
                    <a:pt x="8" y="75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28"/>
                    <a:pt x="8" y="19"/>
                    <a:pt x="18" y="17"/>
                  </a:cubicBezTo>
                  <a:cubicBezTo>
                    <a:pt x="34" y="15"/>
                    <a:pt x="81" y="0"/>
                    <a:pt x="85" y="25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71"/>
            <p:cNvSpPr>
              <a:spLocks/>
            </p:cNvSpPr>
            <p:nvPr/>
          </p:nvSpPr>
          <p:spPr bwMode="auto">
            <a:xfrm>
              <a:off x="8012304" y="5161220"/>
              <a:ext cx="171337" cy="191107"/>
            </a:xfrm>
            <a:custGeom>
              <a:avLst/>
              <a:gdLst>
                <a:gd name="T0" fmla="*/ 27 w 33"/>
                <a:gd name="T1" fmla="*/ 4 h 37"/>
                <a:gd name="T2" fmla="*/ 27 w 33"/>
                <a:gd name="T3" fmla="*/ 4 h 37"/>
                <a:gd name="T4" fmla="*/ 30 w 33"/>
                <a:gd name="T5" fmla="*/ 20 h 37"/>
                <a:gd name="T6" fmla="*/ 22 w 33"/>
                <a:gd name="T7" fmla="*/ 31 h 37"/>
                <a:gd name="T8" fmla="*/ 6 w 33"/>
                <a:gd name="T9" fmla="*/ 33 h 37"/>
                <a:gd name="T10" fmla="*/ 6 w 33"/>
                <a:gd name="T11" fmla="*/ 33 h 37"/>
                <a:gd name="T12" fmla="*/ 4 w 33"/>
                <a:gd name="T13" fmla="*/ 17 h 37"/>
                <a:gd name="T14" fmla="*/ 11 w 33"/>
                <a:gd name="T15" fmla="*/ 7 h 37"/>
                <a:gd name="T16" fmla="*/ 27 w 33"/>
                <a:gd name="T17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7">
                  <a:moveTo>
                    <a:pt x="27" y="4"/>
                  </a:moveTo>
                  <a:cubicBezTo>
                    <a:pt x="27" y="4"/>
                    <a:pt x="27" y="4"/>
                    <a:pt x="27" y="4"/>
                  </a:cubicBezTo>
                  <a:cubicBezTo>
                    <a:pt x="32" y="8"/>
                    <a:pt x="33" y="15"/>
                    <a:pt x="30" y="2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19" y="36"/>
                    <a:pt x="11" y="37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1" y="30"/>
                    <a:pt x="0" y="22"/>
                    <a:pt x="4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5" y="2"/>
                    <a:pt x="22" y="0"/>
                    <a:pt x="27" y="4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72"/>
            <p:cNvSpPr>
              <a:spLocks/>
            </p:cNvSpPr>
            <p:nvPr/>
          </p:nvSpPr>
          <p:spPr bwMode="auto">
            <a:xfrm>
              <a:off x="8240753" y="5185383"/>
              <a:ext cx="208680" cy="397590"/>
            </a:xfrm>
            <a:custGeom>
              <a:avLst/>
              <a:gdLst>
                <a:gd name="T0" fmla="*/ 11 w 40"/>
                <a:gd name="T1" fmla="*/ 76 h 76"/>
                <a:gd name="T2" fmla="*/ 10 w 40"/>
                <a:gd name="T3" fmla="*/ 74 h 76"/>
                <a:gd name="T4" fmla="*/ 10 w 40"/>
                <a:gd name="T5" fmla="*/ 74 h 76"/>
                <a:gd name="T6" fmla="*/ 18 w 40"/>
                <a:gd name="T7" fmla="*/ 63 h 76"/>
                <a:gd name="T8" fmla="*/ 16 w 40"/>
                <a:gd name="T9" fmla="*/ 63 h 76"/>
                <a:gd name="T10" fmla="*/ 3 w 40"/>
                <a:gd name="T11" fmla="*/ 54 h 76"/>
                <a:gd name="T12" fmla="*/ 3 w 40"/>
                <a:gd name="T13" fmla="*/ 54 h 76"/>
                <a:gd name="T14" fmla="*/ 12 w 40"/>
                <a:gd name="T15" fmla="*/ 43 h 76"/>
                <a:gd name="T16" fmla="*/ 0 w 40"/>
                <a:gd name="T17" fmla="*/ 34 h 76"/>
                <a:gd name="T18" fmla="*/ 0 w 40"/>
                <a:gd name="T19" fmla="*/ 34 h 76"/>
                <a:gd name="T20" fmla="*/ 11 w 40"/>
                <a:gd name="T21" fmla="*/ 22 h 76"/>
                <a:gd name="T22" fmla="*/ 13 w 40"/>
                <a:gd name="T23" fmla="*/ 22 h 76"/>
                <a:gd name="T24" fmla="*/ 3 w 40"/>
                <a:gd name="T25" fmla="*/ 13 h 76"/>
                <a:gd name="T26" fmla="*/ 3 w 40"/>
                <a:gd name="T27" fmla="*/ 13 h 76"/>
                <a:gd name="T28" fmla="*/ 14 w 40"/>
                <a:gd name="T29" fmla="*/ 1 h 76"/>
                <a:gd name="T30" fmla="*/ 23 w 40"/>
                <a:gd name="T31" fmla="*/ 0 h 76"/>
                <a:gd name="T32" fmla="*/ 29 w 40"/>
                <a:gd name="T33" fmla="*/ 2 h 76"/>
                <a:gd name="T34" fmla="*/ 37 w 40"/>
                <a:gd name="T35" fmla="*/ 15 h 76"/>
                <a:gd name="T36" fmla="*/ 40 w 40"/>
                <a:gd name="T37" fmla="*/ 56 h 76"/>
                <a:gd name="T38" fmla="*/ 40 w 40"/>
                <a:gd name="T39" fmla="*/ 58 h 76"/>
                <a:gd name="T40" fmla="*/ 21 w 40"/>
                <a:gd name="T41" fmla="*/ 75 h 76"/>
                <a:gd name="T42" fmla="*/ 11 w 40"/>
                <a:gd name="T4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0" h="76">
                  <a:moveTo>
                    <a:pt x="11" y="76"/>
                  </a:moveTo>
                  <a:cubicBezTo>
                    <a:pt x="10" y="76"/>
                    <a:pt x="10" y="75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69"/>
                    <a:pt x="13" y="65"/>
                    <a:pt x="18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0" y="64"/>
                    <a:pt x="4" y="60"/>
                    <a:pt x="3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3" y="49"/>
                    <a:pt x="7" y="45"/>
                    <a:pt x="12" y="43"/>
                  </a:cubicBezTo>
                  <a:cubicBezTo>
                    <a:pt x="6" y="43"/>
                    <a:pt x="1" y="39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8"/>
                    <a:pt x="5" y="23"/>
                    <a:pt x="11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8" y="21"/>
                    <a:pt x="4" y="18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7"/>
                    <a:pt x="7" y="2"/>
                    <a:pt x="14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7" y="1"/>
                    <a:pt x="29" y="2"/>
                  </a:cubicBezTo>
                  <a:cubicBezTo>
                    <a:pt x="33" y="5"/>
                    <a:pt x="36" y="9"/>
                    <a:pt x="37" y="1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8"/>
                  </a:cubicBezTo>
                  <a:cubicBezTo>
                    <a:pt x="39" y="66"/>
                    <a:pt x="31" y="74"/>
                    <a:pt x="21" y="75"/>
                  </a:cubicBezTo>
                  <a:lnTo>
                    <a:pt x="11" y="76"/>
                  </a:ln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73"/>
            <p:cNvSpPr>
              <a:spLocks/>
            </p:cNvSpPr>
            <p:nvPr/>
          </p:nvSpPr>
          <p:spPr bwMode="auto">
            <a:xfrm>
              <a:off x="8271506" y="5154631"/>
              <a:ext cx="265792" cy="136191"/>
            </a:xfrm>
            <a:custGeom>
              <a:avLst/>
              <a:gdLst>
                <a:gd name="T0" fmla="*/ 50 w 51"/>
                <a:gd name="T1" fmla="*/ 10 h 26"/>
                <a:gd name="T2" fmla="*/ 50 w 51"/>
                <a:gd name="T3" fmla="*/ 10 h 26"/>
                <a:gd name="T4" fmla="*/ 41 w 51"/>
                <a:gd name="T5" fmla="*/ 21 h 26"/>
                <a:gd name="T6" fmla="*/ 12 w 51"/>
                <a:gd name="T7" fmla="*/ 25 h 26"/>
                <a:gd name="T8" fmla="*/ 0 w 51"/>
                <a:gd name="T9" fmla="*/ 16 h 26"/>
                <a:gd name="T10" fmla="*/ 0 w 51"/>
                <a:gd name="T11" fmla="*/ 16 h 26"/>
                <a:gd name="T12" fmla="*/ 10 w 51"/>
                <a:gd name="T13" fmla="*/ 5 h 26"/>
                <a:gd name="T14" fmla="*/ 39 w 51"/>
                <a:gd name="T15" fmla="*/ 1 h 26"/>
                <a:gd name="T16" fmla="*/ 50 w 51"/>
                <a:gd name="T17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26">
                  <a:moveTo>
                    <a:pt x="50" y="10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51" y="15"/>
                    <a:pt x="47" y="21"/>
                    <a:pt x="41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6" y="26"/>
                    <a:pt x="1" y="2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4" y="5"/>
                    <a:pt x="10" y="5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5" y="0"/>
                    <a:pt x="50" y="4"/>
                    <a:pt x="50" y="10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74"/>
            <p:cNvSpPr>
              <a:spLocks/>
            </p:cNvSpPr>
            <p:nvPr/>
          </p:nvSpPr>
          <p:spPr bwMode="auto">
            <a:xfrm>
              <a:off x="8256129" y="5260069"/>
              <a:ext cx="322905" cy="140584"/>
            </a:xfrm>
            <a:custGeom>
              <a:avLst/>
              <a:gdLst>
                <a:gd name="T0" fmla="*/ 61 w 62"/>
                <a:gd name="T1" fmla="*/ 9 h 27"/>
                <a:gd name="T2" fmla="*/ 61 w 62"/>
                <a:gd name="T3" fmla="*/ 9 h 27"/>
                <a:gd name="T4" fmla="*/ 50 w 62"/>
                <a:gd name="T5" fmla="*/ 21 h 27"/>
                <a:gd name="T6" fmla="*/ 13 w 62"/>
                <a:gd name="T7" fmla="*/ 26 h 27"/>
                <a:gd name="T8" fmla="*/ 1 w 62"/>
                <a:gd name="T9" fmla="*/ 17 h 27"/>
                <a:gd name="T10" fmla="*/ 1 w 62"/>
                <a:gd name="T11" fmla="*/ 17 h 27"/>
                <a:gd name="T12" fmla="*/ 12 w 62"/>
                <a:gd name="T13" fmla="*/ 5 h 27"/>
                <a:gd name="T14" fmla="*/ 49 w 62"/>
                <a:gd name="T15" fmla="*/ 0 h 27"/>
                <a:gd name="T16" fmla="*/ 61 w 62"/>
                <a:gd name="T17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27">
                  <a:moveTo>
                    <a:pt x="61" y="9"/>
                  </a:moveTo>
                  <a:cubicBezTo>
                    <a:pt x="61" y="9"/>
                    <a:pt x="61" y="9"/>
                    <a:pt x="61" y="9"/>
                  </a:cubicBezTo>
                  <a:cubicBezTo>
                    <a:pt x="62" y="15"/>
                    <a:pt x="57" y="20"/>
                    <a:pt x="50" y="21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7" y="27"/>
                    <a:pt x="1" y="23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2"/>
                    <a:pt x="5" y="6"/>
                    <a:pt x="12" y="5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5" y="0"/>
                    <a:pt x="61" y="3"/>
                    <a:pt x="61" y="9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75"/>
            <p:cNvSpPr>
              <a:spLocks/>
            </p:cNvSpPr>
            <p:nvPr/>
          </p:nvSpPr>
          <p:spPr bwMode="auto">
            <a:xfrm>
              <a:off x="8271506" y="5363309"/>
              <a:ext cx="300938" cy="136191"/>
            </a:xfrm>
            <a:custGeom>
              <a:avLst/>
              <a:gdLst>
                <a:gd name="T0" fmla="*/ 56 w 58"/>
                <a:gd name="T1" fmla="*/ 10 h 26"/>
                <a:gd name="T2" fmla="*/ 56 w 58"/>
                <a:gd name="T3" fmla="*/ 10 h 26"/>
                <a:gd name="T4" fmla="*/ 20 w 58"/>
                <a:gd name="T5" fmla="*/ 24 h 26"/>
                <a:gd name="T6" fmla="*/ 1 w 58"/>
                <a:gd name="T7" fmla="*/ 18 h 26"/>
                <a:gd name="T8" fmla="*/ 1 w 58"/>
                <a:gd name="T9" fmla="*/ 18 h 26"/>
                <a:gd name="T10" fmla="*/ 11 w 58"/>
                <a:gd name="T11" fmla="*/ 6 h 26"/>
                <a:gd name="T12" fmla="*/ 44 w 58"/>
                <a:gd name="T13" fmla="*/ 1 h 26"/>
                <a:gd name="T14" fmla="*/ 56 w 58"/>
                <a:gd name="T15" fmla="*/ 1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26">
                  <a:moveTo>
                    <a:pt x="56" y="10"/>
                  </a:moveTo>
                  <a:cubicBezTo>
                    <a:pt x="56" y="10"/>
                    <a:pt x="56" y="10"/>
                    <a:pt x="56" y="10"/>
                  </a:cubicBezTo>
                  <a:cubicBezTo>
                    <a:pt x="58" y="25"/>
                    <a:pt x="30" y="22"/>
                    <a:pt x="20" y="24"/>
                  </a:cubicBezTo>
                  <a:cubicBezTo>
                    <a:pt x="10" y="26"/>
                    <a:pt x="1" y="25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2"/>
                    <a:pt x="5" y="7"/>
                    <a:pt x="11" y="6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50" y="0"/>
                    <a:pt x="56" y="4"/>
                    <a:pt x="56" y="10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76"/>
            <p:cNvSpPr>
              <a:spLocks/>
            </p:cNvSpPr>
            <p:nvPr/>
          </p:nvSpPr>
          <p:spPr bwMode="auto">
            <a:xfrm>
              <a:off x="8308848" y="5468747"/>
              <a:ext cx="243826" cy="114225"/>
            </a:xfrm>
            <a:custGeom>
              <a:avLst/>
              <a:gdLst>
                <a:gd name="T0" fmla="*/ 46 w 47"/>
                <a:gd name="T1" fmla="*/ 9 h 22"/>
                <a:gd name="T2" fmla="*/ 46 w 47"/>
                <a:gd name="T3" fmla="*/ 9 h 22"/>
                <a:gd name="T4" fmla="*/ 22 w 47"/>
                <a:gd name="T5" fmla="*/ 20 h 22"/>
                <a:gd name="T6" fmla="*/ 0 w 47"/>
                <a:gd name="T7" fmla="*/ 15 h 22"/>
                <a:gd name="T8" fmla="*/ 0 w 47"/>
                <a:gd name="T9" fmla="*/ 15 h 22"/>
                <a:gd name="T10" fmla="*/ 10 w 47"/>
                <a:gd name="T11" fmla="*/ 4 h 22"/>
                <a:gd name="T12" fmla="*/ 35 w 47"/>
                <a:gd name="T13" fmla="*/ 1 h 22"/>
                <a:gd name="T14" fmla="*/ 46 w 47"/>
                <a:gd name="T1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22">
                  <a:moveTo>
                    <a:pt x="46" y="9"/>
                  </a:moveTo>
                  <a:cubicBezTo>
                    <a:pt x="46" y="9"/>
                    <a:pt x="46" y="9"/>
                    <a:pt x="46" y="9"/>
                  </a:cubicBezTo>
                  <a:cubicBezTo>
                    <a:pt x="47" y="22"/>
                    <a:pt x="31" y="19"/>
                    <a:pt x="22" y="20"/>
                  </a:cubicBezTo>
                  <a:cubicBezTo>
                    <a:pt x="12" y="21"/>
                    <a:pt x="1" y="22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0"/>
                    <a:pt x="4" y="5"/>
                    <a:pt x="10" y="4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41" y="0"/>
                    <a:pt x="46" y="4"/>
                    <a:pt x="46" y="9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77"/>
            <p:cNvSpPr>
              <a:spLocks/>
            </p:cNvSpPr>
            <p:nvPr/>
          </p:nvSpPr>
          <p:spPr bwMode="auto">
            <a:xfrm>
              <a:off x="8282489" y="5185383"/>
              <a:ext cx="61505" cy="94456"/>
            </a:xfrm>
            <a:custGeom>
              <a:avLst/>
              <a:gdLst>
                <a:gd name="T0" fmla="*/ 11 w 12"/>
                <a:gd name="T1" fmla="*/ 17 h 18"/>
                <a:gd name="T2" fmla="*/ 11 w 12"/>
                <a:gd name="T3" fmla="*/ 17 h 18"/>
                <a:gd name="T4" fmla="*/ 1 w 12"/>
                <a:gd name="T5" fmla="*/ 10 h 18"/>
                <a:gd name="T6" fmla="*/ 1 w 12"/>
                <a:gd name="T7" fmla="*/ 10 h 18"/>
                <a:gd name="T8" fmla="*/ 9 w 12"/>
                <a:gd name="T9" fmla="*/ 0 h 18"/>
                <a:gd name="T10" fmla="*/ 10 w 12"/>
                <a:gd name="T11" fmla="*/ 0 h 18"/>
                <a:gd name="T12" fmla="*/ 12 w 12"/>
                <a:gd name="T13" fmla="*/ 8 h 18"/>
                <a:gd name="T14" fmla="*/ 11 w 12"/>
                <a:gd name="T15" fmla="*/ 1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6" y="18"/>
                    <a:pt x="1" y="15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5"/>
                    <a:pt x="4" y="1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2"/>
                    <a:pt x="12" y="5"/>
                    <a:pt x="12" y="8"/>
                  </a:cubicBezTo>
                  <a:cubicBezTo>
                    <a:pt x="12" y="11"/>
                    <a:pt x="12" y="14"/>
                    <a:pt x="11" y="17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78"/>
            <p:cNvSpPr>
              <a:spLocks/>
            </p:cNvSpPr>
            <p:nvPr/>
          </p:nvSpPr>
          <p:spPr bwMode="auto">
            <a:xfrm>
              <a:off x="8267113" y="5295215"/>
              <a:ext cx="61505" cy="94456"/>
            </a:xfrm>
            <a:custGeom>
              <a:avLst/>
              <a:gdLst>
                <a:gd name="T0" fmla="*/ 11 w 12"/>
                <a:gd name="T1" fmla="*/ 18 h 18"/>
                <a:gd name="T2" fmla="*/ 11 w 12"/>
                <a:gd name="T3" fmla="*/ 18 h 18"/>
                <a:gd name="T4" fmla="*/ 1 w 12"/>
                <a:gd name="T5" fmla="*/ 10 h 18"/>
                <a:gd name="T6" fmla="*/ 1 w 12"/>
                <a:gd name="T7" fmla="*/ 10 h 18"/>
                <a:gd name="T8" fmla="*/ 10 w 12"/>
                <a:gd name="T9" fmla="*/ 0 h 18"/>
                <a:gd name="T10" fmla="*/ 10 w 12"/>
                <a:gd name="T11" fmla="*/ 0 h 18"/>
                <a:gd name="T12" fmla="*/ 12 w 12"/>
                <a:gd name="T13" fmla="*/ 8 h 18"/>
                <a:gd name="T14" fmla="*/ 11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6" y="18"/>
                    <a:pt x="1" y="15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5"/>
                    <a:pt x="4" y="1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3"/>
                    <a:pt x="12" y="5"/>
                    <a:pt x="12" y="8"/>
                  </a:cubicBezTo>
                  <a:cubicBezTo>
                    <a:pt x="12" y="11"/>
                    <a:pt x="12" y="14"/>
                    <a:pt x="11" y="18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79"/>
            <p:cNvSpPr>
              <a:spLocks/>
            </p:cNvSpPr>
            <p:nvPr/>
          </p:nvSpPr>
          <p:spPr bwMode="auto">
            <a:xfrm>
              <a:off x="8282489" y="5400653"/>
              <a:ext cx="61505" cy="87865"/>
            </a:xfrm>
            <a:custGeom>
              <a:avLst/>
              <a:gdLst>
                <a:gd name="T0" fmla="*/ 11 w 12"/>
                <a:gd name="T1" fmla="*/ 16 h 17"/>
                <a:gd name="T2" fmla="*/ 11 w 12"/>
                <a:gd name="T3" fmla="*/ 16 h 17"/>
                <a:gd name="T4" fmla="*/ 1 w 12"/>
                <a:gd name="T5" fmla="*/ 9 h 17"/>
                <a:gd name="T6" fmla="*/ 1 w 12"/>
                <a:gd name="T7" fmla="*/ 9 h 17"/>
                <a:gd name="T8" fmla="*/ 9 w 12"/>
                <a:gd name="T9" fmla="*/ 0 h 17"/>
                <a:gd name="T10" fmla="*/ 10 w 12"/>
                <a:gd name="T11" fmla="*/ 0 h 17"/>
                <a:gd name="T12" fmla="*/ 12 w 12"/>
                <a:gd name="T13" fmla="*/ 7 h 17"/>
                <a:gd name="T14" fmla="*/ 11 w 12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7"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6" y="17"/>
                    <a:pt x="1" y="14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"/>
                    <a:pt x="4" y="1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3"/>
                    <a:pt x="12" y="5"/>
                    <a:pt x="12" y="7"/>
                  </a:cubicBezTo>
                  <a:cubicBezTo>
                    <a:pt x="12" y="10"/>
                    <a:pt x="12" y="13"/>
                    <a:pt x="11" y="16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80"/>
            <p:cNvSpPr>
              <a:spLocks/>
            </p:cNvSpPr>
            <p:nvPr/>
          </p:nvSpPr>
          <p:spPr bwMode="auto">
            <a:xfrm>
              <a:off x="8297866" y="5499500"/>
              <a:ext cx="83472" cy="76883"/>
            </a:xfrm>
            <a:custGeom>
              <a:avLst/>
              <a:gdLst>
                <a:gd name="T0" fmla="*/ 15 w 16"/>
                <a:gd name="T1" fmla="*/ 13 h 15"/>
                <a:gd name="T2" fmla="*/ 14 w 16"/>
                <a:gd name="T3" fmla="*/ 13 h 15"/>
                <a:gd name="T4" fmla="*/ 13 w 16"/>
                <a:gd name="T5" fmla="*/ 0 h 15"/>
                <a:gd name="T6" fmla="*/ 14 w 16"/>
                <a:gd name="T7" fmla="*/ 0 h 15"/>
                <a:gd name="T8" fmla="*/ 15 w 16"/>
                <a:gd name="T9" fmla="*/ 5 h 15"/>
                <a:gd name="T10" fmla="*/ 15 w 16"/>
                <a:gd name="T11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15" y="13"/>
                  </a:moveTo>
                  <a:cubicBezTo>
                    <a:pt x="14" y="13"/>
                    <a:pt x="14" y="13"/>
                    <a:pt x="14" y="13"/>
                  </a:cubicBezTo>
                  <a:cubicBezTo>
                    <a:pt x="1" y="15"/>
                    <a:pt x="0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1"/>
                    <a:pt x="15" y="3"/>
                    <a:pt x="15" y="5"/>
                  </a:cubicBezTo>
                  <a:cubicBezTo>
                    <a:pt x="16" y="8"/>
                    <a:pt x="16" y="11"/>
                    <a:pt x="15" y="13"/>
                  </a:cubicBezTo>
                  <a:close/>
                </a:path>
              </a:pathLst>
            </a:custGeom>
            <a:solidFill>
              <a:srgbClr val="FAD9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81"/>
            <p:cNvSpPr>
              <a:spLocks/>
            </p:cNvSpPr>
            <p:nvPr/>
          </p:nvSpPr>
          <p:spPr bwMode="auto">
            <a:xfrm>
              <a:off x="8069417" y="5066766"/>
              <a:ext cx="213073" cy="208680"/>
            </a:xfrm>
            <a:custGeom>
              <a:avLst/>
              <a:gdLst>
                <a:gd name="T0" fmla="*/ 38 w 41"/>
                <a:gd name="T1" fmla="*/ 6 h 40"/>
                <a:gd name="T2" fmla="*/ 38 w 41"/>
                <a:gd name="T3" fmla="*/ 6 h 40"/>
                <a:gd name="T4" fmla="*/ 36 w 41"/>
                <a:gd name="T5" fmla="*/ 23 h 40"/>
                <a:gd name="T6" fmla="*/ 20 w 41"/>
                <a:gd name="T7" fmla="*/ 36 h 40"/>
                <a:gd name="T8" fmla="*/ 4 w 41"/>
                <a:gd name="T9" fmla="*/ 34 h 40"/>
                <a:gd name="T10" fmla="*/ 4 w 41"/>
                <a:gd name="T11" fmla="*/ 34 h 40"/>
                <a:gd name="T12" fmla="*/ 6 w 41"/>
                <a:gd name="T13" fmla="*/ 18 h 40"/>
                <a:gd name="T14" fmla="*/ 21 w 41"/>
                <a:gd name="T15" fmla="*/ 4 h 40"/>
                <a:gd name="T16" fmla="*/ 38 w 41"/>
                <a:gd name="T1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0">
                  <a:moveTo>
                    <a:pt x="38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41" y="11"/>
                    <a:pt x="40" y="18"/>
                    <a:pt x="36" y="23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5" y="40"/>
                    <a:pt x="8" y="39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0" y="29"/>
                    <a:pt x="1" y="22"/>
                    <a:pt x="6" y="18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6" y="0"/>
                    <a:pt x="34" y="1"/>
                    <a:pt x="38" y="6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82"/>
            <p:cNvSpPr>
              <a:spLocks/>
            </p:cNvSpPr>
            <p:nvPr/>
          </p:nvSpPr>
          <p:spPr bwMode="auto">
            <a:xfrm>
              <a:off x="8157282" y="5044799"/>
              <a:ext cx="296545" cy="131798"/>
            </a:xfrm>
            <a:custGeom>
              <a:avLst/>
              <a:gdLst>
                <a:gd name="T0" fmla="*/ 12 w 57"/>
                <a:gd name="T1" fmla="*/ 25 h 25"/>
                <a:gd name="T2" fmla="*/ 1 w 57"/>
                <a:gd name="T3" fmla="*/ 18 h 25"/>
                <a:gd name="T4" fmla="*/ 1 w 57"/>
                <a:gd name="T5" fmla="*/ 18 h 25"/>
                <a:gd name="T6" fmla="*/ 11 w 57"/>
                <a:gd name="T7" fmla="*/ 5 h 25"/>
                <a:gd name="T8" fmla="*/ 34 w 57"/>
                <a:gd name="T9" fmla="*/ 3 h 25"/>
                <a:gd name="T10" fmla="*/ 12 w 57"/>
                <a:gd name="T1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25">
                  <a:moveTo>
                    <a:pt x="12" y="25"/>
                  </a:moveTo>
                  <a:cubicBezTo>
                    <a:pt x="6" y="25"/>
                    <a:pt x="2" y="24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2"/>
                    <a:pt x="5" y="6"/>
                    <a:pt x="11" y="5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57" y="0"/>
                    <a:pt x="44" y="25"/>
                    <a:pt x="12" y="25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83"/>
            <p:cNvSpPr>
              <a:spLocks/>
            </p:cNvSpPr>
            <p:nvPr/>
          </p:nvSpPr>
          <p:spPr bwMode="auto">
            <a:xfrm>
              <a:off x="8282489" y="5055782"/>
              <a:ext cx="114224" cy="41737"/>
            </a:xfrm>
            <a:custGeom>
              <a:avLst/>
              <a:gdLst>
                <a:gd name="T0" fmla="*/ 0 w 22"/>
                <a:gd name="T1" fmla="*/ 2 h 8"/>
                <a:gd name="T2" fmla="*/ 10 w 22"/>
                <a:gd name="T3" fmla="*/ 1 h 8"/>
                <a:gd name="T4" fmla="*/ 20 w 22"/>
                <a:gd name="T5" fmla="*/ 5 h 8"/>
                <a:gd name="T6" fmla="*/ 0 w 22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8">
                  <a:moveTo>
                    <a:pt x="0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7" y="0"/>
                    <a:pt x="22" y="2"/>
                    <a:pt x="20" y="5"/>
                  </a:cubicBezTo>
                  <a:cubicBezTo>
                    <a:pt x="12" y="8"/>
                    <a:pt x="1" y="7"/>
                    <a:pt x="0" y="2"/>
                  </a:cubicBezTo>
                  <a:close/>
                </a:path>
              </a:pathLst>
            </a:custGeom>
            <a:solidFill>
              <a:srgbClr val="F7C2AB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84"/>
            <p:cNvSpPr>
              <a:spLocks/>
            </p:cNvSpPr>
            <p:nvPr/>
          </p:nvSpPr>
          <p:spPr bwMode="auto">
            <a:xfrm>
              <a:off x="6189106" y="2944826"/>
              <a:ext cx="680954" cy="215269"/>
            </a:xfrm>
            <a:custGeom>
              <a:avLst/>
              <a:gdLst>
                <a:gd name="T0" fmla="*/ 131 w 131"/>
                <a:gd name="T1" fmla="*/ 38 h 41"/>
                <a:gd name="T2" fmla="*/ 114 w 131"/>
                <a:gd name="T3" fmla="*/ 37 h 41"/>
                <a:gd name="T4" fmla="*/ 0 w 131"/>
                <a:gd name="T5" fmla="*/ 3 h 41"/>
                <a:gd name="T6" fmla="*/ 53 w 131"/>
                <a:gd name="T7" fmla="*/ 11 h 41"/>
                <a:gd name="T8" fmla="*/ 131 w 131"/>
                <a:gd name="T9" fmla="*/ 29 h 41"/>
                <a:gd name="T10" fmla="*/ 131 w 131"/>
                <a:gd name="T1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41">
                  <a:moveTo>
                    <a:pt x="131" y="38"/>
                  </a:moveTo>
                  <a:cubicBezTo>
                    <a:pt x="125" y="41"/>
                    <a:pt x="120" y="38"/>
                    <a:pt x="114" y="37"/>
                  </a:cubicBezTo>
                  <a:cubicBezTo>
                    <a:pt x="75" y="32"/>
                    <a:pt x="26" y="4"/>
                    <a:pt x="0" y="3"/>
                  </a:cubicBezTo>
                  <a:cubicBezTo>
                    <a:pt x="14" y="0"/>
                    <a:pt x="35" y="5"/>
                    <a:pt x="53" y="11"/>
                  </a:cubicBezTo>
                  <a:cubicBezTo>
                    <a:pt x="79" y="20"/>
                    <a:pt x="101" y="29"/>
                    <a:pt x="131" y="29"/>
                  </a:cubicBezTo>
                  <a:lnTo>
                    <a:pt x="131" y="38"/>
                  </a:lnTo>
                  <a:close/>
                </a:path>
              </a:pathLst>
            </a:custGeom>
            <a:solidFill>
              <a:srgbClr val="F0E9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85"/>
          <p:cNvGrpSpPr/>
          <p:nvPr/>
        </p:nvGrpSpPr>
        <p:grpSpPr>
          <a:xfrm>
            <a:off x="8470790" y="1600101"/>
            <a:ext cx="2948348" cy="879168"/>
            <a:chOff x="4114194" y="2176711"/>
            <a:chExt cx="2251479" cy="833627"/>
          </a:xfrm>
        </p:grpSpPr>
        <p:sp>
          <p:nvSpPr>
            <p:cNvPr id="71" name="Text Placeholder 2"/>
            <p:cNvSpPr txBox="1">
              <a:spLocks/>
            </p:cNvSpPr>
            <p:nvPr/>
          </p:nvSpPr>
          <p:spPr>
            <a:xfrm>
              <a:off x="4114194" y="2176711"/>
              <a:ext cx="2251479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173611" y="2515984"/>
              <a:ext cx="2058957" cy="494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3" name="Group 91"/>
          <p:cNvGrpSpPr/>
          <p:nvPr/>
        </p:nvGrpSpPr>
        <p:grpSpPr>
          <a:xfrm>
            <a:off x="9413501" y="2598051"/>
            <a:ext cx="2948348" cy="879168"/>
            <a:chOff x="4114194" y="2176711"/>
            <a:chExt cx="2251479" cy="833627"/>
          </a:xfrm>
        </p:grpSpPr>
        <p:sp>
          <p:nvSpPr>
            <p:cNvPr id="74" name="Text Placeholder 2"/>
            <p:cNvSpPr txBox="1">
              <a:spLocks/>
            </p:cNvSpPr>
            <p:nvPr/>
          </p:nvSpPr>
          <p:spPr>
            <a:xfrm>
              <a:off x="4114194" y="2176711"/>
              <a:ext cx="2251479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173611" y="2515984"/>
              <a:ext cx="2058957" cy="494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6" name="Group 94"/>
          <p:cNvGrpSpPr/>
          <p:nvPr/>
        </p:nvGrpSpPr>
        <p:grpSpPr>
          <a:xfrm>
            <a:off x="9740986" y="3804468"/>
            <a:ext cx="2948348" cy="879168"/>
            <a:chOff x="4114194" y="2176711"/>
            <a:chExt cx="2251479" cy="833627"/>
          </a:xfrm>
        </p:grpSpPr>
        <p:sp>
          <p:nvSpPr>
            <p:cNvPr id="77" name="Text Placeholder 2"/>
            <p:cNvSpPr txBox="1">
              <a:spLocks/>
            </p:cNvSpPr>
            <p:nvPr/>
          </p:nvSpPr>
          <p:spPr>
            <a:xfrm>
              <a:off x="4114194" y="2176711"/>
              <a:ext cx="2251479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173611" y="2515984"/>
              <a:ext cx="2058957" cy="494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9" name="Group 88"/>
          <p:cNvGrpSpPr/>
          <p:nvPr/>
        </p:nvGrpSpPr>
        <p:grpSpPr>
          <a:xfrm>
            <a:off x="431776" y="3665597"/>
            <a:ext cx="2880586" cy="879168"/>
            <a:chOff x="4114195" y="2176711"/>
            <a:chExt cx="2199733" cy="833627"/>
          </a:xfrm>
        </p:grpSpPr>
        <p:sp>
          <p:nvSpPr>
            <p:cNvPr id="80" name="Text Placeholder 2"/>
            <p:cNvSpPr txBox="1">
              <a:spLocks/>
            </p:cNvSpPr>
            <p:nvPr/>
          </p:nvSpPr>
          <p:spPr>
            <a:xfrm>
              <a:off x="4114195" y="2176711"/>
              <a:ext cx="2199733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173611" y="2515984"/>
              <a:ext cx="2058957" cy="494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2" name="Group 97"/>
          <p:cNvGrpSpPr/>
          <p:nvPr/>
        </p:nvGrpSpPr>
        <p:grpSpPr>
          <a:xfrm>
            <a:off x="823133" y="4646396"/>
            <a:ext cx="2880586" cy="879168"/>
            <a:chOff x="4114195" y="2176711"/>
            <a:chExt cx="2199733" cy="833627"/>
          </a:xfrm>
        </p:grpSpPr>
        <p:sp>
          <p:nvSpPr>
            <p:cNvPr id="83" name="Text Placeholder 2"/>
            <p:cNvSpPr txBox="1">
              <a:spLocks/>
            </p:cNvSpPr>
            <p:nvPr/>
          </p:nvSpPr>
          <p:spPr>
            <a:xfrm>
              <a:off x="4114195" y="2176711"/>
              <a:ext cx="2199733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173611" y="2515984"/>
              <a:ext cx="2058957" cy="494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5" name="Group 100"/>
          <p:cNvGrpSpPr/>
          <p:nvPr/>
        </p:nvGrpSpPr>
        <p:grpSpPr>
          <a:xfrm>
            <a:off x="1499506" y="5603540"/>
            <a:ext cx="2880586" cy="879168"/>
            <a:chOff x="4114195" y="2176711"/>
            <a:chExt cx="2199733" cy="833627"/>
          </a:xfrm>
        </p:grpSpPr>
        <p:sp>
          <p:nvSpPr>
            <p:cNvPr id="86" name="Text Placeholder 2"/>
            <p:cNvSpPr txBox="1">
              <a:spLocks/>
            </p:cNvSpPr>
            <p:nvPr/>
          </p:nvSpPr>
          <p:spPr>
            <a:xfrm>
              <a:off x="4114195" y="2176711"/>
              <a:ext cx="2199733" cy="261780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173611" y="2515984"/>
              <a:ext cx="2058957" cy="4943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8" name="Group 8"/>
          <p:cNvGrpSpPr/>
          <p:nvPr/>
        </p:nvGrpSpPr>
        <p:grpSpPr>
          <a:xfrm>
            <a:off x="7054220" y="2624428"/>
            <a:ext cx="560571" cy="560540"/>
            <a:chOff x="6688446" y="2837364"/>
            <a:chExt cx="531504" cy="531504"/>
          </a:xfrm>
        </p:grpSpPr>
        <p:sp>
          <p:nvSpPr>
            <p:cNvPr id="89" name="Oval 26"/>
            <p:cNvSpPr>
              <a:spLocks noChangeAspect="1"/>
            </p:cNvSpPr>
            <p:nvPr/>
          </p:nvSpPr>
          <p:spPr>
            <a:xfrm flipH="1">
              <a:off x="6688446" y="2837364"/>
              <a:ext cx="531504" cy="5315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700" dirty="0">
                <a:solidFill>
                  <a:srgbClr val="FFFFFF"/>
                </a:solidFill>
                <a:latin typeface="FontAwesome" pitchFamily="2" charset="0"/>
              </a:endParaRPr>
            </a:p>
          </p:txBody>
        </p:sp>
        <p:sp>
          <p:nvSpPr>
            <p:cNvPr id="90" name="Shape 4385"/>
            <p:cNvSpPr/>
            <p:nvPr/>
          </p:nvSpPr>
          <p:spPr>
            <a:xfrm>
              <a:off x="6811261" y="2958482"/>
              <a:ext cx="308815" cy="271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82163">
                <a:spcBef>
                  <a:spcPts val="0"/>
                </a:spcBef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/>
            </a:p>
          </p:txBody>
        </p:sp>
      </p:grpSp>
      <p:grpSp>
        <p:nvGrpSpPr>
          <p:cNvPr id="91" name="Group 7"/>
          <p:cNvGrpSpPr/>
          <p:nvPr/>
        </p:nvGrpSpPr>
        <p:grpSpPr>
          <a:xfrm>
            <a:off x="6144299" y="1761324"/>
            <a:ext cx="560571" cy="560540"/>
            <a:chOff x="5825706" y="2018969"/>
            <a:chExt cx="531504" cy="531504"/>
          </a:xfrm>
        </p:grpSpPr>
        <p:sp>
          <p:nvSpPr>
            <p:cNvPr id="92" name="Oval 25"/>
            <p:cNvSpPr>
              <a:spLocks noChangeAspect="1"/>
            </p:cNvSpPr>
            <p:nvPr/>
          </p:nvSpPr>
          <p:spPr>
            <a:xfrm flipH="1">
              <a:off x="5825706" y="2018969"/>
              <a:ext cx="531504" cy="531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7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grpSp>
          <p:nvGrpSpPr>
            <p:cNvPr id="93" name="Group 106"/>
            <p:cNvGrpSpPr/>
            <p:nvPr/>
          </p:nvGrpSpPr>
          <p:grpSpPr>
            <a:xfrm>
              <a:off x="5940521" y="2146912"/>
              <a:ext cx="299236" cy="257656"/>
              <a:chOff x="9522280" y="2360872"/>
              <a:chExt cx="503802" cy="433797"/>
            </a:xfrm>
          </p:grpSpPr>
          <p:sp>
            <p:nvSpPr>
              <p:cNvPr id="94" name="Oval 107"/>
              <p:cNvSpPr>
                <a:spLocks noChangeArrowheads="1"/>
              </p:cNvSpPr>
              <p:nvPr/>
            </p:nvSpPr>
            <p:spPr bwMode="auto">
              <a:xfrm>
                <a:off x="9632451" y="2432598"/>
                <a:ext cx="48200" cy="4533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00"/>
              </a:p>
            </p:txBody>
          </p:sp>
          <p:sp>
            <p:nvSpPr>
              <p:cNvPr id="95" name="Oval 108"/>
              <p:cNvSpPr>
                <a:spLocks noChangeArrowheads="1"/>
              </p:cNvSpPr>
              <p:nvPr/>
            </p:nvSpPr>
            <p:spPr bwMode="auto">
              <a:xfrm>
                <a:off x="9727129" y="2360872"/>
                <a:ext cx="83202" cy="763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00"/>
              </a:p>
            </p:txBody>
          </p:sp>
          <p:sp>
            <p:nvSpPr>
              <p:cNvPr id="96" name="Oval 109"/>
              <p:cNvSpPr>
                <a:spLocks noChangeArrowheads="1"/>
              </p:cNvSpPr>
              <p:nvPr/>
            </p:nvSpPr>
            <p:spPr bwMode="auto">
              <a:xfrm>
                <a:off x="9865416" y="2433745"/>
                <a:ext cx="49347" cy="447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00"/>
              </a:p>
            </p:txBody>
          </p:sp>
          <p:sp>
            <p:nvSpPr>
              <p:cNvPr id="97" name="Rectangle 110"/>
              <p:cNvSpPr>
                <a:spLocks noChangeArrowheads="1"/>
              </p:cNvSpPr>
              <p:nvPr/>
            </p:nvSpPr>
            <p:spPr bwMode="auto">
              <a:xfrm>
                <a:off x="9616958" y="2719500"/>
                <a:ext cx="303544" cy="751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00"/>
              </a:p>
            </p:txBody>
          </p:sp>
          <p:sp>
            <p:nvSpPr>
              <p:cNvPr id="98" name="Oval 111"/>
              <p:cNvSpPr>
                <a:spLocks noChangeArrowheads="1"/>
              </p:cNvSpPr>
              <p:nvPr/>
            </p:nvSpPr>
            <p:spPr bwMode="auto">
              <a:xfrm>
                <a:off x="9941732" y="2410219"/>
                <a:ext cx="84350" cy="7516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00"/>
              </a:p>
            </p:txBody>
          </p:sp>
          <p:sp>
            <p:nvSpPr>
              <p:cNvPr id="99" name="Oval 112"/>
              <p:cNvSpPr>
                <a:spLocks noChangeArrowheads="1"/>
              </p:cNvSpPr>
              <p:nvPr/>
            </p:nvSpPr>
            <p:spPr bwMode="auto">
              <a:xfrm>
                <a:off x="9522280" y="2411367"/>
                <a:ext cx="84350" cy="763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00"/>
              </a:p>
            </p:txBody>
          </p:sp>
          <p:sp>
            <p:nvSpPr>
              <p:cNvPr id="100" name="Freeform 113"/>
              <p:cNvSpPr>
                <a:spLocks/>
              </p:cNvSpPr>
              <p:nvPr/>
            </p:nvSpPr>
            <p:spPr bwMode="auto">
              <a:xfrm>
                <a:off x="9580808" y="2449812"/>
                <a:ext cx="389040" cy="254769"/>
              </a:xfrm>
              <a:custGeom>
                <a:avLst/>
                <a:gdLst>
                  <a:gd name="T0" fmla="*/ 316 w 346"/>
                  <a:gd name="T1" fmla="*/ 39 h 227"/>
                  <a:gd name="T2" fmla="*/ 265 w 346"/>
                  <a:gd name="T3" fmla="*/ 85 h 227"/>
                  <a:gd name="T4" fmla="*/ 269 w 346"/>
                  <a:gd name="T5" fmla="*/ 38 h 227"/>
                  <a:gd name="T6" fmla="*/ 253 w 346"/>
                  <a:gd name="T7" fmla="*/ 36 h 227"/>
                  <a:gd name="T8" fmla="*/ 222 w 346"/>
                  <a:gd name="T9" fmla="*/ 75 h 227"/>
                  <a:gd name="T10" fmla="*/ 182 w 346"/>
                  <a:gd name="T11" fmla="*/ 12 h 227"/>
                  <a:gd name="T12" fmla="*/ 152 w 346"/>
                  <a:gd name="T13" fmla="*/ 12 h 227"/>
                  <a:gd name="T14" fmla="*/ 113 w 346"/>
                  <a:gd name="T15" fmla="*/ 74 h 227"/>
                  <a:gd name="T16" fmla="*/ 86 w 346"/>
                  <a:gd name="T17" fmla="*/ 36 h 227"/>
                  <a:gd name="T18" fmla="*/ 71 w 346"/>
                  <a:gd name="T19" fmla="*/ 36 h 227"/>
                  <a:gd name="T20" fmla="*/ 73 w 346"/>
                  <a:gd name="T21" fmla="*/ 88 h 227"/>
                  <a:gd name="T22" fmla="*/ 23 w 346"/>
                  <a:gd name="T23" fmla="*/ 39 h 227"/>
                  <a:gd name="T24" fmla="*/ 0 w 346"/>
                  <a:gd name="T25" fmla="*/ 47 h 227"/>
                  <a:gd name="T26" fmla="*/ 32 w 346"/>
                  <a:gd name="T27" fmla="*/ 227 h 227"/>
                  <a:gd name="T28" fmla="*/ 301 w 346"/>
                  <a:gd name="T29" fmla="*/ 227 h 227"/>
                  <a:gd name="T30" fmla="*/ 346 w 346"/>
                  <a:gd name="T31" fmla="*/ 52 h 227"/>
                  <a:gd name="T32" fmla="*/ 316 w 346"/>
                  <a:gd name="T33" fmla="*/ 39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6" h="227">
                    <a:moveTo>
                      <a:pt x="316" y="39"/>
                    </a:moveTo>
                    <a:cubicBezTo>
                      <a:pt x="265" y="85"/>
                      <a:pt x="265" y="85"/>
                      <a:pt x="265" y="85"/>
                    </a:cubicBezTo>
                    <a:cubicBezTo>
                      <a:pt x="269" y="38"/>
                      <a:pt x="269" y="38"/>
                      <a:pt x="269" y="38"/>
                    </a:cubicBezTo>
                    <a:cubicBezTo>
                      <a:pt x="269" y="38"/>
                      <a:pt x="262" y="27"/>
                      <a:pt x="253" y="36"/>
                    </a:cubicBezTo>
                    <a:cubicBezTo>
                      <a:pt x="222" y="75"/>
                      <a:pt x="222" y="75"/>
                      <a:pt x="222" y="75"/>
                    </a:cubicBezTo>
                    <a:cubicBezTo>
                      <a:pt x="182" y="12"/>
                      <a:pt x="182" y="12"/>
                      <a:pt x="182" y="12"/>
                    </a:cubicBezTo>
                    <a:cubicBezTo>
                      <a:pt x="182" y="12"/>
                      <a:pt x="171" y="0"/>
                      <a:pt x="152" y="12"/>
                    </a:cubicBezTo>
                    <a:cubicBezTo>
                      <a:pt x="113" y="74"/>
                      <a:pt x="113" y="74"/>
                      <a:pt x="113" y="74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36"/>
                      <a:pt x="79" y="25"/>
                      <a:pt x="71" y="36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9"/>
                      <a:pt x="7" y="32"/>
                      <a:pt x="0" y="47"/>
                    </a:cubicBezTo>
                    <a:cubicBezTo>
                      <a:pt x="32" y="227"/>
                      <a:pt x="32" y="227"/>
                      <a:pt x="32" y="227"/>
                    </a:cubicBezTo>
                    <a:cubicBezTo>
                      <a:pt x="301" y="227"/>
                      <a:pt x="301" y="227"/>
                      <a:pt x="301" y="227"/>
                    </a:cubicBezTo>
                    <a:cubicBezTo>
                      <a:pt x="346" y="52"/>
                      <a:pt x="346" y="52"/>
                      <a:pt x="346" y="52"/>
                    </a:cubicBezTo>
                    <a:cubicBezTo>
                      <a:pt x="346" y="52"/>
                      <a:pt x="341" y="29"/>
                      <a:pt x="316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00"/>
              </a:p>
            </p:txBody>
          </p:sp>
        </p:grpSp>
      </p:grpSp>
      <p:grpSp>
        <p:nvGrpSpPr>
          <p:cNvPr id="101" name="Group 9"/>
          <p:cNvGrpSpPr/>
          <p:nvPr/>
        </p:nvGrpSpPr>
        <p:grpSpPr>
          <a:xfrm>
            <a:off x="7054220" y="3642920"/>
            <a:ext cx="560571" cy="560540"/>
            <a:chOff x="6688446" y="3803098"/>
            <a:chExt cx="531504" cy="531504"/>
          </a:xfrm>
        </p:grpSpPr>
        <p:sp>
          <p:nvSpPr>
            <p:cNvPr id="102" name="Oval 27"/>
            <p:cNvSpPr>
              <a:spLocks noChangeAspect="1"/>
            </p:cNvSpPr>
            <p:nvPr/>
          </p:nvSpPr>
          <p:spPr>
            <a:xfrm flipH="1">
              <a:off x="6688446" y="3803098"/>
              <a:ext cx="531504" cy="531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AU" sz="1700" dirty="0">
                <a:solidFill>
                  <a:srgbClr val="FFFFFF"/>
                </a:solidFill>
                <a:latin typeface="FontAwesome" pitchFamily="2" charset="0"/>
              </a:endParaRPr>
            </a:p>
          </p:txBody>
        </p:sp>
        <p:sp>
          <p:nvSpPr>
            <p:cNvPr id="103" name="Shape 4443"/>
            <p:cNvSpPr/>
            <p:nvPr/>
          </p:nvSpPr>
          <p:spPr>
            <a:xfrm>
              <a:off x="6833224" y="3951746"/>
              <a:ext cx="240761" cy="240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82163">
                <a:spcBef>
                  <a:spcPts val="0"/>
                </a:spcBef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/>
            </a:p>
          </p:txBody>
        </p:sp>
      </p:grpSp>
      <p:grpSp>
        <p:nvGrpSpPr>
          <p:cNvPr id="104" name="Group 11"/>
          <p:cNvGrpSpPr/>
          <p:nvPr/>
        </p:nvGrpSpPr>
        <p:grpSpPr>
          <a:xfrm>
            <a:off x="5274302" y="3642920"/>
            <a:ext cx="560571" cy="560540"/>
            <a:chOff x="5000820" y="3803098"/>
            <a:chExt cx="531504" cy="531504"/>
          </a:xfrm>
        </p:grpSpPr>
        <p:sp>
          <p:nvSpPr>
            <p:cNvPr id="105" name="Oval 28"/>
            <p:cNvSpPr>
              <a:spLocks noChangeAspect="1"/>
            </p:cNvSpPr>
            <p:nvPr/>
          </p:nvSpPr>
          <p:spPr>
            <a:xfrm flipH="1">
              <a:off x="5000820" y="3803098"/>
              <a:ext cx="531504" cy="531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7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106" name="Shape 4422"/>
            <p:cNvSpPr/>
            <p:nvPr/>
          </p:nvSpPr>
          <p:spPr>
            <a:xfrm>
              <a:off x="5122384" y="3951746"/>
              <a:ext cx="301945" cy="234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0" h="20758" extrusionOk="0">
                  <a:moveTo>
                    <a:pt x="11316" y="15681"/>
                  </a:moveTo>
                  <a:cubicBezTo>
                    <a:pt x="10444" y="15681"/>
                    <a:pt x="9737" y="14763"/>
                    <a:pt x="9737" y="13632"/>
                  </a:cubicBezTo>
                  <a:cubicBezTo>
                    <a:pt x="9737" y="12501"/>
                    <a:pt x="10444" y="11585"/>
                    <a:pt x="11316" y="11585"/>
                  </a:cubicBezTo>
                  <a:cubicBezTo>
                    <a:pt x="12189" y="11585"/>
                    <a:pt x="12896" y="12501"/>
                    <a:pt x="12896" y="13632"/>
                  </a:cubicBezTo>
                  <a:cubicBezTo>
                    <a:pt x="12896" y="14763"/>
                    <a:pt x="12189" y="15681"/>
                    <a:pt x="11316" y="15681"/>
                  </a:cubicBezTo>
                  <a:close/>
                  <a:moveTo>
                    <a:pt x="18009" y="2956"/>
                  </a:moveTo>
                  <a:cubicBezTo>
                    <a:pt x="14750" y="138"/>
                    <a:pt x="11090" y="-836"/>
                    <a:pt x="6751" y="781"/>
                  </a:cubicBezTo>
                  <a:cubicBezTo>
                    <a:pt x="3364" y="2045"/>
                    <a:pt x="258" y="7054"/>
                    <a:pt x="18" y="11348"/>
                  </a:cubicBezTo>
                  <a:cubicBezTo>
                    <a:pt x="-265" y="16419"/>
                    <a:pt x="2772" y="20764"/>
                    <a:pt x="8123" y="20757"/>
                  </a:cubicBezTo>
                  <a:cubicBezTo>
                    <a:pt x="13892" y="20749"/>
                    <a:pt x="16051" y="17148"/>
                    <a:pt x="16098" y="16053"/>
                  </a:cubicBezTo>
                  <a:cubicBezTo>
                    <a:pt x="16146" y="14957"/>
                    <a:pt x="13849" y="12933"/>
                    <a:pt x="15327" y="10853"/>
                  </a:cubicBezTo>
                  <a:cubicBezTo>
                    <a:pt x="17179" y="8245"/>
                    <a:pt x="18829" y="10466"/>
                    <a:pt x="19829" y="10154"/>
                  </a:cubicBezTo>
                  <a:cubicBezTo>
                    <a:pt x="20829" y="9841"/>
                    <a:pt x="21335" y="5836"/>
                    <a:pt x="18009" y="295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82163">
                <a:spcBef>
                  <a:spcPts val="0"/>
                </a:spcBef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/>
            </a:p>
          </p:txBody>
        </p:sp>
      </p:grpSp>
      <p:grpSp>
        <p:nvGrpSpPr>
          <p:cNvPr id="107" name="Group 12"/>
          <p:cNvGrpSpPr/>
          <p:nvPr/>
        </p:nvGrpSpPr>
        <p:grpSpPr>
          <a:xfrm>
            <a:off x="5247476" y="4697848"/>
            <a:ext cx="560571" cy="560540"/>
            <a:chOff x="4975385" y="4803381"/>
            <a:chExt cx="531504" cy="531504"/>
          </a:xfrm>
        </p:grpSpPr>
        <p:sp>
          <p:nvSpPr>
            <p:cNvPr id="108" name="Oval 30"/>
            <p:cNvSpPr>
              <a:spLocks noChangeAspect="1"/>
            </p:cNvSpPr>
            <p:nvPr/>
          </p:nvSpPr>
          <p:spPr>
            <a:xfrm flipH="1">
              <a:off x="4975385" y="4803381"/>
              <a:ext cx="531504" cy="5315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7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109" name="Shape 4463"/>
            <p:cNvSpPr/>
            <p:nvPr/>
          </p:nvSpPr>
          <p:spPr>
            <a:xfrm>
              <a:off x="5112180" y="4965957"/>
              <a:ext cx="254278" cy="203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62" y="4321"/>
                  </a:moveTo>
                  <a:lnTo>
                    <a:pt x="6480" y="4321"/>
                  </a:lnTo>
                  <a:lnTo>
                    <a:pt x="6480" y="2700"/>
                  </a:lnTo>
                  <a:lnTo>
                    <a:pt x="19462" y="2700"/>
                  </a:lnTo>
                  <a:cubicBezTo>
                    <a:pt x="19462" y="2700"/>
                    <a:pt x="19462" y="4321"/>
                    <a:pt x="19462" y="4321"/>
                  </a:cubicBezTo>
                  <a:close/>
                  <a:moveTo>
                    <a:pt x="19462" y="18900"/>
                  </a:moveTo>
                  <a:lnTo>
                    <a:pt x="2139" y="18900"/>
                  </a:lnTo>
                  <a:lnTo>
                    <a:pt x="2139" y="6479"/>
                  </a:lnTo>
                  <a:lnTo>
                    <a:pt x="19462" y="6479"/>
                  </a:lnTo>
                  <a:cubicBezTo>
                    <a:pt x="19462" y="6479"/>
                    <a:pt x="19462" y="18900"/>
                    <a:pt x="19462" y="18900"/>
                  </a:cubicBezTo>
                  <a:close/>
                  <a:moveTo>
                    <a:pt x="1999" y="3510"/>
                  </a:moveTo>
                  <a:cubicBezTo>
                    <a:pt x="1999" y="2967"/>
                    <a:pt x="2360" y="2524"/>
                    <a:pt x="2809" y="2524"/>
                  </a:cubicBezTo>
                  <a:cubicBezTo>
                    <a:pt x="3256" y="2524"/>
                    <a:pt x="3618" y="2967"/>
                    <a:pt x="3618" y="3510"/>
                  </a:cubicBezTo>
                  <a:cubicBezTo>
                    <a:pt x="3618" y="4054"/>
                    <a:pt x="3256" y="4496"/>
                    <a:pt x="2809" y="4496"/>
                  </a:cubicBezTo>
                  <a:cubicBezTo>
                    <a:pt x="2360" y="4496"/>
                    <a:pt x="1999" y="4054"/>
                    <a:pt x="1999" y="3510"/>
                  </a:cubicBezTo>
                  <a:close/>
                  <a:moveTo>
                    <a:pt x="4968" y="2524"/>
                  </a:moveTo>
                  <a:cubicBezTo>
                    <a:pt x="5417" y="2524"/>
                    <a:pt x="5778" y="2967"/>
                    <a:pt x="5778" y="3510"/>
                  </a:cubicBezTo>
                  <a:cubicBezTo>
                    <a:pt x="5778" y="4054"/>
                    <a:pt x="5417" y="4496"/>
                    <a:pt x="4968" y="4496"/>
                  </a:cubicBezTo>
                  <a:cubicBezTo>
                    <a:pt x="4521" y="4496"/>
                    <a:pt x="4159" y="4054"/>
                    <a:pt x="4159" y="3510"/>
                  </a:cubicBezTo>
                  <a:cubicBezTo>
                    <a:pt x="4159" y="2967"/>
                    <a:pt x="4521" y="2524"/>
                    <a:pt x="4968" y="2524"/>
                  </a:cubicBezTo>
                  <a:close/>
                  <a:moveTo>
                    <a:pt x="19440" y="0"/>
                  </a:moveTo>
                  <a:lnTo>
                    <a:pt x="2160" y="0"/>
                  </a:lnTo>
                  <a:cubicBezTo>
                    <a:pt x="973" y="0"/>
                    <a:pt x="0" y="1216"/>
                    <a:pt x="0" y="2700"/>
                  </a:cubicBezTo>
                  <a:lnTo>
                    <a:pt x="0" y="18900"/>
                  </a:lnTo>
                  <a:cubicBezTo>
                    <a:pt x="0" y="20384"/>
                    <a:pt x="973" y="21600"/>
                    <a:pt x="2160" y="21600"/>
                  </a:cubicBezTo>
                  <a:lnTo>
                    <a:pt x="19440" y="21600"/>
                  </a:lnTo>
                  <a:cubicBezTo>
                    <a:pt x="20629" y="21600"/>
                    <a:pt x="21600" y="20384"/>
                    <a:pt x="21600" y="18900"/>
                  </a:cubicBezTo>
                  <a:lnTo>
                    <a:pt x="21600" y="2700"/>
                  </a:lnTo>
                  <a:cubicBezTo>
                    <a:pt x="21600" y="1216"/>
                    <a:pt x="20629" y="0"/>
                    <a:pt x="1944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82163">
                <a:spcBef>
                  <a:spcPts val="0"/>
                </a:spcBef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/>
            </a:p>
          </p:txBody>
        </p:sp>
      </p:grpSp>
      <p:grpSp>
        <p:nvGrpSpPr>
          <p:cNvPr id="110" name="Group 14"/>
          <p:cNvGrpSpPr/>
          <p:nvPr/>
        </p:nvGrpSpPr>
        <p:grpSpPr>
          <a:xfrm>
            <a:off x="6144299" y="5533134"/>
            <a:ext cx="560571" cy="560540"/>
            <a:chOff x="5825706" y="5595399"/>
            <a:chExt cx="531504" cy="531504"/>
          </a:xfrm>
        </p:grpSpPr>
        <p:sp>
          <p:nvSpPr>
            <p:cNvPr id="111" name="Oval 29"/>
            <p:cNvSpPr>
              <a:spLocks noChangeAspect="1"/>
            </p:cNvSpPr>
            <p:nvPr/>
          </p:nvSpPr>
          <p:spPr>
            <a:xfrm flipH="1">
              <a:off x="5825706" y="5595399"/>
              <a:ext cx="531504" cy="531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700" dirty="0"/>
            </a:p>
          </p:txBody>
        </p:sp>
        <p:sp>
          <p:nvSpPr>
            <p:cNvPr id="112" name="Shape 4498"/>
            <p:cNvSpPr/>
            <p:nvPr/>
          </p:nvSpPr>
          <p:spPr>
            <a:xfrm>
              <a:off x="5933419" y="5712422"/>
              <a:ext cx="265743" cy="211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2" h="21472" extrusionOk="0">
                  <a:moveTo>
                    <a:pt x="21150" y="257"/>
                  </a:moveTo>
                  <a:lnTo>
                    <a:pt x="16075" y="10636"/>
                  </a:lnTo>
                  <a:cubicBezTo>
                    <a:pt x="15886" y="11021"/>
                    <a:pt x="15517" y="11084"/>
                    <a:pt x="15255" y="10776"/>
                  </a:cubicBezTo>
                  <a:lnTo>
                    <a:pt x="12800" y="7890"/>
                  </a:lnTo>
                  <a:cubicBezTo>
                    <a:pt x="12537" y="7582"/>
                    <a:pt x="12160" y="7637"/>
                    <a:pt x="11960" y="8014"/>
                  </a:cubicBezTo>
                  <a:lnTo>
                    <a:pt x="8514" y="14538"/>
                  </a:lnTo>
                  <a:cubicBezTo>
                    <a:pt x="8316" y="14916"/>
                    <a:pt x="7936" y="14974"/>
                    <a:pt x="7669" y="14670"/>
                  </a:cubicBezTo>
                  <a:lnTo>
                    <a:pt x="6063" y="12832"/>
                  </a:lnTo>
                  <a:cubicBezTo>
                    <a:pt x="5798" y="12529"/>
                    <a:pt x="5397" y="12567"/>
                    <a:pt x="5171" y="12920"/>
                  </a:cubicBezTo>
                  <a:lnTo>
                    <a:pt x="116" y="20831"/>
                  </a:lnTo>
                  <a:cubicBezTo>
                    <a:pt x="-108" y="21184"/>
                    <a:pt x="3" y="21472"/>
                    <a:pt x="361" y="21472"/>
                  </a:cubicBezTo>
                  <a:lnTo>
                    <a:pt x="21492" y="21472"/>
                  </a:lnTo>
                  <a:lnTo>
                    <a:pt x="21492" y="379"/>
                  </a:lnTo>
                  <a:cubicBezTo>
                    <a:pt x="21492" y="-73"/>
                    <a:pt x="21338" y="-128"/>
                    <a:pt x="21150" y="2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 defTabSz="482163">
                <a:spcBef>
                  <a:spcPts val="0"/>
                </a:spcBef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Sinkin Sans 400 Regular"/>
                  <a:ea typeface="Sinkin Sans 400 Regular"/>
                  <a:cs typeface="Sinkin Sans 400 Regular"/>
                  <a:sym typeface="Sinkin Sans 400 Regular"/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372">
        <p:fade/>
      </p:transition>
    </mc:Choice>
    <mc:Fallback xmlns="">
      <p:transition spd="med" advTm="133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>
            <a:off x="1368178" y="4675276"/>
            <a:ext cx="200886" cy="2511"/>
          </a:xfrm>
          <a:custGeom>
            <a:avLst/>
            <a:gdLst/>
            <a:ahLst/>
            <a:cxnLst>
              <a:cxn ang="0">
                <a:pos x="80" y="0"/>
              </a:cxn>
              <a:cxn ang="0">
                <a:pos x="78" y="0"/>
              </a:cxn>
              <a:cxn ang="0">
                <a:pos x="80" y="0"/>
              </a:cxn>
              <a:cxn ang="0">
                <a:pos x="8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80">
                <a:moveTo>
                  <a:pt x="80" y="0"/>
                </a:moveTo>
                <a:lnTo>
                  <a:pt x="78" y="0"/>
                </a:lnTo>
                <a:lnTo>
                  <a:pt x="80" y="0"/>
                </a:lnTo>
                <a:lnTo>
                  <a:pt x="80" y="0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AEA59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3038044" y="1672196"/>
            <a:ext cx="898965" cy="1270535"/>
          </a:xfrm>
          <a:custGeom>
            <a:avLst/>
            <a:gdLst/>
            <a:ahLst/>
            <a:cxnLst>
              <a:cxn ang="0">
                <a:pos x="183" y="260"/>
              </a:cxn>
              <a:cxn ang="0">
                <a:pos x="119" y="260"/>
              </a:cxn>
              <a:cxn ang="0">
                <a:pos x="124" y="244"/>
              </a:cxn>
              <a:cxn ang="0">
                <a:pos x="115" y="223"/>
              </a:cxn>
              <a:cxn ang="0">
                <a:pos x="95" y="215"/>
              </a:cxn>
              <a:cxn ang="0">
                <a:pos x="76" y="222"/>
              </a:cxn>
              <a:cxn ang="0">
                <a:pos x="74" y="223"/>
              </a:cxn>
              <a:cxn ang="0">
                <a:pos x="66" y="244"/>
              </a:cxn>
              <a:cxn ang="0">
                <a:pos x="71" y="260"/>
              </a:cxn>
              <a:cxn ang="0">
                <a:pos x="0" y="260"/>
              </a:cxn>
              <a:cxn ang="0">
                <a:pos x="11" y="226"/>
              </a:cxn>
              <a:cxn ang="0">
                <a:pos x="31" y="92"/>
              </a:cxn>
              <a:cxn ang="0">
                <a:pos x="63" y="0"/>
              </a:cxn>
              <a:cxn ang="0">
                <a:pos x="167" y="92"/>
              </a:cxn>
              <a:cxn ang="0">
                <a:pos x="184" y="226"/>
              </a:cxn>
              <a:cxn ang="0">
                <a:pos x="183" y="260"/>
              </a:cxn>
            </a:cxnLst>
            <a:rect l="0" t="0" r="r" b="b"/>
            <a:pathLst>
              <a:path w="184" h="260">
                <a:moveTo>
                  <a:pt x="183" y="260"/>
                </a:moveTo>
                <a:cubicBezTo>
                  <a:pt x="119" y="260"/>
                  <a:pt x="119" y="260"/>
                  <a:pt x="119" y="260"/>
                </a:cubicBezTo>
                <a:cubicBezTo>
                  <a:pt x="122" y="255"/>
                  <a:pt x="124" y="250"/>
                  <a:pt x="124" y="244"/>
                </a:cubicBezTo>
                <a:cubicBezTo>
                  <a:pt x="124" y="236"/>
                  <a:pt x="121" y="229"/>
                  <a:pt x="115" y="223"/>
                </a:cubicBezTo>
                <a:cubicBezTo>
                  <a:pt x="110" y="218"/>
                  <a:pt x="103" y="215"/>
                  <a:pt x="95" y="215"/>
                </a:cubicBezTo>
                <a:cubicBezTo>
                  <a:pt x="87" y="215"/>
                  <a:pt x="81" y="217"/>
                  <a:pt x="76" y="222"/>
                </a:cubicBezTo>
                <a:cubicBezTo>
                  <a:pt x="75" y="222"/>
                  <a:pt x="75" y="223"/>
                  <a:pt x="74" y="223"/>
                </a:cubicBezTo>
                <a:cubicBezTo>
                  <a:pt x="69" y="229"/>
                  <a:pt x="66" y="236"/>
                  <a:pt x="66" y="244"/>
                </a:cubicBezTo>
                <a:cubicBezTo>
                  <a:pt x="66" y="250"/>
                  <a:pt x="67" y="255"/>
                  <a:pt x="71" y="260"/>
                </a:cubicBezTo>
                <a:cubicBezTo>
                  <a:pt x="0" y="260"/>
                  <a:pt x="0" y="260"/>
                  <a:pt x="0" y="260"/>
                </a:cubicBezTo>
                <a:cubicBezTo>
                  <a:pt x="4" y="249"/>
                  <a:pt x="8" y="237"/>
                  <a:pt x="11" y="226"/>
                </a:cubicBezTo>
                <a:cubicBezTo>
                  <a:pt x="25" y="181"/>
                  <a:pt x="31" y="136"/>
                  <a:pt x="31" y="92"/>
                </a:cubicBezTo>
                <a:cubicBezTo>
                  <a:pt x="24" y="32"/>
                  <a:pt x="35" y="1"/>
                  <a:pt x="63" y="0"/>
                </a:cubicBezTo>
                <a:cubicBezTo>
                  <a:pt x="114" y="6"/>
                  <a:pt x="148" y="37"/>
                  <a:pt x="167" y="92"/>
                </a:cubicBezTo>
                <a:cubicBezTo>
                  <a:pt x="179" y="128"/>
                  <a:pt x="184" y="173"/>
                  <a:pt x="184" y="226"/>
                </a:cubicBezTo>
                <a:cubicBezTo>
                  <a:pt x="184" y="237"/>
                  <a:pt x="184" y="248"/>
                  <a:pt x="183" y="26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2066257" y="2721767"/>
            <a:ext cx="1865730" cy="1416168"/>
          </a:xfrm>
          <a:custGeom>
            <a:avLst/>
            <a:gdLst/>
            <a:ahLst/>
            <a:cxnLst>
              <a:cxn ang="0">
                <a:pos x="372" y="145"/>
              </a:cxn>
              <a:cxn ang="0">
                <a:pos x="372" y="184"/>
              </a:cxn>
              <a:cxn ang="0">
                <a:pos x="353" y="191"/>
              </a:cxn>
              <a:cxn ang="0">
                <a:pos x="351" y="193"/>
              </a:cxn>
              <a:cxn ang="0">
                <a:pos x="343" y="213"/>
              </a:cxn>
              <a:cxn ang="0">
                <a:pos x="351" y="234"/>
              </a:cxn>
              <a:cxn ang="0">
                <a:pos x="353" y="235"/>
              </a:cxn>
              <a:cxn ang="0">
                <a:pos x="372" y="242"/>
              </a:cxn>
              <a:cxn ang="0">
                <a:pos x="372" y="273"/>
              </a:cxn>
              <a:cxn ang="0">
                <a:pos x="372" y="290"/>
              </a:cxn>
              <a:cxn ang="0">
                <a:pos x="353" y="290"/>
              </a:cxn>
              <a:cxn ang="0">
                <a:pos x="280" y="290"/>
              </a:cxn>
              <a:cxn ang="0">
                <a:pos x="284" y="287"/>
              </a:cxn>
              <a:cxn ang="0">
                <a:pos x="293" y="266"/>
              </a:cxn>
              <a:cxn ang="0">
                <a:pos x="284" y="246"/>
              </a:cxn>
              <a:cxn ang="0">
                <a:pos x="264" y="237"/>
              </a:cxn>
              <a:cxn ang="0">
                <a:pos x="243" y="246"/>
              </a:cxn>
              <a:cxn ang="0">
                <a:pos x="235" y="266"/>
              </a:cxn>
              <a:cxn ang="0">
                <a:pos x="243" y="287"/>
              </a:cxn>
              <a:cxn ang="0">
                <a:pos x="247" y="290"/>
              </a:cxn>
              <a:cxn ang="0">
                <a:pos x="162" y="290"/>
              </a:cxn>
              <a:cxn ang="0">
                <a:pos x="100" y="290"/>
              </a:cxn>
              <a:cxn ang="0">
                <a:pos x="104" y="287"/>
              </a:cxn>
              <a:cxn ang="0">
                <a:pos x="112" y="266"/>
              </a:cxn>
              <a:cxn ang="0">
                <a:pos x="104" y="246"/>
              </a:cxn>
              <a:cxn ang="0">
                <a:pos x="83" y="237"/>
              </a:cxn>
              <a:cxn ang="0">
                <a:pos x="63" y="246"/>
              </a:cxn>
              <a:cxn ang="0">
                <a:pos x="54" y="266"/>
              </a:cxn>
              <a:cxn ang="0">
                <a:pos x="63" y="287"/>
              </a:cxn>
              <a:cxn ang="0">
                <a:pos x="67" y="290"/>
              </a:cxn>
              <a:cxn ang="0">
                <a:pos x="0" y="290"/>
              </a:cxn>
              <a:cxn ang="0">
                <a:pos x="0" y="225"/>
              </a:cxn>
              <a:cxn ang="0">
                <a:pos x="157" y="134"/>
              </a:cxn>
              <a:cxn ang="0">
                <a:pos x="199" y="45"/>
              </a:cxn>
              <a:cxn ang="0">
                <a:pos x="270" y="45"/>
              </a:cxn>
              <a:cxn ang="0">
                <a:pos x="265" y="29"/>
              </a:cxn>
              <a:cxn ang="0">
                <a:pos x="273" y="8"/>
              </a:cxn>
              <a:cxn ang="0">
                <a:pos x="275" y="7"/>
              </a:cxn>
              <a:cxn ang="0">
                <a:pos x="294" y="0"/>
              </a:cxn>
              <a:cxn ang="0">
                <a:pos x="314" y="8"/>
              </a:cxn>
              <a:cxn ang="0">
                <a:pos x="323" y="29"/>
              </a:cxn>
              <a:cxn ang="0">
                <a:pos x="318" y="45"/>
              </a:cxn>
              <a:cxn ang="0">
                <a:pos x="382" y="45"/>
              </a:cxn>
              <a:cxn ang="0">
                <a:pos x="372" y="145"/>
              </a:cxn>
              <a:cxn ang="0">
                <a:pos x="353" y="278"/>
              </a:cxn>
              <a:cxn ang="0">
                <a:pos x="353" y="277"/>
              </a:cxn>
              <a:cxn ang="0">
                <a:pos x="352" y="278"/>
              </a:cxn>
              <a:cxn ang="0">
                <a:pos x="353" y="278"/>
              </a:cxn>
            </a:cxnLst>
            <a:rect l="0" t="0" r="r" b="b"/>
            <a:pathLst>
              <a:path w="382" h="290">
                <a:moveTo>
                  <a:pt x="372" y="145"/>
                </a:moveTo>
                <a:cubicBezTo>
                  <a:pt x="372" y="184"/>
                  <a:pt x="372" y="184"/>
                  <a:pt x="372" y="184"/>
                </a:cubicBezTo>
                <a:cubicBezTo>
                  <a:pt x="365" y="184"/>
                  <a:pt x="358" y="187"/>
                  <a:pt x="353" y="191"/>
                </a:cubicBezTo>
                <a:cubicBezTo>
                  <a:pt x="352" y="192"/>
                  <a:pt x="352" y="192"/>
                  <a:pt x="351" y="193"/>
                </a:cubicBezTo>
                <a:cubicBezTo>
                  <a:pt x="346" y="198"/>
                  <a:pt x="343" y="205"/>
                  <a:pt x="343" y="213"/>
                </a:cubicBezTo>
                <a:cubicBezTo>
                  <a:pt x="343" y="221"/>
                  <a:pt x="346" y="228"/>
                  <a:pt x="351" y="234"/>
                </a:cubicBezTo>
                <a:cubicBezTo>
                  <a:pt x="352" y="234"/>
                  <a:pt x="352" y="235"/>
                  <a:pt x="353" y="235"/>
                </a:cubicBezTo>
                <a:cubicBezTo>
                  <a:pt x="358" y="240"/>
                  <a:pt x="365" y="242"/>
                  <a:pt x="372" y="242"/>
                </a:cubicBezTo>
                <a:cubicBezTo>
                  <a:pt x="372" y="273"/>
                  <a:pt x="372" y="273"/>
                  <a:pt x="372" y="273"/>
                </a:cubicBezTo>
                <a:cubicBezTo>
                  <a:pt x="372" y="290"/>
                  <a:pt x="372" y="290"/>
                  <a:pt x="372" y="290"/>
                </a:cubicBezTo>
                <a:cubicBezTo>
                  <a:pt x="353" y="290"/>
                  <a:pt x="353" y="290"/>
                  <a:pt x="353" y="290"/>
                </a:cubicBezTo>
                <a:cubicBezTo>
                  <a:pt x="280" y="290"/>
                  <a:pt x="280" y="290"/>
                  <a:pt x="280" y="290"/>
                </a:cubicBezTo>
                <a:cubicBezTo>
                  <a:pt x="281" y="289"/>
                  <a:pt x="283" y="288"/>
                  <a:pt x="284" y="287"/>
                </a:cubicBezTo>
                <a:cubicBezTo>
                  <a:pt x="290" y="281"/>
                  <a:pt x="293" y="274"/>
                  <a:pt x="293" y="266"/>
                </a:cubicBezTo>
                <a:cubicBezTo>
                  <a:pt x="293" y="258"/>
                  <a:pt x="290" y="252"/>
                  <a:pt x="284" y="246"/>
                </a:cubicBezTo>
                <a:cubicBezTo>
                  <a:pt x="278" y="240"/>
                  <a:pt x="272" y="237"/>
                  <a:pt x="264" y="237"/>
                </a:cubicBezTo>
                <a:cubicBezTo>
                  <a:pt x="256" y="237"/>
                  <a:pt x="249" y="240"/>
                  <a:pt x="243" y="246"/>
                </a:cubicBezTo>
                <a:cubicBezTo>
                  <a:pt x="237" y="252"/>
                  <a:pt x="235" y="258"/>
                  <a:pt x="235" y="266"/>
                </a:cubicBezTo>
                <a:cubicBezTo>
                  <a:pt x="235" y="274"/>
                  <a:pt x="237" y="281"/>
                  <a:pt x="243" y="287"/>
                </a:cubicBezTo>
                <a:cubicBezTo>
                  <a:pt x="244" y="288"/>
                  <a:pt x="246" y="289"/>
                  <a:pt x="247" y="290"/>
                </a:cubicBezTo>
                <a:cubicBezTo>
                  <a:pt x="162" y="290"/>
                  <a:pt x="162" y="290"/>
                  <a:pt x="162" y="290"/>
                </a:cubicBezTo>
                <a:cubicBezTo>
                  <a:pt x="100" y="290"/>
                  <a:pt x="100" y="290"/>
                  <a:pt x="100" y="290"/>
                </a:cubicBezTo>
                <a:cubicBezTo>
                  <a:pt x="101" y="289"/>
                  <a:pt x="103" y="288"/>
                  <a:pt x="104" y="287"/>
                </a:cubicBezTo>
                <a:cubicBezTo>
                  <a:pt x="110" y="281"/>
                  <a:pt x="112" y="274"/>
                  <a:pt x="112" y="266"/>
                </a:cubicBezTo>
                <a:cubicBezTo>
                  <a:pt x="112" y="258"/>
                  <a:pt x="110" y="252"/>
                  <a:pt x="104" y="246"/>
                </a:cubicBezTo>
                <a:cubicBezTo>
                  <a:pt x="98" y="240"/>
                  <a:pt x="91" y="237"/>
                  <a:pt x="83" y="237"/>
                </a:cubicBezTo>
                <a:cubicBezTo>
                  <a:pt x="75" y="237"/>
                  <a:pt x="69" y="240"/>
                  <a:pt x="63" y="246"/>
                </a:cubicBezTo>
                <a:cubicBezTo>
                  <a:pt x="57" y="252"/>
                  <a:pt x="54" y="258"/>
                  <a:pt x="54" y="266"/>
                </a:cubicBezTo>
                <a:cubicBezTo>
                  <a:pt x="54" y="274"/>
                  <a:pt x="57" y="281"/>
                  <a:pt x="63" y="287"/>
                </a:cubicBezTo>
                <a:cubicBezTo>
                  <a:pt x="64" y="288"/>
                  <a:pt x="65" y="289"/>
                  <a:pt x="67" y="290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225"/>
                  <a:pt x="0" y="225"/>
                  <a:pt x="0" y="225"/>
                </a:cubicBezTo>
                <a:cubicBezTo>
                  <a:pt x="77" y="219"/>
                  <a:pt x="129" y="188"/>
                  <a:pt x="157" y="134"/>
                </a:cubicBezTo>
                <a:cubicBezTo>
                  <a:pt x="174" y="104"/>
                  <a:pt x="188" y="74"/>
                  <a:pt x="199" y="45"/>
                </a:cubicBezTo>
                <a:cubicBezTo>
                  <a:pt x="270" y="45"/>
                  <a:pt x="270" y="45"/>
                  <a:pt x="270" y="45"/>
                </a:cubicBezTo>
                <a:cubicBezTo>
                  <a:pt x="266" y="40"/>
                  <a:pt x="265" y="35"/>
                  <a:pt x="265" y="29"/>
                </a:cubicBezTo>
                <a:cubicBezTo>
                  <a:pt x="265" y="21"/>
                  <a:pt x="268" y="14"/>
                  <a:pt x="273" y="8"/>
                </a:cubicBezTo>
                <a:cubicBezTo>
                  <a:pt x="274" y="8"/>
                  <a:pt x="274" y="7"/>
                  <a:pt x="275" y="7"/>
                </a:cubicBezTo>
                <a:cubicBezTo>
                  <a:pt x="280" y="2"/>
                  <a:pt x="286" y="0"/>
                  <a:pt x="294" y="0"/>
                </a:cubicBezTo>
                <a:cubicBezTo>
                  <a:pt x="302" y="0"/>
                  <a:pt x="309" y="3"/>
                  <a:pt x="314" y="8"/>
                </a:cubicBezTo>
                <a:cubicBezTo>
                  <a:pt x="320" y="14"/>
                  <a:pt x="323" y="21"/>
                  <a:pt x="323" y="29"/>
                </a:cubicBezTo>
                <a:cubicBezTo>
                  <a:pt x="323" y="35"/>
                  <a:pt x="321" y="40"/>
                  <a:pt x="318" y="45"/>
                </a:cubicBezTo>
                <a:cubicBezTo>
                  <a:pt x="382" y="45"/>
                  <a:pt x="382" y="45"/>
                  <a:pt x="382" y="45"/>
                </a:cubicBezTo>
                <a:cubicBezTo>
                  <a:pt x="380" y="76"/>
                  <a:pt x="377" y="109"/>
                  <a:pt x="372" y="145"/>
                </a:cubicBezTo>
                <a:close/>
                <a:moveTo>
                  <a:pt x="353" y="278"/>
                </a:moveTo>
                <a:cubicBezTo>
                  <a:pt x="353" y="277"/>
                  <a:pt x="353" y="277"/>
                  <a:pt x="353" y="277"/>
                </a:cubicBezTo>
                <a:cubicBezTo>
                  <a:pt x="353" y="277"/>
                  <a:pt x="352" y="277"/>
                  <a:pt x="352" y="278"/>
                </a:cubicBezTo>
                <a:lnTo>
                  <a:pt x="353" y="278"/>
                </a:ln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865963" y="3294261"/>
            <a:ext cx="1446379" cy="1622065"/>
          </a:xfrm>
          <a:custGeom>
            <a:avLst/>
            <a:gdLst/>
            <a:ahLst/>
            <a:cxnLst>
              <a:cxn ang="0">
                <a:pos x="246" y="108"/>
              </a:cxn>
              <a:cxn ang="0">
                <a:pos x="246" y="173"/>
              </a:cxn>
              <a:cxn ang="0">
                <a:pos x="246" y="219"/>
              </a:cxn>
              <a:cxn ang="0">
                <a:pos x="247" y="219"/>
              </a:cxn>
              <a:cxn ang="0">
                <a:pos x="267" y="211"/>
              </a:cxn>
              <a:cxn ang="0">
                <a:pos x="288" y="219"/>
              </a:cxn>
              <a:cxn ang="0">
                <a:pos x="296" y="240"/>
              </a:cxn>
              <a:cxn ang="0">
                <a:pos x="288" y="260"/>
              </a:cxn>
              <a:cxn ang="0">
                <a:pos x="284" y="263"/>
              </a:cxn>
              <a:cxn ang="0">
                <a:pos x="267" y="269"/>
              </a:cxn>
              <a:cxn ang="0">
                <a:pos x="251" y="263"/>
              </a:cxn>
              <a:cxn ang="0">
                <a:pos x="247" y="260"/>
              </a:cxn>
              <a:cxn ang="0">
                <a:pos x="246" y="260"/>
              </a:cxn>
              <a:cxn ang="0">
                <a:pos x="246" y="283"/>
              </a:cxn>
              <a:cxn ang="0">
                <a:pos x="144" y="283"/>
              </a:cxn>
              <a:cxn ang="0">
                <a:pos x="143" y="283"/>
              </a:cxn>
              <a:cxn ang="0">
                <a:pos x="144" y="283"/>
              </a:cxn>
              <a:cxn ang="0">
                <a:pos x="152" y="303"/>
              </a:cxn>
              <a:cxn ang="0">
                <a:pos x="144" y="324"/>
              </a:cxn>
              <a:cxn ang="0">
                <a:pos x="123" y="332"/>
              </a:cxn>
              <a:cxn ang="0">
                <a:pos x="103" y="324"/>
              </a:cxn>
              <a:cxn ang="0">
                <a:pos x="94" y="303"/>
              </a:cxn>
              <a:cxn ang="0">
                <a:pos x="103" y="283"/>
              </a:cxn>
              <a:cxn ang="0">
                <a:pos x="103" y="283"/>
              </a:cxn>
              <a:cxn ang="0">
                <a:pos x="103" y="283"/>
              </a:cxn>
              <a:cxn ang="0">
                <a:pos x="0" y="283"/>
              </a:cxn>
              <a:cxn ang="0">
                <a:pos x="0" y="48"/>
              </a:cxn>
              <a:cxn ang="0">
                <a:pos x="48" y="0"/>
              </a:cxn>
              <a:cxn ang="0">
                <a:pos x="198" y="0"/>
              </a:cxn>
              <a:cxn ang="0">
                <a:pos x="246" y="48"/>
              </a:cxn>
              <a:cxn ang="0">
                <a:pos x="246" y="108"/>
              </a:cxn>
            </a:cxnLst>
            <a:rect l="0" t="0" r="r" b="b"/>
            <a:pathLst>
              <a:path w="296" h="332">
                <a:moveTo>
                  <a:pt x="246" y="108"/>
                </a:moveTo>
                <a:cubicBezTo>
                  <a:pt x="246" y="173"/>
                  <a:pt x="246" y="173"/>
                  <a:pt x="246" y="173"/>
                </a:cubicBezTo>
                <a:cubicBezTo>
                  <a:pt x="246" y="219"/>
                  <a:pt x="246" y="219"/>
                  <a:pt x="246" y="219"/>
                </a:cubicBezTo>
                <a:cubicBezTo>
                  <a:pt x="246" y="219"/>
                  <a:pt x="247" y="219"/>
                  <a:pt x="247" y="219"/>
                </a:cubicBezTo>
                <a:cubicBezTo>
                  <a:pt x="252" y="213"/>
                  <a:pt x="259" y="211"/>
                  <a:pt x="267" y="211"/>
                </a:cubicBezTo>
                <a:cubicBezTo>
                  <a:pt x="275" y="211"/>
                  <a:pt x="282" y="213"/>
                  <a:pt x="288" y="219"/>
                </a:cubicBezTo>
                <a:cubicBezTo>
                  <a:pt x="293" y="225"/>
                  <a:pt x="296" y="232"/>
                  <a:pt x="296" y="240"/>
                </a:cubicBezTo>
                <a:cubicBezTo>
                  <a:pt x="296" y="248"/>
                  <a:pt x="293" y="254"/>
                  <a:pt x="288" y="260"/>
                </a:cubicBezTo>
                <a:cubicBezTo>
                  <a:pt x="286" y="261"/>
                  <a:pt x="285" y="262"/>
                  <a:pt x="284" y="263"/>
                </a:cubicBezTo>
                <a:cubicBezTo>
                  <a:pt x="279" y="267"/>
                  <a:pt x="273" y="269"/>
                  <a:pt x="267" y="269"/>
                </a:cubicBezTo>
                <a:cubicBezTo>
                  <a:pt x="261" y="269"/>
                  <a:pt x="255" y="267"/>
                  <a:pt x="251" y="263"/>
                </a:cubicBezTo>
                <a:cubicBezTo>
                  <a:pt x="249" y="262"/>
                  <a:pt x="248" y="261"/>
                  <a:pt x="247" y="260"/>
                </a:cubicBezTo>
                <a:cubicBezTo>
                  <a:pt x="247" y="260"/>
                  <a:pt x="246" y="260"/>
                  <a:pt x="246" y="260"/>
                </a:cubicBezTo>
                <a:cubicBezTo>
                  <a:pt x="246" y="283"/>
                  <a:pt x="246" y="283"/>
                  <a:pt x="246" y="283"/>
                </a:cubicBezTo>
                <a:cubicBezTo>
                  <a:pt x="144" y="283"/>
                  <a:pt x="144" y="283"/>
                  <a:pt x="144" y="283"/>
                </a:cubicBezTo>
                <a:cubicBezTo>
                  <a:pt x="143" y="283"/>
                  <a:pt x="143" y="283"/>
                  <a:pt x="143" y="283"/>
                </a:cubicBezTo>
                <a:cubicBezTo>
                  <a:pt x="144" y="283"/>
                  <a:pt x="144" y="283"/>
                  <a:pt x="144" y="283"/>
                </a:cubicBezTo>
                <a:cubicBezTo>
                  <a:pt x="149" y="289"/>
                  <a:pt x="152" y="295"/>
                  <a:pt x="152" y="303"/>
                </a:cubicBezTo>
                <a:cubicBezTo>
                  <a:pt x="152" y="311"/>
                  <a:pt x="149" y="318"/>
                  <a:pt x="144" y="324"/>
                </a:cubicBezTo>
                <a:cubicBezTo>
                  <a:pt x="138" y="330"/>
                  <a:pt x="131" y="332"/>
                  <a:pt x="123" y="332"/>
                </a:cubicBezTo>
                <a:cubicBezTo>
                  <a:pt x="115" y="332"/>
                  <a:pt x="108" y="330"/>
                  <a:pt x="103" y="324"/>
                </a:cubicBezTo>
                <a:cubicBezTo>
                  <a:pt x="97" y="318"/>
                  <a:pt x="94" y="311"/>
                  <a:pt x="94" y="303"/>
                </a:cubicBezTo>
                <a:cubicBezTo>
                  <a:pt x="94" y="295"/>
                  <a:pt x="97" y="289"/>
                  <a:pt x="103" y="283"/>
                </a:cubicBezTo>
                <a:cubicBezTo>
                  <a:pt x="103" y="283"/>
                  <a:pt x="103" y="283"/>
                  <a:pt x="103" y="283"/>
                </a:cubicBezTo>
                <a:cubicBezTo>
                  <a:pt x="103" y="283"/>
                  <a:pt x="103" y="283"/>
                  <a:pt x="103" y="283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16"/>
                  <a:pt x="16" y="0"/>
                  <a:pt x="48" y="0"/>
                </a:cubicBezTo>
                <a:cubicBezTo>
                  <a:pt x="198" y="0"/>
                  <a:pt x="198" y="0"/>
                  <a:pt x="198" y="0"/>
                </a:cubicBezTo>
                <a:cubicBezTo>
                  <a:pt x="230" y="0"/>
                  <a:pt x="246" y="16"/>
                  <a:pt x="246" y="48"/>
                </a:cubicBezTo>
                <a:lnTo>
                  <a:pt x="246" y="108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865963" y="4675276"/>
            <a:ext cx="1446379" cy="1192696"/>
          </a:xfrm>
          <a:custGeom>
            <a:avLst/>
            <a:gdLst/>
            <a:ahLst/>
            <a:cxnLst>
              <a:cxn ang="0">
                <a:pos x="103" y="0"/>
              </a:cxn>
              <a:cxn ang="0">
                <a:pos x="103" y="0"/>
              </a:cxn>
              <a:cxn ang="0">
                <a:pos x="94" y="20"/>
              </a:cxn>
              <a:cxn ang="0">
                <a:pos x="103" y="41"/>
              </a:cxn>
              <a:cxn ang="0">
                <a:pos x="123" y="49"/>
              </a:cxn>
              <a:cxn ang="0">
                <a:pos x="144" y="41"/>
              </a:cxn>
              <a:cxn ang="0">
                <a:pos x="152" y="20"/>
              </a:cxn>
              <a:cxn ang="0">
                <a:pos x="144" y="0"/>
              </a:cxn>
              <a:cxn ang="0">
                <a:pos x="144" y="0"/>
              </a:cxn>
              <a:cxn ang="0">
                <a:pos x="246" y="0"/>
              </a:cxn>
              <a:cxn ang="0">
                <a:pos x="246" y="58"/>
              </a:cxn>
              <a:cxn ang="0">
                <a:pos x="247" y="58"/>
              </a:cxn>
              <a:cxn ang="0">
                <a:pos x="267" y="50"/>
              </a:cxn>
              <a:cxn ang="0">
                <a:pos x="288" y="58"/>
              </a:cxn>
              <a:cxn ang="0">
                <a:pos x="296" y="79"/>
              </a:cxn>
              <a:cxn ang="0">
                <a:pos x="288" y="99"/>
              </a:cxn>
              <a:cxn ang="0">
                <a:pos x="284" y="103"/>
              </a:cxn>
              <a:cxn ang="0">
                <a:pos x="267" y="108"/>
              </a:cxn>
              <a:cxn ang="0">
                <a:pos x="251" y="103"/>
              </a:cxn>
              <a:cxn ang="0">
                <a:pos x="247" y="99"/>
              </a:cxn>
              <a:cxn ang="0">
                <a:pos x="246" y="99"/>
              </a:cxn>
              <a:cxn ang="0">
                <a:pos x="246" y="103"/>
              </a:cxn>
              <a:cxn ang="0">
                <a:pos x="246" y="155"/>
              </a:cxn>
              <a:cxn ang="0">
                <a:pos x="246" y="196"/>
              </a:cxn>
              <a:cxn ang="0">
                <a:pos x="198" y="244"/>
              </a:cxn>
              <a:cxn ang="0">
                <a:pos x="48" y="244"/>
              </a:cxn>
              <a:cxn ang="0">
                <a:pos x="0" y="196"/>
              </a:cxn>
              <a:cxn ang="0">
                <a:pos x="0" y="0"/>
              </a:cxn>
              <a:cxn ang="0">
                <a:pos x="103" y="0"/>
              </a:cxn>
            </a:cxnLst>
            <a:rect l="0" t="0" r="r" b="b"/>
            <a:pathLst>
              <a:path w="296" h="244">
                <a:moveTo>
                  <a:pt x="103" y="0"/>
                </a:moveTo>
                <a:cubicBezTo>
                  <a:pt x="103" y="0"/>
                  <a:pt x="103" y="0"/>
                  <a:pt x="103" y="0"/>
                </a:cubicBezTo>
                <a:cubicBezTo>
                  <a:pt x="97" y="6"/>
                  <a:pt x="94" y="12"/>
                  <a:pt x="94" y="20"/>
                </a:cubicBezTo>
                <a:cubicBezTo>
                  <a:pt x="94" y="28"/>
                  <a:pt x="97" y="35"/>
                  <a:pt x="103" y="41"/>
                </a:cubicBezTo>
                <a:cubicBezTo>
                  <a:pt x="108" y="47"/>
                  <a:pt x="115" y="49"/>
                  <a:pt x="123" y="49"/>
                </a:cubicBezTo>
                <a:cubicBezTo>
                  <a:pt x="131" y="49"/>
                  <a:pt x="138" y="47"/>
                  <a:pt x="144" y="41"/>
                </a:cubicBezTo>
                <a:cubicBezTo>
                  <a:pt x="149" y="35"/>
                  <a:pt x="152" y="28"/>
                  <a:pt x="152" y="20"/>
                </a:cubicBezTo>
                <a:cubicBezTo>
                  <a:pt x="152" y="12"/>
                  <a:pt x="149" y="6"/>
                  <a:pt x="144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46" y="58"/>
                  <a:pt x="246" y="58"/>
                  <a:pt x="246" y="58"/>
                </a:cubicBezTo>
                <a:cubicBezTo>
                  <a:pt x="246" y="58"/>
                  <a:pt x="247" y="58"/>
                  <a:pt x="247" y="58"/>
                </a:cubicBezTo>
                <a:cubicBezTo>
                  <a:pt x="252" y="53"/>
                  <a:pt x="259" y="50"/>
                  <a:pt x="267" y="50"/>
                </a:cubicBezTo>
                <a:cubicBezTo>
                  <a:pt x="275" y="50"/>
                  <a:pt x="282" y="53"/>
                  <a:pt x="288" y="58"/>
                </a:cubicBezTo>
                <a:cubicBezTo>
                  <a:pt x="293" y="64"/>
                  <a:pt x="296" y="71"/>
                  <a:pt x="296" y="79"/>
                </a:cubicBezTo>
                <a:cubicBezTo>
                  <a:pt x="296" y="87"/>
                  <a:pt x="293" y="94"/>
                  <a:pt x="288" y="99"/>
                </a:cubicBezTo>
                <a:cubicBezTo>
                  <a:pt x="286" y="101"/>
                  <a:pt x="285" y="102"/>
                  <a:pt x="284" y="103"/>
                </a:cubicBezTo>
                <a:cubicBezTo>
                  <a:pt x="279" y="106"/>
                  <a:pt x="273" y="108"/>
                  <a:pt x="267" y="108"/>
                </a:cubicBezTo>
                <a:cubicBezTo>
                  <a:pt x="261" y="108"/>
                  <a:pt x="255" y="106"/>
                  <a:pt x="251" y="103"/>
                </a:cubicBezTo>
                <a:cubicBezTo>
                  <a:pt x="249" y="102"/>
                  <a:pt x="248" y="101"/>
                  <a:pt x="247" y="99"/>
                </a:cubicBezTo>
                <a:cubicBezTo>
                  <a:pt x="247" y="99"/>
                  <a:pt x="246" y="99"/>
                  <a:pt x="246" y="99"/>
                </a:cubicBezTo>
                <a:cubicBezTo>
                  <a:pt x="246" y="103"/>
                  <a:pt x="246" y="103"/>
                  <a:pt x="246" y="103"/>
                </a:cubicBezTo>
                <a:cubicBezTo>
                  <a:pt x="246" y="155"/>
                  <a:pt x="246" y="155"/>
                  <a:pt x="246" y="155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46" y="228"/>
                  <a:pt x="230" y="244"/>
                  <a:pt x="198" y="244"/>
                </a:cubicBezTo>
                <a:cubicBezTo>
                  <a:pt x="48" y="244"/>
                  <a:pt x="48" y="244"/>
                  <a:pt x="48" y="244"/>
                </a:cubicBezTo>
                <a:cubicBezTo>
                  <a:pt x="16" y="244"/>
                  <a:pt x="0" y="228"/>
                  <a:pt x="0" y="196"/>
                </a:cubicBezTo>
                <a:cubicBezTo>
                  <a:pt x="0" y="0"/>
                  <a:pt x="0" y="0"/>
                  <a:pt x="0" y="0"/>
                </a:cubicBezTo>
                <a:lnTo>
                  <a:pt x="103" y="0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2066257" y="3879310"/>
            <a:ext cx="790989" cy="1953509"/>
          </a:xfrm>
          <a:custGeom>
            <a:avLst/>
            <a:gdLst/>
            <a:ahLst/>
            <a:cxnLst>
              <a:cxn ang="0">
                <a:pos x="162" y="400"/>
              </a:cxn>
              <a:cxn ang="0">
                <a:pos x="78" y="324"/>
              </a:cxn>
              <a:cxn ang="0">
                <a:pos x="3" y="318"/>
              </a:cxn>
              <a:cxn ang="0">
                <a:pos x="0" y="318"/>
              </a:cxn>
              <a:cxn ang="0">
                <a:pos x="0" y="266"/>
              </a:cxn>
              <a:cxn ang="0">
                <a:pos x="5" y="266"/>
              </a:cxn>
              <a:cxn ang="0">
                <a:pos x="21" y="271"/>
              </a:cxn>
              <a:cxn ang="0">
                <a:pos x="38" y="266"/>
              </a:cxn>
              <a:cxn ang="0">
                <a:pos x="42" y="262"/>
              </a:cxn>
              <a:cxn ang="0">
                <a:pos x="50" y="242"/>
              </a:cxn>
              <a:cxn ang="0">
                <a:pos x="42" y="221"/>
              </a:cxn>
              <a:cxn ang="0">
                <a:pos x="21" y="213"/>
              </a:cxn>
              <a:cxn ang="0">
                <a:pos x="1" y="221"/>
              </a:cxn>
              <a:cxn ang="0">
                <a:pos x="0" y="221"/>
              </a:cxn>
              <a:cxn ang="0">
                <a:pos x="0" y="163"/>
              </a:cxn>
              <a:cxn ang="0">
                <a:pos x="0" y="140"/>
              </a:cxn>
              <a:cxn ang="0">
                <a:pos x="1" y="140"/>
              </a:cxn>
              <a:cxn ang="0">
                <a:pos x="5" y="143"/>
              </a:cxn>
              <a:cxn ang="0">
                <a:pos x="21" y="149"/>
              </a:cxn>
              <a:cxn ang="0">
                <a:pos x="38" y="143"/>
              </a:cxn>
              <a:cxn ang="0">
                <a:pos x="42" y="140"/>
              </a:cxn>
              <a:cxn ang="0">
                <a:pos x="50" y="120"/>
              </a:cxn>
              <a:cxn ang="0">
                <a:pos x="42" y="99"/>
              </a:cxn>
              <a:cxn ang="0">
                <a:pos x="21" y="91"/>
              </a:cxn>
              <a:cxn ang="0">
                <a:pos x="1" y="99"/>
              </a:cxn>
              <a:cxn ang="0">
                <a:pos x="0" y="99"/>
              </a:cxn>
              <a:cxn ang="0">
                <a:pos x="0" y="53"/>
              </a:cxn>
              <a:cxn ang="0">
                <a:pos x="67" y="53"/>
              </a:cxn>
              <a:cxn ang="0">
                <a:pos x="63" y="50"/>
              </a:cxn>
              <a:cxn ang="0">
                <a:pos x="54" y="29"/>
              </a:cxn>
              <a:cxn ang="0">
                <a:pos x="63" y="9"/>
              </a:cxn>
              <a:cxn ang="0">
                <a:pos x="83" y="0"/>
              </a:cxn>
              <a:cxn ang="0">
                <a:pos x="104" y="9"/>
              </a:cxn>
              <a:cxn ang="0">
                <a:pos x="112" y="29"/>
              </a:cxn>
              <a:cxn ang="0">
                <a:pos x="104" y="50"/>
              </a:cxn>
              <a:cxn ang="0">
                <a:pos x="100" y="53"/>
              </a:cxn>
              <a:cxn ang="0">
                <a:pos x="162" y="53"/>
              </a:cxn>
              <a:cxn ang="0">
                <a:pos x="162" y="195"/>
              </a:cxn>
              <a:cxn ang="0">
                <a:pos x="147" y="190"/>
              </a:cxn>
              <a:cxn ang="0">
                <a:pos x="127" y="199"/>
              </a:cxn>
              <a:cxn ang="0">
                <a:pos x="127" y="199"/>
              </a:cxn>
              <a:cxn ang="0">
                <a:pos x="118" y="219"/>
              </a:cxn>
              <a:cxn ang="0">
                <a:pos x="127" y="240"/>
              </a:cxn>
              <a:cxn ang="0">
                <a:pos x="127" y="240"/>
              </a:cxn>
              <a:cxn ang="0">
                <a:pos x="131" y="243"/>
              </a:cxn>
              <a:cxn ang="0">
                <a:pos x="147" y="248"/>
              </a:cxn>
              <a:cxn ang="0">
                <a:pos x="162" y="244"/>
              </a:cxn>
              <a:cxn ang="0">
                <a:pos x="162" y="400"/>
              </a:cxn>
            </a:cxnLst>
            <a:rect l="0" t="0" r="r" b="b"/>
            <a:pathLst>
              <a:path w="162" h="400">
                <a:moveTo>
                  <a:pt x="162" y="400"/>
                </a:moveTo>
                <a:cubicBezTo>
                  <a:pt x="142" y="371"/>
                  <a:pt x="114" y="346"/>
                  <a:pt x="78" y="324"/>
                </a:cubicBezTo>
                <a:cubicBezTo>
                  <a:pt x="53" y="314"/>
                  <a:pt x="28" y="312"/>
                  <a:pt x="3" y="318"/>
                </a:cubicBezTo>
                <a:cubicBezTo>
                  <a:pt x="0" y="318"/>
                  <a:pt x="0" y="318"/>
                  <a:pt x="0" y="318"/>
                </a:cubicBezTo>
                <a:cubicBezTo>
                  <a:pt x="0" y="266"/>
                  <a:pt x="0" y="266"/>
                  <a:pt x="0" y="266"/>
                </a:cubicBezTo>
                <a:cubicBezTo>
                  <a:pt x="5" y="266"/>
                  <a:pt x="5" y="266"/>
                  <a:pt x="5" y="266"/>
                </a:cubicBezTo>
                <a:cubicBezTo>
                  <a:pt x="9" y="269"/>
                  <a:pt x="15" y="271"/>
                  <a:pt x="21" y="271"/>
                </a:cubicBezTo>
                <a:cubicBezTo>
                  <a:pt x="27" y="271"/>
                  <a:pt x="33" y="269"/>
                  <a:pt x="38" y="266"/>
                </a:cubicBezTo>
                <a:cubicBezTo>
                  <a:pt x="39" y="265"/>
                  <a:pt x="40" y="264"/>
                  <a:pt x="42" y="262"/>
                </a:cubicBezTo>
                <a:cubicBezTo>
                  <a:pt x="47" y="257"/>
                  <a:pt x="50" y="250"/>
                  <a:pt x="50" y="242"/>
                </a:cubicBezTo>
                <a:cubicBezTo>
                  <a:pt x="50" y="234"/>
                  <a:pt x="47" y="227"/>
                  <a:pt x="42" y="221"/>
                </a:cubicBezTo>
                <a:cubicBezTo>
                  <a:pt x="36" y="216"/>
                  <a:pt x="29" y="213"/>
                  <a:pt x="21" y="213"/>
                </a:cubicBezTo>
                <a:cubicBezTo>
                  <a:pt x="13" y="213"/>
                  <a:pt x="6" y="216"/>
                  <a:pt x="1" y="221"/>
                </a:cubicBezTo>
                <a:cubicBezTo>
                  <a:pt x="1" y="221"/>
                  <a:pt x="0" y="221"/>
                  <a:pt x="0" y="221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0"/>
                  <a:pt x="1" y="140"/>
                  <a:pt x="1" y="140"/>
                </a:cubicBezTo>
                <a:cubicBezTo>
                  <a:pt x="2" y="141"/>
                  <a:pt x="3" y="142"/>
                  <a:pt x="5" y="143"/>
                </a:cubicBezTo>
                <a:cubicBezTo>
                  <a:pt x="9" y="147"/>
                  <a:pt x="15" y="149"/>
                  <a:pt x="21" y="149"/>
                </a:cubicBezTo>
                <a:cubicBezTo>
                  <a:pt x="27" y="149"/>
                  <a:pt x="33" y="147"/>
                  <a:pt x="38" y="143"/>
                </a:cubicBezTo>
                <a:cubicBezTo>
                  <a:pt x="39" y="142"/>
                  <a:pt x="40" y="141"/>
                  <a:pt x="42" y="140"/>
                </a:cubicBezTo>
                <a:cubicBezTo>
                  <a:pt x="47" y="134"/>
                  <a:pt x="50" y="128"/>
                  <a:pt x="50" y="120"/>
                </a:cubicBezTo>
                <a:cubicBezTo>
                  <a:pt x="50" y="112"/>
                  <a:pt x="47" y="105"/>
                  <a:pt x="42" y="99"/>
                </a:cubicBezTo>
                <a:cubicBezTo>
                  <a:pt x="36" y="93"/>
                  <a:pt x="29" y="91"/>
                  <a:pt x="21" y="91"/>
                </a:cubicBezTo>
                <a:cubicBezTo>
                  <a:pt x="13" y="91"/>
                  <a:pt x="6" y="93"/>
                  <a:pt x="1" y="99"/>
                </a:cubicBezTo>
                <a:cubicBezTo>
                  <a:pt x="1" y="99"/>
                  <a:pt x="0" y="99"/>
                  <a:pt x="0" y="99"/>
                </a:cubicBezTo>
                <a:cubicBezTo>
                  <a:pt x="0" y="53"/>
                  <a:pt x="0" y="53"/>
                  <a:pt x="0" y="53"/>
                </a:cubicBezTo>
                <a:cubicBezTo>
                  <a:pt x="67" y="53"/>
                  <a:pt x="67" y="53"/>
                  <a:pt x="67" y="53"/>
                </a:cubicBezTo>
                <a:cubicBezTo>
                  <a:pt x="65" y="52"/>
                  <a:pt x="64" y="51"/>
                  <a:pt x="63" y="50"/>
                </a:cubicBezTo>
                <a:cubicBezTo>
                  <a:pt x="57" y="44"/>
                  <a:pt x="54" y="37"/>
                  <a:pt x="54" y="29"/>
                </a:cubicBezTo>
                <a:cubicBezTo>
                  <a:pt x="54" y="21"/>
                  <a:pt x="57" y="15"/>
                  <a:pt x="63" y="9"/>
                </a:cubicBezTo>
                <a:cubicBezTo>
                  <a:pt x="69" y="3"/>
                  <a:pt x="75" y="0"/>
                  <a:pt x="83" y="0"/>
                </a:cubicBezTo>
                <a:cubicBezTo>
                  <a:pt x="91" y="0"/>
                  <a:pt x="98" y="3"/>
                  <a:pt x="104" y="9"/>
                </a:cubicBezTo>
                <a:cubicBezTo>
                  <a:pt x="110" y="15"/>
                  <a:pt x="112" y="21"/>
                  <a:pt x="112" y="29"/>
                </a:cubicBezTo>
                <a:cubicBezTo>
                  <a:pt x="112" y="37"/>
                  <a:pt x="110" y="44"/>
                  <a:pt x="104" y="50"/>
                </a:cubicBezTo>
                <a:cubicBezTo>
                  <a:pt x="103" y="51"/>
                  <a:pt x="101" y="52"/>
                  <a:pt x="100" y="53"/>
                </a:cubicBezTo>
                <a:cubicBezTo>
                  <a:pt x="162" y="53"/>
                  <a:pt x="162" y="53"/>
                  <a:pt x="162" y="53"/>
                </a:cubicBezTo>
                <a:cubicBezTo>
                  <a:pt x="162" y="195"/>
                  <a:pt x="162" y="195"/>
                  <a:pt x="162" y="195"/>
                </a:cubicBezTo>
                <a:cubicBezTo>
                  <a:pt x="158" y="192"/>
                  <a:pt x="153" y="190"/>
                  <a:pt x="147" y="190"/>
                </a:cubicBezTo>
                <a:cubicBezTo>
                  <a:pt x="139" y="190"/>
                  <a:pt x="133" y="193"/>
                  <a:pt x="127" y="199"/>
                </a:cubicBezTo>
                <a:cubicBezTo>
                  <a:pt x="127" y="199"/>
                  <a:pt x="127" y="199"/>
                  <a:pt x="127" y="199"/>
                </a:cubicBezTo>
                <a:cubicBezTo>
                  <a:pt x="121" y="205"/>
                  <a:pt x="118" y="212"/>
                  <a:pt x="118" y="219"/>
                </a:cubicBezTo>
                <a:cubicBezTo>
                  <a:pt x="118" y="227"/>
                  <a:pt x="121" y="234"/>
                  <a:pt x="127" y="240"/>
                </a:cubicBezTo>
                <a:cubicBezTo>
                  <a:pt x="127" y="240"/>
                  <a:pt x="127" y="240"/>
                  <a:pt x="127" y="240"/>
                </a:cubicBezTo>
                <a:cubicBezTo>
                  <a:pt x="128" y="241"/>
                  <a:pt x="129" y="242"/>
                  <a:pt x="131" y="243"/>
                </a:cubicBezTo>
                <a:cubicBezTo>
                  <a:pt x="136" y="247"/>
                  <a:pt x="141" y="248"/>
                  <a:pt x="147" y="248"/>
                </a:cubicBezTo>
                <a:cubicBezTo>
                  <a:pt x="153" y="248"/>
                  <a:pt x="158" y="247"/>
                  <a:pt x="162" y="244"/>
                </a:cubicBezTo>
                <a:lnTo>
                  <a:pt x="162" y="400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2643805" y="3879310"/>
            <a:ext cx="1381091" cy="1953509"/>
          </a:xfrm>
          <a:custGeom>
            <a:avLst/>
            <a:gdLst/>
            <a:ahLst/>
            <a:cxnLst>
              <a:cxn ang="0">
                <a:pos x="235" y="400"/>
              </a:cxn>
              <a:cxn ang="0">
                <a:pos x="44" y="400"/>
              </a:cxn>
              <a:cxn ang="0">
                <a:pos x="44" y="244"/>
              </a:cxn>
              <a:cxn ang="0">
                <a:pos x="29" y="248"/>
              </a:cxn>
              <a:cxn ang="0">
                <a:pos x="13" y="243"/>
              </a:cxn>
              <a:cxn ang="0">
                <a:pos x="9" y="240"/>
              </a:cxn>
              <a:cxn ang="0">
                <a:pos x="9" y="240"/>
              </a:cxn>
              <a:cxn ang="0">
                <a:pos x="0" y="219"/>
              </a:cxn>
              <a:cxn ang="0">
                <a:pos x="9" y="199"/>
              </a:cxn>
              <a:cxn ang="0">
                <a:pos x="9" y="199"/>
              </a:cxn>
              <a:cxn ang="0">
                <a:pos x="29" y="190"/>
              </a:cxn>
              <a:cxn ang="0">
                <a:pos x="44" y="195"/>
              </a:cxn>
              <a:cxn ang="0">
                <a:pos x="44" y="53"/>
              </a:cxn>
              <a:cxn ang="0">
                <a:pos x="129" y="53"/>
              </a:cxn>
              <a:cxn ang="0">
                <a:pos x="125" y="50"/>
              </a:cxn>
              <a:cxn ang="0">
                <a:pos x="117" y="29"/>
              </a:cxn>
              <a:cxn ang="0">
                <a:pos x="125" y="9"/>
              </a:cxn>
              <a:cxn ang="0">
                <a:pos x="146" y="0"/>
              </a:cxn>
              <a:cxn ang="0">
                <a:pos x="166" y="9"/>
              </a:cxn>
              <a:cxn ang="0">
                <a:pos x="175" y="29"/>
              </a:cxn>
              <a:cxn ang="0">
                <a:pos x="166" y="50"/>
              </a:cxn>
              <a:cxn ang="0">
                <a:pos x="162" y="53"/>
              </a:cxn>
              <a:cxn ang="0">
                <a:pos x="235" y="53"/>
              </a:cxn>
              <a:cxn ang="0">
                <a:pos x="235" y="82"/>
              </a:cxn>
              <a:cxn ang="0">
                <a:pos x="254" y="75"/>
              </a:cxn>
              <a:cxn ang="0">
                <a:pos x="274" y="83"/>
              </a:cxn>
              <a:cxn ang="0">
                <a:pos x="283" y="104"/>
              </a:cxn>
              <a:cxn ang="0">
                <a:pos x="274" y="124"/>
              </a:cxn>
              <a:cxn ang="0">
                <a:pos x="254" y="133"/>
              </a:cxn>
              <a:cxn ang="0">
                <a:pos x="235" y="126"/>
              </a:cxn>
              <a:cxn ang="0">
                <a:pos x="235" y="154"/>
              </a:cxn>
              <a:cxn ang="0">
                <a:pos x="235" y="196"/>
              </a:cxn>
              <a:cxn ang="0">
                <a:pos x="218" y="190"/>
              </a:cxn>
              <a:cxn ang="0">
                <a:pos x="197" y="199"/>
              </a:cxn>
              <a:cxn ang="0">
                <a:pos x="191" y="207"/>
              </a:cxn>
              <a:cxn ang="0">
                <a:pos x="189" y="219"/>
              </a:cxn>
              <a:cxn ang="0">
                <a:pos x="194" y="236"/>
              </a:cxn>
              <a:cxn ang="0">
                <a:pos x="197" y="240"/>
              </a:cxn>
              <a:cxn ang="0">
                <a:pos x="218" y="248"/>
              </a:cxn>
              <a:cxn ang="0">
                <a:pos x="235" y="243"/>
              </a:cxn>
              <a:cxn ang="0">
                <a:pos x="235" y="274"/>
              </a:cxn>
              <a:cxn ang="0">
                <a:pos x="235" y="317"/>
              </a:cxn>
              <a:cxn ang="0">
                <a:pos x="218" y="312"/>
              </a:cxn>
              <a:cxn ang="0">
                <a:pos x="210" y="313"/>
              </a:cxn>
              <a:cxn ang="0">
                <a:pos x="197" y="320"/>
              </a:cxn>
              <a:cxn ang="0">
                <a:pos x="189" y="341"/>
              </a:cxn>
              <a:cxn ang="0">
                <a:pos x="197" y="361"/>
              </a:cxn>
              <a:cxn ang="0">
                <a:pos x="215" y="370"/>
              </a:cxn>
              <a:cxn ang="0">
                <a:pos x="218" y="370"/>
              </a:cxn>
              <a:cxn ang="0">
                <a:pos x="235" y="364"/>
              </a:cxn>
              <a:cxn ang="0">
                <a:pos x="235" y="400"/>
              </a:cxn>
            </a:cxnLst>
            <a:rect l="0" t="0" r="r" b="b"/>
            <a:pathLst>
              <a:path w="283" h="400">
                <a:moveTo>
                  <a:pt x="235" y="400"/>
                </a:moveTo>
                <a:cubicBezTo>
                  <a:pt x="44" y="400"/>
                  <a:pt x="44" y="400"/>
                  <a:pt x="44" y="400"/>
                </a:cubicBezTo>
                <a:cubicBezTo>
                  <a:pt x="44" y="244"/>
                  <a:pt x="44" y="244"/>
                  <a:pt x="44" y="244"/>
                </a:cubicBezTo>
                <a:cubicBezTo>
                  <a:pt x="40" y="247"/>
                  <a:pt x="35" y="248"/>
                  <a:pt x="29" y="248"/>
                </a:cubicBezTo>
                <a:cubicBezTo>
                  <a:pt x="23" y="248"/>
                  <a:pt x="18" y="247"/>
                  <a:pt x="13" y="243"/>
                </a:cubicBezTo>
                <a:cubicBezTo>
                  <a:pt x="11" y="242"/>
                  <a:pt x="10" y="241"/>
                  <a:pt x="9" y="240"/>
                </a:cubicBezTo>
                <a:cubicBezTo>
                  <a:pt x="9" y="240"/>
                  <a:pt x="9" y="240"/>
                  <a:pt x="9" y="240"/>
                </a:cubicBezTo>
                <a:cubicBezTo>
                  <a:pt x="3" y="234"/>
                  <a:pt x="0" y="227"/>
                  <a:pt x="0" y="219"/>
                </a:cubicBezTo>
                <a:cubicBezTo>
                  <a:pt x="0" y="212"/>
                  <a:pt x="3" y="205"/>
                  <a:pt x="9" y="199"/>
                </a:cubicBezTo>
                <a:cubicBezTo>
                  <a:pt x="9" y="199"/>
                  <a:pt x="9" y="199"/>
                  <a:pt x="9" y="199"/>
                </a:cubicBezTo>
                <a:cubicBezTo>
                  <a:pt x="15" y="193"/>
                  <a:pt x="21" y="190"/>
                  <a:pt x="29" y="190"/>
                </a:cubicBezTo>
                <a:cubicBezTo>
                  <a:pt x="35" y="190"/>
                  <a:pt x="40" y="192"/>
                  <a:pt x="44" y="195"/>
                </a:cubicBezTo>
                <a:cubicBezTo>
                  <a:pt x="44" y="53"/>
                  <a:pt x="44" y="53"/>
                  <a:pt x="44" y="53"/>
                </a:cubicBezTo>
                <a:cubicBezTo>
                  <a:pt x="129" y="53"/>
                  <a:pt x="129" y="53"/>
                  <a:pt x="129" y="53"/>
                </a:cubicBezTo>
                <a:cubicBezTo>
                  <a:pt x="128" y="52"/>
                  <a:pt x="126" y="51"/>
                  <a:pt x="125" y="50"/>
                </a:cubicBezTo>
                <a:cubicBezTo>
                  <a:pt x="119" y="44"/>
                  <a:pt x="117" y="37"/>
                  <a:pt x="117" y="29"/>
                </a:cubicBezTo>
                <a:cubicBezTo>
                  <a:pt x="117" y="21"/>
                  <a:pt x="119" y="15"/>
                  <a:pt x="125" y="9"/>
                </a:cubicBezTo>
                <a:cubicBezTo>
                  <a:pt x="131" y="3"/>
                  <a:pt x="138" y="0"/>
                  <a:pt x="146" y="0"/>
                </a:cubicBezTo>
                <a:cubicBezTo>
                  <a:pt x="154" y="0"/>
                  <a:pt x="160" y="3"/>
                  <a:pt x="166" y="9"/>
                </a:cubicBezTo>
                <a:cubicBezTo>
                  <a:pt x="172" y="15"/>
                  <a:pt x="175" y="21"/>
                  <a:pt x="175" y="29"/>
                </a:cubicBezTo>
                <a:cubicBezTo>
                  <a:pt x="175" y="37"/>
                  <a:pt x="172" y="44"/>
                  <a:pt x="166" y="50"/>
                </a:cubicBezTo>
                <a:cubicBezTo>
                  <a:pt x="165" y="51"/>
                  <a:pt x="163" y="52"/>
                  <a:pt x="162" y="53"/>
                </a:cubicBezTo>
                <a:cubicBezTo>
                  <a:pt x="235" y="53"/>
                  <a:pt x="235" y="53"/>
                  <a:pt x="235" y="53"/>
                </a:cubicBezTo>
                <a:cubicBezTo>
                  <a:pt x="235" y="82"/>
                  <a:pt x="235" y="82"/>
                  <a:pt x="235" y="82"/>
                </a:cubicBezTo>
                <a:cubicBezTo>
                  <a:pt x="240" y="77"/>
                  <a:pt x="247" y="75"/>
                  <a:pt x="254" y="75"/>
                </a:cubicBezTo>
                <a:cubicBezTo>
                  <a:pt x="262" y="75"/>
                  <a:pt x="269" y="78"/>
                  <a:pt x="274" y="83"/>
                </a:cubicBezTo>
                <a:cubicBezTo>
                  <a:pt x="280" y="89"/>
                  <a:pt x="283" y="96"/>
                  <a:pt x="283" y="104"/>
                </a:cubicBezTo>
                <a:cubicBezTo>
                  <a:pt x="283" y="112"/>
                  <a:pt x="280" y="119"/>
                  <a:pt x="274" y="124"/>
                </a:cubicBezTo>
                <a:cubicBezTo>
                  <a:pt x="269" y="130"/>
                  <a:pt x="262" y="133"/>
                  <a:pt x="254" y="133"/>
                </a:cubicBezTo>
                <a:cubicBezTo>
                  <a:pt x="247" y="133"/>
                  <a:pt x="240" y="130"/>
                  <a:pt x="235" y="126"/>
                </a:cubicBezTo>
                <a:cubicBezTo>
                  <a:pt x="235" y="154"/>
                  <a:pt x="235" y="154"/>
                  <a:pt x="235" y="154"/>
                </a:cubicBezTo>
                <a:cubicBezTo>
                  <a:pt x="235" y="196"/>
                  <a:pt x="235" y="196"/>
                  <a:pt x="235" y="196"/>
                </a:cubicBezTo>
                <a:cubicBezTo>
                  <a:pt x="230" y="192"/>
                  <a:pt x="224" y="190"/>
                  <a:pt x="218" y="190"/>
                </a:cubicBezTo>
                <a:cubicBezTo>
                  <a:pt x="210" y="190"/>
                  <a:pt x="203" y="193"/>
                  <a:pt x="197" y="199"/>
                </a:cubicBezTo>
                <a:cubicBezTo>
                  <a:pt x="195" y="201"/>
                  <a:pt x="193" y="204"/>
                  <a:pt x="191" y="207"/>
                </a:cubicBezTo>
                <a:cubicBezTo>
                  <a:pt x="190" y="211"/>
                  <a:pt x="189" y="215"/>
                  <a:pt x="189" y="219"/>
                </a:cubicBezTo>
                <a:cubicBezTo>
                  <a:pt x="189" y="226"/>
                  <a:pt x="191" y="231"/>
                  <a:pt x="194" y="236"/>
                </a:cubicBezTo>
                <a:cubicBezTo>
                  <a:pt x="195" y="237"/>
                  <a:pt x="196" y="239"/>
                  <a:pt x="197" y="240"/>
                </a:cubicBezTo>
                <a:cubicBezTo>
                  <a:pt x="203" y="246"/>
                  <a:pt x="210" y="248"/>
                  <a:pt x="218" y="248"/>
                </a:cubicBezTo>
                <a:cubicBezTo>
                  <a:pt x="224" y="248"/>
                  <a:pt x="230" y="247"/>
                  <a:pt x="235" y="243"/>
                </a:cubicBezTo>
                <a:cubicBezTo>
                  <a:pt x="235" y="274"/>
                  <a:pt x="235" y="274"/>
                  <a:pt x="235" y="274"/>
                </a:cubicBezTo>
                <a:cubicBezTo>
                  <a:pt x="235" y="317"/>
                  <a:pt x="235" y="317"/>
                  <a:pt x="235" y="317"/>
                </a:cubicBezTo>
                <a:cubicBezTo>
                  <a:pt x="230" y="313"/>
                  <a:pt x="224" y="312"/>
                  <a:pt x="218" y="312"/>
                </a:cubicBezTo>
                <a:cubicBezTo>
                  <a:pt x="215" y="312"/>
                  <a:pt x="213" y="312"/>
                  <a:pt x="210" y="313"/>
                </a:cubicBezTo>
                <a:cubicBezTo>
                  <a:pt x="205" y="314"/>
                  <a:pt x="201" y="316"/>
                  <a:pt x="197" y="320"/>
                </a:cubicBezTo>
                <a:cubicBezTo>
                  <a:pt x="192" y="326"/>
                  <a:pt x="189" y="333"/>
                  <a:pt x="189" y="341"/>
                </a:cubicBezTo>
                <a:cubicBezTo>
                  <a:pt x="189" y="349"/>
                  <a:pt x="192" y="355"/>
                  <a:pt x="197" y="361"/>
                </a:cubicBezTo>
                <a:cubicBezTo>
                  <a:pt x="202" y="366"/>
                  <a:pt x="208" y="369"/>
                  <a:pt x="215" y="370"/>
                </a:cubicBezTo>
                <a:cubicBezTo>
                  <a:pt x="216" y="370"/>
                  <a:pt x="217" y="370"/>
                  <a:pt x="218" y="370"/>
                </a:cubicBezTo>
                <a:cubicBezTo>
                  <a:pt x="224" y="370"/>
                  <a:pt x="230" y="368"/>
                  <a:pt x="235" y="364"/>
                </a:cubicBezTo>
                <a:lnTo>
                  <a:pt x="235" y="40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3565370" y="4632592"/>
            <a:ext cx="1647266" cy="605137"/>
          </a:xfrm>
          <a:custGeom>
            <a:avLst/>
            <a:gdLst/>
            <a:ahLst/>
            <a:cxnLst>
              <a:cxn ang="0">
                <a:pos x="292" y="2"/>
              </a:cxn>
              <a:cxn ang="0">
                <a:pos x="319" y="18"/>
              </a:cxn>
              <a:cxn ang="0">
                <a:pos x="337" y="62"/>
              </a:cxn>
              <a:cxn ang="0">
                <a:pos x="319" y="105"/>
              </a:cxn>
              <a:cxn ang="0">
                <a:pos x="276" y="124"/>
              </a:cxn>
              <a:cxn ang="0">
                <a:pos x="260" y="124"/>
              </a:cxn>
              <a:cxn ang="0">
                <a:pos x="237" y="120"/>
              </a:cxn>
              <a:cxn ang="0">
                <a:pos x="145" y="120"/>
              </a:cxn>
              <a:cxn ang="0">
                <a:pos x="150" y="103"/>
              </a:cxn>
              <a:cxn ang="0">
                <a:pos x="141" y="83"/>
              </a:cxn>
              <a:cxn ang="0">
                <a:pos x="121" y="74"/>
              </a:cxn>
              <a:cxn ang="0">
                <a:pos x="100" y="83"/>
              </a:cxn>
              <a:cxn ang="0">
                <a:pos x="92" y="103"/>
              </a:cxn>
              <a:cxn ang="0">
                <a:pos x="97" y="120"/>
              </a:cxn>
              <a:cxn ang="0">
                <a:pos x="46" y="120"/>
              </a:cxn>
              <a:cxn ang="0">
                <a:pos x="46" y="89"/>
              </a:cxn>
              <a:cxn ang="0">
                <a:pos x="29" y="94"/>
              </a:cxn>
              <a:cxn ang="0">
                <a:pos x="8" y="86"/>
              </a:cxn>
              <a:cxn ang="0">
                <a:pos x="5" y="82"/>
              </a:cxn>
              <a:cxn ang="0">
                <a:pos x="0" y="65"/>
              </a:cxn>
              <a:cxn ang="0">
                <a:pos x="2" y="53"/>
              </a:cxn>
              <a:cxn ang="0">
                <a:pos x="8" y="45"/>
              </a:cxn>
              <a:cxn ang="0">
                <a:pos x="29" y="36"/>
              </a:cxn>
              <a:cxn ang="0">
                <a:pos x="46" y="42"/>
              </a:cxn>
              <a:cxn ang="0">
                <a:pos x="46" y="0"/>
              </a:cxn>
              <a:cxn ang="0">
                <a:pos x="52" y="0"/>
              </a:cxn>
              <a:cxn ang="0">
                <a:pos x="52" y="1"/>
              </a:cxn>
              <a:cxn ang="0">
                <a:pos x="54" y="1"/>
              </a:cxn>
              <a:cxn ang="0">
                <a:pos x="62" y="0"/>
              </a:cxn>
              <a:cxn ang="0">
                <a:pos x="189" y="0"/>
              </a:cxn>
              <a:cxn ang="0">
                <a:pos x="181" y="20"/>
              </a:cxn>
              <a:cxn ang="0">
                <a:pos x="189" y="40"/>
              </a:cxn>
              <a:cxn ang="0">
                <a:pos x="210" y="49"/>
              </a:cxn>
              <a:cxn ang="0">
                <a:pos x="230" y="40"/>
              </a:cxn>
              <a:cxn ang="0">
                <a:pos x="239" y="20"/>
              </a:cxn>
              <a:cxn ang="0">
                <a:pos x="231" y="0"/>
              </a:cxn>
              <a:cxn ang="0">
                <a:pos x="276" y="0"/>
              </a:cxn>
              <a:cxn ang="0">
                <a:pos x="292" y="2"/>
              </a:cxn>
            </a:cxnLst>
            <a:rect l="0" t="0" r="r" b="b"/>
            <a:pathLst>
              <a:path w="337" h="124">
                <a:moveTo>
                  <a:pt x="292" y="2"/>
                </a:moveTo>
                <a:cubicBezTo>
                  <a:pt x="302" y="5"/>
                  <a:pt x="311" y="10"/>
                  <a:pt x="319" y="18"/>
                </a:cubicBezTo>
                <a:cubicBezTo>
                  <a:pt x="331" y="31"/>
                  <a:pt x="337" y="45"/>
                  <a:pt x="337" y="62"/>
                </a:cubicBezTo>
                <a:cubicBezTo>
                  <a:pt x="337" y="79"/>
                  <a:pt x="331" y="93"/>
                  <a:pt x="319" y="105"/>
                </a:cubicBezTo>
                <a:cubicBezTo>
                  <a:pt x="307" y="118"/>
                  <a:pt x="293" y="124"/>
                  <a:pt x="276" y="124"/>
                </a:cubicBezTo>
                <a:cubicBezTo>
                  <a:pt x="260" y="124"/>
                  <a:pt x="260" y="124"/>
                  <a:pt x="260" y="124"/>
                </a:cubicBezTo>
                <a:cubicBezTo>
                  <a:pt x="253" y="121"/>
                  <a:pt x="245" y="120"/>
                  <a:pt x="237" y="120"/>
                </a:cubicBezTo>
                <a:cubicBezTo>
                  <a:pt x="145" y="120"/>
                  <a:pt x="145" y="120"/>
                  <a:pt x="145" y="120"/>
                </a:cubicBezTo>
                <a:cubicBezTo>
                  <a:pt x="148" y="115"/>
                  <a:pt x="150" y="109"/>
                  <a:pt x="150" y="103"/>
                </a:cubicBezTo>
                <a:cubicBezTo>
                  <a:pt x="150" y="95"/>
                  <a:pt x="147" y="89"/>
                  <a:pt x="141" y="83"/>
                </a:cubicBezTo>
                <a:cubicBezTo>
                  <a:pt x="136" y="77"/>
                  <a:pt x="129" y="74"/>
                  <a:pt x="121" y="74"/>
                </a:cubicBezTo>
                <a:cubicBezTo>
                  <a:pt x="113" y="74"/>
                  <a:pt x="106" y="77"/>
                  <a:pt x="100" y="83"/>
                </a:cubicBezTo>
                <a:cubicBezTo>
                  <a:pt x="95" y="89"/>
                  <a:pt x="92" y="95"/>
                  <a:pt x="92" y="103"/>
                </a:cubicBezTo>
                <a:cubicBezTo>
                  <a:pt x="92" y="109"/>
                  <a:pt x="94" y="115"/>
                  <a:pt x="97" y="12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46" y="89"/>
                  <a:pt x="46" y="89"/>
                  <a:pt x="46" y="89"/>
                </a:cubicBezTo>
                <a:cubicBezTo>
                  <a:pt x="41" y="93"/>
                  <a:pt x="35" y="94"/>
                  <a:pt x="29" y="94"/>
                </a:cubicBezTo>
                <a:cubicBezTo>
                  <a:pt x="21" y="94"/>
                  <a:pt x="14" y="92"/>
                  <a:pt x="8" y="86"/>
                </a:cubicBezTo>
                <a:cubicBezTo>
                  <a:pt x="7" y="85"/>
                  <a:pt x="6" y="83"/>
                  <a:pt x="5" y="82"/>
                </a:cubicBezTo>
                <a:cubicBezTo>
                  <a:pt x="2" y="77"/>
                  <a:pt x="0" y="72"/>
                  <a:pt x="0" y="65"/>
                </a:cubicBezTo>
                <a:cubicBezTo>
                  <a:pt x="0" y="61"/>
                  <a:pt x="1" y="57"/>
                  <a:pt x="2" y="53"/>
                </a:cubicBezTo>
                <a:cubicBezTo>
                  <a:pt x="4" y="50"/>
                  <a:pt x="6" y="47"/>
                  <a:pt x="8" y="45"/>
                </a:cubicBezTo>
                <a:cubicBezTo>
                  <a:pt x="14" y="39"/>
                  <a:pt x="21" y="36"/>
                  <a:pt x="29" y="36"/>
                </a:cubicBezTo>
                <a:cubicBezTo>
                  <a:pt x="35" y="36"/>
                  <a:pt x="41" y="38"/>
                  <a:pt x="46" y="42"/>
                </a:cubicBezTo>
                <a:cubicBezTo>
                  <a:pt x="46" y="0"/>
                  <a:pt x="46" y="0"/>
                  <a:pt x="46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1"/>
                  <a:pt x="54" y="1"/>
                  <a:pt x="54" y="1"/>
                </a:cubicBezTo>
                <a:cubicBezTo>
                  <a:pt x="57" y="1"/>
                  <a:pt x="60" y="0"/>
                  <a:pt x="62" y="0"/>
                </a:cubicBezTo>
                <a:cubicBezTo>
                  <a:pt x="189" y="0"/>
                  <a:pt x="189" y="0"/>
                  <a:pt x="189" y="0"/>
                </a:cubicBezTo>
                <a:cubicBezTo>
                  <a:pt x="184" y="6"/>
                  <a:pt x="181" y="12"/>
                  <a:pt x="181" y="20"/>
                </a:cubicBezTo>
                <a:cubicBezTo>
                  <a:pt x="181" y="28"/>
                  <a:pt x="184" y="35"/>
                  <a:pt x="189" y="40"/>
                </a:cubicBezTo>
                <a:cubicBezTo>
                  <a:pt x="195" y="46"/>
                  <a:pt x="202" y="49"/>
                  <a:pt x="210" y="49"/>
                </a:cubicBezTo>
                <a:cubicBezTo>
                  <a:pt x="218" y="49"/>
                  <a:pt x="225" y="46"/>
                  <a:pt x="230" y="40"/>
                </a:cubicBezTo>
                <a:cubicBezTo>
                  <a:pt x="236" y="35"/>
                  <a:pt x="239" y="28"/>
                  <a:pt x="239" y="20"/>
                </a:cubicBezTo>
                <a:cubicBezTo>
                  <a:pt x="239" y="12"/>
                  <a:pt x="236" y="6"/>
                  <a:pt x="231" y="0"/>
                </a:cubicBezTo>
                <a:cubicBezTo>
                  <a:pt x="276" y="0"/>
                  <a:pt x="276" y="0"/>
                  <a:pt x="276" y="0"/>
                </a:cubicBezTo>
                <a:cubicBezTo>
                  <a:pt x="281" y="0"/>
                  <a:pt x="287" y="1"/>
                  <a:pt x="292" y="2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3791367" y="3821558"/>
            <a:ext cx="1494090" cy="1049572"/>
          </a:xfrm>
          <a:custGeom>
            <a:avLst/>
            <a:gdLst/>
            <a:ahLst/>
            <a:cxnLst>
              <a:cxn ang="0">
                <a:pos x="0" y="166"/>
              </a:cxn>
              <a:cxn ang="0">
                <a:pos x="0" y="138"/>
              </a:cxn>
              <a:cxn ang="0">
                <a:pos x="19" y="145"/>
              </a:cxn>
              <a:cxn ang="0">
                <a:pos x="39" y="136"/>
              </a:cxn>
              <a:cxn ang="0">
                <a:pos x="48" y="116"/>
              </a:cxn>
              <a:cxn ang="0">
                <a:pos x="39" y="95"/>
              </a:cxn>
              <a:cxn ang="0">
                <a:pos x="19" y="87"/>
              </a:cxn>
              <a:cxn ang="0">
                <a:pos x="0" y="94"/>
              </a:cxn>
              <a:cxn ang="0">
                <a:pos x="0" y="65"/>
              </a:cxn>
              <a:cxn ang="0">
                <a:pos x="19" y="65"/>
              </a:cxn>
              <a:cxn ang="0">
                <a:pos x="19" y="48"/>
              </a:cxn>
              <a:cxn ang="0">
                <a:pos x="22" y="48"/>
              </a:cxn>
              <a:cxn ang="0">
                <a:pos x="182" y="48"/>
              </a:cxn>
              <a:cxn ang="0">
                <a:pos x="175" y="29"/>
              </a:cxn>
              <a:cxn ang="0">
                <a:pos x="184" y="9"/>
              </a:cxn>
              <a:cxn ang="0">
                <a:pos x="204" y="0"/>
              </a:cxn>
              <a:cxn ang="0">
                <a:pos x="225" y="9"/>
              </a:cxn>
              <a:cxn ang="0">
                <a:pos x="233" y="29"/>
              </a:cxn>
              <a:cxn ang="0">
                <a:pos x="226" y="48"/>
              </a:cxn>
              <a:cxn ang="0">
                <a:pos x="246" y="48"/>
              </a:cxn>
              <a:cxn ang="0">
                <a:pos x="262" y="50"/>
              </a:cxn>
              <a:cxn ang="0">
                <a:pos x="288" y="65"/>
              </a:cxn>
              <a:cxn ang="0">
                <a:pos x="289" y="66"/>
              </a:cxn>
              <a:cxn ang="0">
                <a:pos x="306" y="108"/>
              </a:cxn>
              <a:cxn ang="0">
                <a:pos x="306" y="108"/>
              </a:cxn>
              <a:cxn ang="0">
                <a:pos x="289" y="151"/>
              </a:cxn>
              <a:cxn ang="0">
                <a:pos x="246" y="168"/>
              </a:cxn>
              <a:cxn ang="0">
                <a:pos x="246" y="168"/>
              </a:cxn>
              <a:cxn ang="0">
                <a:pos x="230" y="166"/>
              </a:cxn>
              <a:cxn ang="0">
                <a:pos x="185" y="166"/>
              </a:cxn>
              <a:cxn ang="0">
                <a:pos x="193" y="186"/>
              </a:cxn>
              <a:cxn ang="0">
                <a:pos x="184" y="206"/>
              </a:cxn>
              <a:cxn ang="0">
                <a:pos x="164" y="215"/>
              </a:cxn>
              <a:cxn ang="0">
                <a:pos x="143" y="206"/>
              </a:cxn>
              <a:cxn ang="0">
                <a:pos x="135" y="186"/>
              </a:cxn>
              <a:cxn ang="0">
                <a:pos x="143" y="166"/>
              </a:cxn>
              <a:cxn ang="0">
                <a:pos x="16" y="166"/>
              </a:cxn>
              <a:cxn ang="0">
                <a:pos x="8" y="167"/>
              </a:cxn>
              <a:cxn ang="0">
                <a:pos x="6" y="167"/>
              </a:cxn>
              <a:cxn ang="0">
                <a:pos x="6" y="166"/>
              </a:cxn>
              <a:cxn ang="0">
                <a:pos x="0" y="166"/>
              </a:cxn>
            </a:cxnLst>
            <a:rect l="0" t="0" r="r" b="b"/>
            <a:pathLst>
              <a:path w="306" h="215">
                <a:moveTo>
                  <a:pt x="0" y="166"/>
                </a:moveTo>
                <a:cubicBezTo>
                  <a:pt x="0" y="138"/>
                  <a:pt x="0" y="138"/>
                  <a:pt x="0" y="138"/>
                </a:cubicBezTo>
                <a:cubicBezTo>
                  <a:pt x="5" y="142"/>
                  <a:pt x="12" y="145"/>
                  <a:pt x="19" y="145"/>
                </a:cubicBezTo>
                <a:cubicBezTo>
                  <a:pt x="27" y="145"/>
                  <a:pt x="34" y="142"/>
                  <a:pt x="39" y="136"/>
                </a:cubicBezTo>
                <a:cubicBezTo>
                  <a:pt x="45" y="131"/>
                  <a:pt x="48" y="124"/>
                  <a:pt x="48" y="116"/>
                </a:cubicBezTo>
                <a:cubicBezTo>
                  <a:pt x="48" y="108"/>
                  <a:pt x="45" y="101"/>
                  <a:pt x="39" y="95"/>
                </a:cubicBezTo>
                <a:cubicBezTo>
                  <a:pt x="34" y="90"/>
                  <a:pt x="27" y="87"/>
                  <a:pt x="19" y="87"/>
                </a:cubicBezTo>
                <a:cubicBezTo>
                  <a:pt x="12" y="87"/>
                  <a:pt x="5" y="89"/>
                  <a:pt x="0" y="94"/>
                </a:cubicBezTo>
                <a:cubicBezTo>
                  <a:pt x="0" y="65"/>
                  <a:pt x="0" y="65"/>
                  <a:pt x="0" y="65"/>
                </a:cubicBezTo>
                <a:cubicBezTo>
                  <a:pt x="19" y="65"/>
                  <a:pt x="19" y="65"/>
                  <a:pt x="19" y="65"/>
                </a:cubicBezTo>
                <a:cubicBezTo>
                  <a:pt x="19" y="48"/>
                  <a:pt x="19" y="48"/>
                  <a:pt x="19" y="48"/>
                </a:cubicBezTo>
                <a:cubicBezTo>
                  <a:pt x="20" y="48"/>
                  <a:pt x="21" y="48"/>
                  <a:pt x="22" y="48"/>
                </a:cubicBezTo>
                <a:cubicBezTo>
                  <a:pt x="182" y="48"/>
                  <a:pt x="182" y="48"/>
                  <a:pt x="182" y="48"/>
                </a:cubicBezTo>
                <a:cubicBezTo>
                  <a:pt x="178" y="43"/>
                  <a:pt x="175" y="37"/>
                  <a:pt x="175" y="29"/>
                </a:cubicBezTo>
                <a:cubicBezTo>
                  <a:pt x="175" y="21"/>
                  <a:pt x="178" y="15"/>
                  <a:pt x="184" y="9"/>
                </a:cubicBezTo>
                <a:cubicBezTo>
                  <a:pt x="189" y="3"/>
                  <a:pt x="196" y="0"/>
                  <a:pt x="204" y="0"/>
                </a:cubicBezTo>
                <a:cubicBezTo>
                  <a:pt x="212" y="0"/>
                  <a:pt x="219" y="3"/>
                  <a:pt x="225" y="9"/>
                </a:cubicBezTo>
                <a:cubicBezTo>
                  <a:pt x="230" y="15"/>
                  <a:pt x="233" y="21"/>
                  <a:pt x="233" y="29"/>
                </a:cubicBezTo>
                <a:cubicBezTo>
                  <a:pt x="233" y="37"/>
                  <a:pt x="231" y="43"/>
                  <a:pt x="226" y="48"/>
                </a:cubicBezTo>
                <a:cubicBezTo>
                  <a:pt x="246" y="48"/>
                  <a:pt x="246" y="48"/>
                  <a:pt x="246" y="48"/>
                </a:cubicBezTo>
                <a:cubicBezTo>
                  <a:pt x="252" y="48"/>
                  <a:pt x="257" y="49"/>
                  <a:pt x="262" y="50"/>
                </a:cubicBezTo>
                <a:cubicBezTo>
                  <a:pt x="272" y="53"/>
                  <a:pt x="280" y="58"/>
                  <a:pt x="288" y="65"/>
                </a:cubicBezTo>
                <a:cubicBezTo>
                  <a:pt x="288" y="65"/>
                  <a:pt x="289" y="66"/>
                  <a:pt x="289" y="66"/>
                </a:cubicBezTo>
                <a:cubicBezTo>
                  <a:pt x="301" y="78"/>
                  <a:pt x="306" y="92"/>
                  <a:pt x="306" y="108"/>
                </a:cubicBezTo>
                <a:cubicBezTo>
                  <a:pt x="306" y="108"/>
                  <a:pt x="306" y="108"/>
                  <a:pt x="306" y="108"/>
                </a:cubicBezTo>
                <a:cubicBezTo>
                  <a:pt x="306" y="125"/>
                  <a:pt x="301" y="139"/>
                  <a:pt x="289" y="151"/>
                </a:cubicBezTo>
                <a:cubicBezTo>
                  <a:pt x="277" y="163"/>
                  <a:pt x="263" y="168"/>
                  <a:pt x="246" y="168"/>
                </a:cubicBezTo>
                <a:cubicBezTo>
                  <a:pt x="246" y="168"/>
                  <a:pt x="246" y="168"/>
                  <a:pt x="246" y="168"/>
                </a:cubicBezTo>
                <a:cubicBezTo>
                  <a:pt x="241" y="167"/>
                  <a:pt x="235" y="166"/>
                  <a:pt x="230" y="166"/>
                </a:cubicBezTo>
                <a:cubicBezTo>
                  <a:pt x="185" y="166"/>
                  <a:pt x="185" y="166"/>
                  <a:pt x="185" y="166"/>
                </a:cubicBezTo>
                <a:cubicBezTo>
                  <a:pt x="190" y="172"/>
                  <a:pt x="193" y="178"/>
                  <a:pt x="193" y="186"/>
                </a:cubicBezTo>
                <a:cubicBezTo>
                  <a:pt x="193" y="194"/>
                  <a:pt x="190" y="201"/>
                  <a:pt x="184" y="206"/>
                </a:cubicBezTo>
                <a:cubicBezTo>
                  <a:pt x="179" y="212"/>
                  <a:pt x="172" y="215"/>
                  <a:pt x="164" y="215"/>
                </a:cubicBezTo>
                <a:cubicBezTo>
                  <a:pt x="156" y="215"/>
                  <a:pt x="149" y="212"/>
                  <a:pt x="143" y="206"/>
                </a:cubicBezTo>
                <a:cubicBezTo>
                  <a:pt x="138" y="201"/>
                  <a:pt x="135" y="194"/>
                  <a:pt x="135" y="186"/>
                </a:cubicBezTo>
                <a:cubicBezTo>
                  <a:pt x="135" y="178"/>
                  <a:pt x="138" y="172"/>
                  <a:pt x="143" y="166"/>
                </a:cubicBezTo>
                <a:cubicBezTo>
                  <a:pt x="16" y="166"/>
                  <a:pt x="16" y="166"/>
                  <a:pt x="16" y="166"/>
                </a:cubicBezTo>
                <a:cubicBezTo>
                  <a:pt x="14" y="166"/>
                  <a:pt x="11" y="167"/>
                  <a:pt x="8" y="167"/>
                </a:cubicBezTo>
                <a:cubicBezTo>
                  <a:pt x="8" y="167"/>
                  <a:pt x="7" y="167"/>
                  <a:pt x="6" y="167"/>
                </a:cubicBezTo>
                <a:cubicBezTo>
                  <a:pt x="6" y="166"/>
                  <a:pt x="6" y="166"/>
                  <a:pt x="6" y="166"/>
                </a:cubicBezTo>
                <a:lnTo>
                  <a:pt x="0" y="166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3741145" y="3429852"/>
            <a:ext cx="1539290" cy="635268"/>
          </a:xfrm>
          <a:custGeom>
            <a:avLst/>
            <a:gdLst/>
            <a:ahLst/>
            <a:cxnLst>
              <a:cxn ang="0">
                <a:pos x="272" y="130"/>
              </a:cxn>
              <a:cxn ang="0">
                <a:pos x="256" y="128"/>
              </a:cxn>
              <a:cxn ang="0">
                <a:pos x="236" y="128"/>
              </a:cxn>
              <a:cxn ang="0">
                <a:pos x="243" y="109"/>
              </a:cxn>
              <a:cxn ang="0">
                <a:pos x="235" y="89"/>
              </a:cxn>
              <a:cxn ang="0">
                <a:pos x="214" y="80"/>
              </a:cxn>
              <a:cxn ang="0">
                <a:pos x="194" y="89"/>
              </a:cxn>
              <a:cxn ang="0">
                <a:pos x="185" y="109"/>
              </a:cxn>
              <a:cxn ang="0">
                <a:pos x="192" y="128"/>
              </a:cxn>
              <a:cxn ang="0">
                <a:pos x="32" y="128"/>
              </a:cxn>
              <a:cxn ang="0">
                <a:pos x="29" y="128"/>
              </a:cxn>
              <a:cxn ang="0">
                <a:pos x="29" y="97"/>
              </a:cxn>
              <a:cxn ang="0">
                <a:pos x="10" y="90"/>
              </a:cxn>
              <a:cxn ang="0">
                <a:pos x="8" y="89"/>
              </a:cxn>
              <a:cxn ang="0">
                <a:pos x="0" y="68"/>
              </a:cxn>
              <a:cxn ang="0">
                <a:pos x="8" y="48"/>
              </a:cxn>
              <a:cxn ang="0">
                <a:pos x="10" y="46"/>
              </a:cxn>
              <a:cxn ang="0">
                <a:pos x="29" y="39"/>
              </a:cxn>
              <a:cxn ang="0">
                <a:pos x="29" y="0"/>
              </a:cxn>
              <a:cxn ang="0">
                <a:pos x="248" y="0"/>
              </a:cxn>
              <a:cxn ang="0">
                <a:pos x="296" y="20"/>
              </a:cxn>
              <a:cxn ang="0">
                <a:pos x="315" y="67"/>
              </a:cxn>
              <a:cxn ang="0">
                <a:pos x="315" y="67"/>
              </a:cxn>
              <a:cxn ang="0">
                <a:pos x="296" y="115"/>
              </a:cxn>
              <a:cxn ang="0">
                <a:pos x="272" y="130"/>
              </a:cxn>
            </a:cxnLst>
            <a:rect l="0" t="0" r="r" b="b"/>
            <a:pathLst>
              <a:path w="315" h="130">
                <a:moveTo>
                  <a:pt x="272" y="130"/>
                </a:moveTo>
                <a:cubicBezTo>
                  <a:pt x="267" y="129"/>
                  <a:pt x="262" y="128"/>
                  <a:pt x="256" y="128"/>
                </a:cubicBezTo>
                <a:cubicBezTo>
                  <a:pt x="236" y="128"/>
                  <a:pt x="236" y="128"/>
                  <a:pt x="236" y="128"/>
                </a:cubicBezTo>
                <a:cubicBezTo>
                  <a:pt x="241" y="123"/>
                  <a:pt x="243" y="117"/>
                  <a:pt x="243" y="109"/>
                </a:cubicBezTo>
                <a:cubicBezTo>
                  <a:pt x="243" y="101"/>
                  <a:pt x="240" y="95"/>
                  <a:pt x="235" y="89"/>
                </a:cubicBezTo>
                <a:cubicBezTo>
                  <a:pt x="229" y="83"/>
                  <a:pt x="222" y="80"/>
                  <a:pt x="214" y="80"/>
                </a:cubicBezTo>
                <a:cubicBezTo>
                  <a:pt x="206" y="80"/>
                  <a:pt x="199" y="83"/>
                  <a:pt x="194" y="89"/>
                </a:cubicBezTo>
                <a:cubicBezTo>
                  <a:pt x="188" y="95"/>
                  <a:pt x="185" y="101"/>
                  <a:pt x="185" y="109"/>
                </a:cubicBezTo>
                <a:cubicBezTo>
                  <a:pt x="185" y="117"/>
                  <a:pt x="188" y="123"/>
                  <a:pt x="19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1" y="128"/>
                  <a:pt x="30" y="128"/>
                  <a:pt x="29" y="128"/>
                </a:cubicBezTo>
                <a:cubicBezTo>
                  <a:pt x="29" y="97"/>
                  <a:pt x="29" y="97"/>
                  <a:pt x="29" y="97"/>
                </a:cubicBezTo>
                <a:cubicBezTo>
                  <a:pt x="22" y="97"/>
                  <a:pt x="15" y="95"/>
                  <a:pt x="10" y="90"/>
                </a:cubicBezTo>
                <a:cubicBezTo>
                  <a:pt x="9" y="90"/>
                  <a:pt x="9" y="89"/>
                  <a:pt x="8" y="89"/>
                </a:cubicBezTo>
                <a:cubicBezTo>
                  <a:pt x="3" y="83"/>
                  <a:pt x="0" y="76"/>
                  <a:pt x="0" y="68"/>
                </a:cubicBezTo>
                <a:cubicBezTo>
                  <a:pt x="0" y="60"/>
                  <a:pt x="3" y="53"/>
                  <a:pt x="8" y="48"/>
                </a:cubicBezTo>
                <a:cubicBezTo>
                  <a:pt x="9" y="47"/>
                  <a:pt x="9" y="47"/>
                  <a:pt x="10" y="46"/>
                </a:cubicBezTo>
                <a:cubicBezTo>
                  <a:pt x="15" y="42"/>
                  <a:pt x="22" y="39"/>
                  <a:pt x="29" y="39"/>
                </a:cubicBezTo>
                <a:cubicBezTo>
                  <a:pt x="29" y="0"/>
                  <a:pt x="29" y="0"/>
                  <a:pt x="29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67" y="0"/>
                  <a:pt x="283" y="7"/>
                  <a:pt x="296" y="20"/>
                </a:cubicBezTo>
                <a:cubicBezTo>
                  <a:pt x="309" y="33"/>
                  <a:pt x="315" y="48"/>
                  <a:pt x="315" y="67"/>
                </a:cubicBezTo>
                <a:cubicBezTo>
                  <a:pt x="315" y="67"/>
                  <a:pt x="315" y="67"/>
                  <a:pt x="315" y="67"/>
                </a:cubicBezTo>
                <a:cubicBezTo>
                  <a:pt x="315" y="86"/>
                  <a:pt x="309" y="102"/>
                  <a:pt x="296" y="115"/>
                </a:cubicBezTo>
                <a:cubicBezTo>
                  <a:pt x="289" y="122"/>
                  <a:pt x="281" y="127"/>
                  <a:pt x="272" y="130"/>
                </a:cubicBez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3565370" y="4994166"/>
            <a:ext cx="1466468" cy="838653"/>
          </a:xfrm>
          <a:custGeom>
            <a:avLst/>
            <a:gdLst/>
            <a:ahLst/>
            <a:cxnLst>
              <a:cxn ang="0">
                <a:pos x="46" y="172"/>
              </a:cxn>
              <a:cxn ang="0">
                <a:pos x="46" y="136"/>
              </a:cxn>
              <a:cxn ang="0">
                <a:pos x="29" y="142"/>
              </a:cxn>
              <a:cxn ang="0">
                <a:pos x="26" y="142"/>
              </a:cxn>
              <a:cxn ang="0">
                <a:pos x="8" y="133"/>
              </a:cxn>
              <a:cxn ang="0">
                <a:pos x="0" y="113"/>
              </a:cxn>
              <a:cxn ang="0">
                <a:pos x="8" y="92"/>
              </a:cxn>
              <a:cxn ang="0">
                <a:pos x="21" y="85"/>
              </a:cxn>
              <a:cxn ang="0">
                <a:pos x="29" y="84"/>
              </a:cxn>
              <a:cxn ang="0">
                <a:pos x="46" y="89"/>
              </a:cxn>
              <a:cxn ang="0">
                <a:pos x="46" y="46"/>
              </a:cxn>
              <a:cxn ang="0">
                <a:pos x="97" y="46"/>
              </a:cxn>
              <a:cxn ang="0">
                <a:pos x="92" y="29"/>
              </a:cxn>
              <a:cxn ang="0">
                <a:pos x="100" y="9"/>
              </a:cxn>
              <a:cxn ang="0">
                <a:pos x="121" y="0"/>
              </a:cxn>
              <a:cxn ang="0">
                <a:pos x="141" y="9"/>
              </a:cxn>
              <a:cxn ang="0">
                <a:pos x="150" y="29"/>
              </a:cxn>
              <a:cxn ang="0">
                <a:pos x="145" y="46"/>
              </a:cxn>
              <a:cxn ang="0">
                <a:pos x="237" y="46"/>
              </a:cxn>
              <a:cxn ang="0">
                <a:pos x="260" y="50"/>
              </a:cxn>
              <a:cxn ang="0">
                <a:pos x="282" y="64"/>
              </a:cxn>
              <a:cxn ang="0">
                <a:pos x="300" y="109"/>
              </a:cxn>
              <a:cxn ang="0">
                <a:pos x="300" y="109"/>
              </a:cxn>
              <a:cxn ang="0">
                <a:pos x="282" y="153"/>
              </a:cxn>
              <a:cxn ang="0">
                <a:pos x="239" y="172"/>
              </a:cxn>
              <a:cxn ang="0">
                <a:pos x="46" y="172"/>
              </a:cxn>
            </a:cxnLst>
            <a:rect l="0" t="0" r="r" b="b"/>
            <a:pathLst>
              <a:path w="300" h="172">
                <a:moveTo>
                  <a:pt x="46" y="172"/>
                </a:moveTo>
                <a:cubicBezTo>
                  <a:pt x="46" y="136"/>
                  <a:pt x="46" y="136"/>
                  <a:pt x="46" y="136"/>
                </a:cubicBezTo>
                <a:cubicBezTo>
                  <a:pt x="41" y="140"/>
                  <a:pt x="35" y="142"/>
                  <a:pt x="29" y="142"/>
                </a:cubicBezTo>
                <a:cubicBezTo>
                  <a:pt x="28" y="142"/>
                  <a:pt x="27" y="142"/>
                  <a:pt x="26" y="142"/>
                </a:cubicBezTo>
                <a:cubicBezTo>
                  <a:pt x="19" y="141"/>
                  <a:pt x="13" y="138"/>
                  <a:pt x="8" y="133"/>
                </a:cubicBezTo>
                <a:cubicBezTo>
                  <a:pt x="3" y="127"/>
                  <a:pt x="0" y="121"/>
                  <a:pt x="0" y="113"/>
                </a:cubicBezTo>
                <a:cubicBezTo>
                  <a:pt x="0" y="105"/>
                  <a:pt x="3" y="98"/>
                  <a:pt x="8" y="92"/>
                </a:cubicBezTo>
                <a:cubicBezTo>
                  <a:pt x="12" y="88"/>
                  <a:pt x="16" y="86"/>
                  <a:pt x="21" y="85"/>
                </a:cubicBezTo>
                <a:cubicBezTo>
                  <a:pt x="24" y="84"/>
                  <a:pt x="26" y="84"/>
                  <a:pt x="29" y="84"/>
                </a:cubicBezTo>
                <a:cubicBezTo>
                  <a:pt x="35" y="84"/>
                  <a:pt x="41" y="85"/>
                  <a:pt x="46" y="89"/>
                </a:cubicBezTo>
                <a:cubicBezTo>
                  <a:pt x="46" y="46"/>
                  <a:pt x="46" y="46"/>
                  <a:pt x="46" y="46"/>
                </a:cubicBezTo>
                <a:cubicBezTo>
                  <a:pt x="97" y="46"/>
                  <a:pt x="97" y="46"/>
                  <a:pt x="97" y="46"/>
                </a:cubicBezTo>
                <a:cubicBezTo>
                  <a:pt x="94" y="41"/>
                  <a:pt x="92" y="35"/>
                  <a:pt x="92" y="29"/>
                </a:cubicBezTo>
                <a:cubicBezTo>
                  <a:pt x="92" y="21"/>
                  <a:pt x="95" y="15"/>
                  <a:pt x="100" y="9"/>
                </a:cubicBezTo>
                <a:cubicBezTo>
                  <a:pt x="106" y="3"/>
                  <a:pt x="113" y="0"/>
                  <a:pt x="121" y="0"/>
                </a:cubicBezTo>
                <a:cubicBezTo>
                  <a:pt x="129" y="0"/>
                  <a:pt x="136" y="3"/>
                  <a:pt x="141" y="9"/>
                </a:cubicBezTo>
                <a:cubicBezTo>
                  <a:pt x="147" y="15"/>
                  <a:pt x="150" y="21"/>
                  <a:pt x="150" y="29"/>
                </a:cubicBezTo>
                <a:cubicBezTo>
                  <a:pt x="150" y="35"/>
                  <a:pt x="148" y="41"/>
                  <a:pt x="145" y="46"/>
                </a:cubicBezTo>
                <a:cubicBezTo>
                  <a:pt x="237" y="46"/>
                  <a:pt x="237" y="46"/>
                  <a:pt x="237" y="46"/>
                </a:cubicBezTo>
                <a:cubicBezTo>
                  <a:pt x="245" y="46"/>
                  <a:pt x="253" y="47"/>
                  <a:pt x="260" y="50"/>
                </a:cubicBezTo>
                <a:cubicBezTo>
                  <a:pt x="268" y="53"/>
                  <a:pt x="275" y="57"/>
                  <a:pt x="282" y="64"/>
                </a:cubicBezTo>
                <a:cubicBezTo>
                  <a:pt x="294" y="76"/>
                  <a:pt x="300" y="91"/>
                  <a:pt x="300" y="109"/>
                </a:cubicBezTo>
                <a:cubicBezTo>
                  <a:pt x="300" y="109"/>
                  <a:pt x="300" y="109"/>
                  <a:pt x="300" y="109"/>
                </a:cubicBezTo>
                <a:cubicBezTo>
                  <a:pt x="300" y="126"/>
                  <a:pt x="294" y="141"/>
                  <a:pt x="282" y="153"/>
                </a:cubicBezTo>
                <a:cubicBezTo>
                  <a:pt x="270" y="165"/>
                  <a:pt x="255" y="171"/>
                  <a:pt x="239" y="172"/>
                </a:cubicBezTo>
                <a:lnTo>
                  <a:pt x="46" y="172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Rectangle 18"/>
          <p:cNvSpPr/>
          <p:nvPr/>
        </p:nvSpPr>
        <p:spPr>
          <a:xfrm>
            <a:off x="5645545" y="1744117"/>
            <a:ext cx="1548501" cy="3077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45545" y="2146015"/>
            <a:ext cx="582879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Group 25"/>
          <p:cNvGrpSpPr/>
          <p:nvPr/>
        </p:nvGrpSpPr>
        <p:grpSpPr>
          <a:xfrm>
            <a:off x="5645544" y="4896605"/>
            <a:ext cx="2079989" cy="954170"/>
            <a:chOff x="764014" y="1585358"/>
            <a:chExt cx="1544637" cy="678558"/>
          </a:xfrm>
        </p:grpSpPr>
        <p:sp>
          <p:nvSpPr>
            <p:cNvPr id="19" name="Text Placeholder 3"/>
            <p:cNvSpPr txBox="1">
              <a:spLocks/>
            </p:cNvSpPr>
            <p:nvPr/>
          </p:nvSpPr>
          <p:spPr>
            <a:xfrm>
              <a:off x="1157183" y="1585358"/>
              <a:ext cx="758297" cy="1860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459,769K</a:t>
              </a:r>
              <a:endPara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764014" y="1804278"/>
              <a:ext cx="1544637" cy="45963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Group 25"/>
          <p:cNvGrpSpPr/>
          <p:nvPr/>
        </p:nvGrpSpPr>
        <p:grpSpPr>
          <a:xfrm>
            <a:off x="7913820" y="4896605"/>
            <a:ext cx="2079989" cy="954170"/>
            <a:chOff x="764014" y="1585358"/>
            <a:chExt cx="1544637" cy="678558"/>
          </a:xfrm>
        </p:grpSpPr>
        <p:sp>
          <p:nvSpPr>
            <p:cNvPr id="22" name="Text Placeholder 3"/>
            <p:cNvSpPr txBox="1">
              <a:spLocks/>
            </p:cNvSpPr>
            <p:nvPr/>
          </p:nvSpPr>
          <p:spPr>
            <a:xfrm>
              <a:off x="1157183" y="1585358"/>
              <a:ext cx="758297" cy="1860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459,769K</a:t>
              </a:r>
              <a:endPara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Text Placeholder 3"/>
            <p:cNvSpPr txBox="1">
              <a:spLocks/>
            </p:cNvSpPr>
            <p:nvPr/>
          </p:nvSpPr>
          <p:spPr>
            <a:xfrm>
              <a:off x="764014" y="1804278"/>
              <a:ext cx="1544637" cy="45963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Group 25"/>
          <p:cNvGrpSpPr/>
          <p:nvPr/>
        </p:nvGrpSpPr>
        <p:grpSpPr>
          <a:xfrm>
            <a:off x="10182096" y="4896605"/>
            <a:ext cx="2079989" cy="954170"/>
            <a:chOff x="764014" y="1585358"/>
            <a:chExt cx="1544637" cy="678558"/>
          </a:xfrm>
        </p:grpSpPr>
        <p:sp>
          <p:nvSpPr>
            <p:cNvPr id="25" name="Text Placeholder 3"/>
            <p:cNvSpPr txBox="1">
              <a:spLocks/>
            </p:cNvSpPr>
            <p:nvPr/>
          </p:nvSpPr>
          <p:spPr>
            <a:xfrm>
              <a:off x="1157183" y="1585358"/>
              <a:ext cx="758297" cy="1860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459,769K</a:t>
              </a:r>
              <a:endPara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Text Placeholder 3"/>
            <p:cNvSpPr txBox="1">
              <a:spLocks/>
            </p:cNvSpPr>
            <p:nvPr/>
          </p:nvSpPr>
          <p:spPr>
            <a:xfrm>
              <a:off x="764014" y="1804278"/>
              <a:ext cx="1544637" cy="45963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" name="Group 34"/>
          <p:cNvGrpSpPr/>
          <p:nvPr/>
        </p:nvGrpSpPr>
        <p:grpSpPr>
          <a:xfrm>
            <a:off x="8366366" y="3465318"/>
            <a:ext cx="1174894" cy="1174826"/>
            <a:chOff x="5988344" y="2508483"/>
            <a:chExt cx="835480" cy="835478"/>
          </a:xfrm>
        </p:grpSpPr>
        <p:sp>
          <p:nvSpPr>
            <p:cNvPr id="28" name="Oval 31"/>
            <p:cNvSpPr/>
            <p:nvPr/>
          </p:nvSpPr>
          <p:spPr>
            <a:xfrm>
              <a:off x="5988344" y="2508483"/>
              <a:ext cx="835480" cy="83547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Freeform 154"/>
            <p:cNvSpPr>
              <a:spLocks/>
            </p:cNvSpPr>
            <p:nvPr/>
          </p:nvSpPr>
          <p:spPr bwMode="auto">
            <a:xfrm>
              <a:off x="6211120" y="2770816"/>
              <a:ext cx="389929" cy="310813"/>
            </a:xfrm>
            <a:custGeom>
              <a:avLst/>
              <a:gdLst/>
              <a:ahLst/>
              <a:cxnLst>
                <a:cxn ang="0">
                  <a:pos x="57" y="12"/>
                </a:cxn>
                <a:cxn ang="0">
                  <a:pos x="57" y="14"/>
                </a:cxn>
                <a:cxn ang="0">
                  <a:pos x="20" y="51"/>
                </a:cxn>
                <a:cxn ang="0">
                  <a:pos x="0" y="45"/>
                </a:cxn>
                <a:cxn ang="0">
                  <a:pos x="3" y="45"/>
                </a:cxn>
                <a:cxn ang="0">
                  <a:pos x="19" y="40"/>
                </a:cxn>
                <a:cxn ang="0">
                  <a:pos x="7" y="31"/>
                </a:cxn>
                <a:cxn ang="0">
                  <a:pos x="10" y="31"/>
                </a:cxn>
                <a:cxn ang="0">
                  <a:pos x="13" y="31"/>
                </a:cxn>
                <a:cxn ang="0">
                  <a:pos x="3" y="18"/>
                </a:cxn>
                <a:cxn ang="0">
                  <a:pos x="3" y="18"/>
                </a:cxn>
                <a:cxn ang="0">
                  <a:pos x="9" y="19"/>
                </a:cxn>
                <a:cxn ang="0">
                  <a:pos x="3" y="9"/>
                </a:cxn>
                <a:cxn ang="0">
                  <a:pos x="5" y="2"/>
                </a:cxn>
                <a:cxn ang="0">
                  <a:pos x="31" y="16"/>
                </a:cxn>
                <a:cxn ang="0">
                  <a:pos x="31" y="13"/>
                </a:cxn>
                <a:cxn ang="0">
                  <a:pos x="44" y="0"/>
                </a:cxn>
                <a:cxn ang="0">
                  <a:pos x="54" y="4"/>
                </a:cxn>
                <a:cxn ang="0">
                  <a:pos x="62" y="1"/>
                </a:cxn>
                <a:cxn ang="0">
                  <a:pos x="56" y="8"/>
                </a:cxn>
                <a:cxn ang="0">
                  <a:pos x="64" y="6"/>
                </a:cxn>
                <a:cxn ang="0">
                  <a:pos x="57" y="12"/>
                </a:cxn>
              </a:cxnLst>
              <a:rect l="0" t="0" r="r" b="b"/>
              <a:pathLst>
                <a:path w="64" h="51">
                  <a:moveTo>
                    <a:pt x="57" y="12"/>
                  </a:moveTo>
                  <a:cubicBezTo>
                    <a:pt x="57" y="13"/>
                    <a:pt x="57" y="14"/>
                    <a:pt x="57" y="14"/>
                  </a:cubicBezTo>
                  <a:cubicBezTo>
                    <a:pt x="57" y="31"/>
                    <a:pt x="44" y="51"/>
                    <a:pt x="20" y="51"/>
                  </a:cubicBezTo>
                  <a:cubicBezTo>
                    <a:pt x="13" y="51"/>
                    <a:pt x="6" y="49"/>
                    <a:pt x="0" y="45"/>
                  </a:cubicBezTo>
                  <a:cubicBezTo>
                    <a:pt x="1" y="45"/>
                    <a:pt x="2" y="45"/>
                    <a:pt x="3" y="45"/>
                  </a:cubicBezTo>
                  <a:cubicBezTo>
                    <a:pt x="9" y="45"/>
                    <a:pt x="15" y="43"/>
                    <a:pt x="19" y="40"/>
                  </a:cubicBezTo>
                  <a:cubicBezTo>
                    <a:pt x="14" y="40"/>
                    <a:pt x="9" y="36"/>
                    <a:pt x="7" y="31"/>
                  </a:cubicBezTo>
                  <a:cubicBezTo>
                    <a:pt x="8" y="31"/>
                    <a:pt x="9" y="31"/>
                    <a:pt x="10" y="31"/>
                  </a:cubicBezTo>
                  <a:cubicBezTo>
                    <a:pt x="11" y="31"/>
                    <a:pt x="12" y="31"/>
                    <a:pt x="13" y="31"/>
                  </a:cubicBezTo>
                  <a:cubicBezTo>
                    <a:pt x="7" y="29"/>
                    <a:pt x="3" y="24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5" y="19"/>
                    <a:pt x="7" y="19"/>
                    <a:pt x="9" y="19"/>
                  </a:cubicBezTo>
                  <a:cubicBezTo>
                    <a:pt x="5" y="17"/>
                    <a:pt x="3" y="13"/>
                    <a:pt x="3" y="9"/>
                  </a:cubicBezTo>
                  <a:cubicBezTo>
                    <a:pt x="3" y="6"/>
                    <a:pt x="4" y="4"/>
                    <a:pt x="5" y="2"/>
                  </a:cubicBezTo>
                  <a:cubicBezTo>
                    <a:pt x="11" y="10"/>
                    <a:pt x="21" y="15"/>
                    <a:pt x="31" y="16"/>
                  </a:cubicBezTo>
                  <a:cubicBezTo>
                    <a:pt x="31" y="15"/>
                    <a:pt x="31" y="14"/>
                    <a:pt x="31" y="13"/>
                  </a:cubicBezTo>
                  <a:cubicBezTo>
                    <a:pt x="31" y="5"/>
                    <a:pt x="37" y="0"/>
                    <a:pt x="44" y="0"/>
                  </a:cubicBezTo>
                  <a:cubicBezTo>
                    <a:pt x="48" y="0"/>
                    <a:pt x="51" y="1"/>
                    <a:pt x="54" y="4"/>
                  </a:cubicBezTo>
                  <a:cubicBezTo>
                    <a:pt x="56" y="3"/>
                    <a:pt x="59" y="2"/>
                    <a:pt x="62" y="1"/>
                  </a:cubicBezTo>
                  <a:cubicBezTo>
                    <a:pt x="61" y="4"/>
                    <a:pt x="59" y="6"/>
                    <a:pt x="56" y="8"/>
                  </a:cubicBezTo>
                  <a:cubicBezTo>
                    <a:pt x="59" y="7"/>
                    <a:pt x="61" y="7"/>
                    <a:pt x="64" y="6"/>
                  </a:cubicBezTo>
                  <a:cubicBezTo>
                    <a:pt x="62" y="8"/>
                    <a:pt x="60" y="11"/>
                    <a:pt x="57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" name="Group 36"/>
          <p:cNvGrpSpPr/>
          <p:nvPr/>
        </p:nvGrpSpPr>
        <p:grpSpPr>
          <a:xfrm>
            <a:off x="10634642" y="3465318"/>
            <a:ext cx="1174894" cy="1174826"/>
            <a:chOff x="7601340" y="2508483"/>
            <a:chExt cx="835480" cy="835478"/>
          </a:xfrm>
        </p:grpSpPr>
        <p:sp>
          <p:nvSpPr>
            <p:cNvPr id="31" name="Oval 32"/>
            <p:cNvSpPr/>
            <p:nvPr/>
          </p:nvSpPr>
          <p:spPr>
            <a:xfrm>
              <a:off x="7601340" y="2508483"/>
              <a:ext cx="835480" cy="83547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Freeform 141"/>
            <p:cNvSpPr>
              <a:spLocks noEditPoints="1"/>
            </p:cNvSpPr>
            <p:nvPr/>
          </p:nvSpPr>
          <p:spPr bwMode="auto">
            <a:xfrm>
              <a:off x="7839705" y="2796877"/>
              <a:ext cx="358751" cy="258691"/>
            </a:xfrm>
            <a:custGeom>
              <a:avLst/>
              <a:gdLst/>
              <a:ahLst/>
              <a:cxnLst>
                <a:cxn ang="0">
                  <a:pos x="67" y="41"/>
                </a:cxn>
                <a:cxn ang="0">
                  <a:pos x="59" y="48"/>
                </a:cxn>
                <a:cxn ang="0">
                  <a:pos x="34" y="49"/>
                </a:cxn>
                <a:cxn ang="0">
                  <a:pos x="8" y="48"/>
                </a:cxn>
                <a:cxn ang="0">
                  <a:pos x="1" y="41"/>
                </a:cxn>
                <a:cxn ang="0">
                  <a:pos x="0" y="25"/>
                </a:cxn>
                <a:cxn ang="0">
                  <a:pos x="1" y="8"/>
                </a:cxn>
                <a:cxn ang="0">
                  <a:pos x="8" y="1"/>
                </a:cxn>
                <a:cxn ang="0">
                  <a:pos x="34" y="0"/>
                </a:cxn>
                <a:cxn ang="0">
                  <a:pos x="59" y="1"/>
                </a:cxn>
                <a:cxn ang="0">
                  <a:pos x="67" y="8"/>
                </a:cxn>
                <a:cxn ang="0">
                  <a:pos x="68" y="25"/>
                </a:cxn>
                <a:cxn ang="0">
                  <a:pos x="67" y="41"/>
                </a:cxn>
                <a:cxn ang="0">
                  <a:pos x="47" y="23"/>
                </a:cxn>
                <a:cxn ang="0">
                  <a:pos x="28" y="11"/>
                </a:cxn>
                <a:cxn ang="0">
                  <a:pos x="25" y="10"/>
                </a:cxn>
                <a:cxn ang="0">
                  <a:pos x="24" y="13"/>
                </a:cxn>
                <a:cxn ang="0">
                  <a:pos x="24" y="37"/>
                </a:cxn>
                <a:cxn ang="0">
                  <a:pos x="25" y="39"/>
                </a:cxn>
                <a:cxn ang="0">
                  <a:pos x="26" y="39"/>
                </a:cxn>
                <a:cxn ang="0">
                  <a:pos x="28" y="39"/>
                </a:cxn>
                <a:cxn ang="0">
                  <a:pos x="47" y="27"/>
                </a:cxn>
                <a:cxn ang="0">
                  <a:pos x="48" y="25"/>
                </a:cxn>
                <a:cxn ang="0">
                  <a:pos x="47" y="23"/>
                </a:cxn>
              </a:cxnLst>
              <a:rect l="0" t="0" r="r" b="b"/>
              <a:pathLst>
                <a:path w="68" h="49">
                  <a:moveTo>
                    <a:pt x="67" y="41"/>
                  </a:moveTo>
                  <a:cubicBezTo>
                    <a:pt x="66" y="45"/>
                    <a:pt x="63" y="48"/>
                    <a:pt x="59" y="48"/>
                  </a:cubicBezTo>
                  <a:cubicBezTo>
                    <a:pt x="51" y="49"/>
                    <a:pt x="42" y="49"/>
                    <a:pt x="34" y="49"/>
                  </a:cubicBezTo>
                  <a:cubicBezTo>
                    <a:pt x="25" y="49"/>
                    <a:pt x="17" y="49"/>
                    <a:pt x="8" y="48"/>
                  </a:cubicBezTo>
                  <a:cubicBezTo>
                    <a:pt x="5" y="48"/>
                    <a:pt x="2" y="45"/>
                    <a:pt x="1" y="41"/>
                  </a:cubicBezTo>
                  <a:cubicBezTo>
                    <a:pt x="0" y="36"/>
                    <a:pt x="0" y="30"/>
                    <a:pt x="0" y="25"/>
                  </a:cubicBezTo>
                  <a:cubicBezTo>
                    <a:pt x="0" y="19"/>
                    <a:pt x="0" y="14"/>
                    <a:pt x="1" y="8"/>
                  </a:cubicBezTo>
                  <a:cubicBezTo>
                    <a:pt x="2" y="5"/>
                    <a:pt x="5" y="2"/>
                    <a:pt x="8" y="1"/>
                  </a:cubicBezTo>
                  <a:cubicBezTo>
                    <a:pt x="17" y="0"/>
                    <a:pt x="25" y="0"/>
                    <a:pt x="34" y="0"/>
                  </a:cubicBezTo>
                  <a:cubicBezTo>
                    <a:pt x="42" y="0"/>
                    <a:pt x="51" y="0"/>
                    <a:pt x="59" y="1"/>
                  </a:cubicBezTo>
                  <a:cubicBezTo>
                    <a:pt x="63" y="2"/>
                    <a:pt x="66" y="5"/>
                    <a:pt x="67" y="8"/>
                  </a:cubicBezTo>
                  <a:cubicBezTo>
                    <a:pt x="68" y="14"/>
                    <a:pt x="68" y="19"/>
                    <a:pt x="68" y="25"/>
                  </a:cubicBezTo>
                  <a:cubicBezTo>
                    <a:pt x="68" y="30"/>
                    <a:pt x="68" y="36"/>
                    <a:pt x="67" y="41"/>
                  </a:cubicBezTo>
                  <a:close/>
                  <a:moveTo>
                    <a:pt x="47" y="23"/>
                  </a:move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1"/>
                    <a:pt x="24" y="12"/>
                    <a:pt x="24" y="13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8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7" y="39"/>
                    <a:pt x="27" y="39"/>
                    <a:pt x="28" y="39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6"/>
                    <a:pt x="48" y="26"/>
                    <a:pt x="48" y="25"/>
                  </a:cubicBezTo>
                  <a:cubicBezTo>
                    <a:pt x="48" y="24"/>
                    <a:pt x="48" y="23"/>
                    <a:pt x="47" y="23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3" name="Group 38"/>
          <p:cNvGrpSpPr/>
          <p:nvPr/>
        </p:nvGrpSpPr>
        <p:grpSpPr>
          <a:xfrm>
            <a:off x="6050593" y="3465318"/>
            <a:ext cx="1174894" cy="1174826"/>
            <a:chOff x="4341572" y="2398929"/>
            <a:chExt cx="835480" cy="835478"/>
          </a:xfrm>
        </p:grpSpPr>
        <p:sp>
          <p:nvSpPr>
            <p:cNvPr id="34" name="Oval 30"/>
            <p:cNvSpPr/>
            <p:nvPr/>
          </p:nvSpPr>
          <p:spPr>
            <a:xfrm>
              <a:off x="4341572" y="2398929"/>
              <a:ext cx="835480" cy="835478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400" dirty="0">
                <a:solidFill>
                  <a:schemeClr val="accent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Freeform 83"/>
            <p:cNvSpPr>
              <a:spLocks/>
            </p:cNvSpPr>
            <p:nvPr/>
          </p:nvSpPr>
          <p:spPr bwMode="auto">
            <a:xfrm>
              <a:off x="4616392" y="2673748"/>
              <a:ext cx="285841" cy="285841"/>
            </a:xfrm>
            <a:custGeom>
              <a:avLst/>
              <a:gdLst/>
              <a:ahLst/>
              <a:cxnLst>
                <a:cxn ang="0">
                  <a:pos x="44" y="55"/>
                </a:cxn>
                <a:cxn ang="0">
                  <a:pos x="37" y="55"/>
                </a:cxn>
                <a:cxn ang="0">
                  <a:pos x="37" y="33"/>
                </a:cxn>
                <a:cxn ang="0">
                  <a:pos x="45" y="33"/>
                </a:cxn>
                <a:cxn ang="0">
                  <a:pos x="46" y="25"/>
                </a:cxn>
                <a:cxn ang="0">
                  <a:pos x="37" y="25"/>
                </a:cxn>
                <a:cxn ang="0">
                  <a:pos x="37" y="20"/>
                </a:cxn>
                <a:cxn ang="0">
                  <a:pos x="42" y="16"/>
                </a:cxn>
                <a:cxn ang="0">
                  <a:pos x="47" y="16"/>
                </a:cxn>
                <a:cxn ang="0">
                  <a:pos x="47" y="9"/>
                </a:cxn>
                <a:cxn ang="0">
                  <a:pos x="40" y="8"/>
                </a:cxn>
                <a:cxn ang="0">
                  <a:pos x="29" y="19"/>
                </a:cxn>
                <a:cxn ang="0">
                  <a:pos x="29" y="25"/>
                </a:cxn>
                <a:cxn ang="0">
                  <a:pos x="21" y="25"/>
                </a:cxn>
                <a:cxn ang="0">
                  <a:pos x="21" y="33"/>
                </a:cxn>
                <a:cxn ang="0">
                  <a:pos x="29" y="33"/>
                </a:cxn>
                <a:cxn ang="0">
                  <a:pos x="29" y="55"/>
                </a:cxn>
                <a:cxn ang="0">
                  <a:pos x="10" y="55"/>
                </a:cxn>
                <a:cxn ang="0">
                  <a:pos x="0" y="45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44" y="0"/>
                </a:cxn>
                <a:cxn ang="0">
                  <a:pos x="55" y="10"/>
                </a:cxn>
                <a:cxn ang="0">
                  <a:pos x="55" y="45"/>
                </a:cxn>
                <a:cxn ang="0">
                  <a:pos x="44" y="55"/>
                </a:cxn>
              </a:cxnLst>
              <a:rect l="0" t="0" r="r" b="b"/>
              <a:pathLst>
                <a:path w="55" h="55">
                  <a:moveTo>
                    <a:pt x="44" y="55"/>
                  </a:moveTo>
                  <a:cubicBezTo>
                    <a:pt x="37" y="55"/>
                    <a:pt x="37" y="55"/>
                    <a:pt x="37" y="55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5" y="33"/>
                    <a:pt x="45" y="33"/>
                    <a:pt x="45" y="33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8"/>
                    <a:pt x="38" y="16"/>
                    <a:pt x="42" y="16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5" y="9"/>
                    <a:pt x="43" y="8"/>
                    <a:pt x="40" y="8"/>
                  </a:cubicBezTo>
                  <a:cubicBezTo>
                    <a:pt x="34" y="8"/>
                    <a:pt x="29" y="12"/>
                    <a:pt x="29" y="19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4" y="55"/>
                    <a:pt x="0" y="50"/>
                    <a:pt x="0" y="4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0" y="0"/>
                    <a:pt x="55" y="5"/>
                    <a:pt x="55" y="10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5" y="50"/>
                    <a:pt x="50" y="55"/>
                    <a:pt x="44" y="5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195">
        <p:fade/>
      </p:transition>
    </mc:Choice>
    <mc:Fallback xmlns="">
      <p:transition spd="med" advTm="111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7077454" y="2252807"/>
            <a:ext cx="2561937" cy="1964497"/>
          </a:xfrm>
          <a:custGeom>
            <a:avLst/>
            <a:gdLst/>
            <a:ahLst/>
            <a:cxnLst>
              <a:cxn ang="0">
                <a:pos x="6" y="327"/>
              </a:cxn>
              <a:cxn ang="0">
                <a:pos x="4" y="307"/>
              </a:cxn>
              <a:cxn ang="0">
                <a:pos x="180" y="122"/>
              </a:cxn>
              <a:cxn ang="0">
                <a:pos x="394" y="57"/>
              </a:cxn>
              <a:cxn ang="0">
                <a:pos x="557" y="38"/>
              </a:cxn>
              <a:cxn ang="0">
                <a:pos x="557" y="127"/>
              </a:cxn>
              <a:cxn ang="0">
                <a:pos x="516" y="111"/>
              </a:cxn>
              <a:cxn ang="0">
                <a:pos x="473" y="129"/>
              </a:cxn>
              <a:cxn ang="0">
                <a:pos x="455" y="172"/>
              </a:cxn>
              <a:cxn ang="0">
                <a:pos x="473" y="214"/>
              </a:cxn>
              <a:cxn ang="0">
                <a:pos x="516" y="232"/>
              </a:cxn>
              <a:cxn ang="0">
                <a:pos x="557" y="216"/>
              </a:cxn>
              <a:cxn ang="0">
                <a:pos x="557" y="327"/>
              </a:cxn>
              <a:cxn ang="0">
                <a:pos x="325" y="327"/>
              </a:cxn>
              <a:cxn ang="0">
                <a:pos x="340" y="366"/>
              </a:cxn>
              <a:cxn ang="0">
                <a:pos x="322" y="409"/>
              </a:cxn>
              <a:cxn ang="0">
                <a:pos x="279" y="427"/>
              </a:cxn>
              <a:cxn ang="0">
                <a:pos x="236" y="409"/>
              </a:cxn>
              <a:cxn ang="0">
                <a:pos x="219" y="366"/>
              </a:cxn>
              <a:cxn ang="0">
                <a:pos x="232" y="327"/>
              </a:cxn>
              <a:cxn ang="0">
                <a:pos x="6" y="327"/>
              </a:cxn>
            </a:cxnLst>
            <a:rect l="0" t="0" r="r" b="b"/>
            <a:pathLst>
              <a:path w="557" h="427">
                <a:moveTo>
                  <a:pt x="6" y="327"/>
                </a:moveTo>
                <a:cubicBezTo>
                  <a:pt x="5" y="321"/>
                  <a:pt x="4" y="314"/>
                  <a:pt x="4" y="307"/>
                </a:cubicBezTo>
                <a:cubicBezTo>
                  <a:pt x="0" y="201"/>
                  <a:pt x="59" y="139"/>
                  <a:pt x="180" y="122"/>
                </a:cubicBezTo>
                <a:cubicBezTo>
                  <a:pt x="224" y="32"/>
                  <a:pt x="295" y="10"/>
                  <a:pt x="394" y="57"/>
                </a:cubicBezTo>
                <a:cubicBezTo>
                  <a:pt x="445" y="6"/>
                  <a:pt x="499" y="0"/>
                  <a:pt x="557" y="38"/>
                </a:cubicBezTo>
                <a:cubicBezTo>
                  <a:pt x="557" y="127"/>
                  <a:pt x="557" y="127"/>
                  <a:pt x="557" y="127"/>
                </a:cubicBezTo>
                <a:cubicBezTo>
                  <a:pt x="545" y="116"/>
                  <a:pt x="532" y="111"/>
                  <a:pt x="516" y="111"/>
                </a:cubicBezTo>
                <a:cubicBezTo>
                  <a:pt x="499" y="111"/>
                  <a:pt x="485" y="117"/>
                  <a:pt x="473" y="129"/>
                </a:cubicBezTo>
                <a:cubicBezTo>
                  <a:pt x="461" y="141"/>
                  <a:pt x="455" y="155"/>
                  <a:pt x="455" y="172"/>
                </a:cubicBezTo>
                <a:cubicBezTo>
                  <a:pt x="455" y="188"/>
                  <a:pt x="461" y="202"/>
                  <a:pt x="473" y="214"/>
                </a:cubicBezTo>
                <a:cubicBezTo>
                  <a:pt x="485" y="226"/>
                  <a:pt x="499" y="232"/>
                  <a:pt x="516" y="232"/>
                </a:cubicBezTo>
                <a:cubicBezTo>
                  <a:pt x="532" y="232"/>
                  <a:pt x="545" y="227"/>
                  <a:pt x="557" y="216"/>
                </a:cubicBezTo>
                <a:cubicBezTo>
                  <a:pt x="557" y="327"/>
                  <a:pt x="557" y="327"/>
                  <a:pt x="557" y="327"/>
                </a:cubicBezTo>
                <a:cubicBezTo>
                  <a:pt x="325" y="327"/>
                  <a:pt x="325" y="327"/>
                  <a:pt x="325" y="327"/>
                </a:cubicBezTo>
                <a:cubicBezTo>
                  <a:pt x="335" y="338"/>
                  <a:pt x="340" y="351"/>
                  <a:pt x="340" y="366"/>
                </a:cubicBezTo>
                <a:cubicBezTo>
                  <a:pt x="340" y="383"/>
                  <a:pt x="334" y="397"/>
                  <a:pt x="322" y="409"/>
                </a:cubicBezTo>
                <a:cubicBezTo>
                  <a:pt x="310" y="421"/>
                  <a:pt x="296" y="427"/>
                  <a:pt x="279" y="427"/>
                </a:cubicBezTo>
                <a:cubicBezTo>
                  <a:pt x="262" y="427"/>
                  <a:pt x="248" y="421"/>
                  <a:pt x="236" y="409"/>
                </a:cubicBezTo>
                <a:cubicBezTo>
                  <a:pt x="224" y="397"/>
                  <a:pt x="219" y="383"/>
                  <a:pt x="219" y="366"/>
                </a:cubicBezTo>
                <a:cubicBezTo>
                  <a:pt x="219" y="351"/>
                  <a:pt x="223" y="338"/>
                  <a:pt x="232" y="327"/>
                </a:cubicBezTo>
                <a:lnTo>
                  <a:pt x="6" y="327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7106546" y="3757694"/>
            <a:ext cx="3009936" cy="1435071"/>
          </a:xfrm>
          <a:custGeom>
            <a:avLst/>
            <a:gdLst/>
            <a:ahLst/>
            <a:cxnLst>
              <a:cxn ang="0">
                <a:pos x="551" y="0"/>
              </a:cxn>
              <a:cxn ang="0">
                <a:pos x="551" y="109"/>
              </a:cxn>
              <a:cxn ang="0">
                <a:pos x="552" y="108"/>
              </a:cxn>
              <a:cxn ang="0">
                <a:pos x="595" y="90"/>
              </a:cxn>
              <a:cxn ang="0">
                <a:pos x="637" y="108"/>
              </a:cxn>
              <a:cxn ang="0">
                <a:pos x="655" y="150"/>
              </a:cxn>
              <a:cxn ang="0">
                <a:pos x="637" y="193"/>
              </a:cxn>
              <a:cxn ang="0">
                <a:pos x="595" y="211"/>
              </a:cxn>
              <a:cxn ang="0">
                <a:pos x="552" y="193"/>
              </a:cxn>
              <a:cxn ang="0">
                <a:pos x="551" y="192"/>
              </a:cxn>
              <a:cxn ang="0">
                <a:pos x="551" y="312"/>
              </a:cxn>
              <a:cxn ang="0">
                <a:pos x="474" y="239"/>
              </a:cxn>
              <a:cxn ang="0">
                <a:pos x="252" y="158"/>
              </a:cxn>
              <a:cxn ang="0">
                <a:pos x="0" y="0"/>
              </a:cxn>
              <a:cxn ang="0">
                <a:pos x="226" y="0"/>
              </a:cxn>
              <a:cxn ang="0">
                <a:pos x="213" y="39"/>
              </a:cxn>
              <a:cxn ang="0">
                <a:pos x="230" y="82"/>
              </a:cxn>
              <a:cxn ang="0">
                <a:pos x="273" y="100"/>
              </a:cxn>
              <a:cxn ang="0">
                <a:pos x="316" y="82"/>
              </a:cxn>
              <a:cxn ang="0">
                <a:pos x="334" y="39"/>
              </a:cxn>
              <a:cxn ang="0">
                <a:pos x="319" y="0"/>
              </a:cxn>
              <a:cxn ang="0">
                <a:pos x="551" y="0"/>
              </a:cxn>
            </a:cxnLst>
            <a:rect l="0" t="0" r="r" b="b"/>
            <a:pathLst>
              <a:path w="655" h="312">
                <a:moveTo>
                  <a:pt x="551" y="0"/>
                </a:moveTo>
                <a:cubicBezTo>
                  <a:pt x="551" y="109"/>
                  <a:pt x="551" y="109"/>
                  <a:pt x="551" y="109"/>
                </a:cubicBezTo>
                <a:cubicBezTo>
                  <a:pt x="551" y="108"/>
                  <a:pt x="551" y="108"/>
                  <a:pt x="552" y="108"/>
                </a:cubicBezTo>
                <a:cubicBezTo>
                  <a:pt x="564" y="96"/>
                  <a:pt x="578" y="90"/>
                  <a:pt x="595" y="90"/>
                </a:cubicBezTo>
                <a:cubicBezTo>
                  <a:pt x="611" y="90"/>
                  <a:pt x="626" y="96"/>
                  <a:pt x="637" y="108"/>
                </a:cubicBezTo>
                <a:cubicBezTo>
                  <a:pt x="649" y="119"/>
                  <a:pt x="655" y="134"/>
                  <a:pt x="655" y="150"/>
                </a:cubicBezTo>
                <a:cubicBezTo>
                  <a:pt x="655" y="167"/>
                  <a:pt x="649" y="181"/>
                  <a:pt x="637" y="193"/>
                </a:cubicBezTo>
                <a:cubicBezTo>
                  <a:pt x="626" y="205"/>
                  <a:pt x="611" y="211"/>
                  <a:pt x="595" y="211"/>
                </a:cubicBezTo>
                <a:cubicBezTo>
                  <a:pt x="578" y="211"/>
                  <a:pt x="564" y="205"/>
                  <a:pt x="552" y="193"/>
                </a:cubicBezTo>
                <a:cubicBezTo>
                  <a:pt x="551" y="193"/>
                  <a:pt x="551" y="192"/>
                  <a:pt x="551" y="192"/>
                </a:cubicBezTo>
                <a:cubicBezTo>
                  <a:pt x="551" y="312"/>
                  <a:pt x="551" y="312"/>
                  <a:pt x="551" y="312"/>
                </a:cubicBezTo>
                <a:cubicBezTo>
                  <a:pt x="515" y="301"/>
                  <a:pt x="489" y="277"/>
                  <a:pt x="474" y="239"/>
                </a:cubicBezTo>
                <a:cubicBezTo>
                  <a:pt x="377" y="279"/>
                  <a:pt x="303" y="252"/>
                  <a:pt x="252" y="158"/>
                </a:cubicBezTo>
                <a:cubicBezTo>
                  <a:pt x="99" y="153"/>
                  <a:pt x="16" y="101"/>
                  <a:pt x="0" y="0"/>
                </a:cubicBezTo>
                <a:cubicBezTo>
                  <a:pt x="226" y="0"/>
                  <a:pt x="226" y="0"/>
                  <a:pt x="226" y="0"/>
                </a:cubicBezTo>
                <a:cubicBezTo>
                  <a:pt x="217" y="11"/>
                  <a:pt x="213" y="24"/>
                  <a:pt x="213" y="39"/>
                </a:cubicBezTo>
                <a:cubicBezTo>
                  <a:pt x="213" y="56"/>
                  <a:pt x="218" y="70"/>
                  <a:pt x="230" y="82"/>
                </a:cubicBezTo>
                <a:cubicBezTo>
                  <a:pt x="242" y="94"/>
                  <a:pt x="256" y="100"/>
                  <a:pt x="273" y="100"/>
                </a:cubicBezTo>
                <a:cubicBezTo>
                  <a:pt x="290" y="100"/>
                  <a:pt x="304" y="94"/>
                  <a:pt x="316" y="82"/>
                </a:cubicBezTo>
                <a:cubicBezTo>
                  <a:pt x="328" y="70"/>
                  <a:pt x="334" y="56"/>
                  <a:pt x="334" y="39"/>
                </a:cubicBezTo>
                <a:cubicBezTo>
                  <a:pt x="334" y="24"/>
                  <a:pt x="329" y="11"/>
                  <a:pt x="319" y="0"/>
                </a:cubicBezTo>
                <a:lnTo>
                  <a:pt x="551" y="0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9639391" y="3274811"/>
            <a:ext cx="2127513" cy="2391139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297"/>
              </a:cxn>
              <a:cxn ang="0">
                <a:pos x="1" y="298"/>
              </a:cxn>
              <a:cxn ang="0">
                <a:pos x="44" y="316"/>
              </a:cxn>
              <a:cxn ang="0">
                <a:pos x="86" y="298"/>
              </a:cxn>
              <a:cxn ang="0">
                <a:pos x="104" y="255"/>
              </a:cxn>
              <a:cxn ang="0">
                <a:pos x="86" y="213"/>
              </a:cxn>
              <a:cxn ang="0">
                <a:pos x="44" y="195"/>
              </a:cxn>
              <a:cxn ang="0">
                <a:pos x="1" y="213"/>
              </a:cxn>
              <a:cxn ang="0">
                <a:pos x="0" y="214"/>
              </a:cxn>
              <a:cxn ang="0">
                <a:pos x="0" y="105"/>
              </a:cxn>
              <a:cxn ang="0">
                <a:pos x="189" y="105"/>
              </a:cxn>
              <a:cxn ang="0">
                <a:pos x="186" y="103"/>
              </a:cxn>
              <a:cxn ang="0">
                <a:pos x="169" y="61"/>
              </a:cxn>
              <a:cxn ang="0">
                <a:pos x="186" y="18"/>
              </a:cxn>
              <a:cxn ang="0">
                <a:pos x="229" y="0"/>
              </a:cxn>
              <a:cxn ang="0">
                <a:pos x="272" y="18"/>
              </a:cxn>
              <a:cxn ang="0">
                <a:pos x="290" y="61"/>
              </a:cxn>
              <a:cxn ang="0">
                <a:pos x="272" y="103"/>
              </a:cxn>
              <a:cxn ang="0">
                <a:pos x="270" y="105"/>
              </a:cxn>
              <a:cxn ang="0">
                <a:pos x="447" y="105"/>
              </a:cxn>
              <a:cxn ang="0">
                <a:pos x="396" y="280"/>
              </a:cxn>
              <a:cxn ang="0">
                <a:pos x="183" y="455"/>
              </a:cxn>
              <a:cxn ang="0">
                <a:pos x="234" y="520"/>
              </a:cxn>
              <a:cxn ang="0">
                <a:pos x="204" y="520"/>
              </a:cxn>
              <a:cxn ang="0">
                <a:pos x="61" y="422"/>
              </a:cxn>
              <a:cxn ang="0">
                <a:pos x="0" y="417"/>
              </a:cxn>
            </a:cxnLst>
            <a:rect l="0" t="0" r="r" b="b"/>
            <a:pathLst>
              <a:path w="463" h="520">
                <a:moveTo>
                  <a:pt x="0" y="41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97"/>
                  <a:pt x="0" y="298"/>
                  <a:pt x="1" y="298"/>
                </a:cubicBezTo>
                <a:cubicBezTo>
                  <a:pt x="13" y="310"/>
                  <a:pt x="27" y="316"/>
                  <a:pt x="44" y="316"/>
                </a:cubicBezTo>
                <a:cubicBezTo>
                  <a:pt x="60" y="316"/>
                  <a:pt x="75" y="310"/>
                  <a:pt x="86" y="298"/>
                </a:cubicBezTo>
                <a:cubicBezTo>
                  <a:pt x="98" y="286"/>
                  <a:pt x="104" y="272"/>
                  <a:pt x="104" y="255"/>
                </a:cubicBezTo>
                <a:cubicBezTo>
                  <a:pt x="104" y="239"/>
                  <a:pt x="98" y="224"/>
                  <a:pt x="86" y="213"/>
                </a:cubicBezTo>
                <a:cubicBezTo>
                  <a:pt x="75" y="201"/>
                  <a:pt x="60" y="195"/>
                  <a:pt x="44" y="195"/>
                </a:cubicBezTo>
                <a:cubicBezTo>
                  <a:pt x="27" y="195"/>
                  <a:pt x="13" y="201"/>
                  <a:pt x="1" y="213"/>
                </a:cubicBezTo>
                <a:cubicBezTo>
                  <a:pt x="0" y="213"/>
                  <a:pt x="0" y="213"/>
                  <a:pt x="0" y="214"/>
                </a:cubicBezTo>
                <a:cubicBezTo>
                  <a:pt x="0" y="105"/>
                  <a:pt x="0" y="105"/>
                  <a:pt x="0" y="105"/>
                </a:cubicBezTo>
                <a:cubicBezTo>
                  <a:pt x="189" y="105"/>
                  <a:pt x="189" y="105"/>
                  <a:pt x="189" y="105"/>
                </a:cubicBezTo>
                <a:cubicBezTo>
                  <a:pt x="188" y="105"/>
                  <a:pt x="187" y="104"/>
                  <a:pt x="186" y="103"/>
                </a:cubicBezTo>
                <a:cubicBezTo>
                  <a:pt x="175" y="91"/>
                  <a:pt x="169" y="77"/>
                  <a:pt x="169" y="61"/>
                </a:cubicBezTo>
                <a:cubicBezTo>
                  <a:pt x="169" y="44"/>
                  <a:pt x="175" y="30"/>
                  <a:pt x="186" y="18"/>
                </a:cubicBezTo>
                <a:cubicBezTo>
                  <a:pt x="198" y="6"/>
                  <a:pt x="213" y="0"/>
                  <a:pt x="229" y="0"/>
                </a:cubicBezTo>
                <a:cubicBezTo>
                  <a:pt x="246" y="0"/>
                  <a:pt x="260" y="6"/>
                  <a:pt x="272" y="18"/>
                </a:cubicBezTo>
                <a:cubicBezTo>
                  <a:pt x="284" y="30"/>
                  <a:pt x="290" y="44"/>
                  <a:pt x="290" y="61"/>
                </a:cubicBezTo>
                <a:cubicBezTo>
                  <a:pt x="290" y="77"/>
                  <a:pt x="284" y="91"/>
                  <a:pt x="272" y="103"/>
                </a:cubicBezTo>
                <a:cubicBezTo>
                  <a:pt x="271" y="104"/>
                  <a:pt x="270" y="105"/>
                  <a:pt x="270" y="105"/>
                </a:cubicBezTo>
                <a:cubicBezTo>
                  <a:pt x="447" y="105"/>
                  <a:pt x="447" y="105"/>
                  <a:pt x="447" y="105"/>
                </a:cubicBezTo>
                <a:cubicBezTo>
                  <a:pt x="463" y="158"/>
                  <a:pt x="446" y="216"/>
                  <a:pt x="396" y="280"/>
                </a:cubicBezTo>
                <a:cubicBezTo>
                  <a:pt x="383" y="399"/>
                  <a:pt x="312" y="458"/>
                  <a:pt x="183" y="455"/>
                </a:cubicBezTo>
                <a:cubicBezTo>
                  <a:pt x="234" y="520"/>
                  <a:pt x="234" y="520"/>
                  <a:pt x="234" y="520"/>
                </a:cubicBezTo>
                <a:cubicBezTo>
                  <a:pt x="204" y="520"/>
                  <a:pt x="204" y="520"/>
                  <a:pt x="204" y="520"/>
                </a:cubicBezTo>
                <a:cubicBezTo>
                  <a:pt x="61" y="422"/>
                  <a:pt x="61" y="422"/>
                  <a:pt x="61" y="422"/>
                </a:cubicBezTo>
                <a:cubicBezTo>
                  <a:pt x="38" y="424"/>
                  <a:pt x="17" y="422"/>
                  <a:pt x="0" y="417"/>
                </a:cubicBez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9170058" y="2239234"/>
            <a:ext cx="2523149" cy="1518460"/>
          </a:xfrm>
          <a:custGeom>
            <a:avLst/>
            <a:gdLst/>
            <a:ahLst/>
            <a:cxnLst>
              <a:cxn ang="0">
                <a:pos x="102" y="330"/>
              </a:cxn>
              <a:cxn ang="0">
                <a:pos x="102" y="219"/>
              </a:cxn>
              <a:cxn ang="0">
                <a:pos x="61" y="235"/>
              </a:cxn>
              <a:cxn ang="0">
                <a:pos x="18" y="217"/>
              </a:cxn>
              <a:cxn ang="0">
                <a:pos x="0" y="175"/>
              </a:cxn>
              <a:cxn ang="0">
                <a:pos x="18" y="132"/>
              </a:cxn>
              <a:cxn ang="0">
                <a:pos x="61" y="114"/>
              </a:cxn>
              <a:cxn ang="0">
                <a:pos x="102" y="130"/>
              </a:cxn>
              <a:cxn ang="0">
                <a:pos x="102" y="41"/>
              </a:cxn>
              <a:cxn ang="0">
                <a:pos x="107" y="45"/>
              </a:cxn>
              <a:cxn ang="0">
                <a:pos x="347" y="77"/>
              </a:cxn>
              <a:cxn ang="0">
                <a:pos x="512" y="269"/>
              </a:cxn>
              <a:cxn ang="0">
                <a:pos x="549" y="330"/>
              </a:cxn>
              <a:cxn ang="0">
                <a:pos x="372" y="330"/>
              </a:cxn>
              <a:cxn ang="0">
                <a:pos x="374" y="328"/>
              </a:cxn>
              <a:cxn ang="0">
                <a:pos x="392" y="286"/>
              </a:cxn>
              <a:cxn ang="0">
                <a:pos x="374" y="243"/>
              </a:cxn>
              <a:cxn ang="0">
                <a:pos x="331" y="225"/>
              </a:cxn>
              <a:cxn ang="0">
                <a:pos x="288" y="243"/>
              </a:cxn>
              <a:cxn ang="0">
                <a:pos x="271" y="286"/>
              </a:cxn>
              <a:cxn ang="0">
                <a:pos x="288" y="328"/>
              </a:cxn>
              <a:cxn ang="0">
                <a:pos x="291" y="330"/>
              </a:cxn>
              <a:cxn ang="0">
                <a:pos x="102" y="330"/>
              </a:cxn>
            </a:cxnLst>
            <a:rect l="0" t="0" r="r" b="b"/>
            <a:pathLst>
              <a:path w="549" h="330">
                <a:moveTo>
                  <a:pt x="102" y="330"/>
                </a:moveTo>
                <a:cubicBezTo>
                  <a:pt x="102" y="219"/>
                  <a:pt x="102" y="219"/>
                  <a:pt x="102" y="219"/>
                </a:cubicBezTo>
                <a:cubicBezTo>
                  <a:pt x="90" y="230"/>
                  <a:pt x="77" y="235"/>
                  <a:pt x="61" y="235"/>
                </a:cubicBezTo>
                <a:cubicBezTo>
                  <a:pt x="44" y="235"/>
                  <a:pt x="30" y="229"/>
                  <a:pt x="18" y="217"/>
                </a:cubicBezTo>
                <a:cubicBezTo>
                  <a:pt x="6" y="205"/>
                  <a:pt x="0" y="191"/>
                  <a:pt x="0" y="175"/>
                </a:cubicBezTo>
                <a:cubicBezTo>
                  <a:pt x="0" y="158"/>
                  <a:pt x="6" y="144"/>
                  <a:pt x="18" y="132"/>
                </a:cubicBezTo>
                <a:cubicBezTo>
                  <a:pt x="30" y="120"/>
                  <a:pt x="44" y="114"/>
                  <a:pt x="61" y="114"/>
                </a:cubicBezTo>
                <a:cubicBezTo>
                  <a:pt x="77" y="114"/>
                  <a:pt x="90" y="119"/>
                  <a:pt x="102" y="130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3" y="42"/>
                  <a:pt x="105" y="43"/>
                  <a:pt x="107" y="45"/>
                </a:cubicBezTo>
                <a:cubicBezTo>
                  <a:pt x="194" y="0"/>
                  <a:pt x="274" y="10"/>
                  <a:pt x="347" y="77"/>
                </a:cubicBezTo>
                <a:cubicBezTo>
                  <a:pt x="452" y="100"/>
                  <a:pt x="508" y="164"/>
                  <a:pt x="512" y="269"/>
                </a:cubicBezTo>
                <a:cubicBezTo>
                  <a:pt x="530" y="288"/>
                  <a:pt x="542" y="309"/>
                  <a:pt x="549" y="330"/>
                </a:cubicBezTo>
                <a:cubicBezTo>
                  <a:pt x="372" y="330"/>
                  <a:pt x="372" y="330"/>
                  <a:pt x="372" y="330"/>
                </a:cubicBezTo>
                <a:cubicBezTo>
                  <a:pt x="372" y="330"/>
                  <a:pt x="373" y="329"/>
                  <a:pt x="374" y="328"/>
                </a:cubicBezTo>
                <a:cubicBezTo>
                  <a:pt x="386" y="316"/>
                  <a:pt x="392" y="302"/>
                  <a:pt x="392" y="286"/>
                </a:cubicBezTo>
                <a:cubicBezTo>
                  <a:pt x="392" y="269"/>
                  <a:pt x="386" y="255"/>
                  <a:pt x="374" y="243"/>
                </a:cubicBezTo>
                <a:cubicBezTo>
                  <a:pt x="362" y="231"/>
                  <a:pt x="348" y="225"/>
                  <a:pt x="331" y="225"/>
                </a:cubicBezTo>
                <a:cubicBezTo>
                  <a:pt x="315" y="225"/>
                  <a:pt x="300" y="231"/>
                  <a:pt x="288" y="243"/>
                </a:cubicBezTo>
                <a:cubicBezTo>
                  <a:pt x="277" y="255"/>
                  <a:pt x="271" y="269"/>
                  <a:pt x="271" y="286"/>
                </a:cubicBezTo>
                <a:cubicBezTo>
                  <a:pt x="271" y="302"/>
                  <a:pt x="277" y="316"/>
                  <a:pt x="288" y="328"/>
                </a:cubicBezTo>
                <a:cubicBezTo>
                  <a:pt x="289" y="329"/>
                  <a:pt x="290" y="330"/>
                  <a:pt x="291" y="330"/>
                </a:cubicBezTo>
                <a:lnTo>
                  <a:pt x="102" y="33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35481" y="1960141"/>
            <a:ext cx="3485081" cy="1145500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5480" y="2898545"/>
            <a:ext cx="3485083" cy="930057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35481" y="3836948"/>
            <a:ext cx="3485081" cy="930057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35481" y="4775352"/>
            <a:ext cx="3485081" cy="930057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5696536" y="2210868"/>
            <a:ext cx="759823" cy="52322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accent1"/>
                </a:solidFill>
                <a:latin typeface="+mn-lt"/>
                <a:ea typeface="+mn-ea"/>
              </a:rPr>
              <a:t>20%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5696536" y="5093750"/>
            <a:ext cx="759823" cy="52322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accent4"/>
                </a:solidFill>
                <a:latin typeface="+mn-lt"/>
                <a:ea typeface="+mn-ea"/>
              </a:rPr>
              <a:t>50%</a:t>
            </a: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5696536" y="3171828"/>
            <a:ext cx="759823" cy="52322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accent2"/>
                </a:solidFill>
                <a:latin typeface="+mn-lt"/>
                <a:ea typeface="+mn-ea"/>
              </a:rPr>
              <a:t>70%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5696536" y="4132789"/>
            <a:ext cx="759823" cy="523220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accent3"/>
                </a:solidFill>
                <a:latin typeface="+mn-lt"/>
                <a:ea typeface="+mn-ea"/>
              </a:rPr>
              <a:t>90%</a:t>
            </a:r>
          </a:p>
        </p:txBody>
      </p:sp>
      <p:grpSp>
        <p:nvGrpSpPr>
          <p:cNvPr id="17" name="Group 48"/>
          <p:cNvGrpSpPr/>
          <p:nvPr/>
        </p:nvGrpSpPr>
        <p:grpSpPr>
          <a:xfrm>
            <a:off x="1209756" y="2134667"/>
            <a:ext cx="693802" cy="673901"/>
            <a:chOff x="860271" y="1518068"/>
            <a:chExt cx="493370" cy="479245"/>
          </a:xfrm>
        </p:grpSpPr>
        <p:sp>
          <p:nvSpPr>
            <p:cNvPr id="18" name="Rounded Rectangle 35"/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50"/>
          <p:cNvGrpSpPr/>
          <p:nvPr/>
        </p:nvGrpSpPr>
        <p:grpSpPr>
          <a:xfrm>
            <a:off x="1181473" y="3073071"/>
            <a:ext cx="693802" cy="673901"/>
            <a:chOff x="840159" y="2185414"/>
            <a:chExt cx="493370" cy="479245"/>
          </a:xfrm>
        </p:grpSpPr>
        <p:sp>
          <p:nvSpPr>
            <p:cNvPr id="21" name="Rounded Rectangle 38"/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52"/>
          <p:cNvGrpSpPr/>
          <p:nvPr/>
        </p:nvGrpSpPr>
        <p:grpSpPr>
          <a:xfrm>
            <a:off x="1181473" y="4011474"/>
            <a:ext cx="693802" cy="673901"/>
            <a:chOff x="840159" y="2852760"/>
            <a:chExt cx="493370" cy="479245"/>
          </a:xfrm>
        </p:grpSpPr>
        <p:sp>
          <p:nvSpPr>
            <p:cNvPr id="24" name="Rounded Rectangle 40"/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oup 54"/>
          <p:cNvGrpSpPr/>
          <p:nvPr/>
        </p:nvGrpSpPr>
        <p:grpSpPr>
          <a:xfrm>
            <a:off x="1181473" y="4949878"/>
            <a:ext cx="693802" cy="673901"/>
            <a:chOff x="840159" y="3520106"/>
            <a:chExt cx="493370" cy="479245"/>
          </a:xfrm>
        </p:grpSpPr>
        <p:sp>
          <p:nvSpPr>
            <p:cNvPr id="27" name="Rounded Rectangle 37"/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1440"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8" name="Freeform 152"/>
            <p:cNvSpPr>
              <a:spLocks noEditPoints="1"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23">
        <p:fade/>
      </p:transition>
    </mc:Choice>
    <mc:Fallback xmlns="">
      <p:transition spd="med" advTm="100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 animBg="1"/>
      <p:bldP spid="5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57"/>
          <p:cNvGrpSpPr/>
          <p:nvPr/>
        </p:nvGrpSpPr>
        <p:grpSpPr>
          <a:xfrm>
            <a:off x="3045495" y="3780764"/>
            <a:ext cx="930360" cy="2670751"/>
            <a:chOff x="2190581" y="2398929"/>
            <a:chExt cx="661589" cy="1899305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2190581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2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2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2401287" y="3333110"/>
              <a:ext cx="240176" cy="82514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44" y="301"/>
                </a:cxn>
                <a:cxn ang="0">
                  <a:pos x="88" y="268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268"/>
                </a:cxn>
                <a:cxn ang="0">
                  <a:pos x="0" y="268"/>
                </a:cxn>
                <a:cxn ang="0">
                  <a:pos x="0" y="268"/>
                </a:cxn>
              </a:cxnLst>
              <a:rect l="0" t="0" r="r" b="b"/>
              <a:pathLst>
                <a:path w="88" h="301">
                  <a:moveTo>
                    <a:pt x="0" y="268"/>
                  </a:moveTo>
                  <a:cubicBezTo>
                    <a:pt x="0" y="268"/>
                    <a:pt x="2" y="301"/>
                    <a:pt x="44" y="301"/>
                  </a:cubicBezTo>
                  <a:cubicBezTo>
                    <a:pt x="83" y="301"/>
                    <a:pt x="88" y="268"/>
                    <a:pt x="88" y="268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68"/>
                  </a:lnTo>
                  <a:close/>
                  <a:moveTo>
                    <a:pt x="0" y="268"/>
                  </a:moveTo>
                  <a:cubicBezTo>
                    <a:pt x="0" y="268"/>
                    <a:pt x="0" y="268"/>
                    <a:pt x="0" y="268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58"/>
          <p:cNvGrpSpPr/>
          <p:nvPr/>
        </p:nvGrpSpPr>
        <p:grpSpPr>
          <a:xfrm>
            <a:off x="4098906" y="3780764"/>
            <a:ext cx="924143" cy="2670751"/>
            <a:chOff x="2945527" y="2398929"/>
            <a:chExt cx="657168" cy="1899305"/>
          </a:xfrm>
        </p:grpSpPr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2945527" y="2398929"/>
              <a:ext cx="657168" cy="189930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0" y="693"/>
                </a:cxn>
                <a:cxn ang="0">
                  <a:pos x="215" y="623"/>
                </a:cxn>
                <a:cxn ang="0">
                  <a:pos x="216" y="618"/>
                </a:cxn>
                <a:cxn ang="0">
                  <a:pos x="216" y="104"/>
                </a:cxn>
                <a:cxn ang="0">
                  <a:pos x="240" y="71"/>
                </a:cxn>
                <a:cxn ang="0">
                  <a:pos x="240" y="34"/>
                </a:cxn>
                <a:cxn ang="0">
                  <a:pos x="206" y="0"/>
                </a:cxn>
                <a:cxn ang="0">
                  <a:pos x="206" y="59"/>
                </a:cxn>
                <a:cxn ang="0">
                  <a:pos x="194" y="70"/>
                </a:cxn>
                <a:cxn ang="0">
                  <a:pos x="194" y="70"/>
                </a:cxn>
                <a:cxn ang="0">
                  <a:pos x="182" y="82"/>
                </a:cxn>
                <a:cxn ang="0">
                  <a:pos x="182" y="618"/>
                </a:cxn>
                <a:cxn ang="0">
                  <a:pos x="120" y="659"/>
                </a:cxn>
                <a:cxn ang="0">
                  <a:pos x="58" y="618"/>
                </a:cxn>
                <a:cxn ang="0">
                  <a:pos x="58" y="82"/>
                </a:cxn>
                <a:cxn ang="0">
                  <a:pos x="46" y="70"/>
                </a:cxn>
                <a:cxn ang="0">
                  <a:pos x="46" y="70"/>
                </a:cxn>
                <a:cxn ang="0">
                  <a:pos x="34" y="59"/>
                </a:cxn>
                <a:cxn ang="0">
                  <a:pos x="34" y="46"/>
                </a:cxn>
                <a:cxn ang="0">
                  <a:pos x="46" y="34"/>
                </a:cxn>
                <a:cxn ang="0">
                  <a:pos x="194" y="34"/>
                </a:cxn>
                <a:cxn ang="0">
                  <a:pos x="206" y="46"/>
                </a:cxn>
                <a:cxn ang="0">
                  <a:pos x="206" y="59"/>
                </a:cxn>
                <a:cxn ang="0">
                  <a:pos x="206" y="59"/>
                </a:cxn>
                <a:cxn ang="0">
                  <a:pos x="206" y="59"/>
                </a:cxn>
              </a:cxnLst>
              <a:rect l="0" t="0" r="r" b="b"/>
              <a:pathLst>
                <a:path w="240" h="693">
                  <a:moveTo>
                    <a:pt x="20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0" y="693"/>
                  </a:cubicBezTo>
                  <a:cubicBezTo>
                    <a:pt x="187" y="693"/>
                    <a:pt x="212" y="647"/>
                    <a:pt x="215" y="623"/>
                  </a:cubicBezTo>
                  <a:cubicBezTo>
                    <a:pt x="216" y="622"/>
                    <a:pt x="216" y="620"/>
                    <a:pt x="216" y="618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30" y="100"/>
                    <a:pt x="240" y="86"/>
                    <a:pt x="240" y="71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15"/>
                    <a:pt x="225" y="0"/>
                    <a:pt x="206" y="0"/>
                  </a:cubicBezTo>
                  <a:close/>
                  <a:moveTo>
                    <a:pt x="206" y="59"/>
                  </a:moveTo>
                  <a:cubicBezTo>
                    <a:pt x="206" y="65"/>
                    <a:pt x="201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87" y="70"/>
                    <a:pt x="182" y="76"/>
                    <a:pt x="182" y="82"/>
                  </a:cubicBezTo>
                  <a:cubicBezTo>
                    <a:pt x="182" y="618"/>
                    <a:pt x="182" y="618"/>
                    <a:pt x="182" y="618"/>
                  </a:cubicBezTo>
                  <a:cubicBezTo>
                    <a:pt x="182" y="618"/>
                    <a:pt x="176" y="659"/>
                    <a:pt x="120" y="659"/>
                  </a:cubicBezTo>
                  <a:cubicBezTo>
                    <a:pt x="61" y="659"/>
                    <a:pt x="58" y="618"/>
                    <a:pt x="58" y="618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6"/>
                    <a:pt x="5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9" y="70"/>
                    <a:pt x="34" y="65"/>
                    <a:pt x="34" y="5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9"/>
                    <a:pt x="39" y="34"/>
                    <a:pt x="46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201" y="34"/>
                    <a:pt x="206" y="39"/>
                    <a:pt x="206" y="46"/>
                  </a:cubicBezTo>
                  <a:lnTo>
                    <a:pt x="206" y="59"/>
                  </a:lnTo>
                  <a:close/>
                  <a:moveTo>
                    <a:pt x="206" y="59"/>
                  </a:moveTo>
                  <a:cubicBezTo>
                    <a:pt x="206" y="59"/>
                    <a:pt x="206" y="59"/>
                    <a:pt x="206" y="59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3156233" y="2603741"/>
              <a:ext cx="235755" cy="1554513"/>
            </a:xfrm>
            <a:custGeom>
              <a:avLst/>
              <a:gdLst/>
              <a:ahLst/>
              <a:cxnLst>
                <a:cxn ang="0">
                  <a:pos x="0" y="534"/>
                </a:cxn>
                <a:cxn ang="0">
                  <a:pos x="43" y="567"/>
                </a:cxn>
                <a:cxn ang="0">
                  <a:pos x="86" y="534"/>
                </a:cxn>
                <a:cxn ang="0">
                  <a:pos x="86" y="0"/>
                </a:cxn>
                <a:cxn ang="0">
                  <a:pos x="0" y="0"/>
                </a:cxn>
                <a:cxn ang="0">
                  <a:pos x="0" y="534"/>
                </a:cxn>
                <a:cxn ang="0">
                  <a:pos x="0" y="534"/>
                </a:cxn>
                <a:cxn ang="0">
                  <a:pos x="0" y="534"/>
                </a:cxn>
              </a:cxnLst>
              <a:rect l="0" t="0" r="r" b="b"/>
              <a:pathLst>
                <a:path w="86" h="567">
                  <a:moveTo>
                    <a:pt x="0" y="534"/>
                  </a:moveTo>
                  <a:cubicBezTo>
                    <a:pt x="0" y="534"/>
                    <a:pt x="2" y="567"/>
                    <a:pt x="43" y="567"/>
                  </a:cubicBezTo>
                  <a:cubicBezTo>
                    <a:pt x="82" y="567"/>
                    <a:pt x="86" y="534"/>
                    <a:pt x="86" y="53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34"/>
                  </a:lnTo>
                  <a:close/>
                  <a:moveTo>
                    <a:pt x="0" y="534"/>
                  </a:moveTo>
                  <a:cubicBezTo>
                    <a:pt x="0" y="534"/>
                    <a:pt x="0" y="534"/>
                    <a:pt x="0" y="534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59"/>
          <p:cNvGrpSpPr/>
          <p:nvPr/>
        </p:nvGrpSpPr>
        <p:grpSpPr>
          <a:xfrm>
            <a:off x="5146104" y="3780764"/>
            <a:ext cx="922071" cy="2670751"/>
            <a:chOff x="3649177" y="2398929"/>
            <a:chExt cx="655695" cy="1899305"/>
          </a:xfrm>
        </p:grpSpPr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3649177" y="2398929"/>
              <a:ext cx="655695" cy="1899305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0" y="693"/>
                </a:cxn>
                <a:cxn ang="0">
                  <a:pos x="215" y="623"/>
                </a:cxn>
                <a:cxn ang="0">
                  <a:pos x="216" y="618"/>
                </a:cxn>
                <a:cxn ang="0">
                  <a:pos x="216" y="104"/>
                </a:cxn>
                <a:cxn ang="0">
                  <a:pos x="240" y="71"/>
                </a:cxn>
                <a:cxn ang="0">
                  <a:pos x="240" y="34"/>
                </a:cxn>
                <a:cxn ang="0">
                  <a:pos x="206" y="0"/>
                </a:cxn>
                <a:cxn ang="0">
                  <a:pos x="206" y="59"/>
                </a:cxn>
                <a:cxn ang="0">
                  <a:pos x="194" y="70"/>
                </a:cxn>
                <a:cxn ang="0">
                  <a:pos x="194" y="70"/>
                </a:cxn>
                <a:cxn ang="0">
                  <a:pos x="182" y="82"/>
                </a:cxn>
                <a:cxn ang="0">
                  <a:pos x="182" y="618"/>
                </a:cxn>
                <a:cxn ang="0">
                  <a:pos x="120" y="659"/>
                </a:cxn>
                <a:cxn ang="0">
                  <a:pos x="58" y="618"/>
                </a:cxn>
                <a:cxn ang="0">
                  <a:pos x="58" y="82"/>
                </a:cxn>
                <a:cxn ang="0">
                  <a:pos x="46" y="70"/>
                </a:cxn>
                <a:cxn ang="0">
                  <a:pos x="46" y="70"/>
                </a:cxn>
                <a:cxn ang="0">
                  <a:pos x="34" y="59"/>
                </a:cxn>
                <a:cxn ang="0">
                  <a:pos x="34" y="46"/>
                </a:cxn>
                <a:cxn ang="0">
                  <a:pos x="46" y="34"/>
                </a:cxn>
                <a:cxn ang="0">
                  <a:pos x="194" y="34"/>
                </a:cxn>
                <a:cxn ang="0">
                  <a:pos x="206" y="46"/>
                </a:cxn>
                <a:cxn ang="0">
                  <a:pos x="206" y="59"/>
                </a:cxn>
                <a:cxn ang="0">
                  <a:pos x="206" y="59"/>
                </a:cxn>
                <a:cxn ang="0">
                  <a:pos x="206" y="59"/>
                </a:cxn>
              </a:cxnLst>
              <a:rect l="0" t="0" r="r" b="b"/>
              <a:pathLst>
                <a:path w="240" h="693">
                  <a:moveTo>
                    <a:pt x="20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0" y="693"/>
                  </a:cubicBezTo>
                  <a:cubicBezTo>
                    <a:pt x="187" y="693"/>
                    <a:pt x="212" y="647"/>
                    <a:pt x="215" y="623"/>
                  </a:cubicBezTo>
                  <a:cubicBezTo>
                    <a:pt x="216" y="622"/>
                    <a:pt x="216" y="620"/>
                    <a:pt x="216" y="618"/>
                  </a:cubicBezTo>
                  <a:cubicBezTo>
                    <a:pt x="216" y="104"/>
                    <a:pt x="216" y="104"/>
                    <a:pt x="216" y="104"/>
                  </a:cubicBezTo>
                  <a:cubicBezTo>
                    <a:pt x="230" y="100"/>
                    <a:pt x="240" y="86"/>
                    <a:pt x="240" y="71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0" y="15"/>
                    <a:pt x="225" y="0"/>
                    <a:pt x="206" y="0"/>
                  </a:cubicBezTo>
                  <a:close/>
                  <a:moveTo>
                    <a:pt x="206" y="59"/>
                  </a:moveTo>
                  <a:cubicBezTo>
                    <a:pt x="206" y="65"/>
                    <a:pt x="201" y="70"/>
                    <a:pt x="194" y="70"/>
                  </a:cubicBezTo>
                  <a:cubicBezTo>
                    <a:pt x="194" y="70"/>
                    <a:pt x="194" y="70"/>
                    <a:pt x="194" y="70"/>
                  </a:cubicBezTo>
                  <a:cubicBezTo>
                    <a:pt x="187" y="70"/>
                    <a:pt x="182" y="76"/>
                    <a:pt x="182" y="82"/>
                  </a:cubicBezTo>
                  <a:cubicBezTo>
                    <a:pt x="182" y="618"/>
                    <a:pt x="182" y="618"/>
                    <a:pt x="182" y="618"/>
                  </a:cubicBezTo>
                  <a:cubicBezTo>
                    <a:pt x="182" y="618"/>
                    <a:pt x="176" y="659"/>
                    <a:pt x="120" y="659"/>
                  </a:cubicBezTo>
                  <a:cubicBezTo>
                    <a:pt x="61" y="659"/>
                    <a:pt x="58" y="618"/>
                    <a:pt x="58" y="618"/>
                  </a:cubicBezTo>
                  <a:cubicBezTo>
                    <a:pt x="58" y="82"/>
                    <a:pt x="58" y="82"/>
                    <a:pt x="58" y="82"/>
                  </a:cubicBezTo>
                  <a:cubicBezTo>
                    <a:pt x="58" y="76"/>
                    <a:pt x="5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39" y="70"/>
                    <a:pt x="34" y="65"/>
                    <a:pt x="34" y="5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39"/>
                    <a:pt x="39" y="34"/>
                    <a:pt x="46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201" y="34"/>
                    <a:pt x="206" y="39"/>
                    <a:pt x="206" y="46"/>
                  </a:cubicBezTo>
                  <a:lnTo>
                    <a:pt x="206" y="59"/>
                  </a:lnTo>
                  <a:close/>
                  <a:moveTo>
                    <a:pt x="206" y="59"/>
                  </a:moveTo>
                  <a:cubicBezTo>
                    <a:pt x="206" y="59"/>
                    <a:pt x="206" y="59"/>
                    <a:pt x="206" y="59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859884" y="2932326"/>
              <a:ext cx="234282" cy="1225929"/>
            </a:xfrm>
            <a:custGeom>
              <a:avLst/>
              <a:gdLst/>
              <a:ahLst/>
              <a:cxnLst>
                <a:cxn ang="0">
                  <a:pos x="0" y="414"/>
                </a:cxn>
                <a:cxn ang="0">
                  <a:pos x="43" y="447"/>
                </a:cxn>
                <a:cxn ang="0">
                  <a:pos x="86" y="414"/>
                </a:cxn>
                <a:cxn ang="0">
                  <a:pos x="86" y="0"/>
                </a:cxn>
                <a:cxn ang="0">
                  <a:pos x="0" y="0"/>
                </a:cxn>
                <a:cxn ang="0">
                  <a:pos x="0" y="414"/>
                </a:cxn>
                <a:cxn ang="0">
                  <a:pos x="0" y="414"/>
                </a:cxn>
                <a:cxn ang="0">
                  <a:pos x="0" y="414"/>
                </a:cxn>
              </a:cxnLst>
              <a:rect l="0" t="0" r="r" b="b"/>
              <a:pathLst>
                <a:path w="86" h="447">
                  <a:moveTo>
                    <a:pt x="0" y="414"/>
                  </a:moveTo>
                  <a:cubicBezTo>
                    <a:pt x="0" y="414"/>
                    <a:pt x="2" y="447"/>
                    <a:pt x="43" y="447"/>
                  </a:cubicBezTo>
                  <a:cubicBezTo>
                    <a:pt x="82" y="447"/>
                    <a:pt x="86" y="414"/>
                    <a:pt x="86" y="41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14"/>
                  </a:lnTo>
                  <a:close/>
                  <a:moveTo>
                    <a:pt x="0" y="414"/>
                  </a:moveTo>
                  <a:cubicBezTo>
                    <a:pt x="0" y="414"/>
                    <a:pt x="0" y="414"/>
                    <a:pt x="0" y="414"/>
                  </a:cubicBezTo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56"/>
          <p:cNvGrpSpPr/>
          <p:nvPr/>
        </p:nvGrpSpPr>
        <p:grpSpPr>
          <a:xfrm>
            <a:off x="1992083" y="3780764"/>
            <a:ext cx="930360" cy="2670751"/>
            <a:chOff x="1417536" y="2398929"/>
            <a:chExt cx="661589" cy="1899305"/>
          </a:xfrm>
        </p:grpSpPr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1417536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2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2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1628243" y="3113562"/>
              <a:ext cx="240176" cy="1044691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44" y="381"/>
                </a:cxn>
                <a:cxn ang="0">
                  <a:pos x="88" y="348"/>
                </a:cxn>
                <a:cxn ang="0">
                  <a:pos x="88" y="0"/>
                </a:cxn>
                <a:cxn ang="0">
                  <a:pos x="0" y="0"/>
                </a:cxn>
                <a:cxn ang="0">
                  <a:pos x="0" y="348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88" h="381">
                  <a:moveTo>
                    <a:pt x="0" y="348"/>
                  </a:moveTo>
                  <a:cubicBezTo>
                    <a:pt x="0" y="348"/>
                    <a:pt x="2" y="381"/>
                    <a:pt x="44" y="381"/>
                  </a:cubicBezTo>
                  <a:cubicBezTo>
                    <a:pt x="83" y="381"/>
                    <a:pt x="88" y="348"/>
                    <a:pt x="88" y="348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48"/>
                  </a:lnTo>
                  <a:close/>
                  <a:moveTo>
                    <a:pt x="0" y="348"/>
                  </a:moveTo>
                  <a:cubicBezTo>
                    <a:pt x="0" y="348"/>
                    <a:pt x="0" y="348"/>
                    <a:pt x="0" y="348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" name="Group 55"/>
          <p:cNvGrpSpPr/>
          <p:nvPr/>
        </p:nvGrpSpPr>
        <p:grpSpPr>
          <a:xfrm>
            <a:off x="938671" y="3780764"/>
            <a:ext cx="930360" cy="2670751"/>
            <a:chOff x="657225" y="2398929"/>
            <a:chExt cx="661589" cy="1899305"/>
          </a:xfrm>
        </p:grpSpPr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657225" y="2398929"/>
              <a:ext cx="661589" cy="1899305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34" y="0"/>
                </a:cxn>
                <a:cxn ang="0">
                  <a:pos x="0" y="34"/>
                </a:cxn>
                <a:cxn ang="0">
                  <a:pos x="0" y="71"/>
                </a:cxn>
                <a:cxn ang="0">
                  <a:pos x="24" y="104"/>
                </a:cxn>
                <a:cxn ang="0">
                  <a:pos x="24" y="618"/>
                </a:cxn>
                <a:cxn ang="0">
                  <a:pos x="24" y="620"/>
                </a:cxn>
                <a:cxn ang="0">
                  <a:pos x="121" y="693"/>
                </a:cxn>
                <a:cxn ang="0">
                  <a:pos x="217" y="623"/>
                </a:cxn>
                <a:cxn ang="0">
                  <a:pos x="218" y="618"/>
                </a:cxn>
                <a:cxn ang="0">
                  <a:pos x="218" y="104"/>
                </a:cxn>
                <a:cxn ang="0">
                  <a:pos x="242" y="71"/>
                </a:cxn>
                <a:cxn ang="0">
                  <a:pos x="242" y="34"/>
                </a:cxn>
                <a:cxn ang="0">
                  <a:pos x="208" y="0"/>
                </a:cxn>
                <a:cxn ang="0">
                  <a:pos x="208" y="59"/>
                </a:cxn>
                <a:cxn ang="0">
                  <a:pos x="196" y="70"/>
                </a:cxn>
                <a:cxn ang="0">
                  <a:pos x="195" y="70"/>
                </a:cxn>
                <a:cxn ang="0">
                  <a:pos x="184" y="82"/>
                </a:cxn>
                <a:cxn ang="0">
                  <a:pos x="184" y="618"/>
                </a:cxn>
                <a:cxn ang="0">
                  <a:pos x="121" y="659"/>
                </a:cxn>
                <a:cxn ang="0">
                  <a:pos x="59" y="618"/>
                </a:cxn>
                <a:cxn ang="0">
                  <a:pos x="59" y="82"/>
                </a:cxn>
                <a:cxn ang="0">
                  <a:pos x="47" y="70"/>
                </a:cxn>
                <a:cxn ang="0">
                  <a:pos x="46" y="70"/>
                </a:cxn>
                <a:cxn ang="0">
                  <a:pos x="35" y="59"/>
                </a:cxn>
                <a:cxn ang="0">
                  <a:pos x="35" y="46"/>
                </a:cxn>
                <a:cxn ang="0">
                  <a:pos x="46" y="34"/>
                </a:cxn>
                <a:cxn ang="0">
                  <a:pos x="196" y="34"/>
                </a:cxn>
                <a:cxn ang="0">
                  <a:pos x="208" y="46"/>
                </a:cxn>
                <a:cxn ang="0">
                  <a:pos x="208" y="59"/>
                </a:cxn>
                <a:cxn ang="0">
                  <a:pos x="208" y="59"/>
                </a:cxn>
                <a:cxn ang="0">
                  <a:pos x="208" y="59"/>
                </a:cxn>
              </a:cxnLst>
              <a:rect l="0" t="0" r="r" b="b"/>
              <a:pathLst>
                <a:path w="242" h="693">
                  <a:moveTo>
                    <a:pt x="20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86"/>
                    <a:pt x="10" y="100"/>
                    <a:pt x="24" y="104"/>
                  </a:cubicBezTo>
                  <a:cubicBezTo>
                    <a:pt x="24" y="618"/>
                    <a:pt x="24" y="618"/>
                    <a:pt x="24" y="618"/>
                  </a:cubicBezTo>
                  <a:cubicBezTo>
                    <a:pt x="24" y="619"/>
                    <a:pt x="24" y="619"/>
                    <a:pt x="24" y="620"/>
                  </a:cubicBezTo>
                  <a:cubicBezTo>
                    <a:pt x="26" y="645"/>
                    <a:pt x="48" y="693"/>
                    <a:pt x="121" y="693"/>
                  </a:cubicBezTo>
                  <a:cubicBezTo>
                    <a:pt x="188" y="693"/>
                    <a:pt x="213" y="647"/>
                    <a:pt x="217" y="623"/>
                  </a:cubicBezTo>
                  <a:cubicBezTo>
                    <a:pt x="217" y="622"/>
                    <a:pt x="218" y="620"/>
                    <a:pt x="218" y="618"/>
                  </a:cubicBezTo>
                  <a:cubicBezTo>
                    <a:pt x="218" y="104"/>
                    <a:pt x="218" y="104"/>
                    <a:pt x="218" y="104"/>
                  </a:cubicBezTo>
                  <a:cubicBezTo>
                    <a:pt x="231" y="100"/>
                    <a:pt x="242" y="86"/>
                    <a:pt x="242" y="71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15"/>
                    <a:pt x="227" y="0"/>
                    <a:pt x="208" y="0"/>
                  </a:cubicBezTo>
                  <a:close/>
                  <a:moveTo>
                    <a:pt x="208" y="59"/>
                  </a:moveTo>
                  <a:cubicBezTo>
                    <a:pt x="208" y="65"/>
                    <a:pt x="202" y="70"/>
                    <a:pt x="196" y="70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189" y="70"/>
                    <a:pt x="184" y="76"/>
                    <a:pt x="184" y="82"/>
                  </a:cubicBezTo>
                  <a:cubicBezTo>
                    <a:pt x="184" y="618"/>
                    <a:pt x="184" y="618"/>
                    <a:pt x="184" y="618"/>
                  </a:cubicBezTo>
                  <a:cubicBezTo>
                    <a:pt x="184" y="618"/>
                    <a:pt x="177" y="659"/>
                    <a:pt x="121" y="659"/>
                  </a:cubicBezTo>
                  <a:cubicBezTo>
                    <a:pt x="61" y="659"/>
                    <a:pt x="59" y="618"/>
                    <a:pt x="59" y="618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76"/>
                    <a:pt x="53" y="70"/>
                    <a:pt x="47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35" y="65"/>
                    <a:pt x="35" y="59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39"/>
                    <a:pt x="40" y="34"/>
                    <a:pt x="46" y="34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202" y="34"/>
                    <a:pt x="208" y="39"/>
                    <a:pt x="208" y="46"/>
                  </a:cubicBezTo>
                  <a:lnTo>
                    <a:pt x="208" y="59"/>
                  </a:lnTo>
                  <a:close/>
                  <a:moveTo>
                    <a:pt x="208" y="59"/>
                  </a:moveTo>
                  <a:cubicBezTo>
                    <a:pt x="208" y="59"/>
                    <a:pt x="208" y="59"/>
                    <a:pt x="208" y="59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867932" y="3772205"/>
              <a:ext cx="237229" cy="386050"/>
            </a:xfrm>
            <a:custGeom>
              <a:avLst/>
              <a:gdLst/>
              <a:ahLst/>
              <a:cxnLst>
                <a:cxn ang="0">
                  <a:pos x="0" y="108"/>
                </a:cxn>
                <a:cxn ang="0">
                  <a:pos x="44" y="141"/>
                </a:cxn>
                <a:cxn ang="0">
                  <a:pos x="87" y="108"/>
                </a:cxn>
                <a:cxn ang="0">
                  <a:pos x="87" y="0"/>
                </a:cxn>
                <a:cxn ang="0">
                  <a:pos x="0" y="0"/>
                </a:cxn>
                <a:cxn ang="0">
                  <a:pos x="0" y="108"/>
                </a:cxn>
                <a:cxn ang="0">
                  <a:pos x="0" y="108"/>
                </a:cxn>
                <a:cxn ang="0">
                  <a:pos x="0" y="108"/>
                </a:cxn>
              </a:cxnLst>
              <a:rect l="0" t="0" r="r" b="b"/>
              <a:pathLst>
                <a:path w="87" h="141">
                  <a:moveTo>
                    <a:pt x="0" y="108"/>
                  </a:moveTo>
                  <a:cubicBezTo>
                    <a:pt x="0" y="108"/>
                    <a:pt x="2" y="141"/>
                    <a:pt x="44" y="141"/>
                  </a:cubicBezTo>
                  <a:cubicBezTo>
                    <a:pt x="83" y="141"/>
                    <a:pt x="87" y="108"/>
                    <a:pt x="87" y="108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8"/>
                  </a:lnTo>
                  <a:close/>
                  <a:moveTo>
                    <a:pt x="0" y="108"/>
                  </a:moveTo>
                  <a:cubicBezTo>
                    <a:pt x="0" y="108"/>
                    <a:pt x="0" y="108"/>
                    <a:pt x="0" y="108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535389" y="2011081"/>
            <a:ext cx="5402655" cy="147732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您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Rectangle 22"/>
          <p:cNvSpPr/>
          <p:nvPr/>
        </p:nvSpPr>
        <p:spPr>
          <a:xfrm>
            <a:off x="6535389" y="1672109"/>
            <a:ext cx="1538883" cy="30777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2" name="Group 50"/>
          <p:cNvGrpSpPr/>
          <p:nvPr/>
        </p:nvGrpSpPr>
        <p:grpSpPr>
          <a:xfrm>
            <a:off x="6535394" y="3751765"/>
            <a:ext cx="5402648" cy="476647"/>
            <a:chOff x="3386386" y="2782551"/>
            <a:chExt cx="2459317" cy="279621"/>
          </a:xfrm>
        </p:grpSpPr>
        <p:sp>
          <p:nvSpPr>
            <p:cNvPr id="23" name="Rectangle 25"/>
            <p:cNvSpPr/>
            <p:nvPr/>
          </p:nvSpPr>
          <p:spPr>
            <a:xfrm>
              <a:off x="3405735" y="2782551"/>
              <a:ext cx="431251" cy="144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4" name="Group 104"/>
            <p:cNvGrpSpPr/>
            <p:nvPr/>
          </p:nvGrpSpPr>
          <p:grpSpPr>
            <a:xfrm flipV="1">
              <a:off x="3386386" y="2946958"/>
              <a:ext cx="2459317" cy="115214"/>
              <a:chOff x="5286904" y="1650039"/>
              <a:chExt cx="3087157" cy="230428"/>
            </a:xfrm>
          </p:grpSpPr>
          <p:sp>
            <p:nvSpPr>
              <p:cNvPr id="26" name="Rounded Rectangle 28"/>
              <p:cNvSpPr/>
              <p:nvPr/>
            </p:nvSpPr>
            <p:spPr>
              <a:xfrm rot="10800000">
                <a:off x="5286904" y="1650039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7" name="Rounded Rectangle 29"/>
              <p:cNvSpPr/>
              <p:nvPr/>
            </p:nvSpPr>
            <p:spPr>
              <a:xfrm>
                <a:off x="5286911" y="1650039"/>
                <a:ext cx="2351823" cy="230428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 anchorCtr="0"/>
              <a:lstStyle/>
              <a:p>
                <a:endParaRPr 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25" name="Rectangle 27"/>
            <p:cNvSpPr/>
            <p:nvPr/>
          </p:nvSpPr>
          <p:spPr>
            <a:xfrm>
              <a:off x="5584645" y="2782551"/>
              <a:ext cx="202126" cy="144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80%</a:t>
              </a:r>
            </a:p>
          </p:txBody>
        </p:sp>
      </p:grpSp>
      <p:grpSp>
        <p:nvGrpSpPr>
          <p:cNvPr id="28" name="Group 56"/>
          <p:cNvGrpSpPr/>
          <p:nvPr/>
        </p:nvGrpSpPr>
        <p:grpSpPr>
          <a:xfrm>
            <a:off x="6535389" y="4282115"/>
            <a:ext cx="5402655" cy="494269"/>
            <a:chOff x="3386384" y="3139776"/>
            <a:chExt cx="2459320" cy="289959"/>
          </a:xfrm>
        </p:grpSpPr>
        <p:sp>
          <p:nvSpPr>
            <p:cNvPr id="29" name="Rectangle 31"/>
            <p:cNvSpPr/>
            <p:nvPr/>
          </p:nvSpPr>
          <p:spPr>
            <a:xfrm>
              <a:off x="3403683" y="3139776"/>
              <a:ext cx="431251" cy="144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0" name="Group 103"/>
            <p:cNvGrpSpPr/>
            <p:nvPr/>
          </p:nvGrpSpPr>
          <p:grpSpPr>
            <a:xfrm flipV="1">
              <a:off x="3386384" y="3314521"/>
              <a:ext cx="2459320" cy="115214"/>
              <a:chOff x="5286904" y="2122785"/>
              <a:chExt cx="3087157" cy="230429"/>
            </a:xfrm>
          </p:grpSpPr>
          <p:sp>
            <p:nvSpPr>
              <p:cNvPr id="32" name="Rounded Rectangle 34"/>
              <p:cNvSpPr/>
              <p:nvPr/>
            </p:nvSpPr>
            <p:spPr>
              <a:xfrm rot="10800000">
                <a:off x="5286904" y="2122786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3" name="Rounded Rectangle 35"/>
              <p:cNvSpPr/>
              <p:nvPr/>
            </p:nvSpPr>
            <p:spPr>
              <a:xfrm>
                <a:off x="5286911" y="2122785"/>
                <a:ext cx="2821942" cy="230429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 anchorCtr="0"/>
              <a:lstStyle/>
              <a:p>
                <a:endParaRPr 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1" name="Rectangle 33"/>
            <p:cNvSpPr/>
            <p:nvPr/>
          </p:nvSpPr>
          <p:spPr>
            <a:xfrm>
              <a:off x="5634689" y="3165354"/>
              <a:ext cx="202126" cy="144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90%</a:t>
              </a:r>
            </a:p>
          </p:txBody>
        </p:sp>
      </p:grpSp>
      <p:grpSp>
        <p:nvGrpSpPr>
          <p:cNvPr id="34" name="Group 64"/>
          <p:cNvGrpSpPr/>
          <p:nvPr/>
        </p:nvGrpSpPr>
        <p:grpSpPr>
          <a:xfrm>
            <a:off x="6535389" y="4830089"/>
            <a:ext cx="5402655" cy="474535"/>
            <a:chOff x="3386384" y="3496995"/>
            <a:chExt cx="2459320" cy="278382"/>
          </a:xfrm>
        </p:grpSpPr>
        <p:sp>
          <p:nvSpPr>
            <p:cNvPr id="35" name="Rectangle 37"/>
            <p:cNvSpPr/>
            <p:nvPr/>
          </p:nvSpPr>
          <p:spPr>
            <a:xfrm>
              <a:off x="3405736" y="3496995"/>
              <a:ext cx="431251" cy="144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6" name="Group 102"/>
            <p:cNvGrpSpPr/>
            <p:nvPr/>
          </p:nvGrpSpPr>
          <p:grpSpPr>
            <a:xfrm flipV="1">
              <a:off x="3386384" y="3660163"/>
              <a:ext cx="2459320" cy="115214"/>
              <a:chOff x="5286904" y="2613366"/>
              <a:chExt cx="3087157" cy="230429"/>
            </a:xfrm>
          </p:grpSpPr>
          <p:sp>
            <p:nvSpPr>
              <p:cNvPr id="38" name="Rounded Rectangle 40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9" name="Rounded Rectangle 41"/>
              <p:cNvSpPr/>
              <p:nvPr/>
            </p:nvSpPr>
            <p:spPr>
              <a:xfrm>
                <a:off x="5286912" y="2613366"/>
                <a:ext cx="2211417" cy="221189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 anchorCtr="0"/>
              <a:lstStyle/>
              <a:p>
                <a:endParaRPr 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37" name="Rectangle 39"/>
            <p:cNvSpPr/>
            <p:nvPr/>
          </p:nvSpPr>
          <p:spPr>
            <a:xfrm>
              <a:off x="5634689" y="3510995"/>
              <a:ext cx="202126" cy="1444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70%</a:t>
              </a:r>
            </a:p>
          </p:txBody>
        </p:sp>
      </p:grpSp>
      <p:grpSp>
        <p:nvGrpSpPr>
          <p:cNvPr id="40" name="Group 72"/>
          <p:cNvGrpSpPr/>
          <p:nvPr/>
        </p:nvGrpSpPr>
        <p:grpSpPr>
          <a:xfrm>
            <a:off x="6535389" y="5358341"/>
            <a:ext cx="5402655" cy="454773"/>
            <a:chOff x="3386384" y="3854230"/>
            <a:chExt cx="2459320" cy="266789"/>
          </a:xfrm>
        </p:grpSpPr>
        <p:sp>
          <p:nvSpPr>
            <p:cNvPr id="41" name="Rectangle 43"/>
            <p:cNvSpPr/>
            <p:nvPr/>
          </p:nvSpPr>
          <p:spPr>
            <a:xfrm>
              <a:off x="3405736" y="3854230"/>
              <a:ext cx="431251" cy="144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2" name="Group 102"/>
            <p:cNvGrpSpPr/>
            <p:nvPr/>
          </p:nvGrpSpPr>
          <p:grpSpPr>
            <a:xfrm flipV="1">
              <a:off x="3386384" y="4005805"/>
              <a:ext cx="2459320" cy="115214"/>
              <a:chOff x="5286904" y="2613366"/>
              <a:chExt cx="3087157" cy="230429"/>
            </a:xfrm>
          </p:grpSpPr>
          <p:sp>
            <p:nvSpPr>
              <p:cNvPr id="44" name="Rounded Rectangle 46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45" name="Rounded Rectangle 47"/>
              <p:cNvSpPr/>
              <p:nvPr/>
            </p:nvSpPr>
            <p:spPr>
              <a:xfrm>
                <a:off x="5286911" y="2613366"/>
                <a:ext cx="2107831" cy="230429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 anchorCtr="0"/>
              <a:lstStyle/>
              <a:p>
                <a:endParaRPr 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3" name="Rectangle 45"/>
            <p:cNvSpPr/>
            <p:nvPr/>
          </p:nvSpPr>
          <p:spPr>
            <a:xfrm>
              <a:off x="5634689" y="3856635"/>
              <a:ext cx="202126" cy="144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60%</a:t>
              </a:r>
            </a:p>
          </p:txBody>
        </p:sp>
      </p:grpSp>
      <p:grpSp>
        <p:nvGrpSpPr>
          <p:cNvPr id="46" name="Group 72"/>
          <p:cNvGrpSpPr/>
          <p:nvPr/>
        </p:nvGrpSpPr>
        <p:grpSpPr>
          <a:xfrm>
            <a:off x="6535406" y="5866821"/>
            <a:ext cx="5402655" cy="454790"/>
            <a:chOff x="3386384" y="3854225"/>
            <a:chExt cx="2459320" cy="266799"/>
          </a:xfrm>
        </p:grpSpPr>
        <p:sp>
          <p:nvSpPr>
            <p:cNvPr id="47" name="Rectangle 50"/>
            <p:cNvSpPr/>
            <p:nvPr/>
          </p:nvSpPr>
          <p:spPr>
            <a:xfrm>
              <a:off x="3405736" y="3854225"/>
              <a:ext cx="431251" cy="144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8" name="Group 102"/>
            <p:cNvGrpSpPr/>
            <p:nvPr/>
          </p:nvGrpSpPr>
          <p:grpSpPr>
            <a:xfrm flipV="1">
              <a:off x="3386384" y="4005810"/>
              <a:ext cx="2459320" cy="115214"/>
              <a:chOff x="5286904" y="2613367"/>
              <a:chExt cx="3087157" cy="230430"/>
            </a:xfrm>
          </p:grpSpPr>
          <p:sp>
            <p:nvSpPr>
              <p:cNvPr id="50" name="Rounded Rectangle 53"/>
              <p:cNvSpPr/>
              <p:nvPr/>
            </p:nvSpPr>
            <p:spPr>
              <a:xfrm rot="10800000">
                <a:off x="5286904" y="2613367"/>
                <a:ext cx="3087157" cy="230428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1" name="Rounded Rectangle 54"/>
              <p:cNvSpPr/>
              <p:nvPr/>
            </p:nvSpPr>
            <p:spPr>
              <a:xfrm>
                <a:off x="5286911" y="2613368"/>
                <a:ext cx="1929885" cy="230429"/>
              </a:xfrm>
              <a:prstGeom prst="round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 anchorCtr="0"/>
              <a:lstStyle/>
              <a:p>
                <a:endParaRPr lang="en-US" sz="1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9" name="Rectangle 52"/>
            <p:cNvSpPr/>
            <p:nvPr/>
          </p:nvSpPr>
          <p:spPr>
            <a:xfrm>
              <a:off x="5634689" y="3856634"/>
              <a:ext cx="202126" cy="14444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lang="en-US" sz="1600" b="1" dirty="0">
                  <a:solidFill>
                    <a:schemeClr val="tx2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60%</a:t>
              </a:r>
            </a:p>
          </p:txBody>
        </p:sp>
      </p:grpSp>
      <p:grpSp>
        <p:nvGrpSpPr>
          <p:cNvPr id="52" name="Group 63"/>
          <p:cNvGrpSpPr/>
          <p:nvPr/>
        </p:nvGrpSpPr>
        <p:grpSpPr>
          <a:xfrm>
            <a:off x="1065988" y="3086162"/>
            <a:ext cx="567127" cy="613596"/>
            <a:chOff x="758036" y="1904963"/>
            <a:chExt cx="403290" cy="436359"/>
          </a:xfrm>
          <a:solidFill>
            <a:schemeClr val="accent1"/>
          </a:solidFill>
        </p:grpSpPr>
        <p:sp>
          <p:nvSpPr>
            <p:cNvPr id="53" name="Oval 60"/>
            <p:cNvSpPr/>
            <p:nvPr/>
          </p:nvSpPr>
          <p:spPr>
            <a:xfrm>
              <a:off x="75803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Oval 61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Oval 62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6" name="Group 64"/>
          <p:cNvGrpSpPr/>
          <p:nvPr/>
        </p:nvGrpSpPr>
        <p:grpSpPr>
          <a:xfrm>
            <a:off x="2121588" y="2991076"/>
            <a:ext cx="521228" cy="696992"/>
            <a:chOff x="802535" y="1904963"/>
            <a:chExt cx="370651" cy="495666"/>
          </a:xfrm>
          <a:solidFill>
            <a:schemeClr val="accent2"/>
          </a:solidFill>
        </p:grpSpPr>
        <p:sp>
          <p:nvSpPr>
            <p:cNvPr id="57" name="Oval 65"/>
            <p:cNvSpPr/>
            <p:nvPr/>
          </p:nvSpPr>
          <p:spPr>
            <a:xfrm>
              <a:off x="935957" y="2063300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Oval 66"/>
            <p:cNvSpPr>
              <a:spLocks noChangeAspect="1"/>
            </p:cNvSpPr>
            <p:nvPr/>
          </p:nvSpPr>
          <p:spPr>
            <a:xfrm>
              <a:off x="802535" y="2282014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Oval 67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1" name="Group 68"/>
          <p:cNvGrpSpPr/>
          <p:nvPr/>
        </p:nvGrpSpPr>
        <p:grpSpPr>
          <a:xfrm>
            <a:off x="3112421" y="2991077"/>
            <a:ext cx="567127" cy="613596"/>
            <a:chOff x="758036" y="1904963"/>
            <a:chExt cx="403290" cy="436359"/>
          </a:xfrm>
          <a:solidFill>
            <a:schemeClr val="accent3"/>
          </a:solidFill>
        </p:grpSpPr>
        <p:sp>
          <p:nvSpPr>
            <p:cNvPr id="62" name="Oval 69"/>
            <p:cNvSpPr/>
            <p:nvPr/>
          </p:nvSpPr>
          <p:spPr>
            <a:xfrm>
              <a:off x="75803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Oval 70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al 71"/>
            <p:cNvSpPr>
              <a:spLocks noChangeAspect="1"/>
            </p:cNvSpPr>
            <p:nvPr/>
          </p:nvSpPr>
          <p:spPr>
            <a:xfrm>
              <a:off x="105457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5" name="Group 72"/>
          <p:cNvGrpSpPr/>
          <p:nvPr/>
        </p:nvGrpSpPr>
        <p:grpSpPr>
          <a:xfrm>
            <a:off x="4234625" y="3051714"/>
            <a:ext cx="492117" cy="648043"/>
            <a:chOff x="811376" y="1880466"/>
            <a:chExt cx="349950" cy="460856"/>
          </a:xfrm>
          <a:solidFill>
            <a:schemeClr val="accent4"/>
          </a:solidFill>
        </p:grpSpPr>
        <p:sp>
          <p:nvSpPr>
            <p:cNvPr id="66" name="Oval 73"/>
            <p:cNvSpPr/>
            <p:nvPr/>
          </p:nvSpPr>
          <p:spPr>
            <a:xfrm>
              <a:off x="811376" y="1985478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Oval 74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Oval 75"/>
            <p:cNvSpPr>
              <a:spLocks noChangeAspect="1"/>
            </p:cNvSpPr>
            <p:nvPr/>
          </p:nvSpPr>
          <p:spPr>
            <a:xfrm>
              <a:off x="1054572" y="1880466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9" name="Group 76"/>
          <p:cNvGrpSpPr/>
          <p:nvPr/>
        </p:nvGrpSpPr>
        <p:grpSpPr>
          <a:xfrm>
            <a:off x="5278846" y="3086162"/>
            <a:ext cx="520417" cy="613596"/>
            <a:chOff x="810732" y="1904963"/>
            <a:chExt cx="370074" cy="436359"/>
          </a:xfrm>
          <a:solidFill>
            <a:schemeClr val="accent6"/>
          </a:solidFill>
        </p:grpSpPr>
        <p:sp>
          <p:nvSpPr>
            <p:cNvPr id="70" name="Oval 77"/>
            <p:cNvSpPr/>
            <p:nvPr/>
          </p:nvSpPr>
          <p:spPr>
            <a:xfrm>
              <a:off x="943577" y="1961925"/>
              <a:ext cx="237229" cy="23722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Oval 78"/>
            <p:cNvSpPr>
              <a:spLocks noChangeAspect="1"/>
            </p:cNvSpPr>
            <p:nvPr/>
          </p:nvSpPr>
          <p:spPr>
            <a:xfrm>
              <a:off x="995265" y="2222707"/>
              <a:ext cx="118615" cy="1186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9"/>
            <p:cNvSpPr>
              <a:spLocks noChangeAspect="1"/>
            </p:cNvSpPr>
            <p:nvPr/>
          </p:nvSpPr>
          <p:spPr>
            <a:xfrm>
              <a:off x="810732" y="1904963"/>
              <a:ext cx="106754" cy="10675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3" name="Group 110"/>
          <p:cNvGrpSpPr/>
          <p:nvPr/>
        </p:nvGrpSpPr>
        <p:grpSpPr>
          <a:xfrm>
            <a:off x="912513" y="1916591"/>
            <a:ext cx="947375" cy="1051691"/>
            <a:chOff x="648897" y="1305377"/>
            <a:chExt cx="673688" cy="747910"/>
          </a:xfrm>
        </p:grpSpPr>
        <p:sp>
          <p:nvSpPr>
            <p:cNvPr id="74" name="TextBox 73"/>
            <p:cNvSpPr txBox="1"/>
            <p:nvPr/>
          </p:nvSpPr>
          <p:spPr>
            <a:xfrm>
              <a:off x="648897" y="1305377"/>
              <a:ext cx="673688" cy="17510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5" name="Group 105"/>
            <p:cNvGrpSpPr/>
            <p:nvPr/>
          </p:nvGrpSpPr>
          <p:grpSpPr>
            <a:xfrm flipV="1">
              <a:off x="881622" y="1516737"/>
              <a:ext cx="200183" cy="536550"/>
              <a:chOff x="881622" y="1280931"/>
              <a:chExt cx="200183" cy="536550"/>
            </a:xfrm>
          </p:grpSpPr>
          <p:sp>
            <p:nvSpPr>
              <p:cNvPr id="76" name="Oval 81"/>
              <p:cNvSpPr>
                <a:spLocks noChangeAspect="1"/>
              </p:cNvSpPr>
              <p:nvPr/>
            </p:nvSpPr>
            <p:spPr>
              <a:xfrm>
                <a:off x="881622" y="1280931"/>
                <a:ext cx="200183" cy="194452"/>
              </a:xfrm>
              <a:prstGeom prst="ellipse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77" name="Straight Connector 84"/>
              <p:cNvCxnSpPr/>
              <p:nvPr/>
            </p:nvCxnSpPr>
            <p:spPr>
              <a:xfrm>
                <a:off x="981831" y="1475383"/>
                <a:ext cx="0" cy="342098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Group 114"/>
          <p:cNvGrpSpPr/>
          <p:nvPr/>
        </p:nvGrpSpPr>
        <p:grpSpPr>
          <a:xfrm>
            <a:off x="1966696" y="1459457"/>
            <a:ext cx="947375" cy="1427819"/>
            <a:chOff x="1398540" y="980286"/>
            <a:chExt cx="673689" cy="1015394"/>
          </a:xfrm>
        </p:grpSpPr>
        <p:grpSp>
          <p:nvGrpSpPr>
            <p:cNvPr id="79" name="Group 106"/>
            <p:cNvGrpSpPr/>
            <p:nvPr/>
          </p:nvGrpSpPr>
          <p:grpSpPr>
            <a:xfrm flipV="1">
              <a:off x="1630646" y="1149563"/>
              <a:ext cx="200183" cy="846117"/>
              <a:chOff x="1630646" y="945882"/>
              <a:chExt cx="200183" cy="846117"/>
            </a:xfrm>
          </p:grpSpPr>
          <p:sp>
            <p:nvSpPr>
              <p:cNvPr id="81" name="Oval 86"/>
              <p:cNvSpPr>
                <a:spLocks noChangeAspect="1"/>
              </p:cNvSpPr>
              <p:nvPr/>
            </p:nvSpPr>
            <p:spPr>
              <a:xfrm>
                <a:off x="1630646" y="945882"/>
                <a:ext cx="200183" cy="194452"/>
              </a:xfrm>
              <a:prstGeom prst="ellipse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82" name="Straight Connector 88"/>
              <p:cNvCxnSpPr/>
              <p:nvPr/>
            </p:nvCxnSpPr>
            <p:spPr>
              <a:xfrm>
                <a:off x="1735384" y="1140334"/>
                <a:ext cx="0" cy="651665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TextBox 79"/>
            <p:cNvSpPr txBox="1"/>
            <p:nvPr/>
          </p:nvSpPr>
          <p:spPr>
            <a:xfrm>
              <a:off x="1398540" y="980286"/>
              <a:ext cx="673689" cy="17510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3" name="Group 112"/>
          <p:cNvGrpSpPr/>
          <p:nvPr/>
        </p:nvGrpSpPr>
        <p:grpSpPr>
          <a:xfrm>
            <a:off x="4075071" y="1465991"/>
            <a:ext cx="947375" cy="1427821"/>
            <a:chOff x="2897830" y="984932"/>
            <a:chExt cx="673689" cy="1015395"/>
          </a:xfrm>
        </p:grpSpPr>
        <p:grpSp>
          <p:nvGrpSpPr>
            <p:cNvPr id="84" name="Group 108"/>
            <p:cNvGrpSpPr/>
            <p:nvPr/>
          </p:nvGrpSpPr>
          <p:grpSpPr>
            <a:xfrm flipV="1">
              <a:off x="3128694" y="1154210"/>
              <a:ext cx="200183" cy="846117"/>
              <a:chOff x="3128694" y="1154210"/>
              <a:chExt cx="200183" cy="846117"/>
            </a:xfrm>
          </p:grpSpPr>
          <p:sp>
            <p:nvSpPr>
              <p:cNvPr id="86" name="Oval 91"/>
              <p:cNvSpPr>
                <a:spLocks noChangeAspect="1"/>
              </p:cNvSpPr>
              <p:nvPr/>
            </p:nvSpPr>
            <p:spPr>
              <a:xfrm>
                <a:off x="3128694" y="1154210"/>
                <a:ext cx="200183" cy="194452"/>
              </a:xfrm>
              <a:prstGeom prst="ellipse">
                <a:avLst/>
              </a:prstGeom>
              <a:solidFill>
                <a:schemeClr val="accent4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87" name="Straight Connector 93"/>
              <p:cNvCxnSpPr/>
              <p:nvPr/>
            </p:nvCxnSpPr>
            <p:spPr>
              <a:xfrm>
                <a:off x="3228785" y="1348662"/>
                <a:ext cx="0" cy="651665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TextBox 84"/>
            <p:cNvSpPr txBox="1"/>
            <p:nvPr/>
          </p:nvSpPr>
          <p:spPr>
            <a:xfrm>
              <a:off x="2897830" y="984932"/>
              <a:ext cx="673689" cy="17510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8" name="Group 113"/>
          <p:cNvGrpSpPr/>
          <p:nvPr/>
        </p:nvGrpSpPr>
        <p:grpSpPr>
          <a:xfrm>
            <a:off x="3020884" y="1823040"/>
            <a:ext cx="947375" cy="992515"/>
            <a:chOff x="2148185" y="1238848"/>
            <a:chExt cx="673689" cy="705827"/>
          </a:xfrm>
        </p:grpSpPr>
        <p:sp>
          <p:nvSpPr>
            <p:cNvPr id="89" name="TextBox 88"/>
            <p:cNvSpPr txBox="1"/>
            <p:nvPr/>
          </p:nvSpPr>
          <p:spPr>
            <a:xfrm>
              <a:off x="2148185" y="1238848"/>
              <a:ext cx="673689" cy="17510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90" name="Group 107"/>
            <p:cNvGrpSpPr/>
            <p:nvPr/>
          </p:nvGrpSpPr>
          <p:grpSpPr>
            <a:xfrm flipV="1">
              <a:off x="2379670" y="1408125"/>
              <a:ext cx="200183" cy="536550"/>
              <a:chOff x="2379670" y="1154210"/>
              <a:chExt cx="200183" cy="536550"/>
            </a:xfrm>
          </p:grpSpPr>
          <p:sp>
            <p:nvSpPr>
              <p:cNvPr id="91" name="Oval 96"/>
              <p:cNvSpPr>
                <a:spLocks noChangeAspect="1"/>
              </p:cNvSpPr>
              <p:nvPr/>
            </p:nvSpPr>
            <p:spPr>
              <a:xfrm>
                <a:off x="2379670" y="1154210"/>
                <a:ext cx="200183" cy="194452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92" name="Straight Connector 99"/>
              <p:cNvCxnSpPr/>
              <p:nvPr/>
            </p:nvCxnSpPr>
            <p:spPr>
              <a:xfrm>
                <a:off x="2481121" y="1348662"/>
                <a:ext cx="0" cy="34209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111"/>
          <p:cNvGrpSpPr/>
          <p:nvPr/>
        </p:nvGrpSpPr>
        <p:grpSpPr>
          <a:xfrm>
            <a:off x="5129261" y="1996218"/>
            <a:ext cx="947375" cy="992515"/>
            <a:chOff x="3647476" y="1379929"/>
            <a:chExt cx="673689" cy="705827"/>
          </a:xfrm>
        </p:grpSpPr>
        <p:sp>
          <p:nvSpPr>
            <p:cNvPr id="94" name="TextBox 93"/>
            <p:cNvSpPr txBox="1"/>
            <p:nvPr/>
          </p:nvSpPr>
          <p:spPr>
            <a:xfrm>
              <a:off x="3647476" y="1379929"/>
              <a:ext cx="673689" cy="17510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r>
                <a:rPr lang="en-US" altLang="zh-CN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95" name="Group 109"/>
            <p:cNvGrpSpPr/>
            <p:nvPr/>
          </p:nvGrpSpPr>
          <p:grpSpPr>
            <a:xfrm flipV="1">
              <a:off x="3877719" y="1549206"/>
              <a:ext cx="200183" cy="536550"/>
              <a:chOff x="3877719" y="1154210"/>
              <a:chExt cx="200183" cy="536550"/>
            </a:xfrm>
          </p:grpSpPr>
          <p:sp>
            <p:nvSpPr>
              <p:cNvPr id="96" name="Oval 101"/>
              <p:cNvSpPr>
                <a:spLocks noChangeAspect="1"/>
              </p:cNvSpPr>
              <p:nvPr/>
            </p:nvSpPr>
            <p:spPr>
              <a:xfrm>
                <a:off x="3877719" y="1154210"/>
                <a:ext cx="200183" cy="194452"/>
              </a:xfrm>
              <a:prstGeom prst="ellipse">
                <a:avLst/>
              </a:prstGeom>
              <a:solidFill>
                <a:schemeClr val="accent6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cxnSp>
            <p:nvCxnSpPr>
              <p:cNvPr id="97" name="Straight Connector 104"/>
              <p:cNvCxnSpPr/>
              <p:nvPr/>
            </p:nvCxnSpPr>
            <p:spPr>
              <a:xfrm>
                <a:off x="3977810" y="1348662"/>
                <a:ext cx="0" cy="342098"/>
              </a:xfrm>
              <a:prstGeom prst="line">
                <a:avLst/>
              </a:prstGeom>
              <a:ln w="19050">
                <a:solidFill>
                  <a:schemeClr val="accent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408">
        <p:fade/>
      </p:transition>
    </mc:Choice>
    <mc:Fallback xmlns="">
      <p:transition spd="med" advTm="114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Freeform 22"/>
          <p:cNvSpPr>
            <a:spLocks/>
          </p:cNvSpPr>
          <p:nvPr/>
        </p:nvSpPr>
        <p:spPr bwMode="auto">
          <a:xfrm>
            <a:off x="4439172" y="3574689"/>
            <a:ext cx="1995785" cy="2390793"/>
          </a:xfrm>
          <a:custGeom>
            <a:avLst/>
            <a:gdLst/>
            <a:ahLst/>
            <a:cxnLst>
              <a:cxn ang="0">
                <a:pos x="390" y="260"/>
              </a:cxn>
              <a:cxn ang="0">
                <a:pos x="390" y="467"/>
              </a:cxn>
              <a:cxn ang="0">
                <a:pos x="389" y="467"/>
              </a:cxn>
              <a:cxn ang="0">
                <a:pos x="113" y="353"/>
              </a:cxn>
              <a:cxn ang="0">
                <a:pos x="0" y="78"/>
              </a:cxn>
              <a:cxn ang="0">
                <a:pos x="0" y="77"/>
              </a:cxn>
              <a:cxn ang="0">
                <a:pos x="204" y="77"/>
              </a:cxn>
              <a:cxn ang="0">
                <a:pos x="208" y="77"/>
              </a:cxn>
              <a:cxn ang="0">
                <a:pos x="204" y="73"/>
              </a:cxn>
              <a:cxn ang="0">
                <a:pos x="191" y="43"/>
              </a:cxn>
              <a:cxn ang="0">
                <a:pos x="204" y="13"/>
              </a:cxn>
              <a:cxn ang="0">
                <a:pos x="234" y="0"/>
              </a:cxn>
              <a:cxn ang="0">
                <a:pos x="265" y="13"/>
              </a:cxn>
              <a:cxn ang="0">
                <a:pos x="277" y="43"/>
              </a:cxn>
              <a:cxn ang="0">
                <a:pos x="265" y="73"/>
              </a:cxn>
              <a:cxn ang="0">
                <a:pos x="261" y="77"/>
              </a:cxn>
              <a:cxn ang="0">
                <a:pos x="390" y="77"/>
              </a:cxn>
              <a:cxn ang="0">
                <a:pos x="390" y="200"/>
              </a:cxn>
              <a:cxn ang="0">
                <a:pos x="389" y="199"/>
              </a:cxn>
              <a:cxn ang="0">
                <a:pos x="359" y="186"/>
              </a:cxn>
              <a:cxn ang="0">
                <a:pos x="328" y="199"/>
              </a:cxn>
              <a:cxn ang="0">
                <a:pos x="316" y="229"/>
              </a:cxn>
              <a:cxn ang="0">
                <a:pos x="328" y="260"/>
              </a:cxn>
              <a:cxn ang="0">
                <a:pos x="359" y="272"/>
              </a:cxn>
              <a:cxn ang="0">
                <a:pos x="389" y="260"/>
              </a:cxn>
              <a:cxn ang="0">
                <a:pos x="390" y="260"/>
              </a:cxn>
            </a:cxnLst>
            <a:rect l="0" t="0" r="r" b="b"/>
            <a:pathLst>
              <a:path w="390" h="467">
                <a:moveTo>
                  <a:pt x="390" y="260"/>
                </a:moveTo>
                <a:cubicBezTo>
                  <a:pt x="390" y="467"/>
                  <a:pt x="390" y="467"/>
                  <a:pt x="390" y="467"/>
                </a:cubicBezTo>
                <a:cubicBezTo>
                  <a:pt x="390" y="467"/>
                  <a:pt x="389" y="467"/>
                  <a:pt x="389" y="467"/>
                </a:cubicBezTo>
                <a:cubicBezTo>
                  <a:pt x="281" y="467"/>
                  <a:pt x="190" y="429"/>
                  <a:pt x="113" y="353"/>
                </a:cubicBezTo>
                <a:cubicBezTo>
                  <a:pt x="38" y="277"/>
                  <a:pt x="0" y="186"/>
                  <a:pt x="0" y="78"/>
                </a:cubicBezTo>
                <a:cubicBezTo>
                  <a:pt x="0" y="78"/>
                  <a:pt x="0" y="77"/>
                  <a:pt x="0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8" y="77"/>
                  <a:pt x="208" y="77"/>
                  <a:pt x="208" y="77"/>
                </a:cubicBezTo>
                <a:cubicBezTo>
                  <a:pt x="207" y="76"/>
                  <a:pt x="205" y="75"/>
                  <a:pt x="204" y="73"/>
                </a:cubicBezTo>
                <a:cubicBezTo>
                  <a:pt x="196" y="65"/>
                  <a:pt x="191" y="55"/>
                  <a:pt x="191" y="43"/>
                </a:cubicBezTo>
                <a:cubicBezTo>
                  <a:pt x="191" y="31"/>
                  <a:pt x="196" y="21"/>
                  <a:pt x="204" y="13"/>
                </a:cubicBezTo>
                <a:cubicBezTo>
                  <a:pt x="212" y="4"/>
                  <a:pt x="223" y="0"/>
                  <a:pt x="234" y="0"/>
                </a:cubicBezTo>
                <a:cubicBezTo>
                  <a:pt x="246" y="0"/>
                  <a:pt x="256" y="4"/>
                  <a:pt x="265" y="13"/>
                </a:cubicBezTo>
                <a:cubicBezTo>
                  <a:pt x="273" y="21"/>
                  <a:pt x="277" y="31"/>
                  <a:pt x="277" y="43"/>
                </a:cubicBezTo>
                <a:cubicBezTo>
                  <a:pt x="277" y="55"/>
                  <a:pt x="273" y="65"/>
                  <a:pt x="265" y="73"/>
                </a:cubicBezTo>
                <a:cubicBezTo>
                  <a:pt x="263" y="75"/>
                  <a:pt x="262" y="76"/>
                  <a:pt x="261" y="77"/>
                </a:cubicBezTo>
                <a:cubicBezTo>
                  <a:pt x="390" y="77"/>
                  <a:pt x="390" y="77"/>
                  <a:pt x="390" y="77"/>
                </a:cubicBezTo>
                <a:cubicBezTo>
                  <a:pt x="390" y="200"/>
                  <a:pt x="390" y="200"/>
                  <a:pt x="390" y="200"/>
                </a:cubicBezTo>
                <a:cubicBezTo>
                  <a:pt x="390" y="200"/>
                  <a:pt x="389" y="199"/>
                  <a:pt x="389" y="199"/>
                </a:cubicBezTo>
                <a:cubicBezTo>
                  <a:pt x="381" y="191"/>
                  <a:pt x="370" y="186"/>
                  <a:pt x="359" y="186"/>
                </a:cubicBezTo>
                <a:cubicBezTo>
                  <a:pt x="347" y="186"/>
                  <a:pt x="337" y="191"/>
                  <a:pt x="328" y="199"/>
                </a:cubicBezTo>
                <a:cubicBezTo>
                  <a:pt x="320" y="207"/>
                  <a:pt x="316" y="218"/>
                  <a:pt x="316" y="229"/>
                </a:cubicBezTo>
                <a:cubicBezTo>
                  <a:pt x="316" y="241"/>
                  <a:pt x="320" y="251"/>
                  <a:pt x="328" y="260"/>
                </a:cubicBezTo>
                <a:cubicBezTo>
                  <a:pt x="337" y="268"/>
                  <a:pt x="347" y="272"/>
                  <a:pt x="359" y="272"/>
                </a:cubicBezTo>
                <a:cubicBezTo>
                  <a:pt x="370" y="272"/>
                  <a:pt x="381" y="268"/>
                  <a:pt x="389" y="260"/>
                </a:cubicBezTo>
                <a:lnTo>
                  <a:pt x="390" y="260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24"/>
          <p:cNvSpPr>
            <a:spLocks/>
          </p:cNvSpPr>
          <p:nvPr/>
        </p:nvSpPr>
        <p:spPr bwMode="auto">
          <a:xfrm>
            <a:off x="4439171" y="1983059"/>
            <a:ext cx="2368600" cy="1986746"/>
          </a:xfrm>
          <a:custGeom>
            <a:avLst/>
            <a:gdLst/>
            <a:ahLst/>
            <a:cxnLst>
              <a:cxn ang="0">
                <a:pos x="204" y="388"/>
              </a:cxn>
              <a:cxn ang="0">
                <a:pos x="0" y="388"/>
              </a:cxn>
              <a:cxn ang="0">
                <a:pos x="113" y="114"/>
              </a:cxn>
              <a:cxn ang="0">
                <a:pos x="389" y="0"/>
              </a:cxn>
              <a:cxn ang="0">
                <a:pos x="390" y="0"/>
              </a:cxn>
              <a:cxn ang="0">
                <a:pos x="390" y="203"/>
              </a:cxn>
              <a:cxn ang="0">
                <a:pos x="420" y="191"/>
              </a:cxn>
              <a:cxn ang="0">
                <a:pos x="450" y="203"/>
              </a:cxn>
              <a:cxn ang="0">
                <a:pos x="463" y="234"/>
              </a:cxn>
              <a:cxn ang="0">
                <a:pos x="450" y="264"/>
              </a:cxn>
              <a:cxn ang="0">
                <a:pos x="420" y="277"/>
              </a:cxn>
              <a:cxn ang="0">
                <a:pos x="390" y="265"/>
              </a:cxn>
              <a:cxn ang="0">
                <a:pos x="390" y="388"/>
              </a:cxn>
              <a:cxn ang="0">
                <a:pos x="261" y="388"/>
              </a:cxn>
              <a:cxn ang="0">
                <a:pos x="265" y="384"/>
              </a:cxn>
              <a:cxn ang="0">
                <a:pos x="277" y="354"/>
              </a:cxn>
              <a:cxn ang="0">
                <a:pos x="265" y="324"/>
              </a:cxn>
              <a:cxn ang="0">
                <a:pos x="234" y="311"/>
              </a:cxn>
              <a:cxn ang="0">
                <a:pos x="204" y="324"/>
              </a:cxn>
              <a:cxn ang="0">
                <a:pos x="191" y="354"/>
              </a:cxn>
              <a:cxn ang="0">
                <a:pos x="204" y="384"/>
              </a:cxn>
              <a:cxn ang="0">
                <a:pos x="204" y="388"/>
              </a:cxn>
            </a:cxnLst>
            <a:rect l="0" t="0" r="r" b="b"/>
            <a:pathLst>
              <a:path w="463" h="388">
                <a:moveTo>
                  <a:pt x="204" y="388"/>
                </a:moveTo>
                <a:cubicBezTo>
                  <a:pt x="0" y="388"/>
                  <a:pt x="0" y="388"/>
                  <a:pt x="0" y="388"/>
                </a:cubicBezTo>
                <a:cubicBezTo>
                  <a:pt x="0" y="281"/>
                  <a:pt x="38" y="189"/>
                  <a:pt x="113" y="114"/>
                </a:cubicBezTo>
                <a:cubicBezTo>
                  <a:pt x="190" y="38"/>
                  <a:pt x="281" y="0"/>
                  <a:pt x="389" y="0"/>
                </a:cubicBezTo>
                <a:cubicBezTo>
                  <a:pt x="389" y="0"/>
                  <a:pt x="390" y="0"/>
                  <a:pt x="390" y="0"/>
                </a:cubicBezTo>
                <a:cubicBezTo>
                  <a:pt x="390" y="203"/>
                  <a:pt x="390" y="203"/>
                  <a:pt x="390" y="203"/>
                </a:cubicBezTo>
                <a:cubicBezTo>
                  <a:pt x="398" y="195"/>
                  <a:pt x="408" y="191"/>
                  <a:pt x="420" y="191"/>
                </a:cubicBezTo>
                <a:cubicBezTo>
                  <a:pt x="431" y="191"/>
                  <a:pt x="442" y="195"/>
                  <a:pt x="450" y="203"/>
                </a:cubicBezTo>
                <a:cubicBezTo>
                  <a:pt x="458" y="212"/>
                  <a:pt x="463" y="222"/>
                  <a:pt x="463" y="234"/>
                </a:cubicBezTo>
                <a:cubicBezTo>
                  <a:pt x="463" y="246"/>
                  <a:pt x="458" y="256"/>
                  <a:pt x="450" y="264"/>
                </a:cubicBezTo>
                <a:cubicBezTo>
                  <a:pt x="442" y="273"/>
                  <a:pt x="431" y="277"/>
                  <a:pt x="420" y="277"/>
                </a:cubicBezTo>
                <a:cubicBezTo>
                  <a:pt x="408" y="277"/>
                  <a:pt x="398" y="273"/>
                  <a:pt x="390" y="265"/>
                </a:cubicBezTo>
                <a:cubicBezTo>
                  <a:pt x="390" y="388"/>
                  <a:pt x="390" y="388"/>
                  <a:pt x="390" y="388"/>
                </a:cubicBezTo>
                <a:cubicBezTo>
                  <a:pt x="261" y="388"/>
                  <a:pt x="261" y="388"/>
                  <a:pt x="261" y="388"/>
                </a:cubicBezTo>
                <a:cubicBezTo>
                  <a:pt x="262" y="387"/>
                  <a:pt x="263" y="386"/>
                  <a:pt x="265" y="384"/>
                </a:cubicBezTo>
                <a:cubicBezTo>
                  <a:pt x="273" y="376"/>
                  <a:pt x="277" y="366"/>
                  <a:pt x="277" y="354"/>
                </a:cubicBezTo>
                <a:cubicBezTo>
                  <a:pt x="277" y="342"/>
                  <a:pt x="273" y="332"/>
                  <a:pt x="265" y="324"/>
                </a:cubicBezTo>
                <a:cubicBezTo>
                  <a:pt x="256" y="315"/>
                  <a:pt x="246" y="311"/>
                  <a:pt x="234" y="311"/>
                </a:cubicBezTo>
                <a:cubicBezTo>
                  <a:pt x="223" y="311"/>
                  <a:pt x="212" y="315"/>
                  <a:pt x="204" y="324"/>
                </a:cubicBezTo>
                <a:cubicBezTo>
                  <a:pt x="196" y="332"/>
                  <a:pt x="191" y="342"/>
                  <a:pt x="191" y="354"/>
                </a:cubicBezTo>
                <a:cubicBezTo>
                  <a:pt x="191" y="366"/>
                  <a:pt x="196" y="376"/>
                  <a:pt x="204" y="384"/>
                </a:cubicBezTo>
                <a:lnTo>
                  <a:pt x="204" y="388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25"/>
          <p:cNvSpPr>
            <a:spLocks/>
          </p:cNvSpPr>
          <p:nvPr/>
        </p:nvSpPr>
        <p:spPr bwMode="auto">
          <a:xfrm>
            <a:off x="6434956" y="1983058"/>
            <a:ext cx="1984624" cy="2375167"/>
          </a:xfrm>
          <a:custGeom>
            <a:avLst/>
            <a:gdLst/>
            <a:ahLst/>
            <a:cxnLst>
              <a:cxn ang="0">
                <a:pos x="388" y="388"/>
              </a:cxn>
              <a:cxn ang="0">
                <a:pos x="182" y="388"/>
              </a:cxn>
              <a:cxn ang="0">
                <a:pos x="179" y="388"/>
              </a:cxn>
              <a:cxn ang="0">
                <a:pos x="182" y="391"/>
              </a:cxn>
              <a:cxn ang="0">
                <a:pos x="195" y="421"/>
              </a:cxn>
              <a:cxn ang="0">
                <a:pos x="182" y="452"/>
              </a:cxn>
              <a:cxn ang="0">
                <a:pos x="152" y="464"/>
              </a:cxn>
              <a:cxn ang="0">
                <a:pos x="122" y="452"/>
              </a:cxn>
              <a:cxn ang="0">
                <a:pos x="109" y="421"/>
              </a:cxn>
              <a:cxn ang="0">
                <a:pos x="122" y="391"/>
              </a:cxn>
              <a:cxn ang="0">
                <a:pos x="125" y="388"/>
              </a:cxn>
              <a:cxn ang="0">
                <a:pos x="0" y="388"/>
              </a:cxn>
              <a:cxn ang="0">
                <a:pos x="0" y="265"/>
              </a:cxn>
              <a:cxn ang="0">
                <a:pos x="30" y="277"/>
              </a:cxn>
              <a:cxn ang="0">
                <a:pos x="60" y="264"/>
              </a:cxn>
              <a:cxn ang="0">
                <a:pos x="73" y="234"/>
              </a:cxn>
              <a:cxn ang="0">
                <a:pos x="60" y="203"/>
              </a:cxn>
              <a:cxn ang="0">
                <a:pos x="30" y="191"/>
              </a:cxn>
              <a:cxn ang="0">
                <a:pos x="0" y="203"/>
              </a:cxn>
              <a:cxn ang="0">
                <a:pos x="0" y="0"/>
              </a:cxn>
              <a:cxn ang="0">
                <a:pos x="274" y="114"/>
              </a:cxn>
              <a:cxn ang="0">
                <a:pos x="388" y="388"/>
              </a:cxn>
            </a:cxnLst>
            <a:rect l="0" t="0" r="r" b="b"/>
            <a:pathLst>
              <a:path w="388" h="464">
                <a:moveTo>
                  <a:pt x="388" y="388"/>
                </a:moveTo>
                <a:cubicBezTo>
                  <a:pt x="182" y="388"/>
                  <a:pt x="182" y="388"/>
                  <a:pt x="182" y="388"/>
                </a:cubicBezTo>
                <a:cubicBezTo>
                  <a:pt x="179" y="388"/>
                  <a:pt x="179" y="388"/>
                  <a:pt x="179" y="388"/>
                </a:cubicBezTo>
                <a:cubicBezTo>
                  <a:pt x="180" y="389"/>
                  <a:pt x="181" y="390"/>
                  <a:pt x="182" y="391"/>
                </a:cubicBezTo>
                <a:cubicBezTo>
                  <a:pt x="191" y="399"/>
                  <a:pt x="195" y="409"/>
                  <a:pt x="195" y="421"/>
                </a:cubicBezTo>
                <a:cubicBezTo>
                  <a:pt x="195" y="433"/>
                  <a:pt x="191" y="443"/>
                  <a:pt x="182" y="452"/>
                </a:cubicBezTo>
                <a:cubicBezTo>
                  <a:pt x="174" y="460"/>
                  <a:pt x="164" y="464"/>
                  <a:pt x="152" y="464"/>
                </a:cubicBezTo>
                <a:cubicBezTo>
                  <a:pt x="140" y="464"/>
                  <a:pt x="130" y="460"/>
                  <a:pt x="122" y="452"/>
                </a:cubicBezTo>
                <a:cubicBezTo>
                  <a:pt x="113" y="443"/>
                  <a:pt x="109" y="433"/>
                  <a:pt x="109" y="421"/>
                </a:cubicBezTo>
                <a:cubicBezTo>
                  <a:pt x="109" y="409"/>
                  <a:pt x="113" y="399"/>
                  <a:pt x="122" y="391"/>
                </a:cubicBezTo>
                <a:cubicBezTo>
                  <a:pt x="123" y="390"/>
                  <a:pt x="124" y="389"/>
                  <a:pt x="125" y="388"/>
                </a:cubicBezTo>
                <a:cubicBezTo>
                  <a:pt x="0" y="388"/>
                  <a:pt x="0" y="388"/>
                  <a:pt x="0" y="388"/>
                </a:cubicBezTo>
                <a:cubicBezTo>
                  <a:pt x="0" y="265"/>
                  <a:pt x="0" y="265"/>
                  <a:pt x="0" y="265"/>
                </a:cubicBezTo>
                <a:cubicBezTo>
                  <a:pt x="8" y="273"/>
                  <a:pt x="18" y="277"/>
                  <a:pt x="30" y="277"/>
                </a:cubicBezTo>
                <a:cubicBezTo>
                  <a:pt x="41" y="277"/>
                  <a:pt x="52" y="273"/>
                  <a:pt x="60" y="264"/>
                </a:cubicBezTo>
                <a:cubicBezTo>
                  <a:pt x="68" y="256"/>
                  <a:pt x="73" y="246"/>
                  <a:pt x="73" y="234"/>
                </a:cubicBezTo>
                <a:cubicBezTo>
                  <a:pt x="73" y="222"/>
                  <a:pt x="68" y="212"/>
                  <a:pt x="60" y="203"/>
                </a:cubicBezTo>
                <a:cubicBezTo>
                  <a:pt x="52" y="195"/>
                  <a:pt x="41" y="191"/>
                  <a:pt x="30" y="191"/>
                </a:cubicBezTo>
                <a:cubicBezTo>
                  <a:pt x="18" y="191"/>
                  <a:pt x="8" y="195"/>
                  <a:pt x="0" y="203"/>
                </a:cubicBezTo>
                <a:cubicBezTo>
                  <a:pt x="0" y="0"/>
                  <a:pt x="0" y="0"/>
                  <a:pt x="0" y="0"/>
                </a:cubicBezTo>
                <a:cubicBezTo>
                  <a:pt x="107" y="0"/>
                  <a:pt x="198" y="38"/>
                  <a:pt x="274" y="114"/>
                </a:cubicBezTo>
                <a:cubicBezTo>
                  <a:pt x="350" y="189"/>
                  <a:pt x="388" y="281"/>
                  <a:pt x="388" y="388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26"/>
          <p:cNvSpPr>
            <a:spLocks/>
          </p:cNvSpPr>
          <p:nvPr/>
        </p:nvSpPr>
        <p:spPr bwMode="auto">
          <a:xfrm>
            <a:off x="6055446" y="3969805"/>
            <a:ext cx="2364135" cy="1995676"/>
          </a:xfrm>
          <a:custGeom>
            <a:avLst/>
            <a:gdLst/>
            <a:ahLst/>
            <a:cxnLst>
              <a:cxn ang="0">
                <a:pos x="256" y="3"/>
              </a:cxn>
              <a:cxn ang="0">
                <a:pos x="256" y="0"/>
              </a:cxn>
              <a:cxn ang="0">
                <a:pos x="462" y="0"/>
              </a:cxn>
              <a:cxn ang="0">
                <a:pos x="462" y="1"/>
              </a:cxn>
              <a:cxn ang="0">
                <a:pos x="348" y="276"/>
              </a:cxn>
              <a:cxn ang="0">
                <a:pos x="74" y="390"/>
              </a:cxn>
              <a:cxn ang="0">
                <a:pos x="74" y="183"/>
              </a:cxn>
              <a:cxn ang="0">
                <a:pos x="74" y="182"/>
              </a:cxn>
              <a:cxn ang="0">
                <a:pos x="73" y="183"/>
              </a:cxn>
              <a:cxn ang="0">
                <a:pos x="43" y="195"/>
              </a:cxn>
              <a:cxn ang="0">
                <a:pos x="12" y="183"/>
              </a:cxn>
              <a:cxn ang="0">
                <a:pos x="0" y="152"/>
              </a:cxn>
              <a:cxn ang="0">
                <a:pos x="12" y="122"/>
              </a:cxn>
              <a:cxn ang="0">
                <a:pos x="43" y="109"/>
              </a:cxn>
              <a:cxn ang="0">
                <a:pos x="73" y="122"/>
              </a:cxn>
              <a:cxn ang="0">
                <a:pos x="74" y="123"/>
              </a:cxn>
              <a:cxn ang="0">
                <a:pos x="74" y="0"/>
              </a:cxn>
              <a:cxn ang="0">
                <a:pos x="199" y="0"/>
              </a:cxn>
              <a:cxn ang="0">
                <a:pos x="196" y="3"/>
              </a:cxn>
              <a:cxn ang="0">
                <a:pos x="183" y="33"/>
              </a:cxn>
              <a:cxn ang="0">
                <a:pos x="196" y="64"/>
              </a:cxn>
              <a:cxn ang="0">
                <a:pos x="226" y="76"/>
              </a:cxn>
              <a:cxn ang="0">
                <a:pos x="256" y="64"/>
              </a:cxn>
              <a:cxn ang="0">
                <a:pos x="269" y="33"/>
              </a:cxn>
              <a:cxn ang="0">
                <a:pos x="256" y="3"/>
              </a:cxn>
            </a:cxnLst>
            <a:rect l="0" t="0" r="r" b="b"/>
            <a:pathLst>
              <a:path w="462" h="390">
                <a:moveTo>
                  <a:pt x="256" y="3"/>
                </a:moveTo>
                <a:cubicBezTo>
                  <a:pt x="256" y="0"/>
                  <a:pt x="256" y="0"/>
                  <a:pt x="256" y="0"/>
                </a:cubicBezTo>
                <a:cubicBezTo>
                  <a:pt x="462" y="0"/>
                  <a:pt x="462" y="0"/>
                  <a:pt x="462" y="0"/>
                </a:cubicBezTo>
                <a:cubicBezTo>
                  <a:pt x="462" y="0"/>
                  <a:pt x="462" y="1"/>
                  <a:pt x="462" y="1"/>
                </a:cubicBezTo>
                <a:cubicBezTo>
                  <a:pt x="462" y="109"/>
                  <a:pt x="424" y="200"/>
                  <a:pt x="348" y="276"/>
                </a:cubicBezTo>
                <a:cubicBezTo>
                  <a:pt x="272" y="352"/>
                  <a:pt x="181" y="390"/>
                  <a:pt x="74" y="390"/>
                </a:cubicBezTo>
                <a:cubicBezTo>
                  <a:pt x="74" y="183"/>
                  <a:pt x="74" y="183"/>
                  <a:pt x="74" y="183"/>
                </a:cubicBezTo>
                <a:cubicBezTo>
                  <a:pt x="74" y="182"/>
                  <a:pt x="74" y="182"/>
                  <a:pt x="74" y="182"/>
                </a:cubicBezTo>
                <a:cubicBezTo>
                  <a:pt x="74" y="182"/>
                  <a:pt x="73" y="183"/>
                  <a:pt x="73" y="183"/>
                </a:cubicBezTo>
                <a:cubicBezTo>
                  <a:pt x="65" y="191"/>
                  <a:pt x="54" y="195"/>
                  <a:pt x="43" y="195"/>
                </a:cubicBezTo>
                <a:cubicBezTo>
                  <a:pt x="31" y="195"/>
                  <a:pt x="21" y="191"/>
                  <a:pt x="12" y="183"/>
                </a:cubicBezTo>
                <a:cubicBezTo>
                  <a:pt x="4" y="174"/>
                  <a:pt x="0" y="164"/>
                  <a:pt x="0" y="152"/>
                </a:cubicBezTo>
                <a:cubicBezTo>
                  <a:pt x="0" y="141"/>
                  <a:pt x="4" y="130"/>
                  <a:pt x="12" y="122"/>
                </a:cubicBezTo>
                <a:cubicBezTo>
                  <a:pt x="21" y="114"/>
                  <a:pt x="31" y="109"/>
                  <a:pt x="43" y="109"/>
                </a:cubicBezTo>
                <a:cubicBezTo>
                  <a:pt x="54" y="109"/>
                  <a:pt x="65" y="114"/>
                  <a:pt x="73" y="122"/>
                </a:cubicBezTo>
                <a:cubicBezTo>
                  <a:pt x="73" y="122"/>
                  <a:pt x="74" y="123"/>
                  <a:pt x="74" y="123"/>
                </a:cubicBezTo>
                <a:cubicBezTo>
                  <a:pt x="74" y="0"/>
                  <a:pt x="74" y="0"/>
                  <a:pt x="74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198" y="1"/>
                  <a:pt x="197" y="2"/>
                  <a:pt x="196" y="3"/>
                </a:cubicBezTo>
                <a:cubicBezTo>
                  <a:pt x="187" y="11"/>
                  <a:pt x="183" y="21"/>
                  <a:pt x="183" y="33"/>
                </a:cubicBezTo>
                <a:cubicBezTo>
                  <a:pt x="183" y="45"/>
                  <a:pt x="187" y="55"/>
                  <a:pt x="196" y="64"/>
                </a:cubicBezTo>
                <a:cubicBezTo>
                  <a:pt x="204" y="72"/>
                  <a:pt x="214" y="76"/>
                  <a:pt x="226" y="76"/>
                </a:cubicBezTo>
                <a:cubicBezTo>
                  <a:pt x="238" y="76"/>
                  <a:pt x="248" y="72"/>
                  <a:pt x="256" y="64"/>
                </a:cubicBezTo>
                <a:cubicBezTo>
                  <a:pt x="265" y="55"/>
                  <a:pt x="269" y="45"/>
                  <a:pt x="269" y="33"/>
                </a:cubicBezTo>
                <a:cubicBezTo>
                  <a:pt x="269" y="21"/>
                  <a:pt x="265" y="11"/>
                  <a:pt x="256" y="3"/>
                </a:cubicBez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59"/>
          <p:cNvGrpSpPr/>
          <p:nvPr/>
        </p:nvGrpSpPr>
        <p:grpSpPr>
          <a:xfrm>
            <a:off x="8751230" y="4674532"/>
            <a:ext cx="2430673" cy="1317950"/>
            <a:chOff x="7154104" y="3206176"/>
            <a:chExt cx="2276195" cy="937261"/>
          </a:xfrm>
        </p:grpSpPr>
        <p:sp>
          <p:nvSpPr>
            <p:cNvPr id="10" name="TextBox 9"/>
            <p:cNvSpPr txBox="1"/>
            <p:nvPr/>
          </p:nvSpPr>
          <p:spPr>
            <a:xfrm>
              <a:off x="7154105" y="3453979"/>
              <a:ext cx="2276194" cy="6894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Rectangle 52"/>
            <p:cNvSpPr/>
            <p:nvPr/>
          </p:nvSpPr>
          <p:spPr>
            <a:xfrm>
              <a:off x="7154104" y="3206176"/>
              <a:ext cx="1152865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Group 58"/>
          <p:cNvGrpSpPr/>
          <p:nvPr/>
        </p:nvGrpSpPr>
        <p:grpSpPr>
          <a:xfrm>
            <a:off x="8751230" y="1785344"/>
            <a:ext cx="2430673" cy="1317950"/>
            <a:chOff x="7174424" y="1352592"/>
            <a:chExt cx="2276195" cy="937261"/>
          </a:xfrm>
        </p:grpSpPr>
        <p:sp>
          <p:nvSpPr>
            <p:cNvPr id="13" name="TextBox 12"/>
            <p:cNvSpPr txBox="1"/>
            <p:nvPr/>
          </p:nvSpPr>
          <p:spPr>
            <a:xfrm>
              <a:off x="7174424" y="1600395"/>
              <a:ext cx="2276195" cy="6894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Rectangle 55"/>
            <p:cNvSpPr/>
            <p:nvPr/>
          </p:nvSpPr>
          <p:spPr>
            <a:xfrm>
              <a:off x="7174424" y="1352592"/>
              <a:ext cx="1152865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Group 56"/>
          <p:cNvGrpSpPr/>
          <p:nvPr/>
        </p:nvGrpSpPr>
        <p:grpSpPr>
          <a:xfrm>
            <a:off x="1622436" y="1753199"/>
            <a:ext cx="2430675" cy="1317950"/>
            <a:chOff x="-296510" y="1363501"/>
            <a:chExt cx="2276196" cy="937261"/>
          </a:xfrm>
        </p:grpSpPr>
        <p:sp>
          <p:nvSpPr>
            <p:cNvPr id="16" name="TextBox 15"/>
            <p:cNvSpPr txBox="1"/>
            <p:nvPr/>
          </p:nvSpPr>
          <p:spPr>
            <a:xfrm>
              <a:off x="-296510" y="1611304"/>
              <a:ext cx="2276196" cy="6894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Rectangle 58"/>
            <p:cNvSpPr/>
            <p:nvPr/>
          </p:nvSpPr>
          <p:spPr>
            <a:xfrm>
              <a:off x="826822" y="1363501"/>
              <a:ext cx="1152864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Group 56"/>
          <p:cNvGrpSpPr/>
          <p:nvPr/>
        </p:nvGrpSpPr>
        <p:grpSpPr>
          <a:xfrm>
            <a:off x="1622436" y="4645535"/>
            <a:ext cx="2430675" cy="1317950"/>
            <a:chOff x="-296510" y="1363501"/>
            <a:chExt cx="2276196" cy="937261"/>
          </a:xfrm>
        </p:grpSpPr>
        <p:sp>
          <p:nvSpPr>
            <p:cNvPr id="19" name="TextBox 18"/>
            <p:cNvSpPr txBox="1"/>
            <p:nvPr/>
          </p:nvSpPr>
          <p:spPr>
            <a:xfrm>
              <a:off x="-296510" y="1611304"/>
              <a:ext cx="2276196" cy="68945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61"/>
            <p:cNvSpPr/>
            <p:nvPr/>
          </p:nvSpPr>
          <p:spPr>
            <a:xfrm>
              <a:off x="826822" y="1363501"/>
              <a:ext cx="1152864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Freeform 129"/>
          <p:cNvSpPr>
            <a:spLocks/>
          </p:cNvSpPr>
          <p:nvPr/>
        </p:nvSpPr>
        <p:spPr bwMode="auto">
          <a:xfrm>
            <a:off x="5401567" y="2788413"/>
            <a:ext cx="460740" cy="563517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6" y="58"/>
              </a:cxn>
              <a:cxn ang="0">
                <a:pos x="36" y="65"/>
              </a:cxn>
              <a:cxn ang="0">
                <a:pos x="34" y="68"/>
              </a:cxn>
              <a:cxn ang="0">
                <a:pos x="22" y="68"/>
              </a:cxn>
              <a:cxn ang="0">
                <a:pos x="20" y="65"/>
              </a:cxn>
              <a:cxn ang="0">
                <a:pos x="20" y="58"/>
              </a:cxn>
              <a:cxn ang="0">
                <a:pos x="2" y="58"/>
              </a:cxn>
              <a:cxn ang="0">
                <a:pos x="0" y="56"/>
              </a:cxn>
              <a:cxn ang="0">
                <a:pos x="1" y="54"/>
              </a:cxn>
              <a:cxn ang="0">
                <a:pos x="16" y="39"/>
              </a:cxn>
              <a:cxn ang="0">
                <a:pos x="7" y="39"/>
              </a:cxn>
              <a:cxn ang="0">
                <a:pos x="5" y="36"/>
              </a:cxn>
              <a:cxn ang="0">
                <a:pos x="6" y="34"/>
              </a:cxn>
              <a:cxn ang="0">
                <a:pos x="21" y="19"/>
              </a:cxn>
              <a:cxn ang="0">
                <a:pos x="13" y="19"/>
              </a:cxn>
              <a:cxn ang="0">
                <a:pos x="11" y="17"/>
              </a:cxn>
              <a:cxn ang="0">
                <a:pos x="12" y="15"/>
              </a:cxn>
              <a:cxn ang="0">
                <a:pos x="26" y="0"/>
              </a:cxn>
              <a:cxn ang="0">
                <a:pos x="28" y="0"/>
              </a:cxn>
              <a:cxn ang="0">
                <a:pos x="30" y="0"/>
              </a:cxn>
              <a:cxn ang="0">
                <a:pos x="44" y="15"/>
              </a:cxn>
              <a:cxn ang="0">
                <a:pos x="45" y="17"/>
              </a:cxn>
              <a:cxn ang="0">
                <a:pos x="42" y="19"/>
              </a:cxn>
              <a:cxn ang="0">
                <a:pos x="35" y="19"/>
              </a:cxn>
              <a:cxn ang="0">
                <a:pos x="50" y="34"/>
              </a:cxn>
              <a:cxn ang="0">
                <a:pos x="51" y="36"/>
              </a:cxn>
              <a:cxn ang="0">
                <a:pos x="49" y="39"/>
              </a:cxn>
              <a:cxn ang="0">
                <a:pos x="40" y="39"/>
              </a:cxn>
              <a:cxn ang="0">
                <a:pos x="55" y="54"/>
              </a:cxn>
              <a:cxn ang="0">
                <a:pos x="56" y="56"/>
              </a:cxn>
              <a:cxn ang="0">
                <a:pos x="53" y="58"/>
              </a:cxn>
            </a:cxnLst>
            <a:rect l="0" t="0" r="r" b="b"/>
            <a:pathLst>
              <a:path w="56" h="68">
                <a:moveTo>
                  <a:pt x="53" y="58"/>
                </a:moveTo>
                <a:cubicBezTo>
                  <a:pt x="36" y="58"/>
                  <a:pt x="36" y="58"/>
                  <a:pt x="36" y="58"/>
                </a:cubicBezTo>
                <a:cubicBezTo>
                  <a:pt x="36" y="60"/>
                  <a:pt x="36" y="63"/>
                  <a:pt x="36" y="65"/>
                </a:cubicBezTo>
                <a:cubicBezTo>
                  <a:pt x="36" y="67"/>
                  <a:pt x="35" y="68"/>
                  <a:pt x="34" y="68"/>
                </a:cubicBezTo>
                <a:cubicBezTo>
                  <a:pt x="22" y="68"/>
                  <a:pt x="22" y="68"/>
                  <a:pt x="22" y="68"/>
                </a:cubicBezTo>
                <a:cubicBezTo>
                  <a:pt x="21" y="68"/>
                  <a:pt x="20" y="67"/>
                  <a:pt x="20" y="65"/>
                </a:cubicBezTo>
                <a:cubicBezTo>
                  <a:pt x="20" y="63"/>
                  <a:pt x="20" y="60"/>
                  <a:pt x="20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" y="58"/>
                  <a:pt x="0" y="57"/>
                  <a:pt x="0" y="56"/>
                </a:cubicBezTo>
                <a:cubicBezTo>
                  <a:pt x="0" y="55"/>
                  <a:pt x="0" y="54"/>
                  <a:pt x="1" y="54"/>
                </a:cubicBezTo>
                <a:cubicBezTo>
                  <a:pt x="16" y="39"/>
                  <a:pt x="16" y="39"/>
                  <a:pt x="16" y="39"/>
                </a:cubicBezTo>
                <a:cubicBezTo>
                  <a:pt x="7" y="39"/>
                  <a:pt x="7" y="39"/>
                  <a:pt x="7" y="39"/>
                </a:cubicBezTo>
                <a:cubicBezTo>
                  <a:pt x="6" y="39"/>
                  <a:pt x="5" y="37"/>
                  <a:pt x="5" y="36"/>
                </a:cubicBezTo>
                <a:cubicBezTo>
                  <a:pt x="5" y="35"/>
                  <a:pt x="5" y="35"/>
                  <a:pt x="6" y="34"/>
                </a:cubicBezTo>
                <a:cubicBezTo>
                  <a:pt x="21" y="19"/>
                  <a:pt x="21" y="19"/>
                  <a:pt x="21" y="19"/>
                </a:cubicBezTo>
                <a:cubicBezTo>
                  <a:pt x="13" y="19"/>
                  <a:pt x="13" y="19"/>
                  <a:pt x="13" y="19"/>
                </a:cubicBezTo>
                <a:cubicBezTo>
                  <a:pt x="12" y="19"/>
                  <a:pt x="11" y="18"/>
                  <a:pt x="11" y="17"/>
                </a:cubicBezTo>
                <a:cubicBezTo>
                  <a:pt x="11" y="16"/>
                  <a:pt x="11" y="15"/>
                  <a:pt x="12" y="15"/>
                </a:cubicBezTo>
                <a:cubicBezTo>
                  <a:pt x="26" y="0"/>
                  <a:pt x="26" y="0"/>
                  <a:pt x="26" y="0"/>
                </a:cubicBezTo>
                <a:cubicBezTo>
                  <a:pt x="27" y="0"/>
                  <a:pt x="27" y="0"/>
                  <a:pt x="28" y="0"/>
                </a:cubicBezTo>
                <a:cubicBezTo>
                  <a:pt x="29" y="0"/>
                  <a:pt x="29" y="0"/>
                  <a:pt x="30" y="0"/>
                </a:cubicBezTo>
                <a:cubicBezTo>
                  <a:pt x="44" y="15"/>
                  <a:pt x="44" y="15"/>
                  <a:pt x="44" y="15"/>
                </a:cubicBezTo>
                <a:cubicBezTo>
                  <a:pt x="45" y="15"/>
                  <a:pt x="45" y="16"/>
                  <a:pt x="45" y="17"/>
                </a:cubicBezTo>
                <a:cubicBezTo>
                  <a:pt x="45" y="18"/>
                  <a:pt x="44" y="19"/>
                  <a:pt x="42" y="19"/>
                </a:cubicBezTo>
                <a:cubicBezTo>
                  <a:pt x="35" y="19"/>
                  <a:pt x="35" y="19"/>
                  <a:pt x="35" y="19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5"/>
                  <a:pt x="51" y="35"/>
                  <a:pt x="51" y="36"/>
                </a:cubicBezTo>
                <a:cubicBezTo>
                  <a:pt x="51" y="37"/>
                  <a:pt x="50" y="39"/>
                  <a:pt x="49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4"/>
                  <a:pt x="56" y="55"/>
                  <a:pt x="56" y="56"/>
                </a:cubicBezTo>
                <a:cubicBezTo>
                  <a:pt x="56" y="57"/>
                  <a:pt x="55" y="58"/>
                  <a:pt x="53" y="58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82"/>
          <p:cNvSpPr>
            <a:spLocks noEditPoints="1"/>
          </p:cNvSpPr>
          <p:nvPr/>
        </p:nvSpPr>
        <p:spPr bwMode="auto">
          <a:xfrm>
            <a:off x="5232222" y="4481239"/>
            <a:ext cx="630084" cy="588658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211"/>
          <p:cNvSpPr>
            <a:spLocks noEditPoints="1"/>
          </p:cNvSpPr>
          <p:nvPr/>
        </p:nvSpPr>
        <p:spPr bwMode="auto">
          <a:xfrm>
            <a:off x="7041735" y="2859846"/>
            <a:ext cx="550868" cy="546467"/>
          </a:xfrm>
          <a:custGeom>
            <a:avLst/>
            <a:gdLst/>
            <a:ahLst/>
            <a:cxnLst>
              <a:cxn ang="0">
                <a:pos x="58" y="50"/>
              </a:cxn>
              <a:cxn ang="0">
                <a:pos x="51" y="58"/>
              </a:cxn>
              <a:cxn ang="0">
                <a:pos x="7" y="58"/>
              </a:cxn>
              <a:cxn ang="0">
                <a:pos x="0" y="50"/>
              </a:cxn>
              <a:cxn ang="0">
                <a:pos x="0" y="7"/>
              </a:cxn>
              <a:cxn ang="0">
                <a:pos x="7" y="0"/>
              </a:cxn>
              <a:cxn ang="0">
                <a:pos x="51" y="0"/>
              </a:cxn>
              <a:cxn ang="0">
                <a:pos x="58" y="7"/>
              </a:cxn>
              <a:cxn ang="0">
                <a:pos x="58" y="50"/>
              </a:cxn>
              <a:cxn ang="0">
                <a:pos x="51" y="24"/>
              </a:cxn>
              <a:cxn ang="0">
                <a:pos x="46" y="24"/>
              </a:cxn>
              <a:cxn ang="0">
                <a:pos x="47" y="29"/>
              </a:cxn>
              <a:cxn ang="0">
                <a:pos x="29" y="47"/>
              </a:cxn>
              <a:cxn ang="0">
                <a:pos x="11" y="29"/>
              </a:cxn>
              <a:cxn ang="0">
                <a:pos x="12" y="24"/>
              </a:cxn>
              <a:cxn ang="0">
                <a:pos x="6" y="24"/>
              </a:cxn>
              <a:cxn ang="0">
                <a:pos x="6" y="49"/>
              </a:cxn>
              <a:cxn ang="0">
                <a:pos x="9" y="51"/>
              </a:cxn>
              <a:cxn ang="0">
                <a:pos x="49" y="51"/>
              </a:cxn>
              <a:cxn ang="0">
                <a:pos x="51" y="49"/>
              </a:cxn>
              <a:cxn ang="0">
                <a:pos x="51" y="24"/>
              </a:cxn>
              <a:cxn ang="0">
                <a:pos x="29" y="17"/>
              </a:cxn>
              <a:cxn ang="0">
                <a:pos x="17" y="29"/>
              </a:cxn>
              <a:cxn ang="0">
                <a:pos x="29" y="40"/>
              </a:cxn>
              <a:cxn ang="0">
                <a:pos x="41" y="29"/>
              </a:cxn>
              <a:cxn ang="0">
                <a:pos x="29" y="17"/>
              </a:cxn>
              <a:cxn ang="0">
                <a:pos x="51" y="9"/>
              </a:cxn>
              <a:cxn ang="0">
                <a:pos x="49" y="6"/>
              </a:cxn>
              <a:cxn ang="0">
                <a:pos x="42" y="6"/>
              </a:cxn>
              <a:cxn ang="0">
                <a:pos x="40" y="9"/>
              </a:cxn>
              <a:cxn ang="0">
                <a:pos x="40" y="15"/>
              </a:cxn>
              <a:cxn ang="0">
                <a:pos x="42" y="18"/>
              </a:cxn>
              <a:cxn ang="0">
                <a:pos x="49" y="18"/>
              </a:cxn>
              <a:cxn ang="0">
                <a:pos x="51" y="15"/>
              </a:cxn>
              <a:cxn ang="0">
                <a:pos x="51" y="9"/>
              </a:cxn>
            </a:cxnLst>
            <a:rect l="0" t="0" r="r" b="b"/>
            <a:pathLst>
              <a:path w="58" h="58">
                <a:moveTo>
                  <a:pt x="58" y="50"/>
                </a:moveTo>
                <a:cubicBezTo>
                  <a:pt x="58" y="54"/>
                  <a:pt x="55" y="58"/>
                  <a:pt x="51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4"/>
                  <a:pt x="0" y="5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5" y="0"/>
                  <a:pt x="58" y="3"/>
                  <a:pt x="58" y="7"/>
                </a:cubicBezTo>
                <a:lnTo>
                  <a:pt x="58" y="50"/>
                </a:lnTo>
                <a:close/>
                <a:moveTo>
                  <a:pt x="51" y="24"/>
                </a:moveTo>
                <a:cubicBezTo>
                  <a:pt x="46" y="24"/>
                  <a:pt x="46" y="24"/>
                  <a:pt x="46" y="24"/>
                </a:cubicBezTo>
                <a:cubicBezTo>
                  <a:pt x="47" y="26"/>
                  <a:pt x="47" y="27"/>
                  <a:pt x="47" y="29"/>
                </a:cubicBezTo>
                <a:cubicBezTo>
                  <a:pt x="47" y="39"/>
                  <a:pt x="39" y="47"/>
                  <a:pt x="29" y="47"/>
                </a:cubicBezTo>
                <a:cubicBezTo>
                  <a:pt x="19" y="47"/>
                  <a:pt x="11" y="39"/>
                  <a:pt x="11" y="29"/>
                </a:cubicBezTo>
                <a:cubicBezTo>
                  <a:pt x="11" y="27"/>
                  <a:pt x="11" y="26"/>
                  <a:pt x="12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49"/>
                  <a:pt x="6" y="49"/>
                  <a:pt x="6" y="49"/>
                </a:cubicBezTo>
                <a:cubicBezTo>
                  <a:pt x="6" y="50"/>
                  <a:pt x="7" y="51"/>
                  <a:pt x="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50" y="51"/>
                  <a:pt x="51" y="50"/>
                  <a:pt x="51" y="49"/>
                </a:cubicBezTo>
                <a:lnTo>
                  <a:pt x="51" y="24"/>
                </a:lnTo>
                <a:close/>
                <a:moveTo>
                  <a:pt x="29" y="17"/>
                </a:moveTo>
                <a:cubicBezTo>
                  <a:pt x="23" y="17"/>
                  <a:pt x="17" y="22"/>
                  <a:pt x="17" y="29"/>
                </a:cubicBezTo>
                <a:cubicBezTo>
                  <a:pt x="17" y="35"/>
                  <a:pt x="23" y="40"/>
                  <a:pt x="29" y="40"/>
                </a:cubicBezTo>
                <a:cubicBezTo>
                  <a:pt x="35" y="40"/>
                  <a:pt x="41" y="35"/>
                  <a:pt x="41" y="29"/>
                </a:cubicBezTo>
                <a:cubicBezTo>
                  <a:pt x="41" y="22"/>
                  <a:pt x="35" y="17"/>
                  <a:pt x="29" y="17"/>
                </a:cubicBezTo>
                <a:close/>
                <a:moveTo>
                  <a:pt x="51" y="9"/>
                </a:moveTo>
                <a:cubicBezTo>
                  <a:pt x="51" y="7"/>
                  <a:pt x="50" y="6"/>
                  <a:pt x="49" y="6"/>
                </a:cubicBezTo>
                <a:cubicBezTo>
                  <a:pt x="42" y="6"/>
                  <a:pt x="42" y="6"/>
                  <a:pt x="42" y="6"/>
                </a:cubicBezTo>
                <a:cubicBezTo>
                  <a:pt x="41" y="6"/>
                  <a:pt x="40" y="7"/>
                  <a:pt x="40" y="9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6"/>
                  <a:pt x="41" y="18"/>
                  <a:pt x="42" y="18"/>
                </a:cubicBezTo>
                <a:cubicBezTo>
                  <a:pt x="49" y="18"/>
                  <a:pt x="49" y="18"/>
                  <a:pt x="49" y="18"/>
                </a:cubicBezTo>
                <a:cubicBezTo>
                  <a:pt x="50" y="18"/>
                  <a:pt x="51" y="16"/>
                  <a:pt x="51" y="15"/>
                </a:cubicBezTo>
                <a:lnTo>
                  <a:pt x="51" y="9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35"/>
          <p:cNvSpPr>
            <a:spLocks noEditPoints="1"/>
          </p:cNvSpPr>
          <p:nvPr/>
        </p:nvSpPr>
        <p:spPr bwMode="auto">
          <a:xfrm>
            <a:off x="6929319" y="4566855"/>
            <a:ext cx="556128" cy="52090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79">
        <p:fade/>
      </p:transition>
    </mc:Choice>
    <mc:Fallback xmlns="">
      <p:transition spd="med" advTm="59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 animBg="1"/>
      <p:bldP spid="5" grpId="0" animBg="1"/>
      <p:bldP spid="7" grpId="0" animBg="1"/>
      <p:bldP spid="8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11" y="8666"/>
            <a:ext cx="12819661" cy="722398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645399" y="2824237"/>
            <a:ext cx="2965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PART 04</a:t>
            </a:r>
            <a:endParaRPr lang="zh-CN" altLang="en-US" sz="540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48703" y="3650717"/>
            <a:ext cx="3981072" cy="806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640" b="1" dirty="0" smtClean="0">
                <a:latin typeface="幼圆" panose="02010509060101010101" pitchFamily="49" charset="-122"/>
                <a:ea typeface="幼圆" panose="02010509060101010101" pitchFamily="49" charset="-122"/>
              </a:rPr>
              <a:t>添加您的标题</a:t>
            </a:r>
            <a:endParaRPr lang="zh-CN" altLang="en-US" sz="4640" b="1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04274" y="4502737"/>
            <a:ext cx="5017589" cy="48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31" dirty="0"/>
              <a:t>Please add your slide title here</a:t>
            </a:r>
            <a:endParaRPr lang="zh-CN" altLang="en-US" sz="2531" dirty="0"/>
          </a:p>
        </p:txBody>
      </p:sp>
    </p:spTree>
    <p:extLst>
      <p:ext uri="{BB962C8B-B14F-4D97-AF65-F5344CB8AC3E}">
        <p14:creationId xmlns:p14="http://schemas.microsoft.com/office/powerpoint/2010/main" val="3670074267"/>
      </p:ext>
    </p:extLst>
  </p:cSld>
  <p:clrMapOvr>
    <a:masterClrMapping/>
  </p:clrMapOvr>
  <p:transition spd="slow" advClick="0" advTm="246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Round Same Side Corner Rectangle 43"/>
          <p:cNvSpPr/>
          <p:nvPr/>
        </p:nvSpPr>
        <p:spPr>
          <a:xfrm rot="10800000">
            <a:off x="491203" y="4676646"/>
            <a:ext cx="3685397" cy="1685143"/>
          </a:xfrm>
          <a:prstGeom prst="round2SameRect">
            <a:avLst>
              <a:gd name="adj1" fmla="val 5522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Slide Number Placeholder 17"/>
          <p:cNvSpPr txBox="1">
            <a:spLocks/>
          </p:cNvSpPr>
          <p:nvPr/>
        </p:nvSpPr>
        <p:spPr>
          <a:xfrm>
            <a:off x="12214225" y="6686550"/>
            <a:ext cx="644525" cy="387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C136B7D2-B98C-44FD-8D04-7EC62A564975}" type="slidenum">
              <a:rPr lang="en-US" smtClean="0">
                <a:latin typeface="微软雅黑" pitchFamily="34" charset="-122"/>
                <a:ea typeface="微软雅黑" pitchFamily="34" charset="-122"/>
              </a:rPr>
              <a:pPr/>
              <a:t>25</a:t>
            </a:fld>
            <a:endParaRPr 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Down Arrow Callout 12"/>
          <p:cNvSpPr/>
          <p:nvPr/>
        </p:nvSpPr>
        <p:spPr>
          <a:xfrm>
            <a:off x="501919" y="1510185"/>
            <a:ext cx="3659273" cy="2480151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5631"/>
            </a:avLst>
          </a:prstGeom>
          <a:blipFill>
            <a:blip r:embed="rId3"/>
            <a:stretch>
              <a:fillRect/>
            </a:stretch>
          </a:blip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/>
          </a:p>
        </p:txBody>
      </p:sp>
      <p:sp>
        <p:nvSpPr>
          <p:cNvPr id="8" name="Down Arrow Callout 13"/>
          <p:cNvSpPr/>
          <p:nvPr/>
        </p:nvSpPr>
        <p:spPr>
          <a:xfrm>
            <a:off x="4599739" y="1510185"/>
            <a:ext cx="3659273" cy="2480151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563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/>
          </a:p>
        </p:txBody>
      </p:sp>
      <p:sp>
        <p:nvSpPr>
          <p:cNvPr id="9" name="Down Arrow Callout 14"/>
          <p:cNvSpPr/>
          <p:nvPr/>
        </p:nvSpPr>
        <p:spPr>
          <a:xfrm>
            <a:off x="8692518" y="1524632"/>
            <a:ext cx="3659273" cy="2480151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5631"/>
            </a:avLst>
          </a:prstGeom>
          <a:blipFill>
            <a:blip r:embed="rId5"/>
            <a:stretch>
              <a:fillRect/>
            </a:stretch>
          </a:blip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/>
          </a:p>
        </p:txBody>
      </p:sp>
      <p:grpSp>
        <p:nvGrpSpPr>
          <p:cNvPr id="10" name="Group 41"/>
          <p:cNvGrpSpPr/>
          <p:nvPr/>
        </p:nvGrpSpPr>
        <p:grpSpPr>
          <a:xfrm>
            <a:off x="140718" y="4021353"/>
            <a:ext cx="4035883" cy="1107315"/>
            <a:chOff x="100066" y="1152123"/>
            <a:chExt cx="2869961" cy="787467"/>
          </a:xfrm>
        </p:grpSpPr>
        <p:sp>
          <p:nvSpPr>
            <p:cNvPr id="11" name="Rectangle 27"/>
            <p:cNvSpPr/>
            <p:nvPr/>
          </p:nvSpPr>
          <p:spPr>
            <a:xfrm>
              <a:off x="100066" y="1152123"/>
              <a:ext cx="2869961" cy="4608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Right Triangle 28"/>
            <p:cNvSpPr/>
            <p:nvPr/>
          </p:nvSpPr>
          <p:spPr>
            <a:xfrm flipH="1" flipV="1">
              <a:off x="100066" y="1612979"/>
              <a:ext cx="249234" cy="326611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Group 42"/>
          <p:cNvGrpSpPr/>
          <p:nvPr/>
        </p:nvGrpSpPr>
        <p:grpSpPr>
          <a:xfrm>
            <a:off x="8679124" y="4021353"/>
            <a:ext cx="4035883" cy="1107315"/>
            <a:chOff x="6171821" y="1152123"/>
            <a:chExt cx="2869961" cy="787467"/>
          </a:xfrm>
        </p:grpSpPr>
        <p:sp>
          <p:nvSpPr>
            <p:cNvPr id="14" name="Rectangle 31"/>
            <p:cNvSpPr/>
            <p:nvPr/>
          </p:nvSpPr>
          <p:spPr>
            <a:xfrm>
              <a:off x="6171821" y="1152123"/>
              <a:ext cx="2869961" cy="4608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Right Triangle 32"/>
            <p:cNvSpPr/>
            <p:nvPr/>
          </p:nvSpPr>
          <p:spPr>
            <a:xfrm flipV="1">
              <a:off x="8783722" y="1612979"/>
              <a:ext cx="249234" cy="326611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Group 34"/>
          <p:cNvGrpSpPr/>
          <p:nvPr/>
        </p:nvGrpSpPr>
        <p:grpSpPr>
          <a:xfrm>
            <a:off x="4249415" y="4021353"/>
            <a:ext cx="4359922" cy="1107315"/>
            <a:chOff x="3027000" y="1208736"/>
            <a:chExt cx="3100389" cy="787467"/>
          </a:xfrm>
        </p:grpSpPr>
        <p:sp>
          <p:nvSpPr>
            <p:cNvPr id="17" name="Right Triangle 30"/>
            <p:cNvSpPr/>
            <p:nvPr/>
          </p:nvSpPr>
          <p:spPr>
            <a:xfrm flipH="1" flipV="1">
              <a:off x="3027000" y="1669592"/>
              <a:ext cx="249234" cy="326611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Right Triangle 33"/>
            <p:cNvSpPr/>
            <p:nvPr/>
          </p:nvSpPr>
          <p:spPr>
            <a:xfrm flipV="1">
              <a:off x="5878155" y="1669592"/>
              <a:ext cx="249234" cy="326611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Rectangle 29"/>
            <p:cNvSpPr/>
            <p:nvPr/>
          </p:nvSpPr>
          <p:spPr>
            <a:xfrm>
              <a:off x="3027000" y="1208736"/>
              <a:ext cx="3100389" cy="4608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606238" y="4738375"/>
            <a:ext cx="3510212" cy="1357580"/>
          </a:xfrm>
          <a:prstGeom prst="rect">
            <a:avLst/>
          </a:prstGeom>
          <a:noFill/>
        </p:spPr>
        <p:txBody>
          <a:bodyPr wrap="square" lIns="0" tIns="0" rIns="128583" bIns="64291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您的内容打在这里，或者通过复制您的文本后，在此框中选择粘贴。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Round Same Side Corner Rectangle 50"/>
          <p:cNvSpPr/>
          <p:nvPr/>
        </p:nvSpPr>
        <p:spPr>
          <a:xfrm rot="10800000">
            <a:off x="4582385" y="4669395"/>
            <a:ext cx="3685397" cy="1685143"/>
          </a:xfrm>
          <a:prstGeom prst="round2SameRect">
            <a:avLst>
              <a:gd name="adj1" fmla="val 5522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97420" y="4738375"/>
            <a:ext cx="3510212" cy="1357580"/>
          </a:xfrm>
          <a:prstGeom prst="rect">
            <a:avLst/>
          </a:prstGeom>
          <a:noFill/>
        </p:spPr>
        <p:txBody>
          <a:bodyPr wrap="square" lIns="0" tIns="0" rIns="128583" bIns="64291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您的内容打在这里，或者通过复制您的文本后，在此框中选择粘贴。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Round Same Side Corner Rectangle 52"/>
          <p:cNvSpPr/>
          <p:nvPr/>
        </p:nvSpPr>
        <p:spPr>
          <a:xfrm rot="10800000">
            <a:off x="8679124" y="4676646"/>
            <a:ext cx="3685397" cy="1685143"/>
          </a:xfrm>
          <a:prstGeom prst="round2SameRect">
            <a:avLst>
              <a:gd name="adj1" fmla="val 5522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794160" y="4738375"/>
            <a:ext cx="3510212" cy="1357580"/>
          </a:xfrm>
          <a:prstGeom prst="rect">
            <a:avLst/>
          </a:prstGeom>
          <a:noFill/>
        </p:spPr>
        <p:txBody>
          <a:bodyPr wrap="square" lIns="0" tIns="0" rIns="128583" bIns="64291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  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 您的内容打在这里，或者通过复制您的文本后，在此框中选择粘贴。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42">
        <p:fade/>
      </p:transition>
    </mc:Choice>
    <mc:Fallback xmlns="">
      <p:transition spd="med" advTm="65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 animBg="1"/>
      <p:bldP spid="7" grpId="0" animBg="1"/>
      <p:bldP spid="8" grpId="0" animBg="1"/>
      <p:bldP spid="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5" name="Slide Number Placeholder 17"/>
          <p:cNvSpPr txBox="1">
            <a:spLocks/>
          </p:cNvSpPr>
          <p:nvPr/>
        </p:nvSpPr>
        <p:spPr>
          <a:xfrm>
            <a:off x="12214225" y="6686550"/>
            <a:ext cx="644525" cy="387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639763" indent="-18256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1282700" indent="-3683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925638" indent="-55403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2568575" indent="-7397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C136B7D2-B98C-44FD-8D04-7EC62A564975}" type="slidenum">
              <a:rPr lang="en-US" smtClean="0">
                <a:latin typeface="微软雅黑" pitchFamily="34" charset="-122"/>
                <a:ea typeface="微软雅黑" pitchFamily="34" charset="-122"/>
              </a:rPr>
              <a:pPr/>
              <a:t>26</a:t>
            </a:fld>
            <a:endParaRPr 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82726" y="5341786"/>
            <a:ext cx="2656121" cy="1468666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72837" y="4714244"/>
            <a:ext cx="2656121" cy="1468666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06442" y="4031212"/>
            <a:ext cx="2656121" cy="1468666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40049" y="3270880"/>
            <a:ext cx="2656121" cy="1468666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9" name="Group 43"/>
          <p:cNvGrpSpPr/>
          <p:nvPr/>
        </p:nvGrpSpPr>
        <p:grpSpPr>
          <a:xfrm>
            <a:off x="3472927" y="3576000"/>
            <a:ext cx="2981908" cy="905544"/>
            <a:chOff x="2469637" y="2543073"/>
            <a:chExt cx="2120468" cy="643978"/>
          </a:xfrm>
        </p:grpSpPr>
        <p:sp>
          <p:nvSpPr>
            <p:cNvPr id="30" name="Flowchart: Data 40"/>
            <p:cNvSpPr/>
            <p:nvPr/>
          </p:nvSpPr>
          <p:spPr>
            <a:xfrm rot="16200000" flipH="1" flipV="1">
              <a:off x="4163077" y="2756126"/>
              <a:ext cx="640080" cy="213975"/>
            </a:xfrm>
            <a:prstGeom prst="flowChartInputOutpu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grpSp>
          <p:nvGrpSpPr>
            <p:cNvPr id="31" name="Group 51"/>
            <p:cNvGrpSpPr/>
            <p:nvPr/>
          </p:nvGrpSpPr>
          <p:grpSpPr>
            <a:xfrm>
              <a:off x="2469637" y="2543073"/>
              <a:ext cx="2120468" cy="643978"/>
              <a:chOff x="2460112" y="2094062"/>
              <a:chExt cx="2120468" cy="643978"/>
            </a:xfrm>
          </p:grpSpPr>
          <p:sp>
            <p:nvSpPr>
              <p:cNvPr id="32" name="Flowchart: Data 32"/>
              <p:cNvSpPr/>
              <p:nvPr/>
            </p:nvSpPr>
            <p:spPr>
              <a:xfrm rot="16200000" flipH="1" flipV="1">
                <a:off x="2247060" y="2307114"/>
                <a:ext cx="640080" cy="213975"/>
              </a:xfrm>
              <a:prstGeom prst="flowChartInputOutpu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/>
              </a:p>
            </p:txBody>
          </p:sp>
          <p:sp>
            <p:nvSpPr>
              <p:cNvPr id="33" name="Rectangle 34"/>
              <p:cNvSpPr/>
              <p:nvPr/>
            </p:nvSpPr>
            <p:spPr>
              <a:xfrm>
                <a:off x="2673145" y="2224816"/>
                <a:ext cx="1907435" cy="5132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Step Two</a:t>
                </a:r>
              </a:p>
            </p:txBody>
          </p:sp>
        </p:grpSp>
      </p:grpSp>
      <p:grpSp>
        <p:nvGrpSpPr>
          <p:cNvPr id="34" name="Group 28"/>
          <p:cNvGrpSpPr/>
          <p:nvPr/>
        </p:nvGrpSpPr>
        <p:grpSpPr>
          <a:xfrm>
            <a:off x="8829403" y="2141568"/>
            <a:ext cx="2983234" cy="905543"/>
            <a:chOff x="6278686" y="1246786"/>
            <a:chExt cx="2121411" cy="643977"/>
          </a:xfrm>
        </p:grpSpPr>
        <p:sp>
          <p:nvSpPr>
            <p:cNvPr id="35" name="Flowchart: Data 37"/>
            <p:cNvSpPr/>
            <p:nvPr/>
          </p:nvSpPr>
          <p:spPr>
            <a:xfrm rot="16200000" flipH="1" flipV="1">
              <a:off x="6065634" y="1459838"/>
              <a:ext cx="640080" cy="213975"/>
            </a:xfrm>
            <a:prstGeom prst="flowChartInputOutpu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36" name="Pentagon 39"/>
            <p:cNvSpPr/>
            <p:nvPr/>
          </p:nvSpPr>
          <p:spPr>
            <a:xfrm>
              <a:off x="6492662" y="1377539"/>
              <a:ext cx="1907435" cy="51322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Step Four</a:t>
              </a:r>
            </a:p>
          </p:txBody>
        </p:sp>
      </p:grpSp>
      <p:grpSp>
        <p:nvGrpSpPr>
          <p:cNvPr id="37" name="Group 45"/>
          <p:cNvGrpSpPr/>
          <p:nvPr/>
        </p:nvGrpSpPr>
        <p:grpSpPr>
          <a:xfrm>
            <a:off x="6153932" y="2859681"/>
            <a:ext cx="2983234" cy="908991"/>
            <a:chOff x="4376129" y="2033662"/>
            <a:chExt cx="2121411" cy="646429"/>
          </a:xfrm>
        </p:grpSpPr>
        <p:sp>
          <p:nvSpPr>
            <p:cNvPr id="38" name="Flowchart: Data 42"/>
            <p:cNvSpPr/>
            <p:nvPr/>
          </p:nvSpPr>
          <p:spPr>
            <a:xfrm rot="16200000" flipH="1" flipV="1">
              <a:off x="6070512" y="2253063"/>
              <a:ext cx="640080" cy="213975"/>
            </a:xfrm>
            <a:prstGeom prst="flowChartInputOutpu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grpSp>
          <p:nvGrpSpPr>
            <p:cNvPr id="39" name="Group 52"/>
            <p:cNvGrpSpPr/>
            <p:nvPr/>
          </p:nvGrpSpPr>
          <p:grpSpPr>
            <a:xfrm>
              <a:off x="4376129" y="2033662"/>
              <a:ext cx="2121411" cy="640165"/>
              <a:chOff x="4366604" y="1584651"/>
              <a:chExt cx="2121411" cy="640165"/>
            </a:xfrm>
          </p:grpSpPr>
          <p:sp>
            <p:nvSpPr>
              <p:cNvPr id="40" name="Rectangle 44"/>
              <p:cNvSpPr/>
              <p:nvPr/>
            </p:nvSpPr>
            <p:spPr>
              <a:xfrm>
                <a:off x="4580580" y="1711592"/>
                <a:ext cx="1907435" cy="51322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Step Three</a:t>
                </a:r>
              </a:p>
            </p:txBody>
          </p:sp>
          <p:sp>
            <p:nvSpPr>
              <p:cNvPr id="41" name="Flowchart: Data 41"/>
              <p:cNvSpPr/>
              <p:nvPr/>
            </p:nvSpPr>
            <p:spPr>
              <a:xfrm rot="16200000" flipH="1" flipV="1">
                <a:off x="4153552" y="1797703"/>
                <a:ext cx="640080" cy="213975"/>
              </a:xfrm>
              <a:prstGeom prst="flowChartInputOutpu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/>
              </a:p>
            </p:txBody>
          </p:sp>
        </p:grpSp>
      </p:grpSp>
      <p:grpSp>
        <p:nvGrpSpPr>
          <p:cNvPr id="42" name="Group 30"/>
          <p:cNvGrpSpPr/>
          <p:nvPr/>
        </p:nvGrpSpPr>
        <p:grpSpPr>
          <a:xfrm>
            <a:off x="1090173" y="4297682"/>
            <a:ext cx="2683657" cy="905544"/>
            <a:chOff x="775234" y="2780107"/>
            <a:chExt cx="1908378" cy="643978"/>
          </a:xfrm>
        </p:grpSpPr>
        <p:sp>
          <p:nvSpPr>
            <p:cNvPr id="43" name="Flowchart: Data 26"/>
            <p:cNvSpPr/>
            <p:nvPr/>
          </p:nvSpPr>
          <p:spPr>
            <a:xfrm rot="16200000" flipH="1" flipV="1">
              <a:off x="2256585" y="2993159"/>
              <a:ext cx="640080" cy="213975"/>
            </a:xfrm>
            <a:prstGeom prst="flowChartInputOutpu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/>
            </a:p>
          </p:txBody>
        </p:sp>
        <p:sp>
          <p:nvSpPr>
            <p:cNvPr id="44" name="Rectangle 29"/>
            <p:cNvSpPr/>
            <p:nvPr/>
          </p:nvSpPr>
          <p:spPr>
            <a:xfrm>
              <a:off x="775234" y="2910861"/>
              <a:ext cx="1907435" cy="5132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Step One</a:t>
              </a:r>
            </a:p>
          </p:txBody>
        </p:sp>
      </p:grpSp>
      <p:sp>
        <p:nvSpPr>
          <p:cNvPr id="45" name="Rectangle 49"/>
          <p:cNvSpPr/>
          <p:nvPr/>
        </p:nvSpPr>
        <p:spPr>
          <a:xfrm>
            <a:off x="1755252" y="4625993"/>
            <a:ext cx="259742" cy="437614"/>
          </a:xfrm>
          <a:prstGeom prst="rect">
            <a:avLst/>
          </a:prstGeom>
        </p:spPr>
        <p:txBody>
          <a:bodyPr wrap="none" lIns="128583" tIns="64291" rIns="128583" bIns="64291">
            <a:spAutoFit/>
          </a:bodyPr>
          <a:lstStyle/>
          <a:p>
            <a:endParaRPr lang="en-US" sz="2000" dirty="0"/>
          </a:p>
        </p:txBody>
      </p:sp>
      <p:sp>
        <p:nvSpPr>
          <p:cNvPr id="46" name="Freeform 42"/>
          <p:cNvSpPr>
            <a:spLocks noEditPoints="1"/>
          </p:cNvSpPr>
          <p:nvPr/>
        </p:nvSpPr>
        <p:spPr bwMode="auto">
          <a:xfrm>
            <a:off x="1973834" y="3599669"/>
            <a:ext cx="850684" cy="732194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86"/>
          <p:cNvSpPr>
            <a:spLocks noEditPoints="1"/>
          </p:cNvSpPr>
          <p:nvPr/>
        </p:nvSpPr>
        <p:spPr bwMode="auto">
          <a:xfrm>
            <a:off x="4729454" y="2715281"/>
            <a:ext cx="486059" cy="817764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57"/>
          <p:cNvSpPr>
            <a:spLocks noEditPoints="1"/>
          </p:cNvSpPr>
          <p:nvPr/>
        </p:nvSpPr>
        <p:spPr bwMode="auto">
          <a:xfrm>
            <a:off x="7383634" y="2215109"/>
            <a:ext cx="648079" cy="57450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152"/>
          <p:cNvSpPr>
            <a:spLocks noEditPoints="1"/>
          </p:cNvSpPr>
          <p:nvPr/>
        </p:nvSpPr>
        <p:spPr bwMode="auto">
          <a:xfrm>
            <a:off x="9956162" y="1541724"/>
            <a:ext cx="728703" cy="673384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9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56">
        <p:fade/>
      </p:transition>
    </mc:Choice>
    <mc:Fallback xmlns="">
      <p:transition spd="med" advTm="58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25" grpId="0"/>
      <p:bldP spid="26" grpId="0"/>
      <p:bldP spid="27" grpId="0"/>
      <p:bldP spid="28" grpId="0"/>
      <p:bldP spid="46" grpId="0" animBg="1"/>
      <p:bldP spid="47" grpId="0" animBg="1"/>
      <p:bldP spid="48" grpId="0" animBg="1"/>
      <p:bldP spid="4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25" name="Group 49"/>
          <p:cNvGrpSpPr/>
          <p:nvPr/>
        </p:nvGrpSpPr>
        <p:grpSpPr>
          <a:xfrm>
            <a:off x="1115858" y="1776973"/>
            <a:ext cx="3133704" cy="3133527"/>
            <a:chOff x="953424" y="1486519"/>
            <a:chExt cx="2228412" cy="2228408"/>
          </a:xfrm>
          <a:solidFill>
            <a:schemeClr val="accent1"/>
          </a:solidFill>
        </p:grpSpPr>
        <p:sp>
          <p:nvSpPr>
            <p:cNvPr id="26" name="Freeform 41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875168">
                <a:lnSpc>
                  <a:spcPct val="90000"/>
                </a:lnSpc>
                <a:spcAft>
                  <a:spcPct val="35000"/>
                </a:spcAft>
              </a:pPr>
              <a:endParaRPr lang="en-US" sz="4200" dirty="0"/>
            </a:p>
          </p:txBody>
        </p:sp>
        <p:sp>
          <p:nvSpPr>
            <p:cNvPr id="27" name="Oval 48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100" dirty="0"/>
            </a:p>
          </p:txBody>
        </p:sp>
      </p:grpSp>
      <p:grpSp>
        <p:nvGrpSpPr>
          <p:cNvPr id="28" name="Group 50"/>
          <p:cNvGrpSpPr/>
          <p:nvPr/>
        </p:nvGrpSpPr>
        <p:grpSpPr>
          <a:xfrm>
            <a:off x="4220227" y="1844109"/>
            <a:ext cx="2174666" cy="2174542"/>
            <a:chOff x="953424" y="1486519"/>
            <a:chExt cx="2228412" cy="2228408"/>
          </a:xfrm>
          <a:solidFill>
            <a:schemeClr val="accent2"/>
          </a:solidFill>
        </p:grpSpPr>
        <p:sp>
          <p:nvSpPr>
            <p:cNvPr id="29" name="Freeform 51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875168">
                <a:lnSpc>
                  <a:spcPct val="90000"/>
                </a:lnSpc>
                <a:spcAft>
                  <a:spcPct val="35000"/>
                </a:spcAft>
              </a:pPr>
              <a:endParaRPr lang="en-US" sz="4200" dirty="0"/>
            </a:p>
          </p:txBody>
        </p:sp>
        <p:sp>
          <p:nvSpPr>
            <p:cNvPr id="30" name="Oval 52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00" dirty="0"/>
            </a:p>
          </p:txBody>
        </p:sp>
      </p:grpSp>
      <p:grpSp>
        <p:nvGrpSpPr>
          <p:cNvPr id="31" name="Group 53"/>
          <p:cNvGrpSpPr/>
          <p:nvPr/>
        </p:nvGrpSpPr>
        <p:grpSpPr>
          <a:xfrm>
            <a:off x="6287888" y="1776973"/>
            <a:ext cx="3133704" cy="3133527"/>
            <a:chOff x="953424" y="1486519"/>
            <a:chExt cx="2228412" cy="2228408"/>
          </a:xfrm>
          <a:solidFill>
            <a:schemeClr val="accent3"/>
          </a:solidFill>
        </p:grpSpPr>
        <p:sp>
          <p:nvSpPr>
            <p:cNvPr id="32" name="Freeform 54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875168">
                <a:lnSpc>
                  <a:spcPct val="90000"/>
                </a:lnSpc>
                <a:spcAft>
                  <a:spcPct val="35000"/>
                </a:spcAft>
              </a:pPr>
              <a:endParaRPr lang="en-US" sz="4200" dirty="0"/>
            </a:p>
          </p:txBody>
        </p:sp>
        <p:sp>
          <p:nvSpPr>
            <p:cNvPr id="33" name="Oval 55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grpFill/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56"/>
          <p:cNvGrpSpPr/>
          <p:nvPr/>
        </p:nvGrpSpPr>
        <p:grpSpPr>
          <a:xfrm>
            <a:off x="9297853" y="1844109"/>
            <a:ext cx="2174666" cy="2174542"/>
            <a:chOff x="953424" y="1486519"/>
            <a:chExt cx="2228412" cy="2228408"/>
          </a:xfrm>
          <a:solidFill>
            <a:schemeClr val="accent4"/>
          </a:solidFill>
        </p:grpSpPr>
        <p:sp>
          <p:nvSpPr>
            <p:cNvPr id="35" name="Freeform 57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algn="ctr" defTabSz="1875168">
                <a:lnSpc>
                  <a:spcPct val="90000"/>
                </a:lnSpc>
                <a:spcAft>
                  <a:spcPct val="35000"/>
                </a:spcAft>
              </a:pPr>
              <a:endParaRPr lang="en-US" sz="4200" dirty="0"/>
            </a:p>
          </p:txBody>
        </p:sp>
        <p:sp>
          <p:nvSpPr>
            <p:cNvPr id="36" name="Oval 58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00" dirty="0"/>
            </a:p>
          </p:txBody>
        </p:sp>
      </p:grpSp>
      <p:sp>
        <p:nvSpPr>
          <p:cNvPr id="37" name="Arc 61"/>
          <p:cNvSpPr/>
          <p:nvPr/>
        </p:nvSpPr>
        <p:spPr>
          <a:xfrm rot="19051047">
            <a:off x="2968026" y="1337116"/>
            <a:ext cx="2301086" cy="230096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8583" tIns="64291" rIns="128583" bIns="64291" rtlCol="0" anchor="ctr"/>
          <a:lstStyle/>
          <a:p>
            <a:pPr algn="ctr"/>
            <a:endParaRPr lang="en-US"/>
          </a:p>
        </p:txBody>
      </p:sp>
      <p:sp>
        <p:nvSpPr>
          <p:cNvPr id="38" name="Arc 62"/>
          <p:cNvSpPr/>
          <p:nvPr/>
        </p:nvSpPr>
        <p:spPr>
          <a:xfrm rot="19051047">
            <a:off x="7979943" y="1360890"/>
            <a:ext cx="2301086" cy="2300960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8583" tIns="64291" rIns="128583" bIns="64291" rtlCol="0" anchor="ctr"/>
          <a:lstStyle/>
          <a:p>
            <a:pPr algn="ctr"/>
            <a:endParaRPr lang="en-US"/>
          </a:p>
        </p:txBody>
      </p:sp>
      <p:sp>
        <p:nvSpPr>
          <p:cNvPr id="39" name="Arc 63"/>
          <p:cNvSpPr/>
          <p:nvPr/>
        </p:nvSpPr>
        <p:spPr>
          <a:xfrm rot="3261709" flipV="1">
            <a:off x="4828123" y="2496614"/>
            <a:ext cx="2300960" cy="2301086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8583" tIns="64291" rIns="128583" bIns="64291" rtlCol="0" anchor="ctr"/>
          <a:lstStyle/>
          <a:p>
            <a:pPr algn="ctr"/>
            <a:endParaRPr lang="en-US"/>
          </a:p>
        </p:txBody>
      </p:sp>
      <p:sp>
        <p:nvSpPr>
          <p:cNvPr id="40" name="Freeform 152"/>
          <p:cNvSpPr>
            <a:spLocks noEditPoints="1"/>
          </p:cNvSpPr>
          <p:nvPr/>
        </p:nvSpPr>
        <p:spPr bwMode="auto">
          <a:xfrm>
            <a:off x="10076290" y="2645935"/>
            <a:ext cx="617788" cy="57088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42"/>
          <p:cNvSpPr>
            <a:spLocks noEditPoints="1"/>
          </p:cNvSpPr>
          <p:nvPr/>
        </p:nvSpPr>
        <p:spPr bwMode="auto">
          <a:xfrm>
            <a:off x="2264111" y="2983444"/>
            <a:ext cx="837201" cy="720589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144"/>
          <p:cNvSpPr>
            <a:spLocks noEditPoints="1"/>
          </p:cNvSpPr>
          <p:nvPr/>
        </p:nvSpPr>
        <p:spPr bwMode="auto">
          <a:xfrm>
            <a:off x="4932152" y="2579608"/>
            <a:ext cx="752382" cy="583548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234"/>
          <p:cNvSpPr>
            <a:spLocks/>
          </p:cNvSpPr>
          <p:nvPr/>
        </p:nvSpPr>
        <p:spPr bwMode="auto">
          <a:xfrm>
            <a:off x="7451365" y="2853572"/>
            <a:ext cx="891949" cy="904036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4" name="Group 27"/>
          <p:cNvGrpSpPr/>
          <p:nvPr/>
        </p:nvGrpSpPr>
        <p:grpSpPr>
          <a:xfrm>
            <a:off x="1427297" y="5144527"/>
            <a:ext cx="2322110" cy="1429640"/>
            <a:chOff x="965101" y="1953713"/>
            <a:chExt cx="1651278" cy="1016689"/>
          </a:xfrm>
        </p:grpSpPr>
        <p:sp>
          <p:nvSpPr>
            <p:cNvPr id="45" name="TextBox 44"/>
            <p:cNvSpPr txBox="1"/>
            <p:nvPr/>
          </p:nvSpPr>
          <p:spPr>
            <a:xfrm>
              <a:off x="965101" y="1953713"/>
              <a:ext cx="1651278" cy="26265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65102" y="2280945"/>
              <a:ext cx="1651277" cy="6894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7" name="Group 30"/>
          <p:cNvGrpSpPr/>
          <p:nvPr/>
        </p:nvGrpSpPr>
        <p:grpSpPr>
          <a:xfrm>
            <a:off x="4075833" y="5144527"/>
            <a:ext cx="2322110" cy="1429640"/>
            <a:chOff x="965101" y="1953713"/>
            <a:chExt cx="1651278" cy="1016689"/>
          </a:xfrm>
        </p:grpSpPr>
        <p:sp>
          <p:nvSpPr>
            <p:cNvPr id="48" name="TextBox 47"/>
            <p:cNvSpPr txBox="1"/>
            <p:nvPr/>
          </p:nvSpPr>
          <p:spPr>
            <a:xfrm>
              <a:off x="965101" y="1953713"/>
              <a:ext cx="1651278" cy="26265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65102" y="2280945"/>
              <a:ext cx="1651277" cy="6894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0" name="Group 33"/>
          <p:cNvGrpSpPr/>
          <p:nvPr/>
        </p:nvGrpSpPr>
        <p:grpSpPr>
          <a:xfrm>
            <a:off x="6724368" y="5144527"/>
            <a:ext cx="2322110" cy="1429640"/>
            <a:chOff x="965101" y="1953713"/>
            <a:chExt cx="1651278" cy="1016689"/>
          </a:xfrm>
        </p:grpSpPr>
        <p:sp>
          <p:nvSpPr>
            <p:cNvPr id="51" name="TextBox 50"/>
            <p:cNvSpPr txBox="1"/>
            <p:nvPr/>
          </p:nvSpPr>
          <p:spPr>
            <a:xfrm>
              <a:off x="965101" y="1953713"/>
              <a:ext cx="1651278" cy="26265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65102" y="2280945"/>
              <a:ext cx="1651277" cy="6894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3" name="Group 36"/>
          <p:cNvGrpSpPr/>
          <p:nvPr/>
        </p:nvGrpSpPr>
        <p:grpSpPr>
          <a:xfrm>
            <a:off x="9372905" y="5167610"/>
            <a:ext cx="2322110" cy="1406558"/>
            <a:chOff x="965101" y="1970128"/>
            <a:chExt cx="1651278" cy="1000274"/>
          </a:xfrm>
        </p:grpSpPr>
        <p:sp>
          <p:nvSpPr>
            <p:cNvPr id="54" name="TextBox 53"/>
            <p:cNvSpPr txBox="1"/>
            <p:nvPr/>
          </p:nvSpPr>
          <p:spPr>
            <a:xfrm>
              <a:off x="965101" y="1970128"/>
              <a:ext cx="1651278" cy="22981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65102" y="2280945"/>
              <a:ext cx="1651277" cy="6894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069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156">
        <p:fade/>
      </p:transition>
    </mc:Choice>
    <mc:Fallback xmlns="">
      <p:transition spd="med" advTm="81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66"/>
          <p:cNvGrpSpPr/>
          <p:nvPr/>
        </p:nvGrpSpPr>
        <p:grpSpPr>
          <a:xfrm>
            <a:off x="8875015" y="3102976"/>
            <a:ext cx="2738990" cy="843033"/>
            <a:chOff x="5603652" y="1668304"/>
            <a:chExt cx="1947726" cy="599524"/>
          </a:xfrm>
        </p:grpSpPr>
        <p:sp>
          <p:nvSpPr>
            <p:cNvPr id="5" name="Text Placeholder 3"/>
            <p:cNvSpPr txBox="1">
              <a:spLocks/>
            </p:cNvSpPr>
            <p:nvPr/>
          </p:nvSpPr>
          <p:spPr>
            <a:xfrm>
              <a:off x="5605524" y="1668304"/>
              <a:ext cx="875453" cy="26265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 Placeholder 3"/>
            <p:cNvSpPr txBox="1">
              <a:spLocks/>
            </p:cNvSpPr>
            <p:nvPr/>
          </p:nvSpPr>
          <p:spPr>
            <a:xfrm>
              <a:off x="5603652" y="1961403"/>
              <a:ext cx="1947726" cy="3064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Group 72"/>
          <p:cNvGrpSpPr/>
          <p:nvPr/>
        </p:nvGrpSpPr>
        <p:grpSpPr>
          <a:xfrm>
            <a:off x="1827160" y="5047193"/>
            <a:ext cx="2738991" cy="890113"/>
            <a:chOff x="5603652" y="1634824"/>
            <a:chExt cx="1947726" cy="633004"/>
          </a:xfrm>
        </p:grpSpPr>
        <p:sp>
          <p:nvSpPr>
            <p:cNvPr id="9" name="Text Placeholder 3"/>
            <p:cNvSpPr txBox="1">
              <a:spLocks/>
            </p:cNvSpPr>
            <p:nvPr/>
          </p:nvSpPr>
          <p:spPr>
            <a:xfrm>
              <a:off x="6579103" y="1634824"/>
              <a:ext cx="875453" cy="2626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Placeholder 3"/>
            <p:cNvSpPr txBox="1">
              <a:spLocks/>
            </p:cNvSpPr>
            <p:nvPr/>
          </p:nvSpPr>
          <p:spPr>
            <a:xfrm>
              <a:off x="5603652" y="1961403"/>
              <a:ext cx="1947726" cy="3064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" name="Group 75"/>
          <p:cNvGrpSpPr/>
          <p:nvPr/>
        </p:nvGrpSpPr>
        <p:grpSpPr>
          <a:xfrm>
            <a:off x="1244747" y="3184277"/>
            <a:ext cx="2738991" cy="863518"/>
            <a:chOff x="5603652" y="1653739"/>
            <a:chExt cx="1947726" cy="614090"/>
          </a:xfrm>
        </p:grpSpPr>
        <p:sp>
          <p:nvSpPr>
            <p:cNvPr id="12" name="Text Placeholder 3"/>
            <p:cNvSpPr txBox="1">
              <a:spLocks/>
            </p:cNvSpPr>
            <p:nvPr/>
          </p:nvSpPr>
          <p:spPr>
            <a:xfrm>
              <a:off x="6564619" y="1653739"/>
              <a:ext cx="875453" cy="2626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Text Placeholder 3"/>
            <p:cNvSpPr txBox="1">
              <a:spLocks/>
            </p:cNvSpPr>
            <p:nvPr/>
          </p:nvSpPr>
          <p:spPr>
            <a:xfrm>
              <a:off x="5603652" y="1961404"/>
              <a:ext cx="1947726" cy="3064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Group 72"/>
          <p:cNvGrpSpPr/>
          <p:nvPr/>
        </p:nvGrpSpPr>
        <p:grpSpPr>
          <a:xfrm>
            <a:off x="3258337" y="1456085"/>
            <a:ext cx="2738990" cy="861575"/>
            <a:chOff x="5603652" y="1655118"/>
            <a:chExt cx="1947726" cy="612710"/>
          </a:xfrm>
        </p:grpSpPr>
        <p:sp>
          <p:nvSpPr>
            <p:cNvPr id="15" name="Text Placeholder 3"/>
            <p:cNvSpPr txBox="1">
              <a:spLocks/>
            </p:cNvSpPr>
            <p:nvPr/>
          </p:nvSpPr>
          <p:spPr>
            <a:xfrm>
              <a:off x="6558005" y="1655118"/>
              <a:ext cx="875453" cy="26265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 Placeholder 3"/>
            <p:cNvSpPr txBox="1">
              <a:spLocks/>
            </p:cNvSpPr>
            <p:nvPr/>
          </p:nvSpPr>
          <p:spPr>
            <a:xfrm>
              <a:off x="5603652" y="1961403"/>
              <a:ext cx="1947726" cy="3064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Group 69"/>
          <p:cNvGrpSpPr/>
          <p:nvPr/>
        </p:nvGrpSpPr>
        <p:grpSpPr>
          <a:xfrm>
            <a:off x="8292600" y="5119201"/>
            <a:ext cx="2738990" cy="805403"/>
            <a:chOff x="5603652" y="1695069"/>
            <a:chExt cx="1947726" cy="572761"/>
          </a:xfrm>
        </p:grpSpPr>
        <p:sp>
          <p:nvSpPr>
            <p:cNvPr id="18" name="Text Placeholder 3"/>
            <p:cNvSpPr txBox="1">
              <a:spLocks/>
            </p:cNvSpPr>
            <p:nvPr/>
          </p:nvSpPr>
          <p:spPr>
            <a:xfrm>
              <a:off x="5610040" y="1695069"/>
              <a:ext cx="875453" cy="2626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 Placeholder 3"/>
            <p:cNvSpPr txBox="1">
              <a:spLocks/>
            </p:cNvSpPr>
            <p:nvPr/>
          </p:nvSpPr>
          <p:spPr>
            <a:xfrm>
              <a:off x="5603652" y="1961405"/>
              <a:ext cx="1947726" cy="3064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0" name="Freeform 56"/>
          <p:cNvSpPr/>
          <p:nvPr/>
        </p:nvSpPr>
        <p:spPr>
          <a:xfrm>
            <a:off x="5769352" y="1835070"/>
            <a:ext cx="1320048" cy="1319976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028" tIns="229026" rIns="229028" bIns="229026" numCol="1" spcCol="1786" anchor="ctr" anchorCtr="0">
            <a:noAutofit/>
          </a:bodyPr>
          <a:lstStyle/>
          <a:p>
            <a:pPr algn="ctr" defTabSz="1250112">
              <a:lnSpc>
                <a:spcPct val="90000"/>
              </a:lnSpc>
              <a:spcAft>
                <a:spcPct val="35000"/>
              </a:spcAft>
            </a:pPr>
            <a:endParaRPr lang="en-US" sz="2800"/>
          </a:p>
        </p:txBody>
      </p:sp>
      <p:sp>
        <p:nvSpPr>
          <p:cNvPr id="21" name="Freeform 57"/>
          <p:cNvSpPr/>
          <p:nvPr/>
        </p:nvSpPr>
        <p:spPr>
          <a:xfrm rot="2160000">
            <a:off x="7047962" y="2849614"/>
            <a:ext cx="352086" cy="445491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0" y="63362"/>
                </a:moveTo>
                <a:lnTo>
                  <a:pt x="125186" y="63362"/>
                </a:lnTo>
                <a:lnTo>
                  <a:pt x="125186" y="0"/>
                </a:lnTo>
                <a:lnTo>
                  <a:pt x="250372" y="158406"/>
                </a:lnTo>
                <a:lnTo>
                  <a:pt x="125186" y="316811"/>
                </a:lnTo>
                <a:lnTo>
                  <a:pt x="125186" y="253449"/>
                </a:lnTo>
                <a:lnTo>
                  <a:pt x="0" y="253449"/>
                </a:lnTo>
                <a:lnTo>
                  <a:pt x="0" y="6336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9098" rIns="105621" bIns="89100" numCol="1" spcCol="1786" anchor="ctr" anchorCtr="0">
            <a:noAutofit/>
          </a:bodyPr>
          <a:lstStyle/>
          <a:p>
            <a:pPr algn="ctr" defTabSz="875078">
              <a:lnSpc>
                <a:spcPct val="90000"/>
              </a:lnSpc>
              <a:spcAft>
                <a:spcPct val="35000"/>
              </a:spcAft>
            </a:pPr>
            <a:endParaRPr lang="en-US" sz="2000"/>
          </a:p>
        </p:txBody>
      </p:sp>
      <p:sp>
        <p:nvSpPr>
          <p:cNvPr id="22" name="Freeform 58"/>
          <p:cNvSpPr/>
          <p:nvPr/>
        </p:nvSpPr>
        <p:spPr>
          <a:xfrm>
            <a:off x="7374734" y="3001385"/>
            <a:ext cx="1320048" cy="1319976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028" tIns="229026" rIns="229028" bIns="229026" numCol="1" spcCol="1786" anchor="ctr" anchorCtr="0">
            <a:noAutofit/>
          </a:bodyPr>
          <a:lstStyle/>
          <a:p>
            <a:pPr algn="ctr" defTabSz="1250112">
              <a:lnSpc>
                <a:spcPct val="90000"/>
              </a:lnSpc>
              <a:spcAft>
                <a:spcPct val="35000"/>
              </a:spcAft>
            </a:pPr>
            <a:endParaRPr lang="en-US" sz="2800"/>
          </a:p>
        </p:txBody>
      </p:sp>
      <p:sp>
        <p:nvSpPr>
          <p:cNvPr id="23" name="Freeform 59"/>
          <p:cNvSpPr/>
          <p:nvPr/>
        </p:nvSpPr>
        <p:spPr>
          <a:xfrm rot="17280000">
            <a:off x="7555204" y="4372708"/>
            <a:ext cx="352068" cy="445515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250372" y="253449"/>
                </a:moveTo>
                <a:lnTo>
                  <a:pt x="125186" y="253449"/>
                </a:lnTo>
                <a:lnTo>
                  <a:pt x="125186" y="316811"/>
                </a:lnTo>
                <a:lnTo>
                  <a:pt x="0" y="158405"/>
                </a:lnTo>
                <a:lnTo>
                  <a:pt x="125186" y="0"/>
                </a:lnTo>
                <a:lnTo>
                  <a:pt x="125186" y="63362"/>
                </a:lnTo>
                <a:lnTo>
                  <a:pt x="250372" y="63362"/>
                </a:lnTo>
                <a:lnTo>
                  <a:pt x="250372" y="253449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5621" tIns="89098" rIns="1" bIns="89100" numCol="1" spcCol="1786" anchor="ctr" anchorCtr="0">
            <a:noAutofit/>
          </a:bodyPr>
          <a:lstStyle/>
          <a:p>
            <a:pPr algn="ctr" defTabSz="875078">
              <a:lnSpc>
                <a:spcPct val="90000"/>
              </a:lnSpc>
              <a:spcAft>
                <a:spcPct val="35000"/>
              </a:spcAft>
            </a:pPr>
            <a:endParaRPr lang="en-US" sz="2000"/>
          </a:p>
        </p:txBody>
      </p:sp>
      <p:sp>
        <p:nvSpPr>
          <p:cNvPr id="24" name="Freeform 60"/>
          <p:cNvSpPr/>
          <p:nvPr/>
        </p:nvSpPr>
        <p:spPr>
          <a:xfrm>
            <a:off x="6761534" y="4888523"/>
            <a:ext cx="1320048" cy="1319976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028" tIns="229026" rIns="229028" bIns="229026" numCol="1" spcCol="1786" anchor="ctr" anchorCtr="0">
            <a:noAutofit/>
          </a:bodyPr>
          <a:lstStyle/>
          <a:p>
            <a:pPr algn="ctr" defTabSz="1250112">
              <a:lnSpc>
                <a:spcPct val="90000"/>
              </a:lnSpc>
              <a:spcAft>
                <a:spcPct val="35000"/>
              </a:spcAft>
            </a:pPr>
            <a:endParaRPr lang="en-US" sz="2800"/>
          </a:p>
        </p:txBody>
      </p:sp>
      <p:sp>
        <p:nvSpPr>
          <p:cNvPr id="25" name="Freeform 61"/>
          <p:cNvSpPr/>
          <p:nvPr/>
        </p:nvSpPr>
        <p:spPr>
          <a:xfrm>
            <a:off x="6263298" y="5325763"/>
            <a:ext cx="352087" cy="445492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250372" y="253449"/>
                </a:moveTo>
                <a:lnTo>
                  <a:pt x="125186" y="253449"/>
                </a:lnTo>
                <a:lnTo>
                  <a:pt x="125186" y="316811"/>
                </a:lnTo>
                <a:lnTo>
                  <a:pt x="0" y="158405"/>
                </a:lnTo>
                <a:lnTo>
                  <a:pt x="125186" y="0"/>
                </a:lnTo>
                <a:lnTo>
                  <a:pt x="125186" y="63362"/>
                </a:lnTo>
                <a:lnTo>
                  <a:pt x="250372" y="63362"/>
                </a:lnTo>
                <a:lnTo>
                  <a:pt x="250372" y="253449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5622" tIns="89101" rIns="1" bIns="89100" numCol="1" spcCol="1786" anchor="ctr" anchorCtr="0">
            <a:noAutofit/>
          </a:bodyPr>
          <a:lstStyle/>
          <a:p>
            <a:pPr algn="ctr" defTabSz="875078">
              <a:lnSpc>
                <a:spcPct val="90000"/>
              </a:lnSpc>
              <a:spcAft>
                <a:spcPct val="35000"/>
              </a:spcAft>
            </a:pPr>
            <a:endParaRPr lang="en-US" sz="2000"/>
          </a:p>
        </p:txBody>
      </p:sp>
      <p:sp>
        <p:nvSpPr>
          <p:cNvPr id="26" name="Freeform 62"/>
          <p:cNvSpPr/>
          <p:nvPr/>
        </p:nvSpPr>
        <p:spPr>
          <a:xfrm>
            <a:off x="4777171" y="4888523"/>
            <a:ext cx="1320048" cy="1319976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028" tIns="229026" rIns="229028" bIns="229026" numCol="1" spcCol="1786" anchor="ctr" anchorCtr="0">
            <a:noAutofit/>
          </a:bodyPr>
          <a:lstStyle/>
          <a:p>
            <a:pPr algn="ctr" defTabSz="1250112">
              <a:lnSpc>
                <a:spcPct val="90000"/>
              </a:lnSpc>
              <a:spcAft>
                <a:spcPct val="35000"/>
              </a:spcAft>
            </a:pPr>
            <a:endParaRPr lang="en-US" sz="2800"/>
          </a:p>
        </p:txBody>
      </p:sp>
      <p:sp>
        <p:nvSpPr>
          <p:cNvPr id="27" name="Freeform 63"/>
          <p:cNvSpPr/>
          <p:nvPr/>
        </p:nvSpPr>
        <p:spPr>
          <a:xfrm rot="4320000">
            <a:off x="4957641" y="4391661"/>
            <a:ext cx="352068" cy="445515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250372" y="253449"/>
                </a:moveTo>
                <a:lnTo>
                  <a:pt x="125186" y="253449"/>
                </a:lnTo>
                <a:lnTo>
                  <a:pt x="125186" y="316811"/>
                </a:lnTo>
                <a:lnTo>
                  <a:pt x="0" y="158405"/>
                </a:lnTo>
                <a:lnTo>
                  <a:pt x="125186" y="0"/>
                </a:lnTo>
                <a:lnTo>
                  <a:pt x="125186" y="63362"/>
                </a:lnTo>
                <a:lnTo>
                  <a:pt x="250372" y="63362"/>
                </a:lnTo>
                <a:lnTo>
                  <a:pt x="250372" y="253449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5622" tIns="89100" rIns="0" bIns="89098" numCol="1" spcCol="1786" anchor="ctr" anchorCtr="0">
            <a:noAutofit/>
          </a:bodyPr>
          <a:lstStyle/>
          <a:p>
            <a:pPr algn="ctr" defTabSz="875078">
              <a:lnSpc>
                <a:spcPct val="90000"/>
              </a:lnSpc>
              <a:spcAft>
                <a:spcPct val="35000"/>
              </a:spcAft>
            </a:pPr>
            <a:endParaRPr lang="en-US" sz="2000"/>
          </a:p>
        </p:txBody>
      </p:sp>
      <p:sp>
        <p:nvSpPr>
          <p:cNvPr id="28" name="Freeform 64"/>
          <p:cNvSpPr/>
          <p:nvPr/>
        </p:nvSpPr>
        <p:spPr>
          <a:xfrm>
            <a:off x="4163969" y="3001385"/>
            <a:ext cx="1320048" cy="1319976"/>
          </a:xfrm>
          <a:custGeom>
            <a:avLst/>
            <a:gdLst>
              <a:gd name="connsiteX0" fmla="*/ 0 w 938701"/>
              <a:gd name="connsiteY0" fmla="*/ 469351 h 938701"/>
              <a:gd name="connsiteX1" fmla="*/ 137470 w 938701"/>
              <a:gd name="connsiteY1" fmla="*/ 137470 h 938701"/>
              <a:gd name="connsiteX2" fmla="*/ 469352 w 938701"/>
              <a:gd name="connsiteY2" fmla="*/ 1 h 938701"/>
              <a:gd name="connsiteX3" fmla="*/ 801233 w 938701"/>
              <a:gd name="connsiteY3" fmla="*/ 137471 h 938701"/>
              <a:gd name="connsiteX4" fmla="*/ 938702 w 938701"/>
              <a:gd name="connsiteY4" fmla="*/ 469353 h 938701"/>
              <a:gd name="connsiteX5" fmla="*/ 801232 w 938701"/>
              <a:gd name="connsiteY5" fmla="*/ 801234 h 938701"/>
              <a:gd name="connsiteX6" fmla="*/ 469351 w 938701"/>
              <a:gd name="connsiteY6" fmla="*/ 938704 h 938701"/>
              <a:gd name="connsiteX7" fmla="*/ 137470 w 938701"/>
              <a:gd name="connsiteY7" fmla="*/ 801234 h 938701"/>
              <a:gd name="connsiteX8" fmla="*/ 1 w 938701"/>
              <a:gd name="connsiteY8" fmla="*/ 469352 h 938701"/>
              <a:gd name="connsiteX9" fmla="*/ 0 w 938701"/>
              <a:gd name="connsiteY9" fmla="*/ 469351 h 938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8701" h="938701">
                <a:moveTo>
                  <a:pt x="0" y="469351"/>
                </a:moveTo>
                <a:cubicBezTo>
                  <a:pt x="0" y="344871"/>
                  <a:pt x="49450" y="225490"/>
                  <a:pt x="137470" y="137470"/>
                </a:cubicBezTo>
                <a:cubicBezTo>
                  <a:pt x="225491" y="49450"/>
                  <a:pt x="344872" y="1"/>
                  <a:pt x="469352" y="1"/>
                </a:cubicBezTo>
                <a:cubicBezTo>
                  <a:pt x="593832" y="1"/>
                  <a:pt x="713213" y="49451"/>
                  <a:pt x="801233" y="137471"/>
                </a:cubicBezTo>
                <a:cubicBezTo>
                  <a:pt x="889253" y="225492"/>
                  <a:pt x="938702" y="344873"/>
                  <a:pt x="938702" y="469353"/>
                </a:cubicBezTo>
                <a:cubicBezTo>
                  <a:pt x="938702" y="593833"/>
                  <a:pt x="889253" y="713214"/>
                  <a:pt x="801232" y="801234"/>
                </a:cubicBezTo>
                <a:cubicBezTo>
                  <a:pt x="713212" y="889254"/>
                  <a:pt x="593830" y="938704"/>
                  <a:pt x="469351" y="938704"/>
                </a:cubicBezTo>
                <a:cubicBezTo>
                  <a:pt x="344871" y="938704"/>
                  <a:pt x="225490" y="889254"/>
                  <a:pt x="137470" y="801234"/>
                </a:cubicBezTo>
                <a:cubicBezTo>
                  <a:pt x="49450" y="713214"/>
                  <a:pt x="0" y="593832"/>
                  <a:pt x="1" y="469352"/>
                </a:cubicBezTo>
                <a:lnTo>
                  <a:pt x="0" y="469351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028" tIns="229026" rIns="229028" bIns="229026" numCol="1" spcCol="1786" anchor="ctr" anchorCtr="0">
            <a:noAutofit/>
          </a:bodyPr>
          <a:lstStyle/>
          <a:p>
            <a:pPr algn="ctr" defTabSz="1250112">
              <a:lnSpc>
                <a:spcPct val="90000"/>
              </a:lnSpc>
              <a:spcAft>
                <a:spcPct val="35000"/>
              </a:spcAft>
            </a:pPr>
            <a:endParaRPr lang="en-US" sz="2800"/>
          </a:p>
        </p:txBody>
      </p:sp>
      <p:sp>
        <p:nvSpPr>
          <p:cNvPr id="29" name="Freeform 65"/>
          <p:cNvSpPr/>
          <p:nvPr/>
        </p:nvSpPr>
        <p:spPr>
          <a:xfrm rot="19440000">
            <a:off x="5442580" y="2861328"/>
            <a:ext cx="352086" cy="445491"/>
          </a:xfrm>
          <a:custGeom>
            <a:avLst/>
            <a:gdLst>
              <a:gd name="connsiteX0" fmla="*/ 0 w 250372"/>
              <a:gd name="connsiteY0" fmla="*/ 63362 h 316811"/>
              <a:gd name="connsiteX1" fmla="*/ 125186 w 250372"/>
              <a:gd name="connsiteY1" fmla="*/ 63362 h 316811"/>
              <a:gd name="connsiteX2" fmla="*/ 125186 w 250372"/>
              <a:gd name="connsiteY2" fmla="*/ 0 h 316811"/>
              <a:gd name="connsiteX3" fmla="*/ 250372 w 250372"/>
              <a:gd name="connsiteY3" fmla="*/ 158406 h 316811"/>
              <a:gd name="connsiteX4" fmla="*/ 125186 w 250372"/>
              <a:gd name="connsiteY4" fmla="*/ 316811 h 316811"/>
              <a:gd name="connsiteX5" fmla="*/ 125186 w 250372"/>
              <a:gd name="connsiteY5" fmla="*/ 253449 h 316811"/>
              <a:gd name="connsiteX6" fmla="*/ 0 w 250372"/>
              <a:gd name="connsiteY6" fmla="*/ 253449 h 316811"/>
              <a:gd name="connsiteX7" fmla="*/ 0 w 250372"/>
              <a:gd name="connsiteY7" fmla="*/ 63362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0372" h="316811">
                <a:moveTo>
                  <a:pt x="0" y="63362"/>
                </a:moveTo>
                <a:lnTo>
                  <a:pt x="125186" y="63362"/>
                </a:lnTo>
                <a:lnTo>
                  <a:pt x="125186" y="0"/>
                </a:lnTo>
                <a:lnTo>
                  <a:pt x="250372" y="158406"/>
                </a:lnTo>
                <a:lnTo>
                  <a:pt x="125186" y="316811"/>
                </a:lnTo>
                <a:lnTo>
                  <a:pt x="125186" y="253449"/>
                </a:lnTo>
                <a:lnTo>
                  <a:pt x="0" y="253449"/>
                </a:lnTo>
                <a:lnTo>
                  <a:pt x="0" y="6336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9100" rIns="105622" bIns="89098" numCol="1" spcCol="1786" anchor="ctr" anchorCtr="0">
            <a:noAutofit/>
          </a:bodyPr>
          <a:lstStyle/>
          <a:p>
            <a:pPr algn="ctr" defTabSz="875078">
              <a:lnSpc>
                <a:spcPct val="90000"/>
              </a:lnSpc>
              <a:spcAft>
                <a:spcPct val="35000"/>
              </a:spcAft>
            </a:pPr>
            <a:endParaRPr lang="en-US" sz="2000"/>
          </a:p>
        </p:txBody>
      </p:sp>
      <p:sp>
        <p:nvSpPr>
          <p:cNvPr id="30" name="Freeform 62"/>
          <p:cNvSpPr>
            <a:spLocks noEditPoints="1"/>
          </p:cNvSpPr>
          <p:nvPr/>
        </p:nvSpPr>
        <p:spPr bwMode="auto">
          <a:xfrm>
            <a:off x="6197052" y="2260889"/>
            <a:ext cx="464649" cy="468339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66"/>
          <p:cNvSpPr>
            <a:spLocks noEditPoints="1"/>
          </p:cNvSpPr>
          <p:nvPr/>
        </p:nvSpPr>
        <p:spPr bwMode="auto">
          <a:xfrm>
            <a:off x="4527064" y="3431075"/>
            <a:ext cx="593858" cy="46059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6"/>
          <p:cNvSpPr>
            <a:spLocks noEditPoints="1"/>
          </p:cNvSpPr>
          <p:nvPr/>
        </p:nvSpPr>
        <p:spPr bwMode="auto">
          <a:xfrm>
            <a:off x="5180173" y="5347374"/>
            <a:ext cx="514045" cy="402274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57"/>
          <p:cNvSpPr>
            <a:spLocks noEditPoints="1"/>
          </p:cNvSpPr>
          <p:nvPr/>
        </p:nvSpPr>
        <p:spPr bwMode="auto">
          <a:xfrm>
            <a:off x="7835125" y="3484402"/>
            <a:ext cx="399265" cy="353939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31"/>
          <p:cNvSpPr>
            <a:spLocks/>
          </p:cNvSpPr>
          <p:nvPr/>
        </p:nvSpPr>
        <p:spPr bwMode="auto">
          <a:xfrm>
            <a:off x="7195615" y="5319155"/>
            <a:ext cx="451886" cy="458708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rect l="0" t="0" r="r" b="b"/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109">
        <p:fade/>
      </p:transition>
    </mc:Choice>
    <mc:Fallback xmlns="">
      <p:transition spd="med" advTm="91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Oval 101"/>
          <p:cNvSpPr/>
          <p:nvPr/>
        </p:nvSpPr>
        <p:spPr>
          <a:xfrm>
            <a:off x="4364636" y="1868241"/>
            <a:ext cx="4129480" cy="4129253"/>
          </a:xfrm>
          <a:prstGeom prst="ellipse">
            <a:avLst/>
          </a:prstGeom>
          <a:noFill/>
          <a:ln w="19050">
            <a:solidFill>
              <a:schemeClr val="tx2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83" tIns="64291" rIns="128583" bIns="64291" rtlCol="0" anchor="ctr"/>
          <a:lstStyle/>
          <a:p>
            <a:pPr algn="ctr"/>
            <a:endParaRPr lang="en-US" dirty="0"/>
          </a:p>
        </p:txBody>
      </p:sp>
      <p:grpSp>
        <p:nvGrpSpPr>
          <p:cNvPr id="5" name="Group 129"/>
          <p:cNvGrpSpPr>
            <a:grpSpLocks noChangeAspect="1"/>
          </p:cNvGrpSpPr>
          <p:nvPr/>
        </p:nvGrpSpPr>
        <p:grpSpPr>
          <a:xfrm>
            <a:off x="3837061" y="3339635"/>
            <a:ext cx="1185538" cy="1186465"/>
            <a:chOff x="2779491" y="2517212"/>
            <a:chExt cx="648499" cy="649042"/>
          </a:xfrm>
        </p:grpSpPr>
        <p:sp>
          <p:nvSpPr>
            <p:cNvPr id="7" name="Oval 124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Oval 61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latin typeface="+mj-lt"/>
              </a:endParaRPr>
            </a:p>
          </p:txBody>
        </p:sp>
      </p:grpSp>
      <p:grpSp>
        <p:nvGrpSpPr>
          <p:cNvPr id="9" name="Group 130"/>
          <p:cNvGrpSpPr>
            <a:grpSpLocks noChangeAspect="1"/>
          </p:cNvGrpSpPr>
          <p:nvPr/>
        </p:nvGrpSpPr>
        <p:grpSpPr>
          <a:xfrm>
            <a:off x="4595759" y="5041780"/>
            <a:ext cx="1185538" cy="1186465"/>
            <a:chOff x="3287425" y="3613920"/>
            <a:chExt cx="648499" cy="649042"/>
          </a:xfrm>
        </p:grpSpPr>
        <p:sp>
          <p:nvSpPr>
            <p:cNvPr id="10" name="Oval 125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Oval 66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>
                <a:latin typeface="+mj-lt"/>
              </a:endParaRPr>
            </a:p>
          </p:txBody>
        </p:sp>
      </p:grpSp>
      <p:grpSp>
        <p:nvGrpSpPr>
          <p:cNvPr id="12" name="Group 133"/>
          <p:cNvGrpSpPr>
            <a:grpSpLocks noChangeAspect="1"/>
          </p:cNvGrpSpPr>
          <p:nvPr/>
        </p:nvGrpSpPr>
        <p:grpSpPr>
          <a:xfrm>
            <a:off x="7158464" y="1853954"/>
            <a:ext cx="1185538" cy="1186465"/>
            <a:chOff x="5249342" y="1406453"/>
            <a:chExt cx="648499" cy="649042"/>
          </a:xfrm>
        </p:grpSpPr>
        <p:sp>
          <p:nvSpPr>
            <p:cNvPr id="13" name="Oval 126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4" name="Oval 71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>
                <a:latin typeface="+mj-lt"/>
              </a:endParaRPr>
            </a:p>
          </p:txBody>
        </p:sp>
      </p:grpSp>
      <p:grpSp>
        <p:nvGrpSpPr>
          <p:cNvPr id="15" name="Group 132"/>
          <p:cNvGrpSpPr>
            <a:grpSpLocks noChangeAspect="1"/>
          </p:cNvGrpSpPr>
          <p:nvPr/>
        </p:nvGrpSpPr>
        <p:grpSpPr>
          <a:xfrm>
            <a:off x="7806543" y="3339635"/>
            <a:ext cx="1185538" cy="1186465"/>
            <a:chOff x="5716010" y="2517212"/>
            <a:chExt cx="648499" cy="649042"/>
          </a:xfrm>
        </p:grpSpPr>
        <p:sp>
          <p:nvSpPr>
            <p:cNvPr id="16" name="Oval 127"/>
            <p:cNvSpPr>
              <a:spLocks noChangeAspect="1"/>
            </p:cNvSpPr>
            <p:nvPr/>
          </p:nvSpPr>
          <p:spPr>
            <a:xfrm>
              <a:off x="5716010" y="2517212"/>
              <a:ext cx="648499" cy="649042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7" name="Oval 120"/>
            <p:cNvSpPr>
              <a:spLocks noChangeAspect="1"/>
            </p:cNvSpPr>
            <p:nvPr/>
          </p:nvSpPr>
          <p:spPr>
            <a:xfrm>
              <a:off x="5790837" y="2592102"/>
              <a:ext cx="498845" cy="499263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>
                <a:latin typeface="+mj-lt"/>
              </a:endParaRPr>
            </a:p>
          </p:txBody>
        </p:sp>
      </p:grpSp>
      <p:grpSp>
        <p:nvGrpSpPr>
          <p:cNvPr id="18" name="Group 131"/>
          <p:cNvGrpSpPr>
            <a:grpSpLocks noChangeAspect="1"/>
          </p:cNvGrpSpPr>
          <p:nvPr/>
        </p:nvGrpSpPr>
        <p:grpSpPr>
          <a:xfrm>
            <a:off x="7158464" y="5041780"/>
            <a:ext cx="1185538" cy="1186465"/>
            <a:chOff x="5244691" y="3613920"/>
            <a:chExt cx="648499" cy="649042"/>
          </a:xfrm>
        </p:grpSpPr>
        <p:sp>
          <p:nvSpPr>
            <p:cNvPr id="19" name="Oval 128"/>
            <p:cNvSpPr>
              <a:spLocks noChangeAspect="1"/>
            </p:cNvSpPr>
            <p:nvPr/>
          </p:nvSpPr>
          <p:spPr>
            <a:xfrm>
              <a:off x="5244691" y="3613920"/>
              <a:ext cx="648499" cy="64904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0" name="Oval 121"/>
            <p:cNvSpPr>
              <a:spLocks noChangeAspect="1"/>
            </p:cNvSpPr>
            <p:nvPr/>
          </p:nvSpPr>
          <p:spPr>
            <a:xfrm>
              <a:off x="5319518" y="3688810"/>
              <a:ext cx="498845" cy="499263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b="1" dirty="0">
                <a:latin typeface="+mj-lt"/>
              </a:endParaRPr>
            </a:p>
          </p:txBody>
        </p:sp>
      </p:grpSp>
      <p:grpSp>
        <p:nvGrpSpPr>
          <p:cNvPr id="21" name="Group 134"/>
          <p:cNvGrpSpPr>
            <a:grpSpLocks noChangeAspect="1"/>
          </p:cNvGrpSpPr>
          <p:nvPr/>
        </p:nvGrpSpPr>
        <p:grpSpPr>
          <a:xfrm>
            <a:off x="4514749" y="1870027"/>
            <a:ext cx="1185538" cy="1186465"/>
            <a:chOff x="3287425" y="1417883"/>
            <a:chExt cx="648499" cy="649042"/>
          </a:xfrm>
        </p:grpSpPr>
        <p:sp>
          <p:nvSpPr>
            <p:cNvPr id="22" name="Oval 123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3" name="Oval 30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4" name="Group 59"/>
          <p:cNvGrpSpPr/>
          <p:nvPr/>
        </p:nvGrpSpPr>
        <p:grpSpPr>
          <a:xfrm>
            <a:off x="8494119" y="5056481"/>
            <a:ext cx="3200898" cy="1115227"/>
            <a:chOff x="7154105" y="3120524"/>
            <a:chExt cx="2276194" cy="793094"/>
          </a:xfrm>
        </p:grpSpPr>
        <p:sp>
          <p:nvSpPr>
            <p:cNvPr id="25" name="TextBox 24"/>
            <p:cNvSpPr txBox="1"/>
            <p:nvPr/>
          </p:nvSpPr>
          <p:spPr>
            <a:xfrm>
              <a:off x="7154105" y="3453980"/>
              <a:ext cx="2276194" cy="4596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Rectangle 181"/>
            <p:cNvSpPr/>
            <p:nvPr/>
          </p:nvSpPr>
          <p:spPr>
            <a:xfrm>
              <a:off x="7875709" y="3120524"/>
              <a:ext cx="875454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" name="Group 57"/>
          <p:cNvGrpSpPr/>
          <p:nvPr/>
        </p:nvGrpSpPr>
        <p:grpSpPr>
          <a:xfrm>
            <a:off x="515657" y="3420024"/>
            <a:ext cx="3159969" cy="994784"/>
            <a:chOff x="-267404" y="3168889"/>
            <a:chExt cx="2247089" cy="707441"/>
          </a:xfrm>
        </p:grpSpPr>
        <p:sp>
          <p:nvSpPr>
            <p:cNvPr id="28" name="TextBox 27"/>
            <p:cNvSpPr txBox="1"/>
            <p:nvPr/>
          </p:nvSpPr>
          <p:spPr>
            <a:xfrm>
              <a:off x="-267404" y="3416692"/>
              <a:ext cx="2247089" cy="4596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Rectangle 184"/>
            <p:cNvSpPr/>
            <p:nvPr/>
          </p:nvSpPr>
          <p:spPr>
            <a:xfrm>
              <a:off x="443942" y="3168889"/>
              <a:ext cx="875454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" name="Group 58"/>
          <p:cNvGrpSpPr/>
          <p:nvPr/>
        </p:nvGrpSpPr>
        <p:grpSpPr>
          <a:xfrm>
            <a:off x="8494120" y="1672108"/>
            <a:ext cx="3200900" cy="1090162"/>
            <a:chOff x="7174424" y="1284764"/>
            <a:chExt cx="2276195" cy="775269"/>
          </a:xfrm>
        </p:grpSpPr>
        <p:sp>
          <p:nvSpPr>
            <p:cNvPr id="31" name="TextBox 30"/>
            <p:cNvSpPr txBox="1"/>
            <p:nvPr/>
          </p:nvSpPr>
          <p:spPr>
            <a:xfrm>
              <a:off x="7174424" y="1600395"/>
              <a:ext cx="2276195" cy="4596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Rectangle 187"/>
            <p:cNvSpPr/>
            <p:nvPr/>
          </p:nvSpPr>
          <p:spPr>
            <a:xfrm>
              <a:off x="7863820" y="1284764"/>
              <a:ext cx="875454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3" name="Group 56"/>
          <p:cNvGrpSpPr/>
          <p:nvPr/>
        </p:nvGrpSpPr>
        <p:grpSpPr>
          <a:xfrm>
            <a:off x="1174653" y="1672108"/>
            <a:ext cx="3200901" cy="1090162"/>
            <a:chOff x="-296510" y="1295673"/>
            <a:chExt cx="2276196" cy="775269"/>
          </a:xfrm>
        </p:grpSpPr>
        <p:sp>
          <p:nvSpPr>
            <p:cNvPr id="34" name="TextBox 33"/>
            <p:cNvSpPr txBox="1"/>
            <p:nvPr/>
          </p:nvSpPr>
          <p:spPr>
            <a:xfrm>
              <a:off x="-296510" y="1611304"/>
              <a:ext cx="2276196" cy="4596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Rectangle 190"/>
            <p:cNvSpPr/>
            <p:nvPr/>
          </p:nvSpPr>
          <p:spPr>
            <a:xfrm>
              <a:off x="407068" y="1295673"/>
              <a:ext cx="875454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Group 56"/>
          <p:cNvGrpSpPr/>
          <p:nvPr/>
        </p:nvGrpSpPr>
        <p:grpSpPr>
          <a:xfrm>
            <a:off x="1174653" y="5056484"/>
            <a:ext cx="3200901" cy="1115224"/>
            <a:chOff x="-296510" y="1277850"/>
            <a:chExt cx="2276196" cy="793092"/>
          </a:xfrm>
        </p:grpSpPr>
        <p:sp>
          <p:nvSpPr>
            <p:cNvPr id="37" name="TextBox 36"/>
            <p:cNvSpPr txBox="1"/>
            <p:nvPr/>
          </p:nvSpPr>
          <p:spPr>
            <a:xfrm>
              <a:off x="-296510" y="1611304"/>
              <a:ext cx="2276196" cy="4596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Rectangle 193"/>
            <p:cNvSpPr/>
            <p:nvPr/>
          </p:nvSpPr>
          <p:spPr>
            <a:xfrm>
              <a:off x="407068" y="1277850"/>
              <a:ext cx="875454" cy="26265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Group 58"/>
          <p:cNvGrpSpPr/>
          <p:nvPr/>
        </p:nvGrpSpPr>
        <p:grpSpPr>
          <a:xfrm>
            <a:off x="9142195" y="3328293"/>
            <a:ext cx="3200899" cy="1086519"/>
            <a:chOff x="7174424" y="1287355"/>
            <a:chExt cx="2276195" cy="772678"/>
          </a:xfrm>
        </p:grpSpPr>
        <p:sp>
          <p:nvSpPr>
            <p:cNvPr id="40" name="TextBox 39"/>
            <p:cNvSpPr txBox="1"/>
            <p:nvPr/>
          </p:nvSpPr>
          <p:spPr>
            <a:xfrm>
              <a:off x="7174424" y="1600395"/>
              <a:ext cx="2276195" cy="4596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Rectangle 196"/>
            <p:cNvSpPr/>
            <p:nvPr/>
          </p:nvSpPr>
          <p:spPr>
            <a:xfrm>
              <a:off x="7863819" y="1287355"/>
              <a:ext cx="875454" cy="26265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Freeform 41"/>
          <p:cNvSpPr>
            <a:spLocks noEditPoints="1"/>
          </p:cNvSpPr>
          <p:nvPr/>
        </p:nvSpPr>
        <p:spPr bwMode="auto">
          <a:xfrm>
            <a:off x="4899199" y="2158228"/>
            <a:ext cx="417150" cy="60939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83"/>
          <p:cNvSpPr>
            <a:spLocks noEditPoints="1"/>
          </p:cNvSpPr>
          <p:nvPr/>
        </p:nvSpPr>
        <p:spPr bwMode="auto">
          <a:xfrm>
            <a:off x="5048944" y="5425650"/>
            <a:ext cx="279166" cy="418726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37"/>
          <p:cNvSpPr>
            <a:spLocks noEditPoints="1"/>
          </p:cNvSpPr>
          <p:nvPr/>
        </p:nvSpPr>
        <p:spPr bwMode="auto">
          <a:xfrm>
            <a:off x="7519450" y="5397679"/>
            <a:ext cx="463566" cy="474665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53"/>
          <p:cNvSpPr>
            <a:spLocks/>
          </p:cNvSpPr>
          <p:nvPr/>
        </p:nvSpPr>
        <p:spPr bwMode="auto">
          <a:xfrm>
            <a:off x="7504690" y="2239233"/>
            <a:ext cx="493086" cy="365602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57"/>
          <p:cNvSpPr>
            <a:spLocks noEditPoints="1"/>
          </p:cNvSpPr>
          <p:nvPr/>
        </p:nvSpPr>
        <p:spPr bwMode="auto">
          <a:xfrm>
            <a:off x="8194594" y="3751389"/>
            <a:ext cx="409433" cy="362953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65"/>
          <p:cNvSpPr>
            <a:spLocks noEditPoints="1"/>
          </p:cNvSpPr>
          <p:nvPr/>
        </p:nvSpPr>
        <p:spPr bwMode="auto">
          <a:xfrm>
            <a:off x="4172793" y="3698656"/>
            <a:ext cx="514073" cy="468419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791">
        <p:fade/>
      </p:transition>
    </mc:Choice>
    <mc:Fallback xmlns="">
      <p:transition spd="med" advTm="87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0"/>
                            </p:stCondLst>
                            <p:childTnLst>
                              <p:par>
                                <p:cTn id="10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849632" y="1753201"/>
            <a:ext cx="727763" cy="86177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600" dirty="0">
                <a:solidFill>
                  <a:schemeClr val="accent1"/>
                </a:solidFill>
                <a:latin typeface="+mn-lt"/>
                <a:ea typeface="+mn-ea"/>
              </a:rPr>
              <a:t>01</a:t>
            </a:r>
          </a:p>
        </p:txBody>
      </p:sp>
      <p:cxnSp>
        <p:nvCxnSpPr>
          <p:cNvPr id="5" name="Straight Connector 25"/>
          <p:cNvCxnSpPr/>
          <p:nvPr/>
        </p:nvCxnSpPr>
        <p:spPr>
          <a:xfrm>
            <a:off x="1838601" y="2173897"/>
            <a:ext cx="2511305" cy="0"/>
          </a:xfrm>
          <a:prstGeom prst="line">
            <a:avLst/>
          </a:prstGeom>
          <a:ln w="19050" cap="rnd">
            <a:solidFill>
              <a:schemeClr val="accent1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/>
          <p:cNvSpPr txBox="1">
            <a:spLocks/>
          </p:cNvSpPr>
          <p:nvPr/>
        </p:nvSpPr>
        <p:spPr>
          <a:xfrm>
            <a:off x="4685169" y="1753201"/>
            <a:ext cx="727763" cy="86177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600" dirty="0">
                <a:solidFill>
                  <a:schemeClr val="accent2"/>
                </a:solidFill>
                <a:latin typeface="+mn-lt"/>
                <a:ea typeface="+mn-ea"/>
              </a:rPr>
              <a:t>02</a:t>
            </a:r>
          </a:p>
        </p:txBody>
      </p:sp>
      <p:cxnSp>
        <p:nvCxnSpPr>
          <p:cNvPr id="8" name="Straight Connector 34"/>
          <p:cNvCxnSpPr/>
          <p:nvPr/>
        </p:nvCxnSpPr>
        <p:spPr>
          <a:xfrm>
            <a:off x="5633954" y="2173897"/>
            <a:ext cx="2511305" cy="0"/>
          </a:xfrm>
          <a:prstGeom prst="line">
            <a:avLst/>
          </a:prstGeom>
          <a:ln w="19050" cap="rnd">
            <a:solidFill>
              <a:schemeClr val="accent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"/>
          <p:cNvSpPr txBox="1">
            <a:spLocks/>
          </p:cNvSpPr>
          <p:nvPr/>
        </p:nvSpPr>
        <p:spPr>
          <a:xfrm>
            <a:off x="8424374" y="1753201"/>
            <a:ext cx="727763" cy="86177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600" dirty="0">
                <a:solidFill>
                  <a:schemeClr val="accent3"/>
                </a:solidFill>
                <a:latin typeface="+mn-lt"/>
                <a:ea typeface="+mn-ea"/>
              </a:rPr>
              <a:t>03</a:t>
            </a:r>
          </a:p>
        </p:txBody>
      </p:sp>
      <p:cxnSp>
        <p:nvCxnSpPr>
          <p:cNvPr id="10" name="Straight Connector 39"/>
          <p:cNvCxnSpPr/>
          <p:nvPr/>
        </p:nvCxnSpPr>
        <p:spPr>
          <a:xfrm>
            <a:off x="9399948" y="2173897"/>
            <a:ext cx="2511305" cy="0"/>
          </a:xfrm>
          <a:prstGeom prst="line">
            <a:avLst/>
          </a:prstGeom>
          <a:ln w="19050" cap="rnd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44"/>
          <p:cNvCxnSpPr/>
          <p:nvPr/>
        </p:nvCxnSpPr>
        <p:spPr>
          <a:xfrm rot="10800000" flipV="1">
            <a:off x="9254975" y="2173896"/>
            <a:ext cx="2656280" cy="2165837"/>
          </a:xfrm>
          <a:prstGeom prst="bentConnector3">
            <a:avLst>
              <a:gd name="adj1" fmla="val -6981"/>
            </a:avLst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 txBox="1">
            <a:spLocks/>
          </p:cNvSpPr>
          <p:nvPr/>
        </p:nvSpPr>
        <p:spPr>
          <a:xfrm>
            <a:off x="849632" y="3919681"/>
            <a:ext cx="727763" cy="86177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600" dirty="0">
                <a:solidFill>
                  <a:schemeClr val="accent6"/>
                </a:solidFill>
                <a:latin typeface="+mn-lt"/>
                <a:ea typeface="+mn-ea"/>
              </a:rPr>
              <a:t>06</a:t>
            </a:r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4685169" y="3919681"/>
            <a:ext cx="727763" cy="86177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600" dirty="0">
                <a:solidFill>
                  <a:schemeClr val="accent5"/>
                </a:solidFill>
                <a:latin typeface="+mn-lt"/>
                <a:ea typeface="+mn-ea"/>
              </a:rPr>
              <a:t>05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8424374" y="3919681"/>
            <a:ext cx="727763" cy="861774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5600" dirty="0">
                <a:solidFill>
                  <a:schemeClr val="accent4"/>
                </a:solidFill>
                <a:latin typeface="+mn-lt"/>
                <a:ea typeface="+mn-ea"/>
              </a:rPr>
              <a:t>04</a:t>
            </a:r>
          </a:p>
        </p:txBody>
      </p:sp>
      <p:cxnSp>
        <p:nvCxnSpPr>
          <p:cNvPr id="15" name="Straight Connector 67"/>
          <p:cNvCxnSpPr/>
          <p:nvPr/>
        </p:nvCxnSpPr>
        <p:spPr>
          <a:xfrm flipH="1">
            <a:off x="5580376" y="4339732"/>
            <a:ext cx="2511305" cy="0"/>
          </a:xfrm>
          <a:prstGeom prst="line">
            <a:avLst/>
          </a:prstGeom>
          <a:ln w="19050" cap="rnd">
            <a:solidFill>
              <a:schemeClr val="accent4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68"/>
          <p:cNvCxnSpPr/>
          <p:nvPr/>
        </p:nvCxnSpPr>
        <p:spPr>
          <a:xfrm flipH="1">
            <a:off x="1785023" y="4339732"/>
            <a:ext cx="2511305" cy="0"/>
          </a:xfrm>
          <a:prstGeom prst="line">
            <a:avLst/>
          </a:prstGeom>
          <a:ln w="19050" cap="rnd">
            <a:solidFill>
              <a:schemeClr val="accent5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39225" y="2392189"/>
            <a:ext cx="3366992" cy="1145500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2281" y="2392189"/>
            <a:ext cx="3437153" cy="1145500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73591" y="2392189"/>
            <a:ext cx="3366992" cy="1145500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464830" y="4734431"/>
            <a:ext cx="3437153" cy="1145500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62583" y="4734431"/>
            <a:ext cx="3366992" cy="1145500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31982" y="4734431"/>
            <a:ext cx="3437153" cy="1145500"/>
          </a:xfrm>
          <a:prstGeom prst="rect">
            <a:avLst/>
          </a:prstGeom>
          <a:noFill/>
        </p:spPr>
        <p:txBody>
          <a:bodyPr wrap="square" lIns="128583" tIns="64291" rIns="128583" bIns="6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sz="16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140">
        <p:fade/>
      </p:transition>
    </mc:Choice>
    <mc:Fallback xmlns="">
      <p:transition spd="med" advTm="171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500"/>
                            </p:stCondLst>
                            <p:childTnLst>
                              <p:par>
                                <p:cTn id="5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8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500"/>
                            </p:stCondLst>
                            <p:childTnLst>
                              <p:par>
                                <p:cTn id="8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500"/>
                            </p:stCondLst>
                            <p:childTnLst>
                              <p:par>
                                <p:cTn id="9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" grpId="0"/>
      <p:bldP spid="7" grpId="0"/>
      <p:bldP spid="9" grpId="0"/>
      <p:bldP spid="12" grpId="0"/>
      <p:bldP spid="13" grpId="0"/>
      <p:bldP spid="14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CN" altLang="en-US" b="1" dirty="0" smtClean="0"/>
              <a:t>添加您的标题</a:t>
            </a:r>
            <a:r>
              <a:rPr lang="zh-CN" altLang="en-US" sz="1700" b="1" dirty="0" smtClean="0"/>
              <a:t>（</a:t>
            </a:r>
            <a:r>
              <a:rPr lang="zh-CN" altLang="en-US" sz="1700" b="1" dirty="0"/>
              <a:t>文字可以编辑）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-58998" y="-3572829"/>
            <a:ext cx="952175" cy="406837"/>
          </a:xfrm>
          <a:prstGeom prst="rect">
            <a:avLst/>
          </a:prstGeom>
          <a:noFill/>
        </p:spPr>
        <p:txBody>
          <a:bodyPr wrap="none" lIns="128583" tIns="64291" rIns="128583" bIns="64291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4" name="Group 33"/>
          <p:cNvGrpSpPr/>
          <p:nvPr/>
        </p:nvGrpSpPr>
        <p:grpSpPr>
          <a:xfrm rot="16200000">
            <a:off x="4217760" y="1556273"/>
            <a:ext cx="2209588" cy="2603448"/>
            <a:chOff x="1208671" y="1659213"/>
            <a:chExt cx="2151201" cy="2534514"/>
          </a:xfrm>
          <a:solidFill>
            <a:schemeClr val="accent1"/>
          </a:solidFill>
        </p:grpSpPr>
        <p:sp>
          <p:nvSpPr>
            <p:cNvPr id="5" name="Flowchart: Alternate Process 24"/>
            <p:cNvSpPr/>
            <p:nvPr/>
          </p:nvSpPr>
          <p:spPr>
            <a:xfrm>
              <a:off x="1208671" y="1659213"/>
              <a:ext cx="2151201" cy="2151201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Isosceles Triangle 31"/>
            <p:cNvSpPr/>
            <p:nvPr/>
          </p:nvSpPr>
          <p:spPr>
            <a:xfrm rot="10800000">
              <a:off x="2007871" y="3790478"/>
              <a:ext cx="552799" cy="40324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" name="Group 33"/>
          <p:cNvGrpSpPr/>
          <p:nvPr/>
        </p:nvGrpSpPr>
        <p:grpSpPr>
          <a:xfrm>
            <a:off x="6636171" y="1753202"/>
            <a:ext cx="2209711" cy="2603305"/>
            <a:chOff x="1208671" y="1659213"/>
            <a:chExt cx="2151201" cy="2534514"/>
          </a:xfrm>
          <a:solidFill>
            <a:schemeClr val="accent2"/>
          </a:solidFill>
        </p:grpSpPr>
        <p:sp>
          <p:nvSpPr>
            <p:cNvPr id="9" name="Flowchart: Alternate Process 33"/>
            <p:cNvSpPr/>
            <p:nvPr/>
          </p:nvSpPr>
          <p:spPr>
            <a:xfrm>
              <a:off x="1208671" y="1659213"/>
              <a:ext cx="2151201" cy="2151201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Isosceles Triangle 34"/>
            <p:cNvSpPr/>
            <p:nvPr/>
          </p:nvSpPr>
          <p:spPr>
            <a:xfrm rot="10800000">
              <a:off x="2007871" y="3790478"/>
              <a:ext cx="552799" cy="40324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33"/>
          <p:cNvGrpSpPr/>
          <p:nvPr/>
        </p:nvGrpSpPr>
        <p:grpSpPr>
          <a:xfrm rot="5400000">
            <a:off x="6451882" y="4159579"/>
            <a:ext cx="2209588" cy="2603448"/>
            <a:chOff x="1208671" y="1659213"/>
            <a:chExt cx="2151201" cy="2534514"/>
          </a:xfrm>
          <a:solidFill>
            <a:schemeClr val="accent3"/>
          </a:solidFill>
        </p:grpSpPr>
        <p:sp>
          <p:nvSpPr>
            <p:cNvPr id="12" name="Flowchart: Alternate Process 43"/>
            <p:cNvSpPr/>
            <p:nvPr/>
          </p:nvSpPr>
          <p:spPr>
            <a:xfrm>
              <a:off x="1208671" y="1659213"/>
              <a:ext cx="2151201" cy="2151201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Isosceles Triangle 48"/>
            <p:cNvSpPr/>
            <p:nvPr/>
          </p:nvSpPr>
          <p:spPr>
            <a:xfrm rot="10800000">
              <a:off x="2007871" y="3790478"/>
              <a:ext cx="552799" cy="40324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33"/>
          <p:cNvGrpSpPr/>
          <p:nvPr/>
        </p:nvGrpSpPr>
        <p:grpSpPr>
          <a:xfrm rot="10800000">
            <a:off x="4000350" y="3955129"/>
            <a:ext cx="2209711" cy="2603305"/>
            <a:chOff x="1208671" y="1659213"/>
            <a:chExt cx="2151201" cy="2534514"/>
          </a:xfrm>
          <a:solidFill>
            <a:schemeClr val="accent4"/>
          </a:solidFill>
        </p:grpSpPr>
        <p:sp>
          <p:nvSpPr>
            <p:cNvPr id="15" name="Flowchart: Alternate Process 52"/>
            <p:cNvSpPr/>
            <p:nvPr/>
          </p:nvSpPr>
          <p:spPr>
            <a:xfrm>
              <a:off x="1208671" y="1659213"/>
              <a:ext cx="2151201" cy="2151201"/>
            </a:xfrm>
            <a:prstGeom prst="flowChartAlternateProcess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Isosceles Triangle 53"/>
            <p:cNvSpPr/>
            <p:nvPr/>
          </p:nvSpPr>
          <p:spPr>
            <a:xfrm rot="10800000">
              <a:off x="2007871" y="3790478"/>
              <a:ext cx="552799" cy="40324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34"/>
          <p:cNvGrpSpPr>
            <a:grpSpLocks noChangeAspect="1"/>
          </p:cNvGrpSpPr>
          <p:nvPr/>
        </p:nvGrpSpPr>
        <p:grpSpPr>
          <a:xfrm>
            <a:off x="3453177" y="2291627"/>
            <a:ext cx="1094342" cy="1095198"/>
            <a:chOff x="3287425" y="1417883"/>
            <a:chExt cx="648499" cy="649042"/>
          </a:xfrm>
        </p:grpSpPr>
        <p:sp>
          <p:nvSpPr>
            <p:cNvPr id="18" name="Oval 88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Oval 94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01</a:t>
              </a:r>
              <a:endParaRPr lang="en-US" sz="22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0" name="Group 129"/>
          <p:cNvGrpSpPr>
            <a:grpSpLocks noChangeAspect="1"/>
          </p:cNvGrpSpPr>
          <p:nvPr/>
        </p:nvGrpSpPr>
        <p:grpSpPr>
          <a:xfrm>
            <a:off x="8298711" y="2291627"/>
            <a:ext cx="1094342" cy="1095198"/>
            <a:chOff x="2779491" y="2517212"/>
            <a:chExt cx="648499" cy="649042"/>
          </a:xfrm>
        </p:grpSpPr>
        <p:sp>
          <p:nvSpPr>
            <p:cNvPr id="21" name="Oval 96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Oval 110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02</a:t>
              </a:r>
              <a:endParaRPr lang="en-US" sz="2500" b="1" dirty="0">
                <a:latin typeface="+mj-lt"/>
              </a:endParaRPr>
            </a:p>
          </p:txBody>
        </p:sp>
      </p:grpSp>
      <p:grpSp>
        <p:nvGrpSpPr>
          <p:cNvPr id="23" name="Group 130"/>
          <p:cNvGrpSpPr>
            <a:grpSpLocks noChangeAspect="1"/>
          </p:cNvGrpSpPr>
          <p:nvPr/>
        </p:nvGrpSpPr>
        <p:grpSpPr>
          <a:xfrm>
            <a:off x="8228252" y="4914902"/>
            <a:ext cx="1094342" cy="1095198"/>
            <a:chOff x="3287425" y="3613920"/>
            <a:chExt cx="648499" cy="649042"/>
          </a:xfrm>
        </p:grpSpPr>
        <p:sp>
          <p:nvSpPr>
            <p:cNvPr id="24" name="Oval 127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Oval 128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03</a:t>
              </a:r>
              <a:endParaRPr lang="en-US" sz="2500" b="1" dirty="0">
                <a:latin typeface="+mj-lt"/>
              </a:endParaRPr>
            </a:p>
          </p:txBody>
        </p:sp>
      </p:grpSp>
      <p:grpSp>
        <p:nvGrpSpPr>
          <p:cNvPr id="26" name="Group 133"/>
          <p:cNvGrpSpPr>
            <a:grpSpLocks noChangeAspect="1"/>
          </p:cNvGrpSpPr>
          <p:nvPr/>
        </p:nvGrpSpPr>
        <p:grpSpPr>
          <a:xfrm>
            <a:off x="3473658" y="4914902"/>
            <a:ext cx="1094342" cy="1095198"/>
            <a:chOff x="5249342" y="1406453"/>
            <a:chExt cx="648499" cy="649042"/>
          </a:xfrm>
        </p:grpSpPr>
        <p:sp>
          <p:nvSpPr>
            <p:cNvPr id="27" name="Oval 130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Oval 131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bg1"/>
                  </a:solidFill>
                </a:rPr>
                <a:t>04</a:t>
              </a:r>
              <a:endParaRPr lang="en-US" sz="2500" b="1" dirty="0">
                <a:latin typeface="+mj-lt"/>
              </a:endParaRPr>
            </a:p>
          </p:txBody>
        </p:sp>
      </p:grpSp>
      <p:grpSp>
        <p:nvGrpSpPr>
          <p:cNvPr id="29" name="Group 72"/>
          <p:cNvGrpSpPr/>
          <p:nvPr/>
        </p:nvGrpSpPr>
        <p:grpSpPr>
          <a:xfrm>
            <a:off x="1004360" y="2102780"/>
            <a:ext cx="2283411" cy="1354627"/>
            <a:chOff x="5776018" y="1532954"/>
            <a:chExt cx="1623758" cy="963343"/>
          </a:xfrm>
        </p:grpSpPr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6351686" y="1532954"/>
              <a:ext cx="875453" cy="26265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5776018" y="1806840"/>
              <a:ext cx="1623758" cy="6894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Group 72"/>
          <p:cNvGrpSpPr/>
          <p:nvPr/>
        </p:nvGrpSpPr>
        <p:grpSpPr>
          <a:xfrm>
            <a:off x="9520610" y="2102778"/>
            <a:ext cx="2255421" cy="1352782"/>
            <a:chOff x="5776018" y="1470681"/>
            <a:chExt cx="1603854" cy="962032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5779651" y="1470681"/>
              <a:ext cx="875453" cy="26265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5776018" y="1743255"/>
              <a:ext cx="1603854" cy="68945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5" name="Group 72"/>
          <p:cNvGrpSpPr/>
          <p:nvPr/>
        </p:nvGrpSpPr>
        <p:grpSpPr>
          <a:xfrm>
            <a:off x="9507100" y="4831169"/>
            <a:ext cx="2187910" cy="1328573"/>
            <a:chOff x="5776019" y="1474538"/>
            <a:chExt cx="1555848" cy="944815"/>
          </a:xfrm>
        </p:grpSpPr>
        <p:sp>
          <p:nvSpPr>
            <p:cNvPr id="36" name="Text Placeholder 3"/>
            <p:cNvSpPr txBox="1">
              <a:spLocks/>
            </p:cNvSpPr>
            <p:nvPr/>
          </p:nvSpPr>
          <p:spPr>
            <a:xfrm>
              <a:off x="5784301" y="1474538"/>
              <a:ext cx="875454" cy="26265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5776019" y="1729896"/>
              <a:ext cx="1555848" cy="68945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8" name="Group 72"/>
          <p:cNvGrpSpPr/>
          <p:nvPr/>
        </p:nvGrpSpPr>
        <p:grpSpPr>
          <a:xfrm>
            <a:off x="1022127" y="4802634"/>
            <a:ext cx="2265634" cy="1351696"/>
            <a:chOff x="5776018" y="1458094"/>
            <a:chExt cx="1611118" cy="961260"/>
          </a:xfrm>
        </p:grpSpPr>
        <p:sp>
          <p:nvSpPr>
            <p:cNvPr id="39" name="Text Placeholder 3"/>
            <p:cNvSpPr txBox="1">
              <a:spLocks/>
            </p:cNvSpPr>
            <p:nvPr/>
          </p:nvSpPr>
          <p:spPr>
            <a:xfrm>
              <a:off x="6344008" y="1458094"/>
              <a:ext cx="875453" cy="26265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sz="16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Text Placeholder 3"/>
            <p:cNvSpPr txBox="1">
              <a:spLocks/>
            </p:cNvSpPr>
            <p:nvPr/>
          </p:nvSpPr>
          <p:spPr>
            <a:xfrm>
              <a:off x="5776018" y="1729896"/>
              <a:ext cx="1611118" cy="68945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1" name="Freeform 187"/>
          <p:cNvSpPr>
            <a:spLocks noEditPoints="1"/>
          </p:cNvSpPr>
          <p:nvPr/>
        </p:nvSpPr>
        <p:spPr bwMode="auto">
          <a:xfrm>
            <a:off x="4776507" y="2583792"/>
            <a:ext cx="747312" cy="482930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52"/>
          <p:cNvSpPr>
            <a:spLocks noEditPoints="1"/>
          </p:cNvSpPr>
          <p:nvPr/>
        </p:nvSpPr>
        <p:spPr bwMode="auto">
          <a:xfrm>
            <a:off x="7368500" y="2484740"/>
            <a:ext cx="681072" cy="681035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56"/>
          <p:cNvSpPr>
            <a:spLocks noEditPoints="1"/>
          </p:cNvSpPr>
          <p:nvPr/>
        </p:nvSpPr>
        <p:spPr bwMode="auto">
          <a:xfrm>
            <a:off x="7382950" y="5076913"/>
            <a:ext cx="652175" cy="65213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52"/>
          <p:cNvSpPr>
            <a:spLocks noEditPoints="1"/>
          </p:cNvSpPr>
          <p:nvPr/>
        </p:nvSpPr>
        <p:spPr bwMode="auto">
          <a:xfrm>
            <a:off x="4806199" y="5132114"/>
            <a:ext cx="636611" cy="588282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3" tIns="64291" rIns="128583" bIns="64291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5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739">
        <p:fade/>
      </p:transition>
    </mc:Choice>
    <mc:Fallback xmlns="">
      <p:transition spd="med" advTm="97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41" grpId="0" animBg="1"/>
      <p:bldP spid="42" grpId="0" animBg="1"/>
      <p:bldP spid="43" grpId="0" animBg="1"/>
      <p:bldP spid="4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25" t="992" r="992"/>
          <a:stretch/>
        </p:blipFill>
        <p:spPr>
          <a:xfrm>
            <a:off x="-195361" y="-7700"/>
            <a:ext cx="13075655" cy="733400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13570" y="980285"/>
            <a:ext cx="5476730" cy="5107415"/>
            <a:chOff x="919503" y="1024912"/>
            <a:chExt cx="5476730" cy="5107415"/>
          </a:xfrm>
        </p:grpSpPr>
        <p:grpSp>
          <p:nvGrpSpPr>
            <p:cNvPr id="143" name="组合 142"/>
            <p:cNvGrpSpPr/>
            <p:nvPr/>
          </p:nvGrpSpPr>
          <p:grpSpPr>
            <a:xfrm>
              <a:off x="1027683" y="1092911"/>
              <a:ext cx="5368550" cy="5039416"/>
              <a:chOff x="1195388" y="1241425"/>
              <a:chExt cx="4660900" cy="4375150"/>
            </a:xfrm>
            <a:solidFill>
              <a:srgbClr val="E03C3C"/>
            </a:solidFill>
          </p:grpSpPr>
          <p:sp>
            <p:nvSpPr>
              <p:cNvPr id="144" name="Freeform 5"/>
              <p:cNvSpPr>
                <a:spLocks noEditPoints="1"/>
              </p:cNvSpPr>
              <p:nvPr/>
            </p:nvSpPr>
            <p:spPr bwMode="auto">
              <a:xfrm>
                <a:off x="4976813" y="1738313"/>
                <a:ext cx="200025" cy="247650"/>
              </a:xfrm>
              <a:custGeom>
                <a:avLst/>
                <a:gdLst>
                  <a:gd name="T0" fmla="*/ 90 w 126"/>
                  <a:gd name="T1" fmla="*/ 113 h 156"/>
                  <a:gd name="T2" fmla="*/ 33 w 126"/>
                  <a:gd name="T3" fmla="*/ 113 h 156"/>
                  <a:gd name="T4" fmla="*/ 17 w 126"/>
                  <a:gd name="T5" fmla="*/ 156 h 156"/>
                  <a:gd name="T6" fmla="*/ 0 w 126"/>
                  <a:gd name="T7" fmla="*/ 156 h 156"/>
                  <a:gd name="T8" fmla="*/ 57 w 126"/>
                  <a:gd name="T9" fmla="*/ 0 h 156"/>
                  <a:gd name="T10" fmla="*/ 67 w 126"/>
                  <a:gd name="T11" fmla="*/ 0 h 156"/>
                  <a:gd name="T12" fmla="*/ 126 w 126"/>
                  <a:gd name="T13" fmla="*/ 156 h 156"/>
                  <a:gd name="T14" fmla="*/ 104 w 126"/>
                  <a:gd name="T15" fmla="*/ 156 h 156"/>
                  <a:gd name="T16" fmla="*/ 90 w 126"/>
                  <a:gd name="T17" fmla="*/ 113 h 156"/>
                  <a:gd name="T18" fmla="*/ 38 w 126"/>
                  <a:gd name="T19" fmla="*/ 97 h 156"/>
                  <a:gd name="T20" fmla="*/ 83 w 126"/>
                  <a:gd name="T21" fmla="*/ 97 h 156"/>
                  <a:gd name="T22" fmla="*/ 67 w 126"/>
                  <a:gd name="T23" fmla="*/ 49 h 156"/>
                  <a:gd name="T24" fmla="*/ 62 w 126"/>
                  <a:gd name="T25" fmla="*/ 28 h 156"/>
                  <a:gd name="T26" fmla="*/ 62 w 126"/>
                  <a:gd name="T27" fmla="*/ 28 h 156"/>
                  <a:gd name="T28" fmla="*/ 55 w 126"/>
                  <a:gd name="T29" fmla="*/ 52 h 156"/>
                  <a:gd name="T30" fmla="*/ 38 w 126"/>
                  <a:gd name="T31" fmla="*/ 9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156">
                    <a:moveTo>
                      <a:pt x="90" y="113"/>
                    </a:moveTo>
                    <a:lnTo>
                      <a:pt x="33" y="113"/>
                    </a:lnTo>
                    <a:lnTo>
                      <a:pt x="17" y="156"/>
                    </a:lnTo>
                    <a:lnTo>
                      <a:pt x="0" y="156"/>
                    </a:lnTo>
                    <a:lnTo>
                      <a:pt x="57" y="0"/>
                    </a:lnTo>
                    <a:lnTo>
                      <a:pt x="67" y="0"/>
                    </a:lnTo>
                    <a:lnTo>
                      <a:pt x="126" y="156"/>
                    </a:lnTo>
                    <a:lnTo>
                      <a:pt x="104" y="156"/>
                    </a:lnTo>
                    <a:lnTo>
                      <a:pt x="90" y="113"/>
                    </a:lnTo>
                    <a:close/>
                    <a:moveTo>
                      <a:pt x="38" y="97"/>
                    </a:moveTo>
                    <a:lnTo>
                      <a:pt x="83" y="97"/>
                    </a:lnTo>
                    <a:lnTo>
                      <a:pt x="67" y="49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55" y="52"/>
                    </a:lnTo>
                    <a:lnTo>
                      <a:pt x="38" y="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6"/>
              <p:cNvSpPr>
                <a:spLocks/>
              </p:cNvSpPr>
              <p:nvPr/>
            </p:nvSpPr>
            <p:spPr bwMode="auto">
              <a:xfrm>
                <a:off x="1747838" y="4819650"/>
                <a:ext cx="131763" cy="139700"/>
              </a:xfrm>
              <a:custGeom>
                <a:avLst/>
                <a:gdLst>
                  <a:gd name="T0" fmla="*/ 31 w 83"/>
                  <a:gd name="T1" fmla="*/ 43 h 88"/>
                  <a:gd name="T2" fmla="*/ 3 w 83"/>
                  <a:gd name="T3" fmla="*/ 0 h 88"/>
                  <a:gd name="T4" fmla="*/ 19 w 83"/>
                  <a:gd name="T5" fmla="*/ 0 h 88"/>
                  <a:gd name="T6" fmla="*/ 36 w 83"/>
                  <a:gd name="T7" fmla="*/ 24 h 88"/>
                  <a:gd name="T8" fmla="*/ 41 w 83"/>
                  <a:gd name="T9" fmla="*/ 33 h 88"/>
                  <a:gd name="T10" fmla="*/ 48 w 83"/>
                  <a:gd name="T11" fmla="*/ 24 h 88"/>
                  <a:gd name="T12" fmla="*/ 64 w 83"/>
                  <a:gd name="T13" fmla="*/ 0 h 88"/>
                  <a:gd name="T14" fmla="*/ 81 w 83"/>
                  <a:gd name="T15" fmla="*/ 0 h 88"/>
                  <a:gd name="T16" fmla="*/ 50 w 83"/>
                  <a:gd name="T17" fmla="*/ 43 h 88"/>
                  <a:gd name="T18" fmla="*/ 83 w 83"/>
                  <a:gd name="T19" fmla="*/ 88 h 88"/>
                  <a:gd name="T20" fmla="*/ 64 w 83"/>
                  <a:gd name="T21" fmla="*/ 88 h 88"/>
                  <a:gd name="T22" fmla="*/ 45 w 83"/>
                  <a:gd name="T23" fmla="*/ 62 h 88"/>
                  <a:gd name="T24" fmla="*/ 41 w 83"/>
                  <a:gd name="T25" fmla="*/ 50 h 88"/>
                  <a:gd name="T26" fmla="*/ 36 w 83"/>
                  <a:gd name="T27" fmla="*/ 62 h 88"/>
                  <a:gd name="T28" fmla="*/ 17 w 83"/>
                  <a:gd name="T29" fmla="*/ 88 h 88"/>
                  <a:gd name="T30" fmla="*/ 0 w 83"/>
                  <a:gd name="T31" fmla="*/ 88 h 88"/>
                  <a:gd name="T32" fmla="*/ 31 w 83"/>
                  <a:gd name="T33" fmla="*/ 4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8">
                    <a:moveTo>
                      <a:pt x="31" y="43"/>
                    </a:moveTo>
                    <a:lnTo>
                      <a:pt x="3" y="0"/>
                    </a:lnTo>
                    <a:lnTo>
                      <a:pt x="19" y="0"/>
                    </a:lnTo>
                    <a:lnTo>
                      <a:pt x="36" y="24"/>
                    </a:lnTo>
                    <a:lnTo>
                      <a:pt x="41" y="33"/>
                    </a:lnTo>
                    <a:lnTo>
                      <a:pt x="48" y="24"/>
                    </a:lnTo>
                    <a:lnTo>
                      <a:pt x="64" y="0"/>
                    </a:lnTo>
                    <a:lnTo>
                      <a:pt x="81" y="0"/>
                    </a:lnTo>
                    <a:lnTo>
                      <a:pt x="50" y="43"/>
                    </a:lnTo>
                    <a:lnTo>
                      <a:pt x="83" y="88"/>
                    </a:lnTo>
                    <a:lnTo>
                      <a:pt x="64" y="88"/>
                    </a:lnTo>
                    <a:lnTo>
                      <a:pt x="45" y="62"/>
                    </a:lnTo>
                    <a:lnTo>
                      <a:pt x="41" y="50"/>
                    </a:lnTo>
                    <a:lnTo>
                      <a:pt x="36" y="62"/>
                    </a:lnTo>
                    <a:lnTo>
                      <a:pt x="17" y="88"/>
                    </a:lnTo>
                    <a:lnTo>
                      <a:pt x="0" y="88"/>
                    </a:lnTo>
                    <a:lnTo>
                      <a:pt x="31" y="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7"/>
              <p:cNvSpPr>
                <a:spLocks/>
              </p:cNvSpPr>
              <p:nvPr/>
            </p:nvSpPr>
            <p:spPr bwMode="auto">
              <a:xfrm>
                <a:off x="1898651" y="4805363"/>
                <a:ext cx="120650" cy="119063"/>
              </a:xfrm>
              <a:custGeom>
                <a:avLst/>
                <a:gdLst>
                  <a:gd name="T0" fmla="*/ 0 w 76"/>
                  <a:gd name="T1" fmla="*/ 30 h 75"/>
                  <a:gd name="T2" fmla="*/ 31 w 76"/>
                  <a:gd name="T3" fmla="*/ 30 h 75"/>
                  <a:gd name="T4" fmla="*/ 31 w 76"/>
                  <a:gd name="T5" fmla="*/ 0 h 75"/>
                  <a:gd name="T6" fmla="*/ 43 w 76"/>
                  <a:gd name="T7" fmla="*/ 0 h 75"/>
                  <a:gd name="T8" fmla="*/ 43 w 76"/>
                  <a:gd name="T9" fmla="*/ 30 h 75"/>
                  <a:gd name="T10" fmla="*/ 76 w 76"/>
                  <a:gd name="T11" fmla="*/ 30 h 75"/>
                  <a:gd name="T12" fmla="*/ 76 w 76"/>
                  <a:gd name="T13" fmla="*/ 45 h 75"/>
                  <a:gd name="T14" fmla="*/ 43 w 76"/>
                  <a:gd name="T15" fmla="*/ 45 h 75"/>
                  <a:gd name="T16" fmla="*/ 43 w 76"/>
                  <a:gd name="T17" fmla="*/ 75 h 75"/>
                  <a:gd name="T18" fmla="*/ 31 w 76"/>
                  <a:gd name="T19" fmla="*/ 75 h 75"/>
                  <a:gd name="T20" fmla="*/ 31 w 76"/>
                  <a:gd name="T21" fmla="*/ 45 h 75"/>
                  <a:gd name="T22" fmla="*/ 0 w 76"/>
                  <a:gd name="T23" fmla="*/ 45 h 75"/>
                  <a:gd name="T24" fmla="*/ 0 w 76"/>
                  <a:gd name="T25" fmla="*/ 3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75">
                    <a:moveTo>
                      <a:pt x="0" y="30"/>
                    </a:moveTo>
                    <a:lnTo>
                      <a:pt x="31" y="30"/>
                    </a:lnTo>
                    <a:lnTo>
                      <a:pt x="31" y="0"/>
                    </a:lnTo>
                    <a:lnTo>
                      <a:pt x="43" y="0"/>
                    </a:lnTo>
                    <a:lnTo>
                      <a:pt x="43" y="30"/>
                    </a:lnTo>
                    <a:lnTo>
                      <a:pt x="76" y="30"/>
                    </a:lnTo>
                    <a:lnTo>
                      <a:pt x="76" y="45"/>
                    </a:lnTo>
                    <a:lnTo>
                      <a:pt x="43" y="45"/>
                    </a:lnTo>
                    <a:lnTo>
                      <a:pt x="43" y="75"/>
                    </a:lnTo>
                    <a:lnTo>
                      <a:pt x="31" y="75"/>
                    </a:lnTo>
                    <a:lnTo>
                      <a:pt x="31" y="45"/>
                    </a:lnTo>
                    <a:lnTo>
                      <a:pt x="0" y="45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8"/>
              <p:cNvSpPr>
                <a:spLocks/>
              </p:cNvSpPr>
              <p:nvPr/>
            </p:nvSpPr>
            <p:spPr bwMode="auto">
              <a:xfrm>
                <a:off x="2033588" y="4819650"/>
                <a:ext cx="123825" cy="200025"/>
              </a:xfrm>
              <a:custGeom>
                <a:avLst/>
                <a:gdLst>
                  <a:gd name="T0" fmla="*/ 16 w 33"/>
                  <a:gd name="T1" fmla="*/ 24 h 53"/>
                  <a:gd name="T2" fmla="*/ 18 w 33"/>
                  <a:gd name="T3" fmla="*/ 31 h 53"/>
                  <a:gd name="T4" fmla="*/ 18 w 33"/>
                  <a:gd name="T5" fmla="*/ 31 h 53"/>
                  <a:gd name="T6" fmla="*/ 20 w 33"/>
                  <a:gd name="T7" fmla="*/ 24 h 53"/>
                  <a:gd name="T8" fmla="*/ 27 w 33"/>
                  <a:gd name="T9" fmla="*/ 0 h 53"/>
                  <a:gd name="T10" fmla="*/ 33 w 33"/>
                  <a:gd name="T11" fmla="*/ 0 h 53"/>
                  <a:gd name="T12" fmla="*/ 22 w 33"/>
                  <a:gd name="T13" fmla="*/ 34 h 53"/>
                  <a:gd name="T14" fmla="*/ 20 w 33"/>
                  <a:gd name="T15" fmla="*/ 41 h 53"/>
                  <a:gd name="T16" fmla="*/ 17 w 33"/>
                  <a:gd name="T17" fmla="*/ 47 h 53"/>
                  <a:gd name="T18" fmla="*/ 13 w 33"/>
                  <a:gd name="T19" fmla="*/ 51 h 53"/>
                  <a:gd name="T20" fmla="*/ 9 w 33"/>
                  <a:gd name="T21" fmla="*/ 53 h 53"/>
                  <a:gd name="T22" fmla="*/ 5 w 33"/>
                  <a:gd name="T23" fmla="*/ 52 h 53"/>
                  <a:gd name="T24" fmla="*/ 6 w 33"/>
                  <a:gd name="T25" fmla="*/ 47 h 53"/>
                  <a:gd name="T26" fmla="*/ 8 w 33"/>
                  <a:gd name="T27" fmla="*/ 47 h 53"/>
                  <a:gd name="T28" fmla="*/ 12 w 33"/>
                  <a:gd name="T29" fmla="*/ 45 h 53"/>
                  <a:gd name="T30" fmla="*/ 15 w 33"/>
                  <a:gd name="T31" fmla="*/ 37 h 53"/>
                  <a:gd name="T32" fmla="*/ 0 w 33"/>
                  <a:gd name="T33" fmla="*/ 0 h 53"/>
                  <a:gd name="T34" fmla="*/ 7 w 33"/>
                  <a:gd name="T35" fmla="*/ 0 h 53"/>
                  <a:gd name="T36" fmla="*/ 16 w 33"/>
                  <a:gd name="T37" fmla="*/ 2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" h="53">
                    <a:moveTo>
                      <a:pt x="16" y="24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6"/>
                      <a:pt x="20" y="38"/>
                      <a:pt x="20" y="41"/>
                    </a:cubicBezTo>
                    <a:cubicBezTo>
                      <a:pt x="19" y="43"/>
                      <a:pt x="18" y="45"/>
                      <a:pt x="17" y="47"/>
                    </a:cubicBezTo>
                    <a:cubicBezTo>
                      <a:pt x="16" y="49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9" y="53"/>
                    </a:cubicBezTo>
                    <a:cubicBezTo>
                      <a:pt x="7" y="53"/>
                      <a:pt x="6" y="53"/>
                      <a:pt x="5" y="52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7" y="47"/>
                      <a:pt x="8" y="47"/>
                    </a:cubicBezTo>
                    <a:cubicBezTo>
                      <a:pt x="9" y="47"/>
                      <a:pt x="10" y="47"/>
                      <a:pt x="12" y="45"/>
                    </a:cubicBezTo>
                    <a:cubicBezTo>
                      <a:pt x="13" y="44"/>
                      <a:pt x="14" y="41"/>
                      <a:pt x="15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6" y="2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9"/>
              <p:cNvSpPr>
                <a:spLocks/>
              </p:cNvSpPr>
              <p:nvPr/>
            </p:nvSpPr>
            <p:spPr bwMode="auto">
              <a:xfrm>
                <a:off x="5391151" y="2165350"/>
                <a:ext cx="195263" cy="200025"/>
              </a:xfrm>
              <a:custGeom>
                <a:avLst/>
                <a:gdLst>
                  <a:gd name="T0" fmla="*/ 0 w 123"/>
                  <a:gd name="T1" fmla="*/ 53 h 126"/>
                  <a:gd name="T2" fmla="*/ 49 w 123"/>
                  <a:gd name="T3" fmla="*/ 53 h 126"/>
                  <a:gd name="T4" fmla="*/ 49 w 123"/>
                  <a:gd name="T5" fmla="*/ 0 h 126"/>
                  <a:gd name="T6" fmla="*/ 71 w 123"/>
                  <a:gd name="T7" fmla="*/ 0 h 126"/>
                  <a:gd name="T8" fmla="*/ 71 w 123"/>
                  <a:gd name="T9" fmla="*/ 53 h 126"/>
                  <a:gd name="T10" fmla="*/ 123 w 123"/>
                  <a:gd name="T11" fmla="*/ 53 h 126"/>
                  <a:gd name="T12" fmla="*/ 123 w 123"/>
                  <a:gd name="T13" fmla="*/ 74 h 126"/>
                  <a:gd name="T14" fmla="*/ 71 w 123"/>
                  <a:gd name="T15" fmla="*/ 74 h 126"/>
                  <a:gd name="T16" fmla="*/ 71 w 123"/>
                  <a:gd name="T17" fmla="*/ 126 h 126"/>
                  <a:gd name="T18" fmla="*/ 49 w 123"/>
                  <a:gd name="T19" fmla="*/ 126 h 126"/>
                  <a:gd name="T20" fmla="*/ 49 w 123"/>
                  <a:gd name="T21" fmla="*/ 74 h 126"/>
                  <a:gd name="T22" fmla="*/ 0 w 123"/>
                  <a:gd name="T23" fmla="*/ 74 h 126"/>
                  <a:gd name="T24" fmla="*/ 0 w 123"/>
                  <a:gd name="T25" fmla="*/ 5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26">
                    <a:moveTo>
                      <a:pt x="0" y="53"/>
                    </a:moveTo>
                    <a:lnTo>
                      <a:pt x="49" y="53"/>
                    </a:lnTo>
                    <a:lnTo>
                      <a:pt x="49" y="0"/>
                    </a:lnTo>
                    <a:lnTo>
                      <a:pt x="71" y="0"/>
                    </a:lnTo>
                    <a:lnTo>
                      <a:pt x="71" y="53"/>
                    </a:lnTo>
                    <a:lnTo>
                      <a:pt x="123" y="53"/>
                    </a:lnTo>
                    <a:lnTo>
                      <a:pt x="123" y="74"/>
                    </a:lnTo>
                    <a:lnTo>
                      <a:pt x="71" y="74"/>
                    </a:lnTo>
                    <a:lnTo>
                      <a:pt x="71" y="126"/>
                    </a:lnTo>
                    <a:lnTo>
                      <a:pt x="49" y="126"/>
                    </a:lnTo>
                    <a:lnTo>
                      <a:pt x="49" y="74"/>
                    </a:lnTo>
                    <a:lnTo>
                      <a:pt x="0" y="74"/>
                    </a:lnTo>
                    <a:lnTo>
                      <a:pt x="0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0"/>
              <p:cNvSpPr>
                <a:spLocks/>
              </p:cNvSpPr>
              <p:nvPr/>
            </p:nvSpPr>
            <p:spPr bwMode="auto">
              <a:xfrm>
                <a:off x="1195388" y="2090738"/>
                <a:ext cx="195263" cy="200025"/>
              </a:xfrm>
              <a:custGeom>
                <a:avLst/>
                <a:gdLst>
                  <a:gd name="T0" fmla="*/ 0 w 123"/>
                  <a:gd name="T1" fmla="*/ 52 h 126"/>
                  <a:gd name="T2" fmla="*/ 50 w 123"/>
                  <a:gd name="T3" fmla="*/ 52 h 126"/>
                  <a:gd name="T4" fmla="*/ 50 w 123"/>
                  <a:gd name="T5" fmla="*/ 0 h 126"/>
                  <a:gd name="T6" fmla="*/ 71 w 123"/>
                  <a:gd name="T7" fmla="*/ 0 h 126"/>
                  <a:gd name="T8" fmla="*/ 71 w 123"/>
                  <a:gd name="T9" fmla="*/ 52 h 126"/>
                  <a:gd name="T10" fmla="*/ 123 w 123"/>
                  <a:gd name="T11" fmla="*/ 52 h 126"/>
                  <a:gd name="T12" fmla="*/ 123 w 123"/>
                  <a:gd name="T13" fmla="*/ 74 h 126"/>
                  <a:gd name="T14" fmla="*/ 71 w 123"/>
                  <a:gd name="T15" fmla="*/ 74 h 126"/>
                  <a:gd name="T16" fmla="*/ 71 w 123"/>
                  <a:gd name="T17" fmla="*/ 126 h 126"/>
                  <a:gd name="T18" fmla="*/ 50 w 123"/>
                  <a:gd name="T19" fmla="*/ 126 h 126"/>
                  <a:gd name="T20" fmla="*/ 50 w 123"/>
                  <a:gd name="T21" fmla="*/ 74 h 126"/>
                  <a:gd name="T22" fmla="*/ 0 w 123"/>
                  <a:gd name="T23" fmla="*/ 74 h 126"/>
                  <a:gd name="T24" fmla="*/ 0 w 123"/>
                  <a:gd name="T25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26">
                    <a:moveTo>
                      <a:pt x="0" y="52"/>
                    </a:moveTo>
                    <a:lnTo>
                      <a:pt x="50" y="52"/>
                    </a:lnTo>
                    <a:lnTo>
                      <a:pt x="50" y="0"/>
                    </a:lnTo>
                    <a:lnTo>
                      <a:pt x="71" y="0"/>
                    </a:lnTo>
                    <a:lnTo>
                      <a:pt x="71" y="52"/>
                    </a:lnTo>
                    <a:lnTo>
                      <a:pt x="123" y="52"/>
                    </a:lnTo>
                    <a:lnTo>
                      <a:pt x="123" y="74"/>
                    </a:lnTo>
                    <a:lnTo>
                      <a:pt x="71" y="74"/>
                    </a:lnTo>
                    <a:lnTo>
                      <a:pt x="71" y="126"/>
                    </a:lnTo>
                    <a:lnTo>
                      <a:pt x="50" y="126"/>
                    </a:lnTo>
                    <a:lnTo>
                      <a:pt x="50" y="74"/>
                    </a:lnTo>
                    <a:lnTo>
                      <a:pt x="0" y="74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1"/>
              <p:cNvSpPr>
                <a:spLocks/>
              </p:cNvSpPr>
              <p:nvPr/>
            </p:nvSpPr>
            <p:spPr bwMode="auto">
              <a:xfrm>
                <a:off x="1981201" y="1439863"/>
                <a:ext cx="112713" cy="114300"/>
              </a:xfrm>
              <a:custGeom>
                <a:avLst/>
                <a:gdLst>
                  <a:gd name="T0" fmla="*/ 0 w 71"/>
                  <a:gd name="T1" fmla="*/ 29 h 72"/>
                  <a:gd name="T2" fmla="*/ 28 w 71"/>
                  <a:gd name="T3" fmla="*/ 29 h 72"/>
                  <a:gd name="T4" fmla="*/ 28 w 71"/>
                  <a:gd name="T5" fmla="*/ 0 h 72"/>
                  <a:gd name="T6" fmla="*/ 40 w 71"/>
                  <a:gd name="T7" fmla="*/ 0 h 72"/>
                  <a:gd name="T8" fmla="*/ 40 w 71"/>
                  <a:gd name="T9" fmla="*/ 29 h 72"/>
                  <a:gd name="T10" fmla="*/ 71 w 71"/>
                  <a:gd name="T11" fmla="*/ 29 h 72"/>
                  <a:gd name="T12" fmla="*/ 71 w 71"/>
                  <a:gd name="T13" fmla="*/ 41 h 72"/>
                  <a:gd name="T14" fmla="*/ 40 w 71"/>
                  <a:gd name="T15" fmla="*/ 41 h 72"/>
                  <a:gd name="T16" fmla="*/ 40 w 71"/>
                  <a:gd name="T17" fmla="*/ 72 h 72"/>
                  <a:gd name="T18" fmla="*/ 28 w 71"/>
                  <a:gd name="T19" fmla="*/ 72 h 72"/>
                  <a:gd name="T20" fmla="*/ 28 w 71"/>
                  <a:gd name="T21" fmla="*/ 41 h 72"/>
                  <a:gd name="T22" fmla="*/ 0 w 71"/>
                  <a:gd name="T23" fmla="*/ 41 h 72"/>
                  <a:gd name="T24" fmla="*/ 0 w 71"/>
                  <a:gd name="T25" fmla="*/ 2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72">
                    <a:moveTo>
                      <a:pt x="0" y="29"/>
                    </a:moveTo>
                    <a:lnTo>
                      <a:pt x="28" y="29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29"/>
                    </a:lnTo>
                    <a:lnTo>
                      <a:pt x="71" y="29"/>
                    </a:lnTo>
                    <a:lnTo>
                      <a:pt x="71" y="41"/>
                    </a:lnTo>
                    <a:lnTo>
                      <a:pt x="40" y="41"/>
                    </a:lnTo>
                    <a:lnTo>
                      <a:pt x="40" y="72"/>
                    </a:lnTo>
                    <a:lnTo>
                      <a:pt x="28" y="72"/>
                    </a:lnTo>
                    <a:lnTo>
                      <a:pt x="28" y="41"/>
                    </a:lnTo>
                    <a:lnTo>
                      <a:pt x="0" y="41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2"/>
              <p:cNvSpPr>
                <a:spLocks/>
              </p:cNvSpPr>
              <p:nvPr/>
            </p:nvSpPr>
            <p:spPr bwMode="auto">
              <a:xfrm>
                <a:off x="1673226" y="1774825"/>
                <a:ext cx="192088" cy="327025"/>
              </a:xfrm>
              <a:custGeom>
                <a:avLst/>
                <a:gdLst>
                  <a:gd name="T0" fmla="*/ 49 w 51"/>
                  <a:gd name="T1" fmla="*/ 22 h 87"/>
                  <a:gd name="T2" fmla="*/ 47 w 51"/>
                  <a:gd name="T3" fmla="*/ 35 h 87"/>
                  <a:gd name="T4" fmla="*/ 41 w 51"/>
                  <a:gd name="T5" fmla="*/ 47 h 87"/>
                  <a:gd name="T6" fmla="*/ 34 w 51"/>
                  <a:gd name="T7" fmla="*/ 59 h 87"/>
                  <a:gd name="T8" fmla="*/ 25 w 51"/>
                  <a:gd name="T9" fmla="*/ 69 h 87"/>
                  <a:gd name="T10" fmla="*/ 19 w 51"/>
                  <a:gd name="T11" fmla="*/ 74 h 87"/>
                  <a:gd name="T12" fmla="*/ 19 w 51"/>
                  <a:gd name="T13" fmla="*/ 75 h 87"/>
                  <a:gd name="T14" fmla="*/ 28 w 51"/>
                  <a:gd name="T15" fmla="*/ 73 h 87"/>
                  <a:gd name="T16" fmla="*/ 51 w 51"/>
                  <a:gd name="T17" fmla="*/ 73 h 87"/>
                  <a:gd name="T18" fmla="*/ 51 w 51"/>
                  <a:gd name="T19" fmla="*/ 87 h 87"/>
                  <a:gd name="T20" fmla="*/ 0 w 51"/>
                  <a:gd name="T21" fmla="*/ 87 h 87"/>
                  <a:gd name="T22" fmla="*/ 0 w 51"/>
                  <a:gd name="T23" fmla="*/ 78 h 87"/>
                  <a:gd name="T24" fmla="*/ 6 w 51"/>
                  <a:gd name="T25" fmla="*/ 71 h 87"/>
                  <a:gd name="T26" fmla="*/ 14 w 51"/>
                  <a:gd name="T27" fmla="*/ 63 h 87"/>
                  <a:gd name="T28" fmla="*/ 21 w 51"/>
                  <a:gd name="T29" fmla="*/ 53 h 87"/>
                  <a:gd name="T30" fmla="*/ 27 w 51"/>
                  <a:gd name="T31" fmla="*/ 43 h 87"/>
                  <a:gd name="T32" fmla="*/ 32 w 51"/>
                  <a:gd name="T33" fmla="*/ 34 h 87"/>
                  <a:gd name="T34" fmla="*/ 33 w 51"/>
                  <a:gd name="T35" fmla="*/ 25 h 87"/>
                  <a:gd name="T36" fmla="*/ 31 w 51"/>
                  <a:gd name="T37" fmla="*/ 17 h 87"/>
                  <a:gd name="T38" fmla="*/ 21 w 51"/>
                  <a:gd name="T39" fmla="*/ 14 h 87"/>
                  <a:gd name="T40" fmla="*/ 14 w 51"/>
                  <a:gd name="T41" fmla="*/ 15 h 87"/>
                  <a:gd name="T42" fmla="*/ 7 w 51"/>
                  <a:gd name="T43" fmla="*/ 20 h 87"/>
                  <a:gd name="T44" fmla="*/ 0 w 51"/>
                  <a:gd name="T45" fmla="*/ 8 h 87"/>
                  <a:gd name="T46" fmla="*/ 11 w 51"/>
                  <a:gd name="T47" fmla="*/ 2 h 87"/>
                  <a:gd name="T48" fmla="*/ 25 w 51"/>
                  <a:gd name="T49" fmla="*/ 0 h 87"/>
                  <a:gd name="T50" fmla="*/ 35 w 51"/>
                  <a:gd name="T51" fmla="*/ 1 h 87"/>
                  <a:gd name="T52" fmla="*/ 42 w 51"/>
                  <a:gd name="T53" fmla="*/ 5 h 87"/>
                  <a:gd name="T54" fmla="*/ 47 w 51"/>
                  <a:gd name="T55" fmla="*/ 12 h 87"/>
                  <a:gd name="T56" fmla="*/ 49 w 51"/>
                  <a:gd name="T57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87">
                    <a:moveTo>
                      <a:pt x="49" y="22"/>
                    </a:moveTo>
                    <a:cubicBezTo>
                      <a:pt x="49" y="26"/>
                      <a:pt x="48" y="31"/>
                      <a:pt x="47" y="35"/>
                    </a:cubicBezTo>
                    <a:cubicBezTo>
                      <a:pt x="45" y="39"/>
                      <a:pt x="44" y="43"/>
                      <a:pt x="41" y="47"/>
                    </a:cubicBezTo>
                    <a:cubicBezTo>
                      <a:pt x="39" y="51"/>
                      <a:pt x="36" y="55"/>
                      <a:pt x="34" y="59"/>
                    </a:cubicBezTo>
                    <a:cubicBezTo>
                      <a:pt x="31" y="63"/>
                      <a:pt x="28" y="66"/>
                      <a:pt x="25" y="69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8" y="73"/>
                      <a:pt x="28" y="73"/>
                      <a:pt x="28" y="73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76"/>
                      <a:pt x="4" y="74"/>
                      <a:pt x="6" y="71"/>
                    </a:cubicBezTo>
                    <a:cubicBezTo>
                      <a:pt x="9" y="69"/>
                      <a:pt x="11" y="66"/>
                      <a:pt x="14" y="63"/>
                    </a:cubicBezTo>
                    <a:cubicBezTo>
                      <a:pt x="16" y="60"/>
                      <a:pt x="19" y="56"/>
                      <a:pt x="21" y="53"/>
                    </a:cubicBezTo>
                    <a:cubicBezTo>
                      <a:pt x="23" y="50"/>
                      <a:pt x="25" y="47"/>
                      <a:pt x="27" y="43"/>
                    </a:cubicBezTo>
                    <a:cubicBezTo>
                      <a:pt x="29" y="40"/>
                      <a:pt x="31" y="37"/>
                      <a:pt x="32" y="34"/>
                    </a:cubicBezTo>
                    <a:cubicBezTo>
                      <a:pt x="33" y="31"/>
                      <a:pt x="33" y="28"/>
                      <a:pt x="33" y="25"/>
                    </a:cubicBezTo>
                    <a:cubicBezTo>
                      <a:pt x="33" y="22"/>
                      <a:pt x="32" y="19"/>
                      <a:pt x="31" y="17"/>
                    </a:cubicBezTo>
                    <a:cubicBezTo>
                      <a:pt x="29" y="15"/>
                      <a:pt x="26" y="14"/>
                      <a:pt x="21" y="14"/>
                    </a:cubicBezTo>
                    <a:cubicBezTo>
                      <a:pt x="19" y="14"/>
                      <a:pt x="16" y="14"/>
                      <a:pt x="14" y="15"/>
                    </a:cubicBezTo>
                    <a:cubicBezTo>
                      <a:pt x="11" y="16"/>
                      <a:pt x="9" y="18"/>
                      <a:pt x="7" y="2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6"/>
                      <a:pt x="7" y="4"/>
                      <a:pt x="11" y="2"/>
                    </a:cubicBezTo>
                    <a:cubicBezTo>
                      <a:pt x="15" y="0"/>
                      <a:pt x="20" y="0"/>
                      <a:pt x="25" y="0"/>
                    </a:cubicBezTo>
                    <a:cubicBezTo>
                      <a:pt x="29" y="0"/>
                      <a:pt x="32" y="0"/>
                      <a:pt x="35" y="1"/>
                    </a:cubicBezTo>
                    <a:cubicBezTo>
                      <a:pt x="38" y="2"/>
                      <a:pt x="40" y="4"/>
                      <a:pt x="42" y="5"/>
                    </a:cubicBezTo>
                    <a:cubicBezTo>
                      <a:pt x="44" y="7"/>
                      <a:pt x="46" y="10"/>
                      <a:pt x="47" y="12"/>
                    </a:cubicBezTo>
                    <a:cubicBezTo>
                      <a:pt x="49" y="15"/>
                      <a:pt x="49" y="18"/>
                      <a:pt x="49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3"/>
              <p:cNvSpPr>
                <a:spLocks/>
              </p:cNvSpPr>
              <p:nvPr/>
            </p:nvSpPr>
            <p:spPr bwMode="auto">
              <a:xfrm>
                <a:off x="1654176" y="3244850"/>
                <a:ext cx="354013" cy="228600"/>
              </a:xfrm>
              <a:custGeom>
                <a:avLst/>
                <a:gdLst>
                  <a:gd name="T0" fmla="*/ 20 w 94"/>
                  <a:gd name="T1" fmla="*/ 0 h 61"/>
                  <a:gd name="T2" fmla="*/ 0 w 94"/>
                  <a:gd name="T3" fmla="*/ 39 h 61"/>
                  <a:gd name="T4" fmla="*/ 94 w 94"/>
                  <a:gd name="T5" fmla="*/ 61 h 61"/>
                  <a:gd name="T6" fmla="*/ 94 w 94"/>
                  <a:gd name="T7" fmla="*/ 18 h 61"/>
                  <a:gd name="T8" fmla="*/ 20 w 94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0" y="0"/>
                    </a:moveTo>
                    <a:cubicBezTo>
                      <a:pt x="14" y="13"/>
                      <a:pt x="7" y="26"/>
                      <a:pt x="0" y="39"/>
                    </a:cubicBezTo>
                    <a:cubicBezTo>
                      <a:pt x="32" y="46"/>
                      <a:pt x="63" y="54"/>
                      <a:pt x="94" y="61"/>
                    </a:cubicBezTo>
                    <a:cubicBezTo>
                      <a:pt x="94" y="47"/>
                      <a:pt x="94" y="32"/>
                      <a:pt x="94" y="18"/>
                    </a:cubicBezTo>
                    <a:cubicBezTo>
                      <a:pt x="69" y="12"/>
                      <a:pt x="45" y="6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4"/>
              <p:cNvSpPr>
                <a:spLocks/>
              </p:cNvSpPr>
              <p:nvPr/>
            </p:nvSpPr>
            <p:spPr bwMode="auto">
              <a:xfrm>
                <a:off x="1609726" y="3379788"/>
                <a:ext cx="439738" cy="131763"/>
              </a:xfrm>
              <a:custGeom>
                <a:avLst/>
                <a:gdLst>
                  <a:gd name="T0" fmla="*/ 112 w 117"/>
                  <a:gd name="T1" fmla="*/ 26 h 35"/>
                  <a:gd name="T2" fmla="*/ 7 w 117"/>
                  <a:gd name="T3" fmla="*/ 1 h 35"/>
                  <a:gd name="T4" fmla="*/ 0 w 117"/>
                  <a:gd name="T5" fmla="*/ 5 h 35"/>
                  <a:gd name="T6" fmla="*/ 0 w 117"/>
                  <a:gd name="T7" fmla="*/ 7 h 35"/>
                  <a:gd name="T8" fmla="*/ 115 w 117"/>
                  <a:gd name="T9" fmla="*/ 35 h 35"/>
                  <a:gd name="T10" fmla="*/ 116 w 117"/>
                  <a:gd name="T11" fmla="*/ 33 h 35"/>
                  <a:gd name="T12" fmla="*/ 112 w 117"/>
                  <a:gd name="T13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35">
                    <a:moveTo>
                      <a:pt x="112" y="26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4" y="0"/>
                      <a:pt x="1" y="2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7" y="30"/>
                      <a:pt x="115" y="27"/>
                      <a:pt x="11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5"/>
              <p:cNvSpPr>
                <a:spLocks/>
              </p:cNvSpPr>
              <p:nvPr/>
            </p:nvSpPr>
            <p:spPr bwMode="auto">
              <a:xfrm>
                <a:off x="1258888" y="3074988"/>
                <a:ext cx="1222375" cy="398463"/>
              </a:xfrm>
              <a:custGeom>
                <a:avLst/>
                <a:gdLst>
                  <a:gd name="T0" fmla="*/ 7 w 325"/>
                  <a:gd name="T1" fmla="*/ 0 h 106"/>
                  <a:gd name="T2" fmla="*/ 2 w 325"/>
                  <a:gd name="T3" fmla="*/ 22 h 106"/>
                  <a:gd name="T4" fmla="*/ 8 w 325"/>
                  <a:gd name="T5" fmla="*/ 32 h 106"/>
                  <a:gd name="T6" fmla="*/ 310 w 325"/>
                  <a:gd name="T7" fmla="*/ 105 h 106"/>
                  <a:gd name="T8" fmla="*/ 320 w 325"/>
                  <a:gd name="T9" fmla="*/ 98 h 106"/>
                  <a:gd name="T10" fmla="*/ 325 w 325"/>
                  <a:gd name="T11" fmla="*/ 76 h 106"/>
                  <a:gd name="T12" fmla="*/ 7 w 325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5" h="106">
                    <a:moveTo>
                      <a:pt x="7" y="0"/>
                    </a:moveTo>
                    <a:cubicBezTo>
                      <a:pt x="2" y="22"/>
                      <a:pt x="2" y="22"/>
                      <a:pt x="2" y="22"/>
                    </a:cubicBezTo>
                    <a:cubicBezTo>
                      <a:pt x="0" y="27"/>
                      <a:pt x="3" y="31"/>
                      <a:pt x="8" y="32"/>
                    </a:cubicBezTo>
                    <a:cubicBezTo>
                      <a:pt x="310" y="105"/>
                      <a:pt x="310" y="105"/>
                      <a:pt x="310" y="105"/>
                    </a:cubicBezTo>
                    <a:cubicBezTo>
                      <a:pt x="314" y="106"/>
                      <a:pt x="319" y="103"/>
                      <a:pt x="320" y="98"/>
                    </a:cubicBezTo>
                    <a:cubicBezTo>
                      <a:pt x="325" y="76"/>
                      <a:pt x="325" y="76"/>
                      <a:pt x="325" y="76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6"/>
              <p:cNvSpPr>
                <a:spLocks/>
              </p:cNvSpPr>
              <p:nvPr/>
            </p:nvSpPr>
            <p:spPr bwMode="auto">
              <a:xfrm>
                <a:off x="1285876" y="2324100"/>
                <a:ext cx="1371600" cy="1036638"/>
              </a:xfrm>
              <a:custGeom>
                <a:avLst/>
                <a:gdLst>
                  <a:gd name="T0" fmla="*/ 318 w 365"/>
                  <a:gd name="T1" fmla="*/ 276 h 276"/>
                  <a:gd name="T2" fmla="*/ 364 w 365"/>
                  <a:gd name="T3" fmla="*/ 83 h 276"/>
                  <a:gd name="T4" fmla="*/ 358 w 365"/>
                  <a:gd name="T5" fmla="*/ 74 h 276"/>
                  <a:gd name="T6" fmla="*/ 56 w 365"/>
                  <a:gd name="T7" fmla="*/ 1 h 276"/>
                  <a:gd name="T8" fmla="*/ 46 w 365"/>
                  <a:gd name="T9" fmla="*/ 7 h 276"/>
                  <a:gd name="T10" fmla="*/ 0 w 365"/>
                  <a:gd name="T11" fmla="*/ 200 h 276"/>
                  <a:gd name="T12" fmla="*/ 318 w 365"/>
                  <a:gd name="T13" fmla="*/ 27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" h="276">
                    <a:moveTo>
                      <a:pt x="318" y="276"/>
                    </a:moveTo>
                    <a:cubicBezTo>
                      <a:pt x="364" y="83"/>
                      <a:pt x="364" y="83"/>
                      <a:pt x="364" y="83"/>
                    </a:cubicBezTo>
                    <a:cubicBezTo>
                      <a:pt x="365" y="79"/>
                      <a:pt x="362" y="75"/>
                      <a:pt x="358" y="74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1" y="0"/>
                      <a:pt x="47" y="3"/>
                      <a:pt x="46" y="7"/>
                    </a:cubicBezTo>
                    <a:cubicBezTo>
                      <a:pt x="0" y="200"/>
                      <a:pt x="0" y="200"/>
                      <a:pt x="0" y="200"/>
                    </a:cubicBezTo>
                    <a:lnTo>
                      <a:pt x="318" y="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7"/>
              <p:cNvSpPr>
                <a:spLocks/>
              </p:cNvSpPr>
              <p:nvPr/>
            </p:nvSpPr>
            <p:spPr bwMode="auto">
              <a:xfrm>
                <a:off x="1346201" y="2379663"/>
                <a:ext cx="1255713" cy="922338"/>
              </a:xfrm>
              <a:custGeom>
                <a:avLst/>
                <a:gdLst>
                  <a:gd name="T0" fmla="*/ 0 w 791"/>
                  <a:gd name="T1" fmla="*/ 415 h 581"/>
                  <a:gd name="T2" fmla="*/ 99 w 791"/>
                  <a:gd name="T3" fmla="*/ 0 h 581"/>
                  <a:gd name="T4" fmla="*/ 791 w 791"/>
                  <a:gd name="T5" fmla="*/ 166 h 581"/>
                  <a:gd name="T6" fmla="*/ 691 w 791"/>
                  <a:gd name="T7" fmla="*/ 581 h 581"/>
                  <a:gd name="T8" fmla="*/ 0 w 791"/>
                  <a:gd name="T9" fmla="*/ 41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581">
                    <a:moveTo>
                      <a:pt x="0" y="415"/>
                    </a:moveTo>
                    <a:lnTo>
                      <a:pt x="99" y="0"/>
                    </a:lnTo>
                    <a:lnTo>
                      <a:pt x="791" y="166"/>
                    </a:lnTo>
                    <a:lnTo>
                      <a:pt x="691" y="581"/>
                    </a:lnTo>
                    <a:lnTo>
                      <a:pt x="0" y="4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Freeform 18"/>
              <p:cNvSpPr>
                <a:spLocks/>
              </p:cNvSpPr>
              <p:nvPr/>
            </p:nvSpPr>
            <p:spPr bwMode="auto">
              <a:xfrm>
                <a:off x="1346201" y="2643188"/>
                <a:ext cx="1255713" cy="658813"/>
              </a:xfrm>
              <a:custGeom>
                <a:avLst/>
                <a:gdLst>
                  <a:gd name="T0" fmla="*/ 0 w 791"/>
                  <a:gd name="T1" fmla="*/ 249 h 415"/>
                  <a:gd name="T2" fmla="*/ 791 w 791"/>
                  <a:gd name="T3" fmla="*/ 0 h 415"/>
                  <a:gd name="T4" fmla="*/ 691 w 791"/>
                  <a:gd name="T5" fmla="*/ 415 h 415"/>
                  <a:gd name="T6" fmla="*/ 0 w 791"/>
                  <a:gd name="T7" fmla="*/ 249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1" h="415">
                    <a:moveTo>
                      <a:pt x="0" y="249"/>
                    </a:moveTo>
                    <a:lnTo>
                      <a:pt x="791" y="0"/>
                    </a:lnTo>
                    <a:lnTo>
                      <a:pt x="691" y="415"/>
                    </a:lnTo>
                    <a:lnTo>
                      <a:pt x="0" y="2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Freeform 19"/>
              <p:cNvSpPr>
                <a:spLocks/>
              </p:cNvSpPr>
              <p:nvPr/>
            </p:nvSpPr>
            <p:spPr bwMode="auto">
              <a:xfrm>
                <a:off x="2811463" y="2714625"/>
                <a:ext cx="1071563" cy="2138363"/>
              </a:xfrm>
              <a:custGeom>
                <a:avLst/>
                <a:gdLst>
                  <a:gd name="T0" fmla="*/ 0 w 285"/>
                  <a:gd name="T1" fmla="*/ 569 h 569"/>
                  <a:gd name="T2" fmla="*/ 285 w 285"/>
                  <a:gd name="T3" fmla="*/ 285 h 569"/>
                  <a:gd name="T4" fmla="*/ 0 w 285"/>
                  <a:gd name="T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569">
                    <a:moveTo>
                      <a:pt x="0" y="569"/>
                    </a:moveTo>
                    <a:cubicBezTo>
                      <a:pt x="157" y="569"/>
                      <a:pt x="285" y="442"/>
                      <a:pt x="285" y="285"/>
                    </a:cubicBezTo>
                    <a:cubicBezTo>
                      <a:pt x="285" y="128"/>
                      <a:pt x="157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20"/>
              <p:cNvSpPr>
                <a:spLocks/>
              </p:cNvSpPr>
              <p:nvPr/>
            </p:nvSpPr>
            <p:spPr bwMode="auto">
              <a:xfrm>
                <a:off x="1741488" y="2714625"/>
                <a:ext cx="1069975" cy="2138363"/>
              </a:xfrm>
              <a:custGeom>
                <a:avLst/>
                <a:gdLst>
                  <a:gd name="T0" fmla="*/ 285 w 285"/>
                  <a:gd name="T1" fmla="*/ 0 h 569"/>
                  <a:gd name="T2" fmla="*/ 0 w 285"/>
                  <a:gd name="T3" fmla="*/ 285 h 569"/>
                  <a:gd name="T4" fmla="*/ 285 w 285"/>
                  <a:gd name="T5" fmla="*/ 569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569">
                    <a:moveTo>
                      <a:pt x="285" y="0"/>
                    </a:moveTo>
                    <a:cubicBezTo>
                      <a:pt x="128" y="0"/>
                      <a:pt x="0" y="128"/>
                      <a:pt x="0" y="285"/>
                    </a:cubicBezTo>
                    <a:cubicBezTo>
                      <a:pt x="0" y="442"/>
                      <a:pt x="128" y="569"/>
                      <a:pt x="285" y="56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21"/>
              <p:cNvSpPr>
                <a:spLocks/>
              </p:cNvSpPr>
              <p:nvPr/>
            </p:nvSpPr>
            <p:spPr bwMode="auto">
              <a:xfrm>
                <a:off x="3654426" y="4075113"/>
                <a:ext cx="187325" cy="271463"/>
              </a:xfrm>
              <a:custGeom>
                <a:avLst/>
                <a:gdLst>
                  <a:gd name="T0" fmla="*/ 49 w 50"/>
                  <a:gd name="T1" fmla="*/ 0 h 72"/>
                  <a:gd name="T2" fmla="*/ 40 w 50"/>
                  <a:gd name="T3" fmla="*/ 3 h 72"/>
                  <a:gd name="T4" fmla="*/ 33 w 50"/>
                  <a:gd name="T5" fmla="*/ 7 h 72"/>
                  <a:gd name="T6" fmla="*/ 27 w 50"/>
                  <a:gd name="T7" fmla="*/ 15 h 72"/>
                  <a:gd name="T8" fmla="*/ 21 w 50"/>
                  <a:gd name="T9" fmla="*/ 17 h 72"/>
                  <a:gd name="T10" fmla="*/ 16 w 50"/>
                  <a:gd name="T11" fmla="*/ 22 h 72"/>
                  <a:gd name="T12" fmla="*/ 14 w 50"/>
                  <a:gd name="T13" fmla="*/ 22 h 72"/>
                  <a:gd name="T14" fmla="*/ 12 w 50"/>
                  <a:gd name="T15" fmla="*/ 24 h 72"/>
                  <a:gd name="T16" fmla="*/ 9 w 50"/>
                  <a:gd name="T17" fmla="*/ 26 h 72"/>
                  <a:gd name="T18" fmla="*/ 2 w 50"/>
                  <a:gd name="T19" fmla="*/ 37 h 72"/>
                  <a:gd name="T20" fmla="*/ 0 w 50"/>
                  <a:gd name="T21" fmla="*/ 48 h 72"/>
                  <a:gd name="T22" fmla="*/ 3 w 50"/>
                  <a:gd name="T23" fmla="*/ 57 h 72"/>
                  <a:gd name="T24" fmla="*/ 3 w 50"/>
                  <a:gd name="T25" fmla="*/ 59 h 72"/>
                  <a:gd name="T26" fmla="*/ 3 w 50"/>
                  <a:gd name="T27" fmla="*/ 64 h 72"/>
                  <a:gd name="T28" fmla="*/ 6 w 50"/>
                  <a:gd name="T29" fmla="*/ 72 h 72"/>
                  <a:gd name="T30" fmla="*/ 17 w 50"/>
                  <a:gd name="T31" fmla="*/ 70 h 72"/>
                  <a:gd name="T32" fmla="*/ 21 w 50"/>
                  <a:gd name="T33" fmla="*/ 68 h 72"/>
                  <a:gd name="T34" fmla="*/ 50 w 50"/>
                  <a:gd name="T35" fmla="*/ 0 h 72"/>
                  <a:gd name="T36" fmla="*/ 49 w 50"/>
                  <a:gd name="T3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72">
                    <a:moveTo>
                      <a:pt x="49" y="0"/>
                    </a:moveTo>
                    <a:cubicBezTo>
                      <a:pt x="45" y="0"/>
                      <a:pt x="40" y="2"/>
                      <a:pt x="40" y="3"/>
                    </a:cubicBezTo>
                    <a:cubicBezTo>
                      <a:pt x="40" y="4"/>
                      <a:pt x="35" y="7"/>
                      <a:pt x="33" y="7"/>
                    </a:cubicBezTo>
                    <a:cubicBezTo>
                      <a:pt x="31" y="8"/>
                      <a:pt x="28" y="13"/>
                      <a:pt x="27" y="15"/>
                    </a:cubicBezTo>
                    <a:cubicBezTo>
                      <a:pt x="26" y="17"/>
                      <a:pt x="22" y="16"/>
                      <a:pt x="21" y="17"/>
                    </a:cubicBezTo>
                    <a:cubicBezTo>
                      <a:pt x="19" y="18"/>
                      <a:pt x="16" y="20"/>
                      <a:pt x="16" y="22"/>
                    </a:cubicBezTo>
                    <a:cubicBezTo>
                      <a:pt x="16" y="24"/>
                      <a:pt x="15" y="23"/>
                      <a:pt x="14" y="22"/>
                    </a:cubicBezTo>
                    <a:cubicBezTo>
                      <a:pt x="14" y="22"/>
                      <a:pt x="14" y="22"/>
                      <a:pt x="12" y="24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31"/>
                      <a:pt x="3" y="36"/>
                      <a:pt x="2" y="37"/>
                    </a:cubicBezTo>
                    <a:cubicBezTo>
                      <a:pt x="0" y="37"/>
                      <a:pt x="0" y="45"/>
                      <a:pt x="0" y="48"/>
                    </a:cubicBezTo>
                    <a:cubicBezTo>
                      <a:pt x="0" y="51"/>
                      <a:pt x="1" y="55"/>
                      <a:pt x="3" y="57"/>
                    </a:cubicBezTo>
                    <a:cubicBezTo>
                      <a:pt x="3" y="57"/>
                      <a:pt x="3" y="57"/>
                      <a:pt x="3" y="59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8"/>
                      <a:pt x="5" y="71"/>
                      <a:pt x="6" y="72"/>
                    </a:cubicBezTo>
                    <a:cubicBezTo>
                      <a:pt x="7" y="72"/>
                      <a:pt x="14" y="70"/>
                      <a:pt x="17" y="70"/>
                    </a:cubicBezTo>
                    <a:cubicBezTo>
                      <a:pt x="18" y="70"/>
                      <a:pt x="19" y="69"/>
                      <a:pt x="21" y="68"/>
                    </a:cubicBezTo>
                    <a:cubicBezTo>
                      <a:pt x="33" y="47"/>
                      <a:pt x="43" y="24"/>
                      <a:pt x="50" y="0"/>
                    </a:cubicBezTo>
                    <a:cubicBezTo>
                      <a:pt x="50" y="0"/>
                      <a:pt x="49" y="0"/>
                      <a:pt x="4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Freeform 22"/>
              <p:cNvSpPr>
                <a:spLocks/>
              </p:cNvSpPr>
              <p:nvPr/>
            </p:nvSpPr>
            <p:spPr bwMode="auto">
              <a:xfrm>
                <a:off x="1747838" y="3016250"/>
                <a:ext cx="688975" cy="1581150"/>
              </a:xfrm>
              <a:custGeom>
                <a:avLst/>
                <a:gdLst>
                  <a:gd name="T0" fmla="*/ 99 w 183"/>
                  <a:gd name="T1" fmla="*/ 310 h 421"/>
                  <a:gd name="T2" fmla="*/ 99 w 183"/>
                  <a:gd name="T3" fmla="*/ 336 h 421"/>
                  <a:gd name="T4" fmla="*/ 98 w 183"/>
                  <a:gd name="T5" fmla="*/ 372 h 421"/>
                  <a:gd name="T6" fmla="*/ 98 w 183"/>
                  <a:gd name="T7" fmla="*/ 398 h 421"/>
                  <a:gd name="T8" fmla="*/ 106 w 183"/>
                  <a:gd name="T9" fmla="*/ 418 h 421"/>
                  <a:gd name="T10" fmla="*/ 118 w 183"/>
                  <a:gd name="T11" fmla="*/ 417 h 421"/>
                  <a:gd name="T12" fmla="*/ 120 w 183"/>
                  <a:gd name="T13" fmla="*/ 398 h 421"/>
                  <a:gd name="T14" fmla="*/ 125 w 183"/>
                  <a:gd name="T15" fmla="*/ 371 h 421"/>
                  <a:gd name="T16" fmla="*/ 140 w 183"/>
                  <a:gd name="T17" fmla="*/ 352 h 421"/>
                  <a:gd name="T18" fmla="*/ 151 w 183"/>
                  <a:gd name="T19" fmla="*/ 337 h 421"/>
                  <a:gd name="T20" fmla="*/ 166 w 183"/>
                  <a:gd name="T21" fmla="*/ 318 h 421"/>
                  <a:gd name="T22" fmla="*/ 174 w 183"/>
                  <a:gd name="T23" fmla="*/ 291 h 421"/>
                  <a:gd name="T24" fmla="*/ 183 w 183"/>
                  <a:gd name="T25" fmla="*/ 273 h 421"/>
                  <a:gd name="T26" fmla="*/ 178 w 183"/>
                  <a:gd name="T27" fmla="*/ 260 h 421"/>
                  <a:gd name="T28" fmla="*/ 155 w 183"/>
                  <a:gd name="T29" fmla="*/ 251 h 421"/>
                  <a:gd name="T30" fmla="*/ 129 w 183"/>
                  <a:gd name="T31" fmla="*/ 228 h 421"/>
                  <a:gd name="T32" fmla="*/ 106 w 183"/>
                  <a:gd name="T33" fmla="*/ 214 h 421"/>
                  <a:gd name="T34" fmla="*/ 91 w 183"/>
                  <a:gd name="T35" fmla="*/ 213 h 421"/>
                  <a:gd name="T36" fmla="*/ 73 w 183"/>
                  <a:gd name="T37" fmla="*/ 221 h 421"/>
                  <a:gd name="T38" fmla="*/ 61 w 183"/>
                  <a:gd name="T39" fmla="*/ 192 h 421"/>
                  <a:gd name="T40" fmla="*/ 37 w 183"/>
                  <a:gd name="T41" fmla="*/ 183 h 421"/>
                  <a:gd name="T42" fmla="*/ 61 w 183"/>
                  <a:gd name="T43" fmla="*/ 165 h 421"/>
                  <a:gd name="T44" fmla="*/ 80 w 183"/>
                  <a:gd name="T45" fmla="*/ 169 h 421"/>
                  <a:gd name="T46" fmla="*/ 91 w 183"/>
                  <a:gd name="T47" fmla="*/ 144 h 421"/>
                  <a:gd name="T48" fmla="*/ 104 w 183"/>
                  <a:gd name="T49" fmla="*/ 126 h 421"/>
                  <a:gd name="T50" fmla="*/ 119 w 183"/>
                  <a:gd name="T51" fmla="*/ 116 h 421"/>
                  <a:gd name="T52" fmla="*/ 125 w 183"/>
                  <a:gd name="T53" fmla="*/ 101 h 421"/>
                  <a:gd name="T54" fmla="*/ 135 w 183"/>
                  <a:gd name="T55" fmla="*/ 102 h 421"/>
                  <a:gd name="T56" fmla="*/ 144 w 183"/>
                  <a:gd name="T57" fmla="*/ 109 h 421"/>
                  <a:gd name="T58" fmla="*/ 141 w 183"/>
                  <a:gd name="T59" fmla="*/ 86 h 421"/>
                  <a:gd name="T60" fmla="*/ 132 w 183"/>
                  <a:gd name="T61" fmla="*/ 70 h 421"/>
                  <a:gd name="T62" fmla="*/ 119 w 183"/>
                  <a:gd name="T63" fmla="*/ 62 h 421"/>
                  <a:gd name="T64" fmla="*/ 104 w 183"/>
                  <a:gd name="T65" fmla="*/ 49 h 421"/>
                  <a:gd name="T66" fmla="*/ 93 w 183"/>
                  <a:gd name="T67" fmla="*/ 73 h 421"/>
                  <a:gd name="T68" fmla="*/ 86 w 183"/>
                  <a:gd name="T69" fmla="*/ 80 h 421"/>
                  <a:gd name="T70" fmla="*/ 71 w 183"/>
                  <a:gd name="T71" fmla="*/ 69 h 421"/>
                  <a:gd name="T72" fmla="*/ 71 w 183"/>
                  <a:gd name="T73" fmla="*/ 52 h 421"/>
                  <a:gd name="T74" fmla="*/ 92 w 183"/>
                  <a:gd name="T75" fmla="*/ 34 h 421"/>
                  <a:gd name="T76" fmla="*/ 99 w 183"/>
                  <a:gd name="T77" fmla="*/ 19 h 421"/>
                  <a:gd name="T78" fmla="*/ 113 w 183"/>
                  <a:gd name="T79" fmla="*/ 28 h 421"/>
                  <a:gd name="T80" fmla="*/ 122 w 183"/>
                  <a:gd name="T81" fmla="*/ 50 h 421"/>
                  <a:gd name="T82" fmla="*/ 131 w 183"/>
                  <a:gd name="T83" fmla="*/ 38 h 421"/>
                  <a:gd name="T84" fmla="*/ 134 w 183"/>
                  <a:gd name="T85" fmla="*/ 28 h 421"/>
                  <a:gd name="T86" fmla="*/ 126 w 183"/>
                  <a:gd name="T87" fmla="*/ 13 h 421"/>
                  <a:gd name="T88" fmla="*/ 105 w 183"/>
                  <a:gd name="T89" fmla="*/ 6 h 421"/>
                  <a:gd name="T90" fmla="*/ 84 w 183"/>
                  <a:gd name="T91" fmla="*/ 11 h 421"/>
                  <a:gd name="T92" fmla="*/ 84 w 183"/>
                  <a:gd name="T93" fmla="*/ 23 h 421"/>
                  <a:gd name="T94" fmla="*/ 70 w 183"/>
                  <a:gd name="T95" fmla="*/ 16 h 421"/>
                  <a:gd name="T96" fmla="*/ 64 w 183"/>
                  <a:gd name="T97" fmla="*/ 22 h 421"/>
                  <a:gd name="T98" fmla="*/ 9 w 183"/>
                  <a:gd name="T99" fmla="*/ 181 h 421"/>
                  <a:gd name="T100" fmla="*/ 16 w 183"/>
                  <a:gd name="T101" fmla="*/ 181 h 421"/>
                  <a:gd name="T102" fmla="*/ 48 w 183"/>
                  <a:gd name="T103" fmla="*/ 210 h 421"/>
                  <a:gd name="T104" fmla="*/ 63 w 183"/>
                  <a:gd name="T105" fmla="*/ 221 h 421"/>
                  <a:gd name="T106" fmla="*/ 79 w 183"/>
                  <a:gd name="T107" fmla="*/ 232 h 421"/>
                  <a:gd name="T108" fmla="*/ 74 w 183"/>
                  <a:gd name="T109" fmla="*/ 261 h 421"/>
                  <a:gd name="T110" fmla="*/ 81 w 183"/>
                  <a:gd name="T111" fmla="*/ 283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3" h="421">
                    <a:moveTo>
                      <a:pt x="85" y="289"/>
                    </a:moveTo>
                    <a:cubicBezTo>
                      <a:pt x="85" y="290"/>
                      <a:pt x="90" y="295"/>
                      <a:pt x="92" y="297"/>
                    </a:cubicBezTo>
                    <a:cubicBezTo>
                      <a:pt x="94" y="299"/>
                      <a:pt x="98" y="307"/>
                      <a:pt x="99" y="310"/>
                    </a:cubicBezTo>
                    <a:cubicBezTo>
                      <a:pt x="100" y="313"/>
                      <a:pt x="99" y="318"/>
                      <a:pt x="99" y="319"/>
                    </a:cubicBezTo>
                    <a:cubicBezTo>
                      <a:pt x="99" y="320"/>
                      <a:pt x="100" y="322"/>
                      <a:pt x="100" y="323"/>
                    </a:cubicBezTo>
                    <a:cubicBezTo>
                      <a:pt x="100" y="324"/>
                      <a:pt x="98" y="333"/>
                      <a:pt x="99" y="336"/>
                    </a:cubicBezTo>
                    <a:cubicBezTo>
                      <a:pt x="100" y="339"/>
                      <a:pt x="95" y="350"/>
                      <a:pt x="95" y="355"/>
                    </a:cubicBezTo>
                    <a:cubicBezTo>
                      <a:pt x="95" y="360"/>
                      <a:pt x="98" y="367"/>
                      <a:pt x="99" y="367"/>
                    </a:cubicBezTo>
                    <a:cubicBezTo>
                      <a:pt x="100" y="366"/>
                      <a:pt x="100" y="371"/>
                      <a:pt x="98" y="372"/>
                    </a:cubicBezTo>
                    <a:cubicBezTo>
                      <a:pt x="97" y="373"/>
                      <a:pt x="95" y="377"/>
                      <a:pt x="96" y="377"/>
                    </a:cubicBezTo>
                    <a:cubicBezTo>
                      <a:pt x="97" y="377"/>
                      <a:pt x="96" y="381"/>
                      <a:pt x="96" y="383"/>
                    </a:cubicBezTo>
                    <a:cubicBezTo>
                      <a:pt x="96" y="385"/>
                      <a:pt x="98" y="395"/>
                      <a:pt x="98" y="398"/>
                    </a:cubicBezTo>
                    <a:cubicBezTo>
                      <a:pt x="98" y="401"/>
                      <a:pt x="102" y="407"/>
                      <a:pt x="103" y="410"/>
                    </a:cubicBezTo>
                    <a:cubicBezTo>
                      <a:pt x="104" y="412"/>
                      <a:pt x="105" y="416"/>
                      <a:pt x="105" y="417"/>
                    </a:cubicBezTo>
                    <a:cubicBezTo>
                      <a:pt x="105" y="417"/>
                      <a:pt x="106" y="418"/>
                      <a:pt x="106" y="418"/>
                    </a:cubicBezTo>
                    <a:cubicBezTo>
                      <a:pt x="106" y="418"/>
                      <a:pt x="109" y="419"/>
                      <a:pt x="110" y="420"/>
                    </a:cubicBezTo>
                    <a:cubicBezTo>
                      <a:pt x="111" y="421"/>
                      <a:pt x="117" y="420"/>
                      <a:pt x="119" y="420"/>
                    </a:cubicBezTo>
                    <a:cubicBezTo>
                      <a:pt x="121" y="419"/>
                      <a:pt x="119" y="418"/>
                      <a:pt x="118" y="417"/>
                    </a:cubicBezTo>
                    <a:cubicBezTo>
                      <a:pt x="117" y="416"/>
                      <a:pt x="116" y="411"/>
                      <a:pt x="115" y="410"/>
                    </a:cubicBezTo>
                    <a:cubicBezTo>
                      <a:pt x="114" y="410"/>
                      <a:pt x="114" y="404"/>
                      <a:pt x="115" y="402"/>
                    </a:cubicBezTo>
                    <a:cubicBezTo>
                      <a:pt x="116" y="401"/>
                      <a:pt x="119" y="399"/>
                      <a:pt x="120" y="398"/>
                    </a:cubicBezTo>
                    <a:cubicBezTo>
                      <a:pt x="120" y="396"/>
                      <a:pt x="120" y="391"/>
                      <a:pt x="119" y="390"/>
                    </a:cubicBezTo>
                    <a:cubicBezTo>
                      <a:pt x="118" y="390"/>
                      <a:pt x="119" y="383"/>
                      <a:pt x="119" y="380"/>
                    </a:cubicBezTo>
                    <a:cubicBezTo>
                      <a:pt x="118" y="377"/>
                      <a:pt x="124" y="374"/>
                      <a:pt x="125" y="371"/>
                    </a:cubicBezTo>
                    <a:cubicBezTo>
                      <a:pt x="125" y="369"/>
                      <a:pt x="132" y="366"/>
                      <a:pt x="133" y="365"/>
                    </a:cubicBezTo>
                    <a:cubicBezTo>
                      <a:pt x="135" y="363"/>
                      <a:pt x="136" y="356"/>
                      <a:pt x="136" y="355"/>
                    </a:cubicBezTo>
                    <a:cubicBezTo>
                      <a:pt x="135" y="353"/>
                      <a:pt x="138" y="352"/>
                      <a:pt x="140" y="352"/>
                    </a:cubicBezTo>
                    <a:cubicBezTo>
                      <a:pt x="141" y="352"/>
                      <a:pt x="143" y="351"/>
                      <a:pt x="143" y="351"/>
                    </a:cubicBezTo>
                    <a:cubicBezTo>
                      <a:pt x="144" y="351"/>
                      <a:pt x="146" y="347"/>
                      <a:pt x="146" y="347"/>
                    </a:cubicBezTo>
                    <a:cubicBezTo>
                      <a:pt x="147" y="346"/>
                      <a:pt x="149" y="338"/>
                      <a:pt x="151" y="337"/>
                    </a:cubicBezTo>
                    <a:cubicBezTo>
                      <a:pt x="153" y="336"/>
                      <a:pt x="154" y="331"/>
                      <a:pt x="154" y="330"/>
                    </a:cubicBezTo>
                    <a:cubicBezTo>
                      <a:pt x="154" y="328"/>
                      <a:pt x="157" y="324"/>
                      <a:pt x="158" y="323"/>
                    </a:cubicBezTo>
                    <a:cubicBezTo>
                      <a:pt x="158" y="322"/>
                      <a:pt x="165" y="319"/>
                      <a:pt x="166" y="318"/>
                    </a:cubicBezTo>
                    <a:cubicBezTo>
                      <a:pt x="167" y="318"/>
                      <a:pt x="169" y="308"/>
                      <a:pt x="169" y="304"/>
                    </a:cubicBezTo>
                    <a:cubicBezTo>
                      <a:pt x="170" y="300"/>
                      <a:pt x="172" y="295"/>
                      <a:pt x="172" y="294"/>
                    </a:cubicBezTo>
                    <a:cubicBezTo>
                      <a:pt x="172" y="293"/>
                      <a:pt x="174" y="292"/>
                      <a:pt x="174" y="291"/>
                    </a:cubicBezTo>
                    <a:cubicBezTo>
                      <a:pt x="175" y="291"/>
                      <a:pt x="176" y="286"/>
                      <a:pt x="177" y="285"/>
                    </a:cubicBezTo>
                    <a:cubicBezTo>
                      <a:pt x="178" y="284"/>
                      <a:pt x="182" y="280"/>
                      <a:pt x="182" y="279"/>
                    </a:cubicBezTo>
                    <a:cubicBezTo>
                      <a:pt x="182" y="278"/>
                      <a:pt x="182" y="275"/>
                      <a:pt x="183" y="273"/>
                    </a:cubicBezTo>
                    <a:cubicBezTo>
                      <a:pt x="183" y="273"/>
                      <a:pt x="183" y="273"/>
                      <a:pt x="183" y="270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2" y="263"/>
                      <a:pt x="178" y="260"/>
                      <a:pt x="178" y="260"/>
                    </a:cubicBezTo>
                    <a:cubicBezTo>
                      <a:pt x="177" y="261"/>
                      <a:pt x="173" y="258"/>
                      <a:pt x="171" y="257"/>
                    </a:cubicBezTo>
                    <a:cubicBezTo>
                      <a:pt x="169" y="256"/>
                      <a:pt x="164" y="255"/>
                      <a:pt x="162" y="255"/>
                    </a:cubicBezTo>
                    <a:cubicBezTo>
                      <a:pt x="161" y="255"/>
                      <a:pt x="157" y="252"/>
                      <a:pt x="155" y="251"/>
                    </a:cubicBezTo>
                    <a:cubicBezTo>
                      <a:pt x="153" y="251"/>
                      <a:pt x="148" y="250"/>
                      <a:pt x="147" y="249"/>
                    </a:cubicBezTo>
                    <a:cubicBezTo>
                      <a:pt x="146" y="248"/>
                      <a:pt x="145" y="241"/>
                      <a:pt x="141" y="239"/>
                    </a:cubicBezTo>
                    <a:cubicBezTo>
                      <a:pt x="137" y="236"/>
                      <a:pt x="129" y="230"/>
                      <a:pt x="129" y="228"/>
                    </a:cubicBezTo>
                    <a:cubicBezTo>
                      <a:pt x="128" y="226"/>
                      <a:pt x="120" y="222"/>
                      <a:pt x="118" y="220"/>
                    </a:cubicBezTo>
                    <a:cubicBezTo>
                      <a:pt x="115" y="219"/>
                      <a:pt x="112" y="219"/>
                      <a:pt x="111" y="219"/>
                    </a:cubicBezTo>
                    <a:cubicBezTo>
                      <a:pt x="111" y="220"/>
                      <a:pt x="108" y="215"/>
                      <a:pt x="106" y="214"/>
                    </a:cubicBezTo>
                    <a:cubicBezTo>
                      <a:pt x="105" y="213"/>
                      <a:pt x="100" y="212"/>
                      <a:pt x="100" y="213"/>
                    </a:cubicBezTo>
                    <a:cubicBezTo>
                      <a:pt x="100" y="214"/>
                      <a:pt x="96" y="213"/>
                      <a:pt x="96" y="212"/>
                    </a:cubicBezTo>
                    <a:cubicBezTo>
                      <a:pt x="95" y="211"/>
                      <a:pt x="93" y="213"/>
                      <a:pt x="91" y="213"/>
                    </a:cubicBezTo>
                    <a:cubicBezTo>
                      <a:pt x="90" y="213"/>
                      <a:pt x="86" y="219"/>
                      <a:pt x="85" y="221"/>
                    </a:cubicBezTo>
                    <a:cubicBezTo>
                      <a:pt x="83" y="222"/>
                      <a:pt x="81" y="220"/>
                      <a:pt x="80" y="219"/>
                    </a:cubicBezTo>
                    <a:cubicBezTo>
                      <a:pt x="78" y="219"/>
                      <a:pt x="74" y="220"/>
                      <a:pt x="73" y="221"/>
                    </a:cubicBezTo>
                    <a:cubicBezTo>
                      <a:pt x="72" y="222"/>
                      <a:pt x="69" y="214"/>
                      <a:pt x="69" y="211"/>
                    </a:cubicBezTo>
                    <a:cubicBezTo>
                      <a:pt x="70" y="208"/>
                      <a:pt x="66" y="201"/>
                      <a:pt x="64" y="201"/>
                    </a:cubicBezTo>
                    <a:cubicBezTo>
                      <a:pt x="61" y="201"/>
                      <a:pt x="60" y="194"/>
                      <a:pt x="61" y="192"/>
                    </a:cubicBezTo>
                    <a:cubicBezTo>
                      <a:pt x="61" y="189"/>
                      <a:pt x="56" y="188"/>
                      <a:pt x="54" y="187"/>
                    </a:cubicBezTo>
                    <a:cubicBezTo>
                      <a:pt x="53" y="187"/>
                      <a:pt x="49" y="191"/>
                      <a:pt x="49" y="193"/>
                    </a:cubicBezTo>
                    <a:cubicBezTo>
                      <a:pt x="48" y="194"/>
                      <a:pt x="36" y="190"/>
                      <a:pt x="37" y="183"/>
                    </a:cubicBezTo>
                    <a:cubicBezTo>
                      <a:pt x="39" y="175"/>
                      <a:pt x="45" y="167"/>
                      <a:pt x="46" y="166"/>
                    </a:cubicBezTo>
                    <a:cubicBezTo>
                      <a:pt x="47" y="165"/>
                      <a:pt x="56" y="165"/>
                      <a:pt x="57" y="166"/>
                    </a:cubicBezTo>
                    <a:cubicBezTo>
                      <a:pt x="59" y="167"/>
                      <a:pt x="61" y="166"/>
                      <a:pt x="61" y="165"/>
                    </a:cubicBezTo>
                    <a:cubicBezTo>
                      <a:pt x="61" y="165"/>
                      <a:pt x="68" y="166"/>
                      <a:pt x="70" y="166"/>
                    </a:cubicBezTo>
                    <a:cubicBezTo>
                      <a:pt x="72" y="167"/>
                      <a:pt x="75" y="175"/>
                      <a:pt x="77" y="176"/>
                    </a:cubicBezTo>
                    <a:cubicBezTo>
                      <a:pt x="79" y="177"/>
                      <a:pt x="80" y="171"/>
                      <a:pt x="80" y="169"/>
                    </a:cubicBezTo>
                    <a:cubicBezTo>
                      <a:pt x="80" y="168"/>
                      <a:pt x="79" y="164"/>
                      <a:pt x="78" y="163"/>
                    </a:cubicBezTo>
                    <a:cubicBezTo>
                      <a:pt x="78" y="162"/>
                      <a:pt x="82" y="153"/>
                      <a:pt x="85" y="151"/>
                    </a:cubicBezTo>
                    <a:cubicBezTo>
                      <a:pt x="88" y="150"/>
                      <a:pt x="91" y="145"/>
                      <a:pt x="91" y="144"/>
                    </a:cubicBezTo>
                    <a:cubicBezTo>
                      <a:pt x="91" y="143"/>
                      <a:pt x="93" y="142"/>
                      <a:pt x="94" y="142"/>
                    </a:cubicBezTo>
                    <a:cubicBezTo>
                      <a:pt x="95" y="141"/>
                      <a:pt x="94" y="134"/>
                      <a:pt x="95" y="132"/>
                    </a:cubicBezTo>
                    <a:cubicBezTo>
                      <a:pt x="96" y="131"/>
                      <a:pt x="102" y="127"/>
                      <a:pt x="104" y="126"/>
                    </a:cubicBezTo>
                    <a:cubicBezTo>
                      <a:pt x="106" y="126"/>
                      <a:pt x="107" y="121"/>
                      <a:pt x="107" y="120"/>
                    </a:cubicBezTo>
                    <a:cubicBezTo>
                      <a:pt x="106" y="119"/>
                      <a:pt x="111" y="115"/>
                      <a:pt x="114" y="114"/>
                    </a:cubicBezTo>
                    <a:cubicBezTo>
                      <a:pt x="117" y="113"/>
                      <a:pt x="119" y="115"/>
                      <a:pt x="119" y="116"/>
                    </a:cubicBezTo>
                    <a:cubicBezTo>
                      <a:pt x="119" y="116"/>
                      <a:pt x="123" y="114"/>
                      <a:pt x="125" y="112"/>
                    </a:cubicBezTo>
                    <a:cubicBezTo>
                      <a:pt x="127" y="111"/>
                      <a:pt x="125" y="108"/>
                      <a:pt x="124" y="107"/>
                    </a:cubicBezTo>
                    <a:cubicBezTo>
                      <a:pt x="122" y="106"/>
                      <a:pt x="123" y="102"/>
                      <a:pt x="125" y="101"/>
                    </a:cubicBezTo>
                    <a:cubicBezTo>
                      <a:pt x="126" y="101"/>
                      <a:pt x="127" y="97"/>
                      <a:pt x="127" y="97"/>
                    </a:cubicBezTo>
                    <a:cubicBezTo>
                      <a:pt x="127" y="96"/>
                      <a:pt x="133" y="97"/>
                      <a:pt x="136" y="95"/>
                    </a:cubicBezTo>
                    <a:cubicBezTo>
                      <a:pt x="138" y="93"/>
                      <a:pt x="136" y="100"/>
                      <a:pt x="135" y="102"/>
                    </a:cubicBezTo>
                    <a:cubicBezTo>
                      <a:pt x="133" y="105"/>
                      <a:pt x="136" y="107"/>
                      <a:pt x="137" y="107"/>
                    </a:cubicBezTo>
                    <a:cubicBezTo>
                      <a:pt x="138" y="106"/>
                      <a:pt x="140" y="108"/>
                      <a:pt x="140" y="109"/>
                    </a:cubicBezTo>
                    <a:cubicBezTo>
                      <a:pt x="140" y="110"/>
                      <a:pt x="143" y="108"/>
                      <a:pt x="144" y="109"/>
                    </a:cubicBezTo>
                    <a:cubicBezTo>
                      <a:pt x="146" y="110"/>
                      <a:pt x="147" y="107"/>
                      <a:pt x="147" y="105"/>
                    </a:cubicBezTo>
                    <a:cubicBezTo>
                      <a:pt x="147" y="104"/>
                      <a:pt x="143" y="101"/>
                      <a:pt x="142" y="99"/>
                    </a:cubicBezTo>
                    <a:cubicBezTo>
                      <a:pt x="142" y="98"/>
                      <a:pt x="141" y="88"/>
                      <a:pt x="141" y="86"/>
                    </a:cubicBezTo>
                    <a:cubicBezTo>
                      <a:pt x="141" y="84"/>
                      <a:pt x="139" y="81"/>
                      <a:pt x="138" y="81"/>
                    </a:cubicBezTo>
                    <a:cubicBezTo>
                      <a:pt x="137" y="82"/>
                      <a:pt x="135" y="76"/>
                      <a:pt x="134" y="75"/>
                    </a:cubicBezTo>
                    <a:cubicBezTo>
                      <a:pt x="132" y="74"/>
                      <a:pt x="132" y="71"/>
                      <a:pt x="132" y="70"/>
                    </a:cubicBezTo>
                    <a:cubicBezTo>
                      <a:pt x="132" y="69"/>
                      <a:pt x="127" y="64"/>
                      <a:pt x="126" y="62"/>
                    </a:cubicBezTo>
                    <a:cubicBezTo>
                      <a:pt x="125" y="60"/>
                      <a:pt x="124" y="60"/>
                      <a:pt x="124" y="61"/>
                    </a:cubicBezTo>
                    <a:cubicBezTo>
                      <a:pt x="123" y="62"/>
                      <a:pt x="120" y="62"/>
                      <a:pt x="119" y="62"/>
                    </a:cubicBezTo>
                    <a:cubicBezTo>
                      <a:pt x="117" y="62"/>
                      <a:pt x="116" y="57"/>
                      <a:pt x="116" y="55"/>
                    </a:cubicBezTo>
                    <a:cubicBezTo>
                      <a:pt x="116" y="53"/>
                      <a:pt x="110" y="53"/>
                      <a:pt x="109" y="51"/>
                    </a:cubicBezTo>
                    <a:cubicBezTo>
                      <a:pt x="108" y="49"/>
                      <a:pt x="104" y="50"/>
                      <a:pt x="104" y="49"/>
                    </a:cubicBezTo>
                    <a:cubicBezTo>
                      <a:pt x="103" y="48"/>
                      <a:pt x="99" y="47"/>
                      <a:pt x="99" y="47"/>
                    </a:cubicBezTo>
                    <a:cubicBezTo>
                      <a:pt x="98" y="48"/>
                      <a:pt x="98" y="62"/>
                      <a:pt x="98" y="66"/>
                    </a:cubicBezTo>
                    <a:cubicBezTo>
                      <a:pt x="97" y="70"/>
                      <a:pt x="94" y="73"/>
                      <a:pt x="93" y="73"/>
                    </a:cubicBezTo>
                    <a:cubicBezTo>
                      <a:pt x="91" y="73"/>
                      <a:pt x="92" y="76"/>
                      <a:pt x="93" y="75"/>
                    </a:cubicBezTo>
                    <a:cubicBezTo>
                      <a:pt x="94" y="75"/>
                      <a:pt x="91" y="79"/>
                      <a:pt x="90" y="82"/>
                    </a:cubicBezTo>
                    <a:cubicBezTo>
                      <a:pt x="90" y="85"/>
                      <a:pt x="87" y="82"/>
                      <a:pt x="86" y="80"/>
                    </a:cubicBezTo>
                    <a:cubicBezTo>
                      <a:pt x="86" y="77"/>
                      <a:pt x="83" y="73"/>
                      <a:pt x="82" y="74"/>
                    </a:cubicBezTo>
                    <a:cubicBezTo>
                      <a:pt x="82" y="75"/>
                      <a:pt x="80" y="73"/>
                      <a:pt x="79" y="74"/>
                    </a:cubicBezTo>
                    <a:cubicBezTo>
                      <a:pt x="78" y="74"/>
                      <a:pt x="73" y="71"/>
                      <a:pt x="71" y="69"/>
                    </a:cubicBezTo>
                    <a:cubicBezTo>
                      <a:pt x="68" y="68"/>
                      <a:pt x="67" y="62"/>
                      <a:pt x="66" y="61"/>
                    </a:cubicBezTo>
                    <a:cubicBezTo>
                      <a:pt x="65" y="60"/>
                      <a:pt x="66" y="60"/>
                      <a:pt x="66" y="59"/>
                    </a:cubicBezTo>
                    <a:cubicBezTo>
                      <a:pt x="66" y="57"/>
                      <a:pt x="70" y="54"/>
                      <a:pt x="71" y="52"/>
                    </a:cubicBezTo>
                    <a:cubicBezTo>
                      <a:pt x="72" y="50"/>
                      <a:pt x="77" y="44"/>
                      <a:pt x="79" y="43"/>
                    </a:cubicBezTo>
                    <a:cubicBezTo>
                      <a:pt x="81" y="42"/>
                      <a:pt x="82" y="38"/>
                      <a:pt x="82" y="38"/>
                    </a:cubicBezTo>
                    <a:cubicBezTo>
                      <a:pt x="82" y="37"/>
                      <a:pt x="90" y="34"/>
                      <a:pt x="92" y="34"/>
                    </a:cubicBezTo>
                    <a:cubicBezTo>
                      <a:pt x="95" y="33"/>
                      <a:pt x="97" y="26"/>
                      <a:pt x="97" y="25"/>
                    </a:cubicBezTo>
                    <a:cubicBezTo>
                      <a:pt x="97" y="23"/>
                      <a:pt x="95" y="19"/>
                      <a:pt x="94" y="19"/>
                    </a:cubicBezTo>
                    <a:cubicBezTo>
                      <a:pt x="93" y="19"/>
                      <a:pt x="98" y="18"/>
                      <a:pt x="99" y="19"/>
                    </a:cubicBezTo>
                    <a:cubicBezTo>
                      <a:pt x="100" y="20"/>
                      <a:pt x="105" y="18"/>
                      <a:pt x="106" y="19"/>
                    </a:cubicBezTo>
                    <a:cubicBezTo>
                      <a:pt x="108" y="20"/>
                      <a:pt x="111" y="22"/>
                      <a:pt x="114" y="23"/>
                    </a:cubicBezTo>
                    <a:cubicBezTo>
                      <a:pt x="114" y="23"/>
                      <a:pt x="114" y="23"/>
                      <a:pt x="113" y="2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06" y="38"/>
                      <a:pt x="104" y="43"/>
                      <a:pt x="106" y="43"/>
                    </a:cubicBezTo>
                    <a:cubicBezTo>
                      <a:pt x="108" y="43"/>
                      <a:pt x="119" y="47"/>
                      <a:pt x="122" y="50"/>
                    </a:cubicBezTo>
                    <a:cubicBezTo>
                      <a:pt x="125" y="52"/>
                      <a:pt x="126" y="47"/>
                      <a:pt x="127" y="45"/>
                    </a:cubicBezTo>
                    <a:cubicBezTo>
                      <a:pt x="128" y="43"/>
                      <a:pt x="127" y="38"/>
                      <a:pt x="127" y="37"/>
                    </a:cubicBezTo>
                    <a:cubicBezTo>
                      <a:pt x="126" y="36"/>
                      <a:pt x="130" y="36"/>
                      <a:pt x="131" y="38"/>
                    </a:cubicBezTo>
                    <a:cubicBezTo>
                      <a:pt x="132" y="39"/>
                      <a:pt x="134" y="36"/>
                      <a:pt x="135" y="36"/>
                    </a:cubicBezTo>
                    <a:cubicBezTo>
                      <a:pt x="135" y="36"/>
                      <a:pt x="136" y="31"/>
                      <a:pt x="136" y="30"/>
                    </a:cubicBezTo>
                    <a:cubicBezTo>
                      <a:pt x="137" y="30"/>
                      <a:pt x="134" y="29"/>
                      <a:pt x="134" y="28"/>
                    </a:cubicBezTo>
                    <a:cubicBezTo>
                      <a:pt x="134" y="27"/>
                      <a:pt x="130" y="24"/>
                      <a:pt x="128" y="24"/>
                    </a:cubicBezTo>
                    <a:cubicBezTo>
                      <a:pt x="126" y="23"/>
                      <a:pt x="126" y="20"/>
                      <a:pt x="127" y="19"/>
                    </a:cubicBezTo>
                    <a:cubicBezTo>
                      <a:pt x="128" y="19"/>
                      <a:pt x="126" y="15"/>
                      <a:pt x="126" y="13"/>
                    </a:cubicBezTo>
                    <a:cubicBezTo>
                      <a:pt x="125" y="12"/>
                      <a:pt x="120" y="11"/>
                      <a:pt x="118" y="11"/>
                    </a:cubicBezTo>
                    <a:cubicBezTo>
                      <a:pt x="117" y="11"/>
                      <a:pt x="115" y="7"/>
                      <a:pt x="114" y="6"/>
                    </a:cubicBezTo>
                    <a:cubicBezTo>
                      <a:pt x="113" y="6"/>
                      <a:pt x="107" y="5"/>
                      <a:pt x="105" y="6"/>
                    </a:cubicBezTo>
                    <a:cubicBezTo>
                      <a:pt x="104" y="6"/>
                      <a:pt x="101" y="1"/>
                      <a:pt x="98" y="3"/>
                    </a:cubicBezTo>
                    <a:cubicBezTo>
                      <a:pt x="96" y="4"/>
                      <a:pt x="93" y="1"/>
                      <a:pt x="92" y="0"/>
                    </a:cubicBezTo>
                    <a:cubicBezTo>
                      <a:pt x="90" y="0"/>
                      <a:pt x="84" y="6"/>
                      <a:pt x="84" y="11"/>
                    </a:cubicBezTo>
                    <a:cubicBezTo>
                      <a:pt x="84" y="15"/>
                      <a:pt x="87" y="20"/>
                      <a:pt x="88" y="20"/>
                    </a:cubicBezTo>
                    <a:cubicBezTo>
                      <a:pt x="89" y="20"/>
                      <a:pt x="87" y="24"/>
                      <a:pt x="86" y="26"/>
                    </a:cubicBezTo>
                    <a:cubicBezTo>
                      <a:pt x="85" y="27"/>
                      <a:pt x="83" y="24"/>
                      <a:pt x="84" y="23"/>
                    </a:cubicBezTo>
                    <a:cubicBezTo>
                      <a:pt x="85" y="22"/>
                      <a:pt x="81" y="17"/>
                      <a:pt x="80" y="15"/>
                    </a:cubicBezTo>
                    <a:cubicBezTo>
                      <a:pt x="79" y="14"/>
                      <a:pt x="76" y="13"/>
                      <a:pt x="74" y="12"/>
                    </a:cubicBezTo>
                    <a:cubicBezTo>
                      <a:pt x="72" y="13"/>
                      <a:pt x="71" y="15"/>
                      <a:pt x="70" y="16"/>
                    </a:cubicBezTo>
                    <a:cubicBezTo>
                      <a:pt x="70" y="18"/>
                      <a:pt x="71" y="20"/>
                      <a:pt x="70" y="22"/>
                    </a:cubicBezTo>
                    <a:cubicBezTo>
                      <a:pt x="69" y="24"/>
                      <a:pt x="67" y="25"/>
                      <a:pt x="67" y="24"/>
                    </a:cubicBezTo>
                    <a:cubicBezTo>
                      <a:pt x="67" y="23"/>
                      <a:pt x="66" y="23"/>
                      <a:pt x="64" y="22"/>
                    </a:cubicBezTo>
                    <a:cubicBezTo>
                      <a:pt x="30" y="64"/>
                      <a:pt x="7" y="115"/>
                      <a:pt x="0" y="171"/>
                    </a:cubicBezTo>
                    <a:cubicBezTo>
                      <a:pt x="1" y="173"/>
                      <a:pt x="3" y="175"/>
                      <a:pt x="3" y="176"/>
                    </a:cubicBezTo>
                    <a:cubicBezTo>
                      <a:pt x="4" y="179"/>
                      <a:pt x="9" y="180"/>
                      <a:pt x="9" y="181"/>
                    </a:cubicBezTo>
                    <a:cubicBezTo>
                      <a:pt x="10" y="181"/>
                      <a:pt x="11" y="176"/>
                      <a:pt x="10" y="175"/>
                    </a:cubicBezTo>
                    <a:cubicBezTo>
                      <a:pt x="9" y="173"/>
                      <a:pt x="11" y="172"/>
                      <a:pt x="11" y="173"/>
                    </a:cubicBezTo>
                    <a:cubicBezTo>
                      <a:pt x="11" y="174"/>
                      <a:pt x="15" y="179"/>
                      <a:pt x="16" y="181"/>
                    </a:cubicBezTo>
                    <a:cubicBezTo>
                      <a:pt x="18" y="182"/>
                      <a:pt x="19" y="193"/>
                      <a:pt x="20" y="196"/>
                    </a:cubicBezTo>
                    <a:cubicBezTo>
                      <a:pt x="22" y="198"/>
                      <a:pt x="34" y="203"/>
                      <a:pt x="38" y="204"/>
                    </a:cubicBezTo>
                    <a:cubicBezTo>
                      <a:pt x="42" y="205"/>
                      <a:pt x="47" y="209"/>
                      <a:pt x="48" y="210"/>
                    </a:cubicBezTo>
                    <a:cubicBezTo>
                      <a:pt x="49" y="212"/>
                      <a:pt x="54" y="212"/>
                      <a:pt x="56" y="213"/>
                    </a:cubicBezTo>
                    <a:cubicBezTo>
                      <a:pt x="57" y="213"/>
                      <a:pt x="59" y="217"/>
                      <a:pt x="61" y="218"/>
                    </a:cubicBezTo>
                    <a:cubicBezTo>
                      <a:pt x="62" y="219"/>
                      <a:pt x="63" y="221"/>
                      <a:pt x="63" y="221"/>
                    </a:cubicBezTo>
                    <a:cubicBezTo>
                      <a:pt x="63" y="222"/>
                      <a:pt x="70" y="224"/>
                      <a:pt x="71" y="226"/>
                    </a:cubicBezTo>
                    <a:cubicBezTo>
                      <a:pt x="73" y="228"/>
                      <a:pt x="76" y="228"/>
                      <a:pt x="77" y="227"/>
                    </a:cubicBezTo>
                    <a:cubicBezTo>
                      <a:pt x="77" y="226"/>
                      <a:pt x="78" y="231"/>
                      <a:pt x="79" y="232"/>
                    </a:cubicBezTo>
                    <a:cubicBezTo>
                      <a:pt x="80" y="234"/>
                      <a:pt x="80" y="238"/>
                      <a:pt x="80" y="238"/>
                    </a:cubicBezTo>
                    <a:cubicBezTo>
                      <a:pt x="79" y="239"/>
                      <a:pt x="78" y="246"/>
                      <a:pt x="77" y="248"/>
                    </a:cubicBezTo>
                    <a:cubicBezTo>
                      <a:pt x="76" y="249"/>
                      <a:pt x="73" y="259"/>
                      <a:pt x="74" y="261"/>
                    </a:cubicBezTo>
                    <a:cubicBezTo>
                      <a:pt x="74" y="263"/>
                      <a:pt x="77" y="268"/>
                      <a:pt x="79" y="268"/>
                    </a:cubicBezTo>
                    <a:cubicBezTo>
                      <a:pt x="80" y="269"/>
                      <a:pt x="80" y="271"/>
                      <a:pt x="79" y="271"/>
                    </a:cubicBezTo>
                    <a:cubicBezTo>
                      <a:pt x="77" y="271"/>
                      <a:pt x="78" y="281"/>
                      <a:pt x="81" y="283"/>
                    </a:cubicBezTo>
                    <a:cubicBezTo>
                      <a:pt x="83" y="284"/>
                      <a:pt x="86" y="289"/>
                      <a:pt x="85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23"/>
              <p:cNvSpPr>
                <a:spLocks/>
              </p:cNvSpPr>
              <p:nvPr/>
            </p:nvSpPr>
            <p:spPr bwMode="auto">
              <a:xfrm>
                <a:off x="2195513" y="34512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24"/>
              <p:cNvSpPr>
                <a:spLocks/>
              </p:cNvSpPr>
              <p:nvPr/>
            </p:nvSpPr>
            <p:spPr bwMode="auto">
              <a:xfrm>
                <a:off x="2079626" y="2849563"/>
                <a:ext cx="220663" cy="153988"/>
              </a:xfrm>
              <a:custGeom>
                <a:avLst/>
                <a:gdLst>
                  <a:gd name="T0" fmla="*/ 11 w 59"/>
                  <a:gd name="T1" fmla="*/ 40 h 41"/>
                  <a:gd name="T2" fmla="*/ 21 w 59"/>
                  <a:gd name="T3" fmla="*/ 37 h 41"/>
                  <a:gd name="T4" fmla="*/ 20 w 59"/>
                  <a:gd name="T5" fmla="*/ 33 h 41"/>
                  <a:gd name="T6" fmla="*/ 22 w 59"/>
                  <a:gd name="T7" fmla="*/ 33 h 41"/>
                  <a:gd name="T8" fmla="*/ 27 w 59"/>
                  <a:gd name="T9" fmla="*/ 25 h 41"/>
                  <a:gd name="T10" fmla="*/ 38 w 59"/>
                  <a:gd name="T11" fmla="*/ 19 h 41"/>
                  <a:gd name="T12" fmla="*/ 45 w 59"/>
                  <a:gd name="T13" fmla="*/ 14 h 41"/>
                  <a:gd name="T14" fmla="*/ 49 w 59"/>
                  <a:gd name="T15" fmla="*/ 9 h 41"/>
                  <a:gd name="T16" fmla="*/ 56 w 59"/>
                  <a:gd name="T17" fmla="*/ 4 h 41"/>
                  <a:gd name="T18" fmla="*/ 59 w 59"/>
                  <a:gd name="T19" fmla="*/ 0 h 41"/>
                  <a:gd name="T20" fmla="*/ 35 w 59"/>
                  <a:gd name="T21" fmla="*/ 13 h 41"/>
                  <a:gd name="T22" fmla="*/ 0 w 59"/>
                  <a:gd name="T23" fmla="*/ 41 h 41"/>
                  <a:gd name="T24" fmla="*/ 11 w 59"/>
                  <a:gd name="T2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41">
                    <a:moveTo>
                      <a:pt x="11" y="40"/>
                    </a:moveTo>
                    <a:cubicBezTo>
                      <a:pt x="15" y="39"/>
                      <a:pt x="20" y="38"/>
                      <a:pt x="21" y="37"/>
                    </a:cubicBezTo>
                    <a:cubicBezTo>
                      <a:pt x="21" y="36"/>
                      <a:pt x="21" y="34"/>
                      <a:pt x="20" y="33"/>
                    </a:cubicBezTo>
                    <a:cubicBezTo>
                      <a:pt x="21" y="33"/>
                      <a:pt x="22" y="33"/>
                      <a:pt x="22" y="33"/>
                    </a:cubicBezTo>
                    <a:cubicBezTo>
                      <a:pt x="23" y="33"/>
                      <a:pt x="25" y="26"/>
                      <a:pt x="27" y="25"/>
                    </a:cubicBezTo>
                    <a:cubicBezTo>
                      <a:pt x="28" y="23"/>
                      <a:pt x="36" y="20"/>
                      <a:pt x="38" y="19"/>
                    </a:cubicBezTo>
                    <a:cubicBezTo>
                      <a:pt x="40" y="18"/>
                      <a:pt x="44" y="14"/>
                      <a:pt x="45" y="14"/>
                    </a:cubicBezTo>
                    <a:cubicBezTo>
                      <a:pt x="47" y="13"/>
                      <a:pt x="49" y="10"/>
                      <a:pt x="49" y="9"/>
                    </a:cubicBezTo>
                    <a:cubicBezTo>
                      <a:pt x="48" y="8"/>
                      <a:pt x="54" y="5"/>
                      <a:pt x="56" y="4"/>
                    </a:cubicBezTo>
                    <a:cubicBezTo>
                      <a:pt x="58" y="3"/>
                      <a:pt x="59" y="1"/>
                      <a:pt x="59" y="0"/>
                    </a:cubicBezTo>
                    <a:cubicBezTo>
                      <a:pt x="58" y="0"/>
                      <a:pt x="46" y="7"/>
                      <a:pt x="35" y="13"/>
                    </a:cubicBezTo>
                    <a:cubicBezTo>
                      <a:pt x="23" y="21"/>
                      <a:pt x="11" y="31"/>
                      <a:pt x="0" y="41"/>
                    </a:cubicBezTo>
                    <a:cubicBezTo>
                      <a:pt x="4" y="41"/>
                      <a:pt x="9" y="40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25"/>
              <p:cNvSpPr>
                <a:spLocks/>
              </p:cNvSpPr>
              <p:nvPr/>
            </p:nvSpPr>
            <p:spPr bwMode="auto">
              <a:xfrm>
                <a:off x="2525713" y="2951163"/>
                <a:ext cx="1296988" cy="1387475"/>
              </a:xfrm>
              <a:custGeom>
                <a:avLst/>
                <a:gdLst>
                  <a:gd name="T0" fmla="*/ 119 w 345"/>
                  <a:gd name="T1" fmla="*/ 339 h 369"/>
                  <a:gd name="T2" fmla="*/ 142 w 345"/>
                  <a:gd name="T3" fmla="*/ 267 h 369"/>
                  <a:gd name="T4" fmla="*/ 144 w 345"/>
                  <a:gd name="T5" fmla="*/ 234 h 369"/>
                  <a:gd name="T6" fmla="*/ 122 w 345"/>
                  <a:gd name="T7" fmla="*/ 194 h 369"/>
                  <a:gd name="T8" fmla="*/ 157 w 345"/>
                  <a:gd name="T9" fmla="*/ 225 h 369"/>
                  <a:gd name="T10" fmla="*/ 175 w 345"/>
                  <a:gd name="T11" fmla="*/ 197 h 369"/>
                  <a:gd name="T12" fmla="*/ 158 w 345"/>
                  <a:gd name="T13" fmla="*/ 179 h 369"/>
                  <a:gd name="T14" fmla="*/ 187 w 345"/>
                  <a:gd name="T15" fmla="*/ 197 h 369"/>
                  <a:gd name="T16" fmla="*/ 203 w 345"/>
                  <a:gd name="T17" fmla="*/ 207 h 369"/>
                  <a:gd name="T18" fmla="*/ 217 w 345"/>
                  <a:gd name="T19" fmla="*/ 240 h 369"/>
                  <a:gd name="T20" fmla="*/ 232 w 345"/>
                  <a:gd name="T21" fmla="*/ 220 h 369"/>
                  <a:gd name="T22" fmla="*/ 255 w 345"/>
                  <a:gd name="T23" fmla="*/ 210 h 369"/>
                  <a:gd name="T24" fmla="*/ 269 w 345"/>
                  <a:gd name="T25" fmla="*/ 232 h 369"/>
                  <a:gd name="T26" fmla="*/ 283 w 345"/>
                  <a:gd name="T27" fmla="*/ 251 h 369"/>
                  <a:gd name="T28" fmla="*/ 284 w 345"/>
                  <a:gd name="T29" fmla="*/ 240 h 369"/>
                  <a:gd name="T30" fmla="*/ 301 w 345"/>
                  <a:gd name="T31" fmla="*/ 206 h 369"/>
                  <a:gd name="T32" fmla="*/ 318 w 345"/>
                  <a:gd name="T33" fmla="*/ 170 h 369"/>
                  <a:gd name="T34" fmla="*/ 320 w 345"/>
                  <a:gd name="T35" fmla="*/ 151 h 369"/>
                  <a:gd name="T36" fmla="*/ 339 w 345"/>
                  <a:gd name="T37" fmla="*/ 137 h 369"/>
                  <a:gd name="T38" fmla="*/ 272 w 345"/>
                  <a:gd name="T39" fmla="*/ 18 h 369"/>
                  <a:gd name="T40" fmla="*/ 254 w 345"/>
                  <a:gd name="T41" fmla="*/ 3 h 369"/>
                  <a:gd name="T42" fmla="*/ 230 w 345"/>
                  <a:gd name="T43" fmla="*/ 8 h 369"/>
                  <a:gd name="T44" fmla="*/ 204 w 345"/>
                  <a:gd name="T45" fmla="*/ 21 h 369"/>
                  <a:gd name="T46" fmla="*/ 194 w 345"/>
                  <a:gd name="T47" fmla="*/ 26 h 369"/>
                  <a:gd name="T48" fmla="*/ 163 w 345"/>
                  <a:gd name="T49" fmla="*/ 33 h 369"/>
                  <a:gd name="T50" fmla="*/ 137 w 345"/>
                  <a:gd name="T51" fmla="*/ 42 h 369"/>
                  <a:gd name="T52" fmla="*/ 108 w 345"/>
                  <a:gd name="T53" fmla="*/ 35 h 369"/>
                  <a:gd name="T54" fmla="*/ 81 w 345"/>
                  <a:gd name="T55" fmla="*/ 33 h 369"/>
                  <a:gd name="T56" fmla="*/ 59 w 345"/>
                  <a:gd name="T57" fmla="*/ 58 h 369"/>
                  <a:gd name="T58" fmla="*/ 57 w 345"/>
                  <a:gd name="T59" fmla="*/ 92 h 369"/>
                  <a:gd name="T60" fmla="*/ 41 w 345"/>
                  <a:gd name="T61" fmla="*/ 107 h 369"/>
                  <a:gd name="T62" fmla="*/ 35 w 345"/>
                  <a:gd name="T63" fmla="*/ 82 h 369"/>
                  <a:gd name="T64" fmla="*/ 31 w 345"/>
                  <a:gd name="T65" fmla="*/ 95 h 369"/>
                  <a:gd name="T66" fmla="*/ 35 w 345"/>
                  <a:gd name="T67" fmla="*/ 111 h 369"/>
                  <a:gd name="T68" fmla="*/ 30 w 345"/>
                  <a:gd name="T69" fmla="*/ 123 h 369"/>
                  <a:gd name="T70" fmla="*/ 18 w 345"/>
                  <a:gd name="T71" fmla="*/ 143 h 369"/>
                  <a:gd name="T72" fmla="*/ 40 w 345"/>
                  <a:gd name="T73" fmla="*/ 150 h 369"/>
                  <a:gd name="T74" fmla="*/ 65 w 345"/>
                  <a:gd name="T75" fmla="*/ 144 h 369"/>
                  <a:gd name="T76" fmla="*/ 73 w 345"/>
                  <a:gd name="T77" fmla="*/ 156 h 369"/>
                  <a:gd name="T78" fmla="*/ 76 w 345"/>
                  <a:gd name="T79" fmla="*/ 136 h 369"/>
                  <a:gd name="T80" fmla="*/ 86 w 345"/>
                  <a:gd name="T81" fmla="*/ 149 h 369"/>
                  <a:gd name="T82" fmla="*/ 96 w 345"/>
                  <a:gd name="T83" fmla="*/ 163 h 369"/>
                  <a:gd name="T84" fmla="*/ 97 w 345"/>
                  <a:gd name="T85" fmla="*/ 153 h 369"/>
                  <a:gd name="T86" fmla="*/ 115 w 345"/>
                  <a:gd name="T87" fmla="*/ 163 h 369"/>
                  <a:gd name="T88" fmla="*/ 98 w 345"/>
                  <a:gd name="T89" fmla="*/ 172 h 369"/>
                  <a:gd name="T90" fmla="*/ 66 w 345"/>
                  <a:gd name="T91" fmla="*/ 158 h 369"/>
                  <a:gd name="T92" fmla="*/ 21 w 345"/>
                  <a:gd name="T93" fmla="*/ 165 h 369"/>
                  <a:gd name="T94" fmla="*/ 3 w 345"/>
                  <a:gd name="T95" fmla="*/ 201 h 369"/>
                  <a:gd name="T96" fmla="*/ 31 w 345"/>
                  <a:gd name="T97" fmla="*/ 255 h 369"/>
                  <a:gd name="T98" fmla="*/ 52 w 345"/>
                  <a:gd name="T99" fmla="*/ 255 h 369"/>
                  <a:gd name="T100" fmla="*/ 67 w 345"/>
                  <a:gd name="T101" fmla="*/ 300 h 369"/>
                  <a:gd name="T102" fmla="*/ 80 w 345"/>
                  <a:gd name="T103" fmla="*/ 36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45" h="369">
                    <a:moveTo>
                      <a:pt x="98" y="367"/>
                    </a:moveTo>
                    <a:cubicBezTo>
                      <a:pt x="102" y="365"/>
                      <a:pt x="108" y="356"/>
                      <a:pt x="110" y="354"/>
                    </a:cubicBezTo>
                    <a:cubicBezTo>
                      <a:pt x="112" y="352"/>
                      <a:pt x="114" y="345"/>
                      <a:pt x="114" y="344"/>
                    </a:cubicBezTo>
                    <a:cubicBezTo>
                      <a:pt x="114" y="342"/>
                      <a:pt x="118" y="340"/>
                      <a:pt x="119" y="339"/>
                    </a:cubicBezTo>
                    <a:cubicBezTo>
                      <a:pt x="120" y="339"/>
                      <a:pt x="124" y="324"/>
                      <a:pt x="127" y="320"/>
                    </a:cubicBezTo>
                    <a:cubicBezTo>
                      <a:pt x="130" y="317"/>
                      <a:pt x="134" y="301"/>
                      <a:pt x="133" y="295"/>
                    </a:cubicBezTo>
                    <a:cubicBezTo>
                      <a:pt x="133" y="289"/>
                      <a:pt x="136" y="278"/>
                      <a:pt x="136" y="275"/>
                    </a:cubicBezTo>
                    <a:cubicBezTo>
                      <a:pt x="137" y="273"/>
                      <a:pt x="141" y="268"/>
                      <a:pt x="142" y="267"/>
                    </a:cubicBezTo>
                    <a:cubicBezTo>
                      <a:pt x="144" y="266"/>
                      <a:pt x="152" y="254"/>
                      <a:pt x="154" y="250"/>
                    </a:cubicBezTo>
                    <a:cubicBezTo>
                      <a:pt x="157" y="246"/>
                      <a:pt x="159" y="237"/>
                      <a:pt x="158" y="235"/>
                    </a:cubicBezTo>
                    <a:cubicBezTo>
                      <a:pt x="158" y="233"/>
                      <a:pt x="153" y="231"/>
                      <a:pt x="152" y="232"/>
                    </a:cubicBezTo>
                    <a:cubicBezTo>
                      <a:pt x="151" y="233"/>
                      <a:pt x="145" y="234"/>
                      <a:pt x="144" y="234"/>
                    </a:cubicBezTo>
                    <a:cubicBezTo>
                      <a:pt x="142" y="234"/>
                      <a:pt x="138" y="225"/>
                      <a:pt x="136" y="223"/>
                    </a:cubicBezTo>
                    <a:cubicBezTo>
                      <a:pt x="134" y="222"/>
                      <a:pt x="132" y="212"/>
                      <a:pt x="130" y="210"/>
                    </a:cubicBezTo>
                    <a:cubicBezTo>
                      <a:pt x="129" y="208"/>
                      <a:pt x="125" y="203"/>
                      <a:pt x="124" y="202"/>
                    </a:cubicBezTo>
                    <a:cubicBezTo>
                      <a:pt x="123" y="201"/>
                      <a:pt x="123" y="195"/>
                      <a:pt x="122" y="194"/>
                    </a:cubicBezTo>
                    <a:cubicBezTo>
                      <a:pt x="122" y="192"/>
                      <a:pt x="125" y="195"/>
                      <a:pt x="125" y="197"/>
                    </a:cubicBezTo>
                    <a:cubicBezTo>
                      <a:pt x="125" y="199"/>
                      <a:pt x="131" y="208"/>
                      <a:pt x="133" y="211"/>
                    </a:cubicBezTo>
                    <a:cubicBezTo>
                      <a:pt x="135" y="213"/>
                      <a:pt x="140" y="223"/>
                      <a:pt x="141" y="226"/>
                    </a:cubicBezTo>
                    <a:cubicBezTo>
                      <a:pt x="143" y="228"/>
                      <a:pt x="154" y="227"/>
                      <a:pt x="157" y="225"/>
                    </a:cubicBezTo>
                    <a:cubicBezTo>
                      <a:pt x="161" y="224"/>
                      <a:pt x="165" y="221"/>
                      <a:pt x="165" y="220"/>
                    </a:cubicBezTo>
                    <a:cubicBezTo>
                      <a:pt x="165" y="219"/>
                      <a:pt x="171" y="216"/>
                      <a:pt x="173" y="215"/>
                    </a:cubicBezTo>
                    <a:cubicBezTo>
                      <a:pt x="174" y="214"/>
                      <a:pt x="176" y="207"/>
                      <a:pt x="177" y="206"/>
                    </a:cubicBezTo>
                    <a:cubicBezTo>
                      <a:pt x="178" y="205"/>
                      <a:pt x="176" y="199"/>
                      <a:pt x="175" y="197"/>
                    </a:cubicBezTo>
                    <a:cubicBezTo>
                      <a:pt x="174" y="195"/>
                      <a:pt x="168" y="193"/>
                      <a:pt x="167" y="194"/>
                    </a:cubicBezTo>
                    <a:cubicBezTo>
                      <a:pt x="166" y="195"/>
                      <a:pt x="163" y="190"/>
                      <a:pt x="162" y="188"/>
                    </a:cubicBezTo>
                    <a:cubicBezTo>
                      <a:pt x="161" y="186"/>
                      <a:pt x="157" y="184"/>
                      <a:pt x="157" y="183"/>
                    </a:cubicBezTo>
                    <a:cubicBezTo>
                      <a:pt x="156" y="182"/>
                      <a:pt x="158" y="180"/>
                      <a:pt x="158" y="179"/>
                    </a:cubicBezTo>
                    <a:cubicBezTo>
                      <a:pt x="159" y="179"/>
                      <a:pt x="167" y="184"/>
                      <a:pt x="169" y="187"/>
                    </a:cubicBezTo>
                    <a:cubicBezTo>
                      <a:pt x="172" y="190"/>
                      <a:pt x="174" y="195"/>
                      <a:pt x="175" y="196"/>
                    </a:cubicBezTo>
                    <a:cubicBezTo>
                      <a:pt x="175" y="197"/>
                      <a:pt x="182" y="197"/>
                      <a:pt x="183" y="196"/>
                    </a:cubicBezTo>
                    <a:cubicBezTo>
                      <a:pt x="184" y="195"/>
                      <a:pt x="186" y="196"/>
                      <a:pt x="187" y="197"/>
                    </a:cubicBezTo>
                    <a:cubicBezTo>
                      <a:pt x="187" y="197"/>
                      <a:pt x="187" y="197"/>
                      <a:pt x="188" y="197"/>
                    </a:cubicBezTo>
                    <a:cubicBezTo>
                      <a:pt x="195" y="195"/>
                      <a:pt x="195" y="195"/>
                      <a:pt x="195" y="195"/>
                    </a:cubicBezTo>
                    <a:cubicBezTo>
                      <a:pt x="199" y="199"/>
                      <a:pt x="200" y="202"/>
                      <a:pt x="200" y="203"/>
                    </a:cubicBezTo>
                    <a:cubicBezTo>
                      <a:pt x="199" y="204"/>
                      <a:pt x="202" y="206"/>
                      <a:pt x="203" y="207"/>
                    </a:cubicBezTo>
                    <a:cubicBezTo>
                      <a:pt x="204" y="207"/>
                      <a:pt x="205" y="212"/>
                      <a:pt x="206" y="213"/>
                    </a:cubicBezTo>
                    <a:cubicBezTo>
                      <a:pt x="206" y="214"/>
                      <a:pt x="210" y="221"/>
                      <a:pt x="211" y="223"/>
                    </a:cubicBezTo>
                    <a:cubicBezTo>
                      <a:pt x="212" y="226"/>
                      <a:pt x="215" y="232"/>
                      <a:pt x="216" y="233"/>
                    </a:cubicBezTo>
                    <a:cubicBezTo>
                      <a:pt x="217" y="235"/>
                      <a:pt x="217" y="239"/>
                      <a:pt x="217" y="240"/>
                    </a:cubicBezTo>
                    <a:cubicBezTo>
                      <a:pt x="217" y="242"/>
                      <a:pt x="220" y="244"/>
                      <a:pt x="221" y="244"/>
                    </a:cubicBezTo>
                    <a:cubicBezTo>
                      <a:pt x="223" y="244"/>
                      <a:pt x="226" y="234"/>
                      <a:pt x="227" y="230"/>
                    </a:cubicBezTo>
                    <a:cubicBezTo>
                      <a:pt x="228" y="226"/>
                      <a:pt x="230" y="223"/>
                      <a:pt x="231" y="223"/>
                    </a:cubicBezTo>
                    <a:cubicBezTo>
                      <a:pt x="232" y="223"/>
                      <a:pt x="232" y="221"/>
                      <a:pt x="232" y="220"/>
                    </a:cubicBezTo>
                    <a:cubicBezTo>
                      <a:pt x="232" y="220"/>
                      <a:pt x="236" y="220"/>
                      <a:pt x="237" y="219"/>
                    </a:cubicBezTo>
                    <a:cubicBezTo>
                      <a:pt x="237" y="218"/>
                      <a:pt x="238" y="211"/>
                      <a:pt x="240" y="210"/>
                    </a:cubicBezTo>
                    <a:cubicBezTo>
                      <a:pt x="241" y="209"/>
                      <a:pt x="246" y="206"/>
                      <a:pt x="248" y="205"/>
                    </a:cubicBezTo>
                    <a:cubicBezTo>
                      <a:pt x="250" y="205"/>
                      <a:pt x="254" y="209"/>
                      <a:pt x="255" y="210"/>
                    </a:cubicBezTo>
                    <a:cubicBezTo>
                      <a:pt x="256" y="212"/>
                      <a:pt x="257" y="217"/>
                      <a:pt x="257" y="218"/>
                    </a:cubicBezTo>
                    <a:cubicBezTo>
                      <a:pt x="256" y="218"/>
                      <a:pt x="259" y="222"/>
                      <a:pt x="262" y="222"/>
                    </a:cubicBezTo>
                    <a:cubicBezTo>
                      <a:pt x="264" y="222"/>
                      <a:pt x="265" y="225"/>
                      <a:pt x="265" y="227"/>
                    </a:cubicBezTo>
                    <a:cubicBezTo>
                      <a:pt x="265" y="228"/>
                      <a:pt x="268" y="231"/>
                      <a:pt x="269" y="232"/>
                    </a:cubicBezTo>
                    <a:cubicBezTo>
                      <a:pt x="269" y="234"/>
                      <a:pt x="269" y="238"/>
                      <a:pt x="269" y="239"/>
                    </a:cubicBezTo>
                    <a:cubicBezTo>
                      <a:pt x="268" y="240"/>
                      <a:pt x="269" y="245"/>
                      <a:pt x="269" y="246"/>
                    </a:cubicBezTo>
                    <a:cubicBezTo>
                      <a:pt x="270" y="248"/>
                      <a:pt x="277" y="255"/>
                      <a:pt x="280" y="258"/>
                    </a:cubicBezTo>
                    <a:cubicBezTo>
                      <a:pt x="283" y="260"/>
                      <a:pt x="284" y="253"/>
                      <a:pt x="283" y="251"/>
                    </a:cubicBezTo>
                    <a:cubicBezTo>
                      <a:pt x="281" y="249"/>
                      <a:pt x="276" y="244"/>
                      <a:pt x="275" y="242"/>
                    </a:cubicBezTo>
                    <a:cubicBezTo>
                      <a:pt x="274" y="241"/>
                      <a:pt x="274" y="234"/>
                      <a:pt x="274" y="233"/>
                    </a:cubicBezTo>
                    <a:cubicBezTo>
                      <a:pt x="275" y="231"/>
                      <a:pt x="279" y="234"/>
                      <a:pt x="280" y="235"/>
                    </a:cubicBezTo>
                    <a:cubicBezTo>
                      <a:pt x="282" y="236"/>
                      <a:pt x="284" y="239"/>
                      <a:pt x="284" y="240"/>
                    </a:cubicBezTo>
                    <a:cubicBezTo>
                      <a:pt x="284" y="241"/>
                      <a:pt x="294" y="235"/>
                      <a:pt x="294" y="229"/>
                    </a:cubicBezTo>
                    <a:cubicBezTo>
                      <a:pt x="295" y="223"/>
                      <a:pt x="298" y="216"/>
                      <a:pt x="298" y="214"/>
                    </a:cubicBezTo>
                    <a:cubicBezTo>
                      <a:pt x="299" y="213"/>
                      <a:pt x="297" y="211"/>
                      <a:pt x="296" y="211"/>
                    </a:cubicBezTo>
                    <a:cubicBezTo>
                      <a:pt x="296" y="211"/>
                      <a:pt x="298" y="206"/>
                      <a:pt x="301" y="206"/>
                    </a:cubicBezTo>
                    <a:cubicBezTo>
                      <a:pt x="304" y="206"/>
                      <a:pt x="310" y="199"/>
                      <a:pt x="312" y="196"/>
                    </a:cubicBezTo>
                    <a:cubicBezTo>
                      <a:pt x="314" y="193"/>
                      <a:pt x="317" y="190"/>
                      <a:pt x="317" y="190"/>
                    </a:cubicBezTo>
                    <a:cubicBezTo>
                      <a:pt x="317" y="189"/>
                      <a:pt x="320" y="182"/>
                      <a:pt x="320" y="179"/>
                    </a:cubicBezTo>
                    <a:cubicBezTo>
                      <a:pt x="321" y="177"/>
                      <a:pt x="318" y="172"/>
                      <a:pt x="318" y="170"/>
                    </a:cubicBezTo>
                    <a:cubicBezTo>
                      <a:pt x="318" y="169"/>
                      <a:pt x="316" y="165"/>
                      <a:pt x="315" y="164"/>
                    </a:cubicBezTo>
                    <a:cubicBezTo>
                      <a:pt x="314" y="163"/>
                      <a:pt x="314" y="159"/>
                      <a:pt x="314" y="158"/>
                    </a:cubicBezTo>
                    <a:cubicBezTo>
                      <a:pt x="314" y="158"/>
                      <a:pt x="317" y="157"/>
                      <a:pt x="317" y="156"/>
                    </a:cubicBezTo>
                    <a:cubicBezTo>
                      <a:pt x="318" y="155"/>
                      <a:pt x="320" y="152"/>
                      <a:pt x="320" y="151"/>
                    </a:cubicBezTo>
                    <a:cubicBezTo>
                      <a:pt x="320" y="150"/>
                      <a:pt x="322" y="153"/>
                      <a:pt x="323" y="154"/>
                    </a:cubicBezTo>
                    <a:cubicBezTo>
                      <a:pt x="325" y="155"/>
                      <a:pt x="326" y="162"/>
                      <a:pt x="328" y="163"/>
                    </a:cubicBezTo>
                    <a:cubicBezTo>
                      <a:pt x="329" y="164"/>
                      <a:pt x="336" y="155"/>
                      <a:pt x="335" y="150"/>
                    </a:cubicBezTo>
                    <a:cubicBezTo>
                      <a:pt x="334" y="144"/>
                      <a:pt x="337" y="137"/>
                      <a:pt x="339" y="137"/>
                    </a:cubicBezTo>
                    <a:cubicBezTo>
                      <a:pt x="340" y="136"/>
                      <a:pt x="343" y="132"/>
                      <a:pt x="345" y="129"/>
                    </a:cubicBezTo>
                    <a:cubicBezTo>
                      <a:pt x="331" y="86"/>
                      <a:pt x="306" y="49"/>
                      <a:pt x="275" y="18"/>
                    </a:cubicBezTo>
                    <a:cubicBezTo>
                      <a:pt x="275" y="18"/>
                      <a:pt x="274" y="18"/>
                      <a:pt x="274" y="18"/>
                    </a:cubicBezTo>
                    <a:cubicBezTo>
                      <a:pt x="272" y="18"/>
                      <a:pt x="272" y="18"/>
                      <a:pt x="272" y="18"/>
                    </a:cubicBezTo>
                    <a:cubicBezTo>
                      <a:pt x="267" y="17"/>
                      <a:pt x="265" y="12"/>
                      <a:pt x="266" y="11"/>
                    </a:cubicBezTo>
                    <a:cubicBezTo>
                      <a:pt x="266" y="11"/>
                      <a:pt x="266" y="10"/>
                      <a:pt x="266" y="9"/>
                    </a:cubicBezTo>
                    <a:cubicBezTo>
                      <a:pt x="263" y="7"/>
                      <a:pt x="261" y="5"/>
                      <a:pt x="259" y="3"/>
                    </a:cubicBezTo>
                    <a:cubicBezTo>
                      <a:pt x="257" y="3"/>
                      <a:pt x="255" y="3"/>
                      <a:pt x="254" y="3"/>
                    </a:cubicBezTo>
                    <a:cubicBezTo>
                      <a:pt x="251" y="3"/>
                      <a:pt x="246" y="1"/>
                      <a:pt x="245" y="1"/>
                    </a:cubicBezTo>
                    <a:cubicBezTo>
                      <a:pt x="244" y="0"/>
                      <a:pt x="241" y="1"/>
                      <a:pt x="241" y="3"/>
                    </a:cubicBezTo>
                    <a:cubicBezTo>
                      <a:pt x="240" y="5"/>
                      <a:pt x="235" y="6"/>
                      <a:pt x="234" y="7"/>
                    </a:cubicBezTo>
                    <a:cubicBezTo>
                      <a:pt x="234" y="8"/>
                      <a:pt x="231" y="8"/>
                      <a:pt x="230" y="8"/>
                    </a:cubicBezTo>
                    <a:cubicBezTo>
                      <a:pt x="230" y="7"/>
                      <a:pt x="225" y="10"/>
                      <a:pt x="222" y="10"/>
                    </a:cubicBezTo>
                    <a:cubicBezTo>
                      <a:pt x="219" y="10"/>
                      <a:pt x="215" y="12"/>
                      <a:pt x="213" y="13"/>
                    </a:cubicBezTo>
                    <a:cubicBezTo>
                      <a:pt x="212" y="13"/>
                      <a:pt x="210" y="16"/>
                      <a:pt x="209" y="17"/>
                    </a:cubicBezTo>
                    <a:cubicBezTo>
                      <a:pt x="209" y="18"/>
                      <a:pt x="205" y="20"/>
                      <a:pt x="204" y="21"/>
                    </a:cubicBezTo>
                    <a:cubicBezTo>
                      <a:pt x="203" y="21"/>
                      <a:pt x="204" y="26"/>
                      <a:pt x="205" y="26"/>
                    </a:cubicBezTo>
                    <a:cubicBezTo>
                      <a:pt x="206" y="27"/>
                      <a:pt x="202" y="26"/>
                      <a:pt x="201" y="25"/>
                    </a:cubicBezTo>
                    <a:cubicBezTo>
                      <a:pt x="199" y="24"/>
                      <a:pt x="197" y="27"/>
                      <a:pt x="196" y="28"/>
                    </a:cubicBezTo>
                    <a:cubicBezTo>
                      <a:pt x="196" y="29"/>
                      <a:pt x="194" y="27"/>
                      <a:pt x="194" y="26"/>
                    </a:cubicBezTo>
                    <a:cubicBezTo>
                      <a:pt x="194" y="25"/>
                      <a:pt x="190" y="23"/>
                      <a:pt x="190" y="25"/>
                    </a:cubicBezTo>
                    <a:cubicBezTo>
                      <a:pt x="189" y="26"/>
                      <a:pt x="186" y="24"/>
                      <a:pt x="185" y="24"/>
                    </a:cubicBezTo>
                    <a:cubicBezTo>
                      <a:pt x="183" y="23"/>
                      <a:pt x="178" y="28"/>
                      <a:pt x="176" y="30"/>
                    </a:cubicBezTo>
                    <a:cubicBezTo>
                      <a:pt x="174" y="32"/>
                      <a:pt x="165" y="34"/>
                      <a:pt x="163" y="33"/>
                    </a:cubicBezTo>
                    <a:cubicBezTo>
                      <a:pt x="161" y="33"/>
                      <a:pt x="159" y="37"/>
                      <a:pt x="161" y="38"/>
                    </a:cubicBezTo>
                    <a:cubicBezTo>
                      <a:pt x="162" y="38"/>
                      <a:pt x="157" y="38"/>
                      <a:pt x="154" y="38"/>
                    </a:cubicBezTo>
                    <a:cubicBezTo>
                      <a:pt x="151" y="38"/>
                      <a:pt x="142" y="42"/>
                      <a:pt x="140" y="43"/>
                    </a:cubicBezTo>
                    <a:cubicBezTo>
                      <a:pt x="138" y="45"/>
                      <a:pt x="137" y="43"/>
                      <a:pt x="137" y="42"/>
                    </a:cubicBezTo>
                    <a:cubicBezTo>
                      <a:pt x="137" y="40"/>
                      <a:pt x="133" y="39"/>
                      <a:pt x="132" y="39"/>
                    </a:cubicBezTo>
                    <a:cubicBezTo>
                      <a:pt x="132" y="39"/>
                      <a:pt x="130" y="45"/>
                      <a:pt x="128" y="47"/>
                    </a:cubicBezTo>
                    <a:cubicBezTo>
                      <a:pt x="126" y="48"/>
                      <a:pt x="124" y="41"/>
                      <a:pt x="120" y="40"/>
                    </a:cubicBezTo>
                    <a:cubicBezTo>
                      <a:pt x="116" y="39"/>
                      <a:pt x="110" y="35"/>
                      <a:pt x="108" y="35"/>
                    </a:cubicBezTo>
                    <a:cubicBezTo>
                      <a:pt x="106" y="34"/>
                      <a:pt x="103" y="31"/>
                      <a:pt x="102" y="30"/>
                    </a:cubicBezTo>
                    <a:cubicBezTo>
                      <a:pt x="101" y="29"/>
                      <a:pt x="96" y="28"/>
                      <a:pt x="94" y="28"/>
                    </a:cubicBezTo>
                    <a:cubicBezTo>
                      <a:pt x="92" y="28"/>
                      <a:pt x="87" y="31"/>
                      <a:pt x="86" y="32"/>
                    </a:cubicBezTo>
                    <a:cubicBezTo>
                      <a:pt x="84" y="33"/>
                      <a:pt x="82" y="33"/>
                      <a:pt x="81" y="33"/>
                    </a:cubicBezTo>
                    <a:cubicBezTo>
                      <a:pt x="81" y="34"/>
                      <a:pt x="75" y="40"/>
                      <a:pt x="72" y="41"/>
                    </a:cubicBezTo>
                    <a:cubicBezTo>
                      <a:pt x="70" y="43"/>
                      <a:pt x="66" y="51"/>
                      <a:pt x="65" y="53"/>
                    </a:cubicBezTo>
                    <a:cubicBezTo>
                      <a:pt x="63" y="55"/>
                      <a:pt x="61" y="55"/>
                      <a:pt x="61" y="55"/>
                    </a:cubicBezTo>
                    <a:cubicBezTo>
                      <a:pt x="60" y="55"/>
                      <a:pt x="59" y="58"/>
                      <a:pt x="59" y="58"/>
                    </a:cubicBezTo>
                    <a:cubicBezTo>
                      <a:pt x="59" y="59"/>
                      <a:pt x="52" y="63"/>
                      <a:pt x="52" y="66"/>
                    </a:cubicBezTo>
                    <a:cubicBezTo>
                      <a:pt x="51" y="69"/>
                      <a:pt x="52" y="76"/>
                      <a:pt x="52" y="79"/>
                    </a:cubicBezTo>
                    <a:cubicBezTo>
                      <a:pt x="52" y="81"/>
                      <a:pt x="55" y="86"/>
                      <a:pt x="57" y="86"/>
                    </a:cubicBezTo>
                    <a:cubicBezTo>
                      <a:pt x="59" y="86"/>
                      <a:pt x="58" y="91"/>
                      <a:pt x="57" y="92"/>
                    </a:cubicBezTo>
                    <a:cubicBezTo>
                      <a:pt x="57" y="93"/>
                      <a:pt x="58" y="94"/>
                      <a:pt x="58" y="95"/>
                    </a:cubicBezTo>
                    <a:cubicBezTo>
                      <a:pt x="58" y="96"/>
                      <a:pt x="53" y="98"/>
                      <a:pt x="52" y="98"/>
                    </a:cubicBezTo>
                    <a:cubicBezTo>
                      <a:pt x="50" y="99"/>
                      <a:pt x="48" y="102"/>
                      <a:pt x="48" y="103"/>
                    </a:cubicBezTo>
                    <a:cubicBezTo>
                      <a:pt x="47" y="105"/>
                      <a:pt x="43" y="105"/>
                      <a:pt x="41" y="107"/>
                    </a:cubicBezTo>
                    <a:cubicBezTo>
                      <a:pt x="42" y="106"/>
                      <a:pt x="42" y="104"/>
                      <a:pt x="43" y="103"/>
                    </a:cubicBezTo>
                    <a:cubicBezTo>
                      <a:pt x="43" y="102"/>
                      <a:pt x="42" y="99"/>
                      <a:pt x="42" y="98"/>
                    </a:cubicBezTo>
                    <a:cubicBezTo>
                      <a:pt x="41" y="98"/>
                      <a:pt x="41" y="89"/>
                      <a:pt x="39" y="88"/>
                    </a:cubicBezTo>
                    <a:cubicBezTo>
                      <a:pt x="38" y="86"/>
                      <a:pt x="35" y="83"/>
                      <a:pt x="35" y="82"/>
                    </a:cubicBezTo>
                    <a:cubicBezTo>
                      <a:pt x="34" y="82"/>
                      <a:pt x="35" y="79"/>
                      <a:pt x="35" y="79"/>
                    </a:cubicBezTo>
                    <a:cubicBezTo>
                      <a:pt x="36" y="78"/>
                      <a:pt x="32" y="77"/>
                      <a:pt x="30" y="78"/>
                    </a:cubicBezTo>
                    <a:cubicBezTo>
                      <a:pt x="29" y="78"/>
                      <a:pt x="29" y="87"/>
                      <a:pt x="28" y="89"/>
                    </a:cubicBezTo>
                    <a:cubicBezTo>
                      <a:pt x="28" y="91"/>
                      <a:pt x="30" y="95"/>
                      <a:pt x="31" y="95"/>
                    </a:cubicBezTo>
                    <a:cubicBezTo>
                      <a:pt x="32" y="95"/>
                      <a:pt x="32" y="99"/>
                      <a:pt x="30" y="99"/>
                    </a:cubicBezTo>
                    <a:cubicBezTo>
                      <a:pt x="28" y="99"/>
                      <a:pt x="27" y="105"/>
                      <a:pt x="28" y="106"/>
                    </a:cubicBezTo>
                    <a:cubicBezTo>
                      <a:pt x="29" y="108"/>
                      <a:pt x="27" y="110"/>
                      <a:pt x="26" y="111"/>
                    </a:cubicBezTo>
                    <a:cubicBezTo>
                      <a:pt x="25" y="112"/>
                      <a:pt x="32" y="111"/>
                      <a:pt x="35" y="111"/>
                    </a:cubicBezTo>
                    <a:cubicBezTo>
                      <a:pt x="38" y="111"/>
                      <a:pt x="40" y="113"/>
                      <a:pt x="40" y="113"/>
                    </a:cubicBezTo>
                    <a:cubicBezTo>
                      <a:pt x="40" y="113"/>
                      <a:pt x="34" y="114"/>
                      <a:pt x="33" y="115"/>
                    </a:cubicBezTo>
                    <a:cubicBezTo>
                      <a:pt x="32" y="116"/>
                      <a:pt x="28" y="119"/>
                      <a:pt x="28" y="120"/>
                    </a:cubicBezTo>
                    <a:cubicBezTo>
                      <a:pt x="27" y="121"/>
                      <a:pt x="29" y="123"/>
                      <a:pt x="30" y="123"/>
                    </a:cubicBezTo>
                    <a:cubicBezTo>
                      <a:pt x="32" y="123"/>
                      <a:pt x="34" y="129"/>
                      <a:pt x="35" y="130"/>
                    </a:cubicBezTo>
                    <a:cubicBezTo>
                      <a:pt x="36" y="131"/>
                      <a:pt x="36" y="133"/>
                      <a:pt x="35" y="134"/>
                    </a:cubicBezTo>
                    <a:cubicBezTo>
                      <a:pt x="35" y="135"/>
                      <a:pt x="27" y="134"/>
                      <a:pt x="24" y="134"/>
                    </a:cubicBezTo>
                    <a:cubicBezTo>
                      <a:pt x="22" y="135"/>
                      <a:pt x="18" y="141"/>
                      <a:pt x="18" y="143"/>
                    </a:cubicBezTo>
                    <a:cubicBezTo>
                      <a:pt x="18" y="146"/>
                      <a:pt x="18" y="152"/>
                      <a:pt x="19" y="154"/>
                    </a:cubicBezTo>
                    <a:cubicBezTo>
                      <a:pt x="19" y="156"/>
                      <a:pt x="25" y="157"/>
                      <a:pt x="26" y="158"/>
                    </a:cubicBezTo>
                    <a:cubicBezTo>
                      <a:pt x="27" y="158"/>
                      <a:pt x="33" y="158"/>
                      <a:pt x="34" y="158"/>
                    </a:cubicBezTo>
                    <a:cubicBezTo>
                      <a:pt x="35" y="159"/>
                      <a:pt x="39" y="152"/>
                      <a:pt x="40" y="150"/>
                    </a:cubicBezTo>
                    <a:cubicBezTo>
                      <a:pt x="41" y="147"/>
                      <a:pt x="47" y="141"/>
                      <a:pt x="48" y="139"/>
                    </a:cubicBezTo>
                    <a:cubicBezTo>
                      <a:pt x="49" y="137"/>
                      <a:pt x="56" y="138"/>
                      <a:pt x="57" y="136"/>
                    </a:cubicBezTo>
                    <a:cubicBezTo>
                      <a:pt x="59" y="135"/>
                      <a:pt x="58" y="141"/>
                      <a:pt x="59" y="145"/>
                    </a:cubicBezTo>
                    <a:cubicBezTo>
                      <a:pt x="59" y="148"/>
                      <a:pt x="66" y="148"/>
                      <a:pt x="65" y="144"/>
                    </a:cubicBezTo>
                    <a:cubicBezTo>
                      <a:pt x="64" y="141"/>
                      <a:pt x="65" y="140"/>
                      <a:pt x="66" y="141"/>
                    </a:cubicBezTo>
                    <a:cubicBezTo>
                      <a:pt x="66" y="142"/>
                      <a:pt x="72" y="145"/>
                      <a:pt x="73" y="146"/>
                    </a:cubicBezTo>
                    <a:cubicBezTo>
                      <a:pt x="74" y="148"/>
                      <a:pt x="74" y="152"/>
                      <a:pt x="72" y="152"/>
                    </a:cubicBezTo>
                    <a:cubicBezTo>
                      <a:pt x="71" y="152"/>
                      <a:pt x="71" y="156"/>
                      <a:pt x="73" y="156"/>
                    </a:cubicBezTo>
                    <a:cubicBezTo>
                      <a:pt x="74" y="157"/>
                      <a:pt x="76" y="152"/>
                      <a:pt x="77" y="151"/>
                    </a:cubicBezTo>
                    <a:cubicBezTo>
                      <a:pt x="79" y="150"/>
                      <a:pt x="80" y="147"/>
                      <a:pt x="79" y="147"/>
                    </a:cubicBezTo>
                    <a:cubicBezTo>
                      <a:pt x="79" y="147"/>
                      <a:pt x="81" y="144"/>
                      <a:pt x="81" y="145"/>
                    </a:cubicBezTo>
                    <a:cubicBezTo>
                      <a:pt x="82" y="146"/>
                      <a:pt x="78" y="139"/>
                      <a:pt x="76" y="136"/>
                    </a:cubicBezTo>
                    <a:cubicBezTo>
                      <a:pt x="73" y="133"/>
                      <a:pt x="75" y="135"/>
                      <a:pt x="80" y="139"/>
                    </a:cubicBezTo>
                    <a:cubicBezTo>
                      <a:pt x="80" y="139"/>
                      <a:pt x="80" y="139"/>
                      <a:pt x="83" y="143"/>
                    </a:cubicBezTo>
                    <a:cubicBezTo>
                      <a:pt x="84" y="144"/>
                      <a:pt x="84" y="146"/>
                      <a:pt x="85" y="147"/>
                    </a:cubicBezTo>
                    <a:cubicBezTo>
                      <a:pt x="86" y="149"/>
                      <a:pt x="86" y="149"/>
                      <a:pt x="86" y="149"/>
                    </a:cubicBezTo>
                    <a:cubicBezTo>
                      <a:pt x="86" y="150"/>
                      <a:pt x="87" y="155"/>
                      <a:pt x="87" y="156"/>
                    </a:cubicBezTo>
                    <a:cubicBezTo>
                      <a:pt x="87" y="157"/>
                      <a:pt x="90" y="159"/>
                      <a:pt x="91" y="159"/>
                    </a:cubicBezTo>
                    <a:cubicBezTo>
                      <a:pt x="93" y="159"/>
                      <a:pt x="94" y="160"/>
                      <a:pt x="94" y="160"/>
                    </a:cubicBezTo>
                    <a:cubicBezTo>
                      <a:pt x="93" y="160"/>
                      <a:pt x="95" y="163"/>
                      <a:pt x="96" y="163"/>
                    </a:cubicBezTo>
                    <a:cubicBezTo>
                      <a:pt x="98" y="163"/>
                      <a:pt x="98" y="159"/>
                      <a:pt x="97" y="159"/>
                    </a:cubicBezTo>
                    <a:cubicBezTo>
                      <a:pt x="95" y="159"/>
                      <a:pt x="95" y="153"/>
                      <a:pt x="95" y="151"/>
                    </a:cubicBezTo>
                    <a:cubicBezTo>
                      <a:pt x="95" y="148"/>
                      <a:pt x="96" y="146"/>
                      <a:pt x="97" y="146"/>
                    </a:cubicBezTo>
                    <a:cubicBezTo>
                      <a:pt x="97" y="146"/>
                      <a:pt x="97" y="152"/>
                      <a:pt x="97" y="153"/>
                    </a:cubicBezTo>
                    <a:cubicBezTo>
                      <a:pt x="97" y="154"/>
                      <a:pt x="98" y="156"/>
                      <a:pt x="98" y="158"/>
                    </a:cubicBezTo>
                    <a:cubicBezTo>
                      <a:pt x="98" y="158"/>
                      <a:pt x="98" y="158"/>
                      <a:pt x="100" y="159"/>
                    </a:cubicBezTo>
                    <a:cubicBezTo>
                      <a:pt x="104" y="162"/>
                      <a:pt x="104" y="162"/>
                      <a:pt x="104" y="162"/>
                    </a:cubicBezTo>
                    <a:cubicBezTo>
                      <a:pt x="109" y="160"/>
                      <a:pt x="116" y="162"/>
                      <a:pt x="115" y="163"/>
                    </a:cubicBezTo>
                    <a:cubicBezTo>
                      <a:pt x="115" y="164"/>
                      <a:pt x="119" y="164"/>
                      <a:pt x="119" y="162"/>
                    </a:cubicBezTo>
                    <a:cubicBezTo>
                      <a:pt x="120" y="161"/>
                      <a:pt x="120" y="162"/>
                      <a:pt x="120" y="163"/>
                    </a:cubicBezTo>
                    <a:cubicBezTo>
                      <a:pt x="120" y="165"/>
                      <a:pt x="116" y="169"/>
                      <a:pt x="116" y="171"/>
                    </a:cubicBezTo>
                    <a:cubicBezTo>
                      <a:pt x="115" y="173"/>
                      <a:pt x="103" y="172"/>
                      <a:pt x="98" y="172"/>
                    </a:cubicBezTo>
                    <a:cubicBezTo>
                      <a:pt x="93" y="171"/>
                      <a:pt x="86" y="173"/>
                      <a:pt x="85" y="175"/>
                    </a:cubicBezTo>
                    <a:cubicBezTo>
                      <a:pt x="84" y="176"/>
                      <a:pt x="76" y="171"/>
                      <a:pt x="73" y="169"/>
                    </a:cubicBezTo>
                    <a:cubicBezTo>
                      <a:pt x="69" y="168"/>
                      <a:pt x="66" y="162"/>
                      <a:pt x="65" y="162"/>
                    </a:cubicBezTo>
                    <a:cubicBezTo>
                      <a:pt x="65" y="161"/>
                      <a:pt x="66" y="159"/>
                      <a:pt x="66" y="158"/>
                    </a:cubicBezTo>
                    <a:cubicBezTo>
                      <a:pt x="65" y="157"/>
                      <a:pt x="57" y="157"/>
                      <a:pt x="55" y="158"/>
                    </a:cubicBezTo>
                    <a:cubicBezTo>
                      <a:pt x="52" y="158"/>
                      <a:pt x="40" y="160"/>
                      <a:pt x="37" y="161"/>
                    </a:cubicBezTo>
                    <a:cubicBezTo>
                      <a:pt x="34" y="162"/>
                      <a:pt x="29" y="161"/>
                      <a:pt x="28" y="161"/>
                    </a:cubicBezTo>
                    <a:cubicBezTo>
                      <a:pt x="26" y="160"/>
                      <a:pt x="23" y="165"/>
                      <a:pt x="21" y="165"/>
                    </a:cubicBezTo>
                    <a:cubicBezTo>
                      <a:pt x="20" y="166"/>
                      <a:pt x="18" y="172"/>
                      <a:pt x="17" y="178"/>
                    </a:cubicBezTo>
                    <a:cubicBezTo>
                      <a:pt x="17" y="178"/>
                      <a:pt x="17" y="178"/>
                      <a:pt x="14" y="183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9" y="189"/>
                      <a:pt x="4" y="199"/>
                      <a:pt x="3" y="201"/>
                    </a:cubicBezTo>
                    <a:cubicBezTo>
                      <a:pt x="2" y="203"/>
                      <a:pt x="0" y="219"/>
                      <a:pt x="0" y="224"/>
                    </a:cubicBezTo>
                    <a:cubicBezTo>
                      <a:pt x="0" y="229"/>
                      <a:pt x="5" y="240"/>
                      <a:pt x="6" y="243"/>
                    </a:cubicBezTo>
                    <a:cubicBezTo>
                      <a:pt x="7" y="245"/>
                      <a:pt x="15" y="252"/>
                      <a:pt x="18" y="254"/>
                    </a:cubicBezTo>
                    <a:cubicBezTo>
                      <a:pt x="20" y="255"/>
                      <a:pt x="29" y="255"/>
                      <a:pt x="31" y="255"/>
                    </a:cubicBezTo>
                    <a:cubicBezTo>
                      <a:pt x="34" y="255"/>
                      <a:pt x="37" y="253"/>
                      <a:pt x="38" y="250"/>
                    </a:cubicBezTo>
                    <a:cubicBezTo>
                      <a:pt x="38" y="250"/>
                      <a:pt x="38" y="250"/>
                      <a:pt x="42" y="250"/>
                    </a:cubicBezTo>
                    <a:cubicBezTo>
                      <a:pt x="44" y="250"/>
                      <a:pt x="44" y="250"/>
                      <a:pt x="44" y="250"/>
                    </a:cubicBezTo>
                    <a:cubicBezTo>
                      <a:pt x="44" y="252"/>
                      <a:pt x="50" y="254"/>
                      <a:pt x="52" y="255"/>
                    </a:cubicBezTo>
                    <a:cubicBezTo>
                      <a:pt x="53" y="256"/>
                      <a:pt x="57" y="255"/>
                      <a:pt x="58" y="255"/>
                    </a:cubicBezTo>
                    <a:cubicBezTo>
                      <a:pt x="59" y="255"/>
                      <a:pt x="60" y="265"/>
                      <a:pt x="60" y="268"/>
                    </a:cubicBezTo>
                    <a:cubicBezTo>
                      <a:pt x="59" y="271"/>
                      <a:pt x="62" y="282"/>
                      <a:pt x="63" y="285"/>
                    </a:cubicBezTo>
                    <a:cubicBezTo>
                      <a:pt x="63" y="288"/>
                      <a:pt x="67" y="297"/>
                      <a:pt x="67" y="300"/>
                    </a:cubicBezTo>
                    <a:cubicBezTo>
                      <a:pt x="68" y="303"/>
                      <a:pt x="65" y="313"/>
                      <a:pt x="65" y="317"/>
                    </a:cubicBezTo>
                    <a:cubicBezTo>
                      <a:pt x="64" y="321"/>
                      <a:pt x="69" y="331"/>
                      <a:pt x="71" y="335"/>
                    </a:cubicBezTo>
                    <a:cubicBezTo>
                      <a:pt x="72" y="338"/>
                      <a:pt x="73" y="346"/>
                      <a:pt x="73" y="347"/>
                    </a:cubicBezTo>
                    <a:cubicBezTo>
                      <a:pt x="73" y="349"/>
                      <a:pt x="79" y="360"/>
                      <a:pt x="80" y="364"/>
                    </a:cubicBezTo>
                    <a:cubicBezTo>
                      <a:pt x="81" y="368"/>
                      <a:pt x="95" y="369"/>
                      <a:pt x="98" y="3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26"/>
              <p:cNvSpPr>
                <a:spLocks/>
              </p:cNvSpPr>
              <p:nvPr/>
            </p:nvSpPr>
            <p:spPr bwMode="auto">
              <a:xfrm>
                <a:off x="3756026" y="3794125"/>
                <a:ext cx="55563" cy="55563"/>
              </a:xfrm>
              <a:custGeom>
                <a:avLst/>
                <a:gdLst>
                  <a:gd name="T0" fmla="*/ 6 w 15"/>
                  <a:gd name="T1" fmla="*/ 14 h 15"/>
                  <a:gd name="T2" fmla="*/ 12 w 15"/>
                  <a:gd name="T3" fmla="*/ 12 h 15"/>
                  <a:gd name="T4" fmla="*/ 14 w 15"/>
                  <a:gd name="T5" fmla="*/ 5 h 15"/>
                  <a:gd name="T6" fmla="*/ 9 w 15"/>
                  <a:gd name="T7" fmla="*/ 0 h 15"/>
                  <a:gd name="T8" fmla="*/ 6 w 15"/>
                  <a:gd name="T9" fmla="*/ 4 h 15"/>
                  <a:gd name="T10" fmla="*/ 1 w 15"/>
                  <a:gd name="T11" fmla="*/ 7 h 15"/>
                  <a:gd name="T12" fmla="*/ 1 w 15"/>
                  <a:gd name="T13" fmla="*/ 10 h 15"/>
                  <a:gd name="T14" fmla="*/ 6 w 15"/>
                  <a:gd name="T15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6" y="14"/>
                    </a:moveTo>
                    <a:cubicBezTo>
                      <a:pt x="6" y="15"/>
                      <a:pt x="10" y="12"/>
                      <a:pt x="12" y="12"/>
                    </a:cubicBezTo>
                    <a:cubicBezTo>
                      <a:pt x="14" y="11"/>
                      <a:pt x="15" y="6"/>
                      <a:pt x="14" y="5"/>
                    </a:cubicBezTo>
                    <a:cubicBezTo>
                      <a:pt x="12" y="5"/>
                      <a:pt x="10" y="1"/>
                      <a:pt x="9" y="0"/>
                    </a:cubicBezTo>
                    <a:cubicBezTo>
                      <a:pt x="8" y="0"/>
                      <a:pt x="5" y="2"/>
                      <a:pt x="6" y="4"/>
                    </a:cubicBezTo>
                    <a:cubicBezTo>
                      <a:pt x="6" y="5"/>
                      <a:pt x="2" y="6"/>
                      <a:pt x="1" y="7"/>
                    </a:cubicBezTo>
                    <a:cubicBezTo>
                      <a:pt x="0" y="9"/>
                      <a:pt x="0" y="10"/>
                      <a:pt x="1" y="10"/>
                    </a:cubicBezTo>
                    <a:cubicBezTo>
                      <a:pt x="2" y="10"/>
                      <a:pt x="6" y="13"/>
                      <a:pt x="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27"/>
              <p:cNvSpPr>
                <a:spLocks/>
              </p:cNvSpPr>
              <p:nvPr/>
            </p:nvSpPr>
            <p:spPr bwMode="auto">
              <a:xfrm>
                <a:off x="3725863" y="3932238"/>
                <a:ext cx="41275" cy="65088"/>
              </a:xfrm>
              <a:custGeom>
                <a:avLst/>
                <a:gdLst>
                  <a:gd name="T0" fmla="*/ 10 w 11"/>
                  <a:gd name="T1" fmla="*/ 7 h 17"/>
                  <a:gd name="T2" fmla="*/ 8 w 11"/>
                  <a:gd name="T3" fmla="*/ 1 h 17"/>
                  <a:gd name="T4" fmla="*/ 1 w 11"/>
                  <a:gd name="T5" fmla="*/ 12 h 17"/>
                  <a:gd name="T6" fmla="*/ 4 w 11"/>
                  <a:gd name="T7" fmla="*/ 15 h 17"/>
                  <a:gd name="T8" fmla="*/ 9 w 11"/>
                  <a:gd name="T9" fmla="*/ 16 h 17"/>
                  <a:gd name="T10" fmla="*/ 9 w 11"/>
                  <a:gd name="T11" fmla="*/ 14 h 17"/>
                  <a:gd name="T12" fmla="*/ 10 w 11"/>
                  <a:gd name="T1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7">
                    <a:moveTo>
                      <a:pt x="10" y="7"/>
                    </a:moveTo>
                    <a:cubicBezTo>
                      <a:pt x="11" y="6"/>
                      <a:pt x="10" y="1"/>
                      <a:pt x="8" y="1"/>
                    </a:cubicBezTo>
                    <a:cubicBezTo>
                      <a:pt x="6" y="0"/>
                      <a:pt x="0" y="8"/>
                      <a:pt x="1" y="12"/>
                    </a:cubicBezTo>
                    <a:cubicBezTo>
                      <a:pt x="2" y="16"/>
                      <a:pt x="3" y="16"/>
                      <a:pt x="4" y="15"/>
                    </a:cubicBezTo>
                    <a:cubicBezTo>
                      <a:pt x="4" y="14"/>
                      <a:pt x="8" y="16"/>
                      <a:pt x="9" y="16"/>
                    </a:cubicBezTo>
                    <a:cubicBezTo>
                      <a:pt x="10" y="17"/>
                      <a:pt x="10" y="16"/>
                      <a:pt x="9" y="14"/>
                    </a:cubicBezTo>
                    <a:cubicBezTo>
                      <a:pt x="8" y="12"/>
                      <a:pt x="9" y="7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28"/>
              <p:cNvSpPr>
                <a:spLocks/>
              </p:cNvSpPr>
              <p:nvPr/>
            </p:nvSpPr>
            <p:spPr bwMode="auto">
              <a:xfrm>
                <a:off x="3638551" y="3879850"/>
                <a:ext cx="87313" cy="120650"/>
              </a:xfrm>
              <a:custGeom>
                <a:avLst/>
                <a:gdLst>
                  <a:gd name="T0" fmla="*/ 21 w 23"/>
                  <a:gd name="T1" fmla="*/ 16 h 32"/>
                  <a:gd name="T2" fmla="*/ 22 w 23"/>
                  <a:gd name="T3" fmla="*/ 6 h 32"/>
                  <a:gd name="T4" fmla="*/ 17 w 23"/>
                  <a:gd name="T5" fmla="*/ 1 h 32"/>
                  <a:gd name="T6" fmla="*/ 5 w 23"/>
                  <a:gd name="T7" fmla="*/ 15 h 32"/>
                  <a:gd name="T8" fmla="*/ 1 w 23"/>
                  <a:gd name="T9" fmla="*/ 27 h 32"/>
                  <a:gd name="T10" fmla="*/ 12 w 23"/>
                  <a:gd name="T11" fmla="*/ 31 h 32"/>
                  <a:gd name="T12" fmla="*/ 16 w 23"/>
                  <a:gd name="T13" fmla="*/ 30 h 32"/>
                  <a:gd name="T14" fmla="*/ 16 w 23"/>
                  <a:gd name="T15" fmla="*/ 29 h 32"/>
                  <a:gd name="T16" fmla="*/ 20 w 23"/>
                  <a:gd name="T17" fmla="*/ 23 h 32"/>
                  <a:gd name="T18" fmla="*/ 21 w 23"/>
                  <a:gd name="T1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32">
                    <a:moveTo>
                      <a:pt x="21" y="16"/>
                    </a:moveTo>
                    <a:cubicBezTo>
                      <a:pt x="21" y="14"/>
                      <a:pt x="22" y="8"/>
                      <a:pt x="22" y="6"/>
                    </a:cubicBezTo>
                    <a:cubicBezTo>
                      <a:pt x="23" y="5"/>
                      <a:pt x="19" y="2"/>
                      <a:pt x="17" y="1"/>
                    </a:cubicBezTo>
                    <a:cubicBezTo>
                      <a:pt x="15" y="0"/>
                      <a:pt x="10" y="13"/>
                      <a:pt x="5" y="15"/>
                    </a:cubicBezTo>
                    <a:cubicBezTo>
                      <a:pt x="1" y="17"/>
                      <a:pt x="0" y="25"/>
                      <a:pt x="1" y="27"/>
                    </a:cubicBezTo>
                    <a:cubicBezTo>
                      <a:pt x="2" y="28"/>
                      <a:pt x="11" y="29"/>
                      <a:pt x="12" y="31"/>
                    </a:cubicBezTo>
                    <a:cubicBezTo>
                      <a:pt x="14" y="32"/>
                      <a:pt x="15" y="30"/>
                      <a:pt x="16" y="30"/>
                    </a:cubicBezTo>
                    <a:cubicBezTo>
                      <a:pt x="17" y="30"/>
                      <a:pt x="17" y="29"/>
                      <a:pt x="16" y="29"/>
                    </a:cubicBezTo>
                    <a:cubicBezTo>
                      <a:pt x="16" y="29"/>
                      <a:pt x="19" y="25"/>
                      <a:pt x="20" y="23"/>
                    </a:cubicBezTo>
                    <a:cubicBezTo>
                      <a:pt x="20" y="21"/>
                      <a:pt x="21" y="17"/>
                      <a:pt x="2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29"/>
              <p:cNvSpPr>
                <a:spLocks/>
              </p:cNvSpPr>
              <p:nvPr/>
            </p:nvSpPr>
            <p:spPr bwMode="auto">
              <a:xfrm>
                <a:off x="3602038" y="4011613"/>
                <a:ext cx="88900" cy="33338"/>
              </a:xfrm>
              <a:custGeom>
                <a:avLst/>
                <a:gdLst>
                  <a:gd name="T0" fmla="*/ 8 w 24"/>
                  <a:gd name="T1" fmla="*/ 1 h 9"/>
                  <a:gd name="T2" fmla="*/ 1 w 24"/>
                  <a:gd name="T3" fmla="*/ 3 h 9"/>
                  <a:gd name="T4" fmla="*/ 17 w 24"/>
                  <a:gd name="T5" fmla="*/ 8 h 9"/>
                  <a:gd name="T6" fmla="*/ 23 w 24"/>
                  <a:gd name="T7" fmla="*/ 8 h 9"/>
                  <a:gd name="T8" fmla="*/ 8 w 24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">
                    <a:moveTo>
                      <a:pt x="8" y="1"/>
                    </a:moveTo>
                    <a:cubicBezTo>
                      <a:pt x="5" y="0"/>
                      <a:pt x="1" y="2"/>
                      <a:pt x="1" y="3"/>
                    </a:cubicBezTo>
                    <a:cubicBezTo>
                      <a:pt x="0" y="4"/>
                      <a:pt x="13" y="6"/>
                      <a:pt x="17" y="8"/>
                    </a:cubicBezTo>
                    <a:cubicBezTo>
                      <a:pt x="21" y="9"/>
                      <a:pt x="24" y="9"/>
                      <a:pt x="23" y="8"/>
                    </a:cubicBezTo>
                    <a:cubicBezTo>
                      <a:pt x="22" y="8"/>
                      <a:pt x="11" y="2"/>
                      <a:pt x="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30"/>
              <p:cNvSpPr>
                <a:spLocks/>
              </p:cNvSpPr>
              <p:nvPr/>
            </p:nvSpPr>
            <p:spPr bwMode="auto">
              <a:xfrm>
                <a:off x="3714751" y="3673475"/>
                <a:ext cx="19050" cy="38100"/>
              </a:xfrm>
              <a:custGeom>
                <a:avLst/>
                <a:gdLst>
                  <a:gd name="T0" fmla="*/ 4 w 5"/>
                  <a:gd name="T1" fmla="*/ 8 h 10"/>
                  <a:gd name="T2" fmla="*/ 1 w 5"/>
                  <a:gd name="T3" fmla="*/ 2 h 10"/>
                  <a:gd name="T4" fmla="*/ 1 w 5"/>
                  <a:gd name="T5" fmla="*/ 9 h 10"/>
                  <a:gd name="T6" fmla="*/ 4 w 5"/>
                  <a:gd name="T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4" y="8"/>
                    </a:moveTo>
                    <a:cubicBezTo>
                      <a:pt x="5" y="7"/>
                      <a:pt x="2" y="0"/>
                      <a:pt x="1" y="2"/>
                    </a:cubicBezTo>
                    <a:cubicBezTo>
                      <a:pt x="0" y="3"/>
                      <a:pt x="1" y="7"/>
                      <a:pt x="1" y="9"/>
                    </a:cubicBezTo>
                    <a:cubicBezTo>
                      <a:pt x="1" y="10"/>
                      <a:pt x="3" y="10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Freeform 31"/>
              <p:cNvSpPr>
                <a:spLocks/>
              </p:cNvSpPr>
              <p:nvPr/>
            </p:nvSpPr>
            <p:spPr bwMode="auto">
              <a:xfrm>
                <a:off x="3733801" y="3741738"/>
                <a:ext cx="25400" cy="36513"/>
              </a:xfrm>
              <a:custGeom>
                <a:avLst/>
                <a:gdLst>
                  <a:gd name="T0" fmla="*/ 6 w 7"/>
                  <a:gd name="T1" fmla="*/ 5 h 10"/>
                  <a:gd name="T2" fmla="*/ 3 w 7"/>
                  <a:gd name="T3" fmla="*/ 1 h 10"/>
                  <a:gd name="T4" fmla="*/ 2 w 7"/>
                  <a:gd name="T5" fmla="*/ 9 h 10"/>
                  <a:gd name="T6" fmla="*/ 6 w 7"/>
                  <a:gd name="T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0">
                    <a:moveTo>
                      <a:pt x="6" y="5"/>
                    </a:moveTo>
                    <a:cubicBezTo>
                      <a:pt x="7" y="3"/>
                      <a:pt x="5" y="1"/>
                      <a:pt x="3" y="1"/>
                    </a:cubicBezTo>
                    <a:cubicBezTo>
                      <a:pt x="0" y="0"/>
                      <a:pt x="0" y="8"/>
                      <a:pt x="2" y="9"/>
                    </a:cubicBezTo>
                    <a:cubicBezTo>
                      <a:pt x="3" y="10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32"/>
              <p:cNvSpPr>
                <a:spLocks/>
              </p:cNvSpPr>
              <p:nvPr/>
            </p:nvSpPr>
            <p:spPr bwMode="auto">
              <a:xfrm>
                <a:off x="3808413" y="3932238"/>
                <a:ext cx="44450" cy="26988"/>
              </a:xfrm>
              <a:custGeom>
                <a:avLst/>
                <a:gdLst>
                  <a:gd name="T0" fmla="*/ 1 w 12"/>
                  <a:gd name="T1" fmla="*/ 5 h 7"/>
                  <a:gd name="T2" fmla="*/ 12 w 12"/>
                  <a:gd name="T3" fmla="*/ 2 h 7"/>
                  <a:gd name="T4" fmla="*/ 1 w 12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7">
                    <a:moveTo>
                      <a:pt x="1" y="5"/>
                    </a:moveTo>
                    <a:cubicBezTo>
                      <a:pt x="4" y="7"/>
                      <a:pt x="11" y="6"/>
                      <a:pt x="12" y="2"/>
                    </a:cubicBezTo>
                    <a:cubicBezTo>
                      <a:pt x="8" y="0"/>
                      <a:pt x="0" y="0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33"/>
              <p:cNvSpPr>
                <a:spLocks/>
              </p:cNvSpPr>
              <p:nvPr/>
            </p:nvSpPr>
            <p:spPr bwMode="auto">
              <a:xfrm>
                <a:off x="3789363" y="3533775"/>
                <a:ext cx="71438" cy="76200"/>
              </a:xfrm>
              <a:custGeom>
                <a:avLst/>
                <a:gdLst>
                  <a:gd name="T0" fmla="*/ 4 w 19"/>
                  <a:gd name="T1" fmla="*/ 9 h 20"/>
                  <a:gd name="T2" fmla="*/ 2 w 19"/>
                  <a:gd name="T3" fmla="*/ 14 h 20"/>
                  <a:gd name="T4" fmla="*/ 2 w 19"/>
                  <a:gd name="T5" fmla="*/ 14 h 20"/>
                  <a:gd name="T6" fmla="*/ 2 w 19"/>
                  <a:gd name="T7" fmla="*/ 19 h 20"/>
                  <a:gd name="T8" fmla="*/ 7 w 19"/>
                  <a:gd name="T9" fmla="*/ 15 h 20"/>
                  <a:gd name="T10" fmla="*/ 12 w 19"/>
                  <a:gd name="T11" fmla="*/ 13 h 20"/>
                  <a:gd name="T12" fmla="*/ 18 w 19"/>
                  <a:gd name="T13" fmla="*/ 12 h 20"/>
                  <a:gd name="T14" fmla="*/ 19 w 19"/>
                  <a:gd name="T15" fmla="*/ 10 h 20"/>
                  <a:gd name="T16" fmla="*/ 17 w 19"/>
                  <a:gd name="T17" fmla="*/ 0 h 20"/>
                  <a:gd name="T18" fmla="*/ 13 w 19"/>
                  <a:gd name="T19" fmla="*/ 3 h 20"/>
                  <a:gd name="T20" fmla="*/ 4 w 19"/>
                  <a:gd name="T21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20">
                    <a:moveTo>
                      <a:pt x="4" y="9"/>
                    </a:moveTo>
                    <a:cubicBezTo>
                      <a:pt x="3" y="10"/>
                      <a:pt x="2" y="1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8"/>
                      <a:pt x="2" y="19"/>
                    </a:cubicBezTo>
                    <a:cubicBezTo>
                      <a:pt x="3" y="20"/>
                      <a:pt x="6" y="15"/>
                      <a:pt x="7" y="15"/>
                    </a:cubicBezTo>
                    <a:cubicBezTo>
                      <a:pt x="8" y="14"/>
                      <a:pt x="11" y="13"/>
                      <a:pt x="12" y="13"/>
                    </a:cubicBezTo>
                    <a:cubicBezTo>
                      <a:pt x="12" y="14"/>
                      <a:pt x="15" y="13"/>
                      <a:pt x="18" y="12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8" y="6"/>
                      <a:pt x="18" y="3"/>
                      <a:pt x="17" y="0"/>
                    </a:cubicBezTo>
                    <a:cubicBezTo>
                      <a:pt x="16" y="1"/>
                      <a:pt x="14" y="2"/>
                      <a:pt x="13" y="3"/>
                    </a:cubicBezTo>
                    <a:cubicBezTo>
                      <a:pt x="12" y="4"/>
                      <a:pt x="6" y="8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34"/>
              <p:cNvSpPr>
                <a:spLocks/>
              </p:cNvSpPr>
              <p:nvPr/>
            </p:nvSpPr>
            <p:spPr bwMode="auto">
              <a:xfrm>
                <a:off x="3519488" y="3895725"/>
                <a:ext cx="3175" cy="3175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35"/>
              <p:cNvSpPr>
                <a:spLocks/>
              </p:cNvSpPr>
              <p:nvPr/>
            </p:nvSpPr>
            <p:spPr bwMode="auto">
              <a:xfrm>
                <a:off x="3522663" y="3890963"/>
                <a:ext cx="79375" cy="109538"/>
              </a:xfrm>
              <a:custGeom>
                <a:avLst/>
                <a:gdLst>
                  <a:gd name="T0" fmla="*/ 20 w 21"/>
                  <a:gd name="T1" fmla="*/ 21 h 29"/>
                  <a:gd name="T2" fmla="*/ 11 w 21"/>
                  <a:gd name="T3" fmla="*/ 11 h 29"/>
                  <a:gd name="T4" fmla="*/ 10 w 21"/>
                  <a:gd name="T5" fmla="*/ 9 h 29"/>
                  <a:gd name="T6" fmla="*/ 9 w 21"/>
                  <a:gd name="T7" fmla="*/ 6 h 29"/>
                  <a:gd name="T8" fmla="*/ 3 w 21"/>
                  <a:gd name="T9" fmla="*/ 0 h 29"/>
                  <a:gd name="T10" fmla="*/ 0 w 21"/>
                  <a:gd name="T11" fmla="*/ 2 h 29"/>
                  <a:gd name="T12" fmla="*/ 4 w 21"/>
                  <a:gd name="T13" fmla="*/ 5 h 29"/>
                  <a:gd name="T14" fmla="*/ 17 w 21"/>
                  <a:gd name="T15" fmla="*/ 28 h 29"/>
                  <a:gd name="T16" fmla="*/ 20 w 21"/>
                  <a:gd name="T17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9">
                    <a:moveTo>
                      <a:pt x="20" y="21"/>
                    </a:moveTo>
                    <a:cubicBezTo>
                      <a:pt x="19" y="18"/>
                      <a:pt x="15" y="14"/>
                      <a:pt x="11" y="11"/>
                    </a:cubicBezTo>
                    <a:cubicBezTo>
                      <a:pt x="11" y="11"/>
                      <a:pt x="11" y="11"/>
                      <a:pt x="10" y="9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3"/>
                      <a:pt x="3" y="1"/>
                      <a:pt x="3" y="0"/>
                    </a:cubicBezTo>
                    <a:cubicBezTo>
                      <a:pt x="2" y="0"/>
                      <a:pt x="1" y="3"/>
                      <a:pt x="0" y="2"/>
                    </a:cubicBezTo>
                    <a:cubicBezTo>
                      <a:pt x="0" y="2"/>
                      <a:pt x="2" y="3"/>
                      <a:pt x="4" y="5"/>
                    </a:cubicBezTo>
                    <a:cubicBezTo>
                      <a:pt x="8" y="8"/>
                      <a:pt x="15" y="26"/>
                      <a:pt x="17" y="28"/>
                    </a:cubicBezTo>
                    <a:cubicBezTo>
                      <a:pt x="19" y="29"/>
                      <a:pt x="21" y="24"/>
                      <a:pt x="2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36"/>
              <p:cNvSpPr>
                <a:spLocks/>
              </p:cNvSpPr>
              <p:nvPr/>
            </p:nvSpPr>
            <p:spPr bwMode="auto">
              <a:xfrm>
                <a:off x="3371851" y="3846513"/>
                <a:ext cx="30163" cy="38100"/>
              </a:xfrm>
              <a:custGeom>
                <a:avLst/>
                <a:gdLst>
                  <a:gd name="T0" fmla="*/ 1 w 8"/>
                  <a:gd name="T1" fmla="*/ 3 h 10"/>
                  <a:gd name="T2" fmla="*/ 7 w 8"/>
                  <a:gd name="T3" fmla="*/ 9 h 10"/>
                  <a:gd name="T4" fmla="*/ 5 w 8"/>
                  <a:gd name="T5" fmla="*/ 1 h 10"/>
                  <a:gd name="T6" fmla="*/ 1 w 8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1" y="3"/>
                    </a:moveTo>
                    <a:cubicBezTo>
                      <a:pt x="0" y="5"/>
                      <a:pt x="7" y="10"/>
                      <a:pt x="7" y="9"/>
                    </a:cubicBezTo>
                    <a:cubicBezTo>
                      <a:pt x="8" y="8"/>
                      <a:pt x="6" y="2"/>
                      <a:pt x="5" y="1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37"/>
              <p:cNvSpPr>
                <a:spLocks/>
              </p:cNvSpPr>
              <p:nvPr/>
            </p:nvSpPr>
            <p:spPr bwMode="auto">
              <a:xfrm>
                <a:off x="3044826" y="4083050"/>
                <a:ext cx="68263" cy="161925"/>
              </a:xfrm>
              <a:custGeom>
                <a:avLst/>
                <a:gdLst>
                  <a:gd name="T0" fmla="*/ 2 w 18"/>
                  <a:gd name="T1" fmla="*/ 39 h 43"/>
                  <a:gd name="T2" fmla="*/ 8 w 18"/>
                  <a:gd name="T3" fmla="*/ 43 h 43"/>
                  <a:gd name="T4" fmla="*/ 14 w 18"/>
                  <a:gd name="T5" fmla="*/ 34 h 43"/>
                  <a:gd name="T6" fmla="*/ 15 w 18"/>
                  <a:gd name="T7" fmla="*/ 27 h 43"/>
                  <a:gd name="T8" fmla="*/ 16 w 18"/>
                  <a:gd name="T9" fmla="*/ 23 h 43"/>
                  <a:gd name="T10" fmla="*/ 18 w 18"/>
                  <a:gd name="T11" fmla="*/ 18 h 43"/>
                  <a:gd name="T12" fmla="*/ 15 w 18"/>
                  <a:gd name="T13" fmla="*/ 2 h 43"/>
                  <a:gd name="T14" fmla="*/ 12 w 18"/>
                  <a:gd name="T15" fmla="*/ 5 h 43"/>
                  <a:gd name="T16" fmla="*/ 4 w 18"/>
                  <a:gd name="T17" fmla="*/ 13 h 43"/>
                  <a:gd name="T18" fmla="*/ 2 w 18"/>
                  <a:gd name="T19" fmla="*/ 22 h 43"/>
                  <a:gd name="T20" fmla="*/ 1 w 18"/>
                  <a:gd name="T21" fmla="*/ 28 h 43"/>
                  <a:gd name="T22" fmla="*/ 2 w 18"/>
                  <a:gd name="T23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43">
                    <a:moveTo>
                      <a:pt x="2" y="39"/>
                    </a:moveTo>
                    <a:cubicBezTo>
                      <a:pt x="3" y="41"/>
                      <a:pt x="7" y="43"/>
                      <a:pt x="8" y="43"/>
                    </a:cubicBezTo>
                    <a:cubicBezTo>
                      <a:pt x="10" y="42"/>
                      <a:pt x="13" y="36"/>
                      <a:pt x="14" y="34"/>
                    </a:cubicBezTo>
                    <a:cubicBezTo>
                      <a:pt x="14" y="32"/>
                      <a:pt x="15" y="28"/>
                      <a:pt x="15" y="27"/>
                    </a:cubicBezTo>
                    <a:cubicBezTo>
                      <a:pt x="15" y="26"/>
                      <a:pt x="15" y="24"/>
                      <a:pt x="16" y="23"/>
                    </a:cubicBezTo>
                    <a:cubicBezTo>
                      <a:pt x="16" y="23"/>
                      <a:pt x="17" y="21"/>
                      <a:pt x="18" y="18"/>
                    </a:cubicBezTo>
                    <a:cubicBezTo>
                      <a:pt x="18" y="16"/>
                      <a:pt x="15" y="4"/>
                      <a:pt x="15" y="2"/>
                    </a:cubicBezTo>
                    <a:cubicBezTo>
                      <a:pt x="15" y="0"/>
                      <a:pt x="12" y="3"/>
                      <a:pt x="12" y="5"/>
                    </a:cubicBezTo>
                    <a:cubicBezTo>
                      <a:pt x="11" y="7"/>
                      <a:pt x="5" y="11"/>
                      <a:pt x="4" y="13"/>
                    </a:cubicBezTo>
                    <a:cubicBezTo>
                      <a:pt x="3" y="15"/>
                      <a:pt x="1" y="21"/>
                      <a:pt x="2" y="22"/>
                    </a:cubicBezTo>
                    <a:cubicBezTo>
                      <a:pt x="2" y="23"/>
                      <a:pt x="1" y="27"/>
                      <a:pt x="1" y="28"/>
                    </a:cubicBezTo>
                    <a:cubicBezTo>
                      <a:pt x="0" y="29"/>
                      <a:pt x="2" y="37"/>
                      <a:pt x="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38"/>
              <p:cNvSpPr>
                <a:spLocks/>
              </p:cNvSpPr>
              <p:nvPr/>
            </p:nvSpPr>
            <p:spPr bwMode="auto">
              <a:xfrm>
                <a:off x="2263776" y="4519613"/>
                <a:ext cx="17463" cy="14288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4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2" y="4"/>
                      <a:pt x="3" y="4"/>
                      <a:pt x="4" y="4"/>
                    </a:cubicBezTo>
                    <a:cubicBezTo>
                      <a:pt x="5" y="0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39"/>
              <p:cNvSpPr>
                <a:spLocks/>
              </p:cNvSpPr>
              <p:nvPr/>
            </p:nvSpPr>
            <p:spPr bwMode="auto">
              <a:xfrm>
                <a:off x="2206626" y="2827338"/>
                <a:ext cx="455613" cy="414338"/>
              </a:xfrm>
              <a:custGeom>
                <a:avLst/>
                <a:gdLst>
                  <a:gd name="T0" fmla="*/ 120 w 121"/>
                  <a:gd name="T1" fmla="*/ 13 h 110"/>
                  <a:gd name="T2" fmla="*/ 113 w 121"/>
                  <a:gd name="T3" fmla="*/ 12 h 110"/>
                  <a:gd name="T4" fmla="*/ 104 w 121"/>
                  <a:gd name="T5" fmla="*/ 11 h 110"/>
                  <a:gd name="T6" fmla="*/ 106 w 121"/>
                  <a:gd name="T7" fmla="*/ 6 h 110"/>
                  <a:gd name="T8" fmla="*/ 104 w 121"/>
                  <a:gd name="T9" fmla="*/ 2 h 110"/>
                  <a:gd name="T10" fmla="*/ 93 w 121"/>
                  <a:gd name="T11" fmla="*/ 1 h 110"/>
                  <a:gd name="T12" fmla="*/ 87 w 121"/>
                  <a:gd name="T13" fmla="*/ 0 h 110"/>
                  <a:gd name="T14" fmla="*/ 74 w 121"/>
                  <a:gd name="T15" fmla="*/ 2 h 110"/>
                  <a:gd name="T16" fmla="*/ 59 w 121"/>
                  <a:gd name="T17" fmla="*/ 3 h 110"/>
                  <a:gd name="T18" fmla="*/ 55 w 121"/>
                  <a:gd name="T19" fmla="*/ 9 h 110"/>
                  <a:gd name="T20" fmla="*/ 43 w 121"/>
                  <a:gd name="T21" fmla="*/ 10 h 110"/>
                  <a:gd name="T22" fmla="*/ 21 w 121"/>
                  <a:gd name="T23" fmla="*/ 16 h 110"/>
                  <a:gd name="T24" fmla="*/ 15 w 121"/>
                  <a:gd name="T25" fmla="*/ 24 h 110"/>
                  <a:gd name="T26" fmla="*/ 10 w 121"/>
                  <a:gd name="T27" fmla="*/ 28 h 110"/>
                  <a:gd name="T28" fmla="*/ 2 w 121"/>
                  <a:gd name="T29" fmla="*/ 31 h 110"/>
                  <a:gd name="T30" fmla="*/ 3 w 121"/>
                  <a:gd name="T31" fmla="*/ 34 h 110"/>
                  <a:gd name="T32" fmla="*/ 7 w 121"/>
                  <a:gd name="T33" fmla="*/ 34 h 110"/>
                  <a:gd name="T34" fmla="*/ 14 w 121"/>
                  <a:gd name="T35" fmla="*/ 35 h 110"/>
                  <a:gd name="T36" fmla="*/ 8 w 121"/>
                  <a:gd name="T37" fmla="*/ 37 h 110"/>
                  <a:gd name="T38" fmla="*/ 8 w 121"/>
                  <a:gd name="T39" fmla="*/ 42 h 110"/>
                  <a:gd name="T40" fmla="*/ 15 w 121"/>
                  <a:gd name="T41" fmla="*/ 43 h 110"/>
                  <a:gd name="T42" fmla="*/ 24 w 121"/>
                  <a:gd name="T43" fmla="*/ 44 h 110"/>
                  <a:gd name="T44" fmla="*/ 29 w 121"/>
                  <a:gd name="T45" fmla="*/ 52 h 110"/>
                  <a:gd name="T46" fmla="*/ 29 w 121"/>
                  <a:gd name="T47" fmla="*/ 59 h 110"/>
                  <a:gd name="T48" fmla="*/ 35 w 121"/>
                  <a:gd name="T49" fmla="*/ 62 h 110"/>
                  <a:gd name="T50" fmla="*/ 33 w 121"/>
                  <a:gd name="T51" fmla="*/ 64 h 110"/>
                  <a:gd name="T52" fmla="*/ 35 w 121"/>
                  <a:gd name="T53" fmla="*/ 70 h 110"/>
                  <a:gd name="T54" fmla="*/ 34 w 121"/>
                  <a:gd name="T55" fmla="*/ 75 h 110"/>
                  <a:gd name="T56" fmla="*/ 33 w 121"/>
                  <a:gd name="T57" fmla="*/ 80 h 110"/>
                  <a:gd name="T58" fmla="*/ 37 w 121"/>
                  <a:gd name="T59" fmla="*/ 97 h 110"/>
                  <a:gd name="T60" fmla="*/ 42 w 121"/>
                  <a:gd name="T61" fmla="*/ 107 h 110"/>
                  <a:gd name="T62" fmla="*/ 48 w 121"/>
                  <a:gd name="T63" fmla="*/ 109 h 110"/>
                  <a:gd name="T64" fmla="*/ 52 w 121"/>
                  <a:gd name="T65" fmla="*/ 107 h 110"/>
                  <a:gd name="T66" fmla="*/ 56 w 121"/>
                  <a:gd name="T67" fmla="*/ 101 h 110"/>
                  <a:gd name="T68" fmla="*/ 60 w 121"/>
                  <a:gd name="T69" fmla="*/ 87 h 110"/>
                  <a:gd name="T70" fmla="*/ 67 w 121"/>
                  <a:gd name="T71" fmla="*/ 86 h 110"/>
                  <a:gd name="T72" fmla="*/ 72 w 121"/>
                  <a:gd name="T73" fmla="*/ 82 h 110"/>
                  <a:gd name="T74" fmla="*/ 82 w 121"/>
                  <a:gd name="T75" fmla="*/ 77 h 110"/>
                  <a:gd name="T76" fmla="*/ 89 w 121"/>
                  <a:gd name="T77" fmla="*/ 68 h 110"/>
                  <a:gd name="T78" fmla="*/ 86 w 121"/>
                  <a:gd name="T79" fmla="*/ 66 h 110"/>
                  <a:gd name="T80" fmla="*/ 86 w 121"/>
                  <a:gd name="T81" fmla="*/ 63 h 110"/>
                  <a:gd name="T82" fmla="*/ 94 w 121"/>
                  <a:gd name="T83" fmla="*/ 65 h 110"/>
                  <a:gd name="T84" fmla="*/ 99 w 121"/>
                  <a:gd name="T85" fmla="*/ 62 h 110"/>
                  <a:gd name="T86" fmla="*/ 99 w 121"/>
                  <a:gd name="T87" fmla="*/ 61 h 110"/>
                  <a:gd name="T88" fmla="*/ 99 w 121"/>
                  <a:gd name="T89" fmla="*/ 57 h 110"/>
                  <a:gd name="T90" fmla="*/ 104 w 121"/>
                  <a:gd name="T91" fmla="*/ 47 h 110"/>
                  <a:gd name="T92" fmla="*/ 107 w 121"/>
                  <a:gd name="T93" fmla="*/ 37 h 110"/>
                  <a:gd name="T94" fmla="*/ 107 w 121"/>
                  <a:gd name="T95" fmla="*/ 32 h 110"/>
                  <a:gd name="T96" fmla="*/ 107 w 121"/>
                  <a:gd name="T97" fmla="*/ 30 h 110"/>
                  <a:gd name="T98" fmla="*/ 109 w 121"/>
                  <a:gd name="T99" fmla="*/ 24 h 110"/>
                  <a:gd name="T100" fmla="*/ 113 w 121"/>
                  <a:gd name="T101" fmla="*/ 21 h 110"/>
                  <a:gd name="T102" fmla="*/ 119 w 121"/>
                  <a:gd name="T103" fmla="*/ 17 h 110"/>
                  <a:gd name="T104" fmla="*/ 120 w 121"/>
                  <a:gd name="T105" fmla="*/ 1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0">
                    <a:moveTo>
                      <a:pt x="120" y="13"/>
                    </a:moveTo>
                    <a:cubicBezTo>
                      <a:pt x="118" y="14"/>
                      <a:pt x="114" y="13"/>
                      <a:pt x="113" y="12"/>
                    </a:cubicBezTo>
                    <a:cubicBezTo>
                      <a:pt x="112" y="11"/>
                      <a:pt x="106" y="10"/>
                      <a:pt x="104" y="11"/>
                    </a:cubicBezTo>
                    <a:cubicBezTo>
                      <a:pt x="102" y="12"/>
                      <a:pt x="104" y="7"/>
                      <a:pt x="106" y="6"/>
                    </a:cubicBezTo>
                    <a:cubicBezTo>
                      <a:pt x="109" y="6"/>
                      <a:pt x="106" y="2"/>
                      <a:pt x="104" y="2"/>
                    </a:cubicBezTo>
                    <a:cubicBezTo>
                      <a:pt x="101" y="2"/>
                      <a:pt x="94" y="1"/>
                      <a:pt x="93" y="1"/>
                    </a:cubicBezTo>
                    <a:cubicBezTo>
                      <a:pt x="91" y="2"/>
                      <a:pt x="88" y="0"/>
                      <a:pt x="87" y="0"/>
                    </a:cubicBezTo>
                    <a:cubicBezTo>
                      <a:pt x="86" y="0"/>
                      <a:pt x="78" y="2"/>
                      <a:pt x="74" y="2"/>
                    </a:cubicBezTo>
                    <a:cubicBezTo>
                      <a:pt x="70" y="2"/>
                      <a:pt x="61" y="2"/>
                      <a:pt x="59" y="3"/>
                    </a:cubicBezTo>
                    <a:cubicBezTo>
                      <a:pt x="57" y="4"/>
                      <a:pt x="55" y="8"/>
                      <a:pt x="55" y="9"/>
                    </a:cubicBezTo>
                    <a:cubicBezTo>
                      <a:pt x="56" y="10"/>
                      <a:pt x="46" y="10"/>
                      <a:pt x="43" y="10"/>
                    </a:cubicBezTo>
                    <a:cubicBezTo>
                      <a:pt x="41" y="10"/>
                      <a:pt x="25" y="14"/>
                      <a:pt x="21" y="16"/>
                    </a:cubicBezTo>
                    <a:cubicBezTo>
                      <a:pt x="17" y="18"/>
                      <a:pt x="13" y="24"/>
                      <a:pt x="15" y="24"/>
                    </a:cubicBezTo>
                    <a:cubicBezTo>
                      <a:pt x="16" y="24"/>
                      <a:pt x="12" y="28"/>
                      <a:pt x="10" y="28"/>
                    </a:cubicBezTo>
                    <a:cubicBezTo>
                      <a:pt x="8" y="29"/>
                      <a:pt x="3" y="29"/>
                      <a:pt x="2" y="31"/>
                    </a:cubicBezTo>
                    <a:cubicBezTo>
                      <a:pt x="0" y="32"/>
                      <a:pt x="3" y="33"/>
                      <a:pt x="3" y="34"/>
                    </a:cubicBezTo>
                    <a:cubicBezTo>
                      <a:pt x="4" y="34"/>
                      <a:pt x="5" y="33"/>
                      <a:pt x="7" y="34"/>
                    </a:cubicBezTo>
                    <a:cubicBezTo>
                      <a:pt x="8" y="34"/>
                      <a:pt x="13" y="35"/>
                      <a:pt x="14" y="35"/>
                    </a:cubicBezTo>
                    <a:cubicBezTo>
                      <a:pt x="15" y="36"/>
                      <a:pt x="10" y="37"/>
                      <a:pt x="8" y="37"/>
                    </a:cubicBezTo>
                    <a:cubicBezTo>
                      <a:pt x="5" y="37"/>
                      <a:pt x="6" y="42"/>
                      <a:pt x="8" y="42"/>
                    </a:cubicBezTo>
                    <a:cubicBezTo>
                      <a:pt x="10" y="43"/>
                      <a:pt x="15" y="44"/>
                      <a:pt x="15" y="43"/>
                    </a:cubicBezTo>
                    <a:cubicBezTo>
                      <a:pt x="16" y="42"/>
                      <a:pt x="21" y="44"/>
                      <a:pt x="24" y="44"/>
                    </a:cubicBezTo>
                    <a:cubicBezTo>
                      <a:pt x="26" y="44"/>
                      <a:pt x="28" y="51"/>
                      <a:pt x="29" y="52"/>
                    </a:cubicBezTo>
                    <a:cubicBezTo>
                      <a:pt x="30" y="53"/>
                      <a:pt x="30" y="58"/>
                      <a:pt x="29" y="59"/>
                    </a:cubicBezTo>
                    <a:cubicBezTo>
                      <a:pt x="29" y="61"/>
                      <a:pt x="34" y="63"/>
                      <a:pt x="35" y="62"/>
                    </a:cubicBezTo>
                    <a:cubicBezTo>
                      <a:pt x="35" y="61"/>
                      <a:pt x="35" y="64"/>
                      <a:pt x="33" y="64"/>
                    </a:cubicBezTo>
                    <a:cubicBezTo>
                      <a:pt x="32" y="64"/>
                      <a:pt x="33" y="69"/>
                      <a:pt x="35" y="70"/>
                    </a:cubicBezTo>
                    <a:cubicBezTo>
                      <a:pt x="37" y="71"/>
                      <a:pt x="36" y="74"/>
                      <a:pt x="34" y="75"/>
                    </a:cubicBezTo>
                    <a:cubicBezTo>
                      <a:pt x="33" y="76"/>
                      <a:pt x="34" y="79"/>
                      <a:pt x="33" y="80"/>
                    </a:cubicBezTo>
                    <a:cubicBezTo>
                      <a:pt x="31" y="81"/>
                      <a:pt x="37" y="92"/>
                      <a:pt x="37" y="97"/>
                    </a:cubicBezTo>
                    <a:cubicBezTo>
                      <a:pt x="37" y="102"/>
                      <a:pt x="40" y="107"/>
                      <a:pt x="42" y="107"/>
                    </a:cubicBezTo>
                    <a:cubicBezTo>
                      <a:pt x="43" y="107"/>
                      <a:pt x="47" y="108"/>
                      <a:pt x="48" y="109"/>
                    </a:cubicBezTo>
                    <a:cubicBezTo>
                      <a:pt x="49" y="110"/>
                      <a:pt x="51" y="108"/>
                      <a:pt x="52" y="107"/>
                    </a:cubicBezTo>
                    <a:cubicBezTo>
                      <a:pt x="52" y="106"/>
                      <a:pt x="54" y="104"/>
                      <a:pt x="56" y="101"/>
                    </a:cubicBezTo>
                    <a:cubicBezTo>
                      <a:pt x="57" y="99"/>
                      <a:pt x="60" y="89"/>
                      <a:pt x="60" y="87"/>
                    </a:cubicBezTo>
                    <a:cubicBezTo>
                      <a:pt x="61" y="86"/>
                      <a:pt x="66" y="87"/>
                      <a:pt x="67" y="86"/>
                    </a:cubicBezTo>
                    <a:cubicBezTo>
                      <a:pt x="68" y="86"/>
                      <a:pt x="71" y="83"/>
                      <a:pt x="72" y="82"/>
                    </a:cubicBezTo>
                    <a:cubicBezTo>
                      <a:pt x="73" y="82"/>
                      <a:pt x="80" y="79"/>
                      <a:pt x="82" y="77"/>
                    </a:cubicBezTo>
                    <a:cubicBezTo>
                      <a:pt x="84" y="76"/>
                      <a:pt x="88" y="70"/>
                      <a:pt x="89" y="68"/>
                    </a:cubicBezTo>
                    <a:cubicBezTo>
                      <a:pt x="91" y="67"/>
                      <a:pt x="88" y="67"/>
                      <a:pt x="86" y="66"/>
                    </a:cubicBezTo>
                    <a:cubicBezTo>
                      <a:pt x="84" y="65"/>
                      <a:pt x="85" y="63"/>
                      <a:pt x="86" y="63"/>
                    </a:cubicBezTo>
                    <a:cubicBezTo>
                      <a:pt x="86" y="62"/>
                      <a:pt x="92" y="64"/>
                      <a:pt x="94" y="65"/>
                    </a:cubicBezTo>
                    <a:cubicBezTo>
                      <a:pt x="96" y="65"/>
                      <a:pt x="100" y="63"/>
                      <a:pt x="99" y="62"/>
                    </a:cubicBezTo>
                    <a:cubicBezTo>
                      <a:pt x="97" y="61"/>
                      <a:pt x="98" y="61"/>
                      <a:pt x="99" y="61"/>
                    </a:cubicBezTo>
                    <a:cubicBezTo>
                      <a:pt x="99" y="61"/>
                      <a:pt x="100" y="57"/>
                      <a:pt x="99" y="57"/>
                    </a:cubicBezTo>
                    <a:cubicBezTo>
                      <a:pt x="98" y="56"/>
                      <a:pt x="105" y="51"/>
                      <a:pt x="104" y="47"/>
                    </a:cubicBezTo>
                    <a:cubicBezTo>
                      <a:pt x="103" y="42"/>
                      <a:pt x="106" y="37"/>
                      <a:pt x="107" y="37"/>
                    </a:cubicBezTo>
                    <a:cubicBezTo>
                      <a:pt x="109" y="37"/>
                      <a:pt x="109" y="32"/>
                      <a:pt x="107" y="32"/>
                    </a:cubicBezTo>
                    <a:cubicBezTo>
                      <a:pt x="104" y="31"/>
                      <a:pt x="106" y="31"/>
                      <a:pt x="107" y="30"/>
                    </a:cubicBezTo>
                    <a:cubicBezTo>
                      <a:pt x="108" y="29"/>
                      <a:pt x="109" y="25"/>
                      <a:pt x="109" y="24"/>
                    </a:cubicBezTo>
                    <a:cubicBezTo>
                      <a:pt x="108" y="23"/>
                      <a:pt x="112" y="22"/>
                      <a:pt x="113" y="21"/>
                    </a:cubicBezTo>
                    <a:cubicBezTo>
                      <a:pt x="113" y="20"/>
                      <a:pt x="117" y="18"/>
                      <a:pt x="119" y="17"/>
                    </a:cubicBezTo>
                    <a:cubicBezTo>
                      <a:pt x="120" y="17"/>
                      <a:pt x="121" y="13"/>
                      <a:pt x="12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40"/>
              <p:cNvSpPr>
                <a:spLocks/>
              </p:cNvSpPr>
              <p:nvPr/>
            </p:nvSpPr>
            <p:spPr bwMode="auto">
              <a:xfrm>
                <a:off x="2740026" y="2887663"/>
                <a:ext cx="120650" cy="104775"/>
              </a:xfrm>
              <a:custGeom>
                <a:avLst/>
                <a:gdLst>
                  <a:gd name="T0" fmla="*/ 15 w 32"/>
                  <a:gd name="T1" fmla="*/ 1 h 28"/>
                  <a:gd name="T2" fmla="*/ 9 w 32"/>
                  <a:gd name="T3" fmla="*/ 4 h 28"/>
                  <a:gd name="T4" fmla="*/ 3 w 32"/>
                  <a:gd name="T5" fmla="*/ 4 h 28"/>
                  <a:gd name="T6" fmla="*/ 1 w 32"/>
                  <a:gd name="T7" fmla="*/ 10 h 28"/>
                  <a:gd name="T8" fmla="*/ 3 w 32"/>
                  <a:gd name="T9" fmla="*/ 16 h 28"/>
                  <a:gd name="T10" fmla="*/ 10 w 32"/>
                  <a:gd name="T11" fmla="*/ 15 h 28"/>
                  <a:gd name="T12" fmla="*/ 9 w 32"/>
                  <a:gd name="T13" fmla="*/ 20 h 28"/>
                  <a:gd name="T14" fmla="*/ 11 w 32"/>
                  <a:gd name="T15" fmla="*/ 24 h 28"/>
                  <a:gd name="T16" fmla="*/ 16 w 32"/>
                  <a:gd name="T17" fmla="*/ 28 h 28"/>
                  <a:gd name="T18" fmla="*/ 21 w 32"/>
                  <a:gd name="T19" fmla="*/ 20 h 28"/>
                  <a:gd name="T20" fmla="*/ 29 w 32"/>
                  <a:gd name="T21" fmla="*/ 20 h 28"/>
                  <a:gd name="T22" fmla="*/ 29 w 32"/>
                  <a:gd name="T23" fmla="*/ 11 h 28"/>
                  <a:gd name="T24" fmla="*/ 23 w 32"/>
                  <a:gd name="T25" fmla="*/ 9 h 28"/>
                  <a:gd name="T26" fmla="*/ 19 w 32"/>
                  <a:gd name="T27" fmla="*/ 7 h 28"/>
                  <a:gd name="T28" fmla="*/ 15 w 32"/>
                  <a:gd name="T2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" h="28">
                    <a:moveTo>
                      <a:pt x="15" y="1"/>
                    </a:moveTo>
                    <a:cubicBezTo>
                      <a:pt x="13" y="0"/>
                      <a:pt x="9" y="3"/>
                      <a:pt x="9" y="4"/>
                    </a:cubicBezTo>
                    <a:cubicBezTo>
                      <a:pt x="10" y="5"/>
                      <a:pt x="6" y="2"/>
                      <a:pt x="3" y="4"/>
                    </a:cubicBezTo>
                    <a:cubicBezTo>
                      <a:pt x="0" y="5"/>
                      <a:pt x="0" y="10"/>
                      <a:pt x="1" y="10"/>
                    </a:cubicBezTo>
                    <a:cubicBezTo>
                      <a:pt x="2" y="11"/>
                      <a:pt x="3" y="15"/>
                      <a:pt x="3" y="16"/>
                    </a:cubicBezTo>
                    <a:cubicBezTo>
                      <a:pt x="3" y="16"/>
                      <a:pt x="8" y="16"/>
                      <a:pt x="10" y="15"/>
                    </a:cubicBezTo>
                    <a:cubicBezTo>
                      <a:pt x="11" y="14"/>
                      <a:pt x="11" y="18"/>
                      <a:pt x="9" y="20"/>
                    </a:cubicBezTo>
                    <a:cubicBezTo>
                      <a:pt x="8" y="21"/>
                      <a:pt x="10" y="24"/>
                      <a:pt x="11" y="24"/>
                    </a:cubicBezTo>
                    <a:cubicBezTo>
                      <a:pt x="13" y="24"/>
                      <a:pt x="15" y="28"/>
                      <a:pt x="16" y="28"/>
                    </a:cubicBezTo>
                    <a:cubicBezTo>
                      <a:pt x="18" y="28"/>
                      <a:pt x="20" y="22"/>
                      <a:pt x="21" y="20"/>
                    </a:cubicBezTo>
                    <a:cubicBezTo>
                      <a:pt x="22" y="18"/>
                      <a:pt x="27" y="19"/>
                      <a:pt x="29" y="20"/>
                    </a:cubicBezTo>
                    <a:cubicBezTo>
                      <a:pt x="31" y="21"/>
                      <a:pt x="32" y="12"/>
                      <a:pt x="29" y="11"/>
                    </a:cubicBezTo>
                    <a:cubicBezTo>
                      <a:pt x="27" y="9"/>
                      <a:pt x="24" y="10"/>
                      <a:pt x="23" y="9"/>
                    </a:cubicBezTo>
                    <a:cubicBezTo>
                      <a:pt x="22" y="8"/>
                      <a:pt x="20" y="7"/>
                      <a:pt x="19" y="7"/>
                    </a:cubicBezTo>
                    <a:cubicBezTo>
                      <a:pt x="18" y="7"/>
                      <a:pt x="17" y="2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41"/>
              <p:cNvSpPr>
                <a:spLocks/>
              </p:cNvSpPr>
              <p:nvPr/>
            </p:nvSpPr>
            <p:spPr bwMode="auto">
              <a:xfrm>
                <a:off x="2816226" y="2879725"/>
                <a:ext cx="93663" cy="30163"/>
              </a:xfrm>
              <a:custGeom>
                <a:avLst/>
                <a:gdLst>
                  <a:gd name="T0" fmla="*/ 15 w 25"/>
                  <a:gd name="T1" fmla="*/ 7 h 8"/>
                  <a:gd name="T2" fmla="*/ 24 w 25"/>
                  <a:gd name="T3" fmla="*/ 3 h 8"/>
                  <a:gd name="T4" fmla="*/ 8 w 25"/>
                  <a:gd name="T5" fmla="*/ 0 h 8"/>
                  <a:gd name="T6" fmla="*/ 0 w 25"/>
                  <a:gd name="T7" fmla="*/ 1 h 8"/>
                  <a:gd name="T8" fmla="*/ 15 w 25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8">
                    <a:moveTo>
                      <a:pt x="15" y="7"/>
                    </a:moveTo>
                    <a:cubicBezTo>
                      <a:pt x="19" y="8"/>
                      <a:pt x="23" y="4"/>
                      <a:pt x="24" y="3"/>
                    </a:cubicBezTo>
                    <a:cubicBezTo>
                      <a:pt x="25" y="3"/>
                      <a:pt x="13" y="0"/>
                      <a:pt x="8" y="0"/>
                    </a:cubicBezTo>
                    <a:cubicBezTo>
                      <a:pt x="4" y="0"/>
                      <a:pt x="0" y="0"/>
                      <a:pt x="0" y="1"/>
                    </a:cubicBezTo>
                    <a:cubicBezTo>
                      <a:pt x="0" y="2"/>
                      <a:pt x="11" y="7"/>
                      <a:pt x="1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Freeform 42"/>
              <p:cNvSpPr>
                <a:spLocks/>
              </p:cNvSpPr>
              <p:nvPr/>
            </p:nvSpPr>
            <p:spPr bwMode="auto">
              <a:xfrm>
                <a:off x="2590801" y="3302000"/>
                <a:ext cx="30163" cy="36513"/>
              </a:xfrm>
              <a:custGeom>
                <a:avLst/>
                <a:gdLst>
                  <a:gd name="T0" fmla="*/ 1 w 8"/>
                  <a:gd name="T1" fmla="*/ 4 h 10"/>
                  <a:gd name="T2" fmla="*/ 0 w 8"/>
                  <a:gd name="T3" fmla="*/ 9 h 10"/>
                  <a:gd name="T4" fmla="*/ 5 w 8"/>
                  <a:gd name="T5" fmla="*/ 10 h 10"/>
                  <a:gd name="T6" fmla="*/ 8 w 8"/>
                  <a:gd name="T7" fmla="*/ 7 h 10"/>
                  <a:gd name="T8" fmla="*/ 5 w 8"/>
                  <a:gd name="T9" fmla="*/ 0 h 10"/>
                  <a:gd name="T10" fmla="*/ 1 w 8"/>
                  <a:gd name="T11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1" y="4"/>
                    </a:moveTo>
                    <a:cubicBezTo>
                      <a:pt x="0" y="3"/>
                      <a:pt x="0" y="7"/>
                      <a:pt x="0" y="9"/>
                    </a:cubicBezTo>
                    <a:cubicBezTo>
                      <a:pt x="0" y="10"/>
                      <a:pt x="4" y="10"/>
                      <a:pt x="5" y="10"/>
                    </a:cubicBezTo>
                    <a:cubicBezTo>
                      <a:pt x="7" y="10"/>
                      <a:pt x="8" y="8"/>
                      <a:pt x="8" y="7"/>
                    </a:cubicBezTo>
                    <a:cubicBezTo>
                      <a:pt x="8" y="6"/>
                      <a:pt x="6" y="0"/>
                      <a:pt x="5" y="0"/>
                    </a:cubicBezTo>
                    <a:cubicBezTo>
                      <a:pt x="4" y="0"/>
                      <a:pt x="2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43"/>
              <p:cNvSpPr>
                <a:spLocks/>
              </p:cNvSpPr>
              <p:nvPr/>
            </p:nvSpPr>
            <p:spPr bwMode="auto">
              <a:xfrm>
                <a:off x="2563813" y="3124200"/>
                <a:ext cx="79375" cy="60325"/>
              </a:xfrm>
              <a:custGeom>
                <a:avLst/>
                <a:gdLst>
                  <a:gd name="T0" fmla="*/ 20 w 21"/>
                  <a:gd name="T1" fmla="*/ 5 h 16"/>
                  <a:gd name="T2" fmla="*/ 12 w 21"/>
                  <a:gd name="T3" fmla="*/ 3 h 16"/>
                  <a:gd name="T4" fmla="*/ 4 w 21"/>
                  <a:gd name="T5" fmla="*/ 1 h 16"/>
                  <a:gd name="T6" fmla="*/ 1 w 21"/>
                  <a:gd name="T7" fmla="*/ 5 h 16"/>
                  <a:gd name="T8" fmla="*/ 3 w 21"/>
                  <a:gd name="T9" fmla="*/ 6 h 16"/>
                  <a:gd name="T10" fmla="*/ 2 w 21"/>
                  <a:gd name="T11" fmla="*/ 10 h 16"/>
                  <a:gd name="T12" fmla="*/ 7 w 21"/>
                  <a:gd name="T13" fmla="*/ 13 h 16"/>
                  <a:gd name="T14" fmla="*/ 11 w 21"/>
                  <a:gd name="T15" fmla="*/ 15 h 16"/>
                  <a:gd name="T16" fmla="*/ 18 w 21"/>
                  <a:gd name="T17" fmla="*/ 13 h 16"/>
                  <a:gd name="T18" fmla="*/ 20 w 21"/>
                  <a:gd name="T19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">
                    <a:moveTo>
                      <a:pt x="20" y="5"/>
                    </a:moveTo>
                    <a:cubicBezTo>
                      <a:pt x="19" y="3"/>
                      <a:pt x="13" y="3"/>
                      <a:pt x="12" y="3"/>
                    </a:cubicBezTo>
                    <a:cubicBezTo>
                      <a:pt x="10" y="3"/>
                      <a:pt x="5" y="2"/>
                      <a:pt x="4" y="1"/>
                    </a:cubicBezTo>
                    <a:cubicBezTo>
                      <a:pt x="4" y="0"/>
                      <a:pt x="3" y="4"/>
                      <a:pt x="1" y="5"/>
                    </a:cubicBezTo>
                    <a:cubicBezTo>
                      <a:pt x="0" y="6"/>
                      <a:pt x="2" y="7"/>
                      <a:pt x="3" y="6"/>
                    </a:cubicBezTo>
                    <a:cubicBezTo>
                      <a:pt x="3" y="6"/>
                      <a:pt x="3" y="9"/>
                      <a:pt x="2" y="10"/>
                    </a:cubicBezTo>
                    <a:cubicBezTo>
                      <a:pt x="1" y="11"/>
                      <a:pt x="6" y="11"/>
                      <a:pt x="7" y="13"/>
                    </a:cubicBezTo>
                    <a:cubicBezTo>
                      <a:pt x="7" y="15"/>
                      <a:pt x="9" y="16"/>
                      <a:pt x="11" y="15"/>
                    </a:cubicBezTo>
                    <a:cubicBezTo>
                      <a:pt x="13" y="15"/>
                      <a:pt x="17" y="13"/>
                      <a:pt x="18" y="13"/>
                    </a:cubicBezTo>
                    <a:cubicBezTo>
                      <a:pt x="20" y="13"/>
                      <a:pt x="21" y="6"/>
                      <a:pt x="2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44"/>
              <p:cNvSpPr>
                <a:spLocks/>
              </p:cNvSpPr>
              <p:nvPr/>
            </p:nvSpPr>
            <p:spPr bwMode="auto">
              <a:xfrm>
                <a:off x="3067051" y="2962275"/>
                <a:ext cx="120650" cy="117475"/>
              </a:xfrm>
              <a:custGeom>
                <a:avLst/>
                <a:gdLst>
                  <a:gd name="T0" fmla="*/ 19 w 32"/>
                  <a:gd name="T1" fmla="*/ 12 h 31"/>
                  <a:gd name="T2" fmla="*/ 31 w 32"/>
                  <a:gd name="T3" fmla="*/ 4 h 31"/>
                  <a:gd name="T4" fmla="*/ 29 w 32"/>
                  <a:gd name="T5" fmla="*/ 0 h 31"/>
                  <a:gd name="T6" fmla="*/ 27 w 32"/>
                  <a:gd name="T7" fmla="*/ 2 h 31"/>
                  <a:gd name="T8" fmla="*/ 13 w 32"/>
                  <a:gd name="T9" fmla="*/ 6 h 31"/>
                  <a:gd name="T10" fmla="*/ 5 w 32"/>
                  <a:gd name="T11" fmla="*/ 11 h 31"/>
                  <a:gd name="T12" fmla="*/ 1 w 32"/>
                  <a:gd name="T13" fmla="*/ 24 h 31"/>
                  <a:gd name="T14" fmla="*/ 6 w 32"/>
                  <a:gd name="T15" fmla="*/ 30 h 31"/>
                  <a:gd name="T16" fmla="*/ 11 w 32"/>
                  <a:gd name="T17" fmla="*/ 30 h 31"/>
                  <a:gd name="T18" fmla="*/ 9 w 32"/>
                  <a:gd name="T19" fmla="*/ 21 h 31"/>
                  <a:gd name="T20" fmla="*/ 19 w 32"/>
                  <a:gd name="T2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31">
                    <a:moveTo>
                      <a:pt x="19" y="12"/>
                    </a:moveTo>
                    <a:cubicBezTo>
                      <a:pt x="21" y="9"/>
                      <a:pt x="30" y="6"/>
                      <a:pt x="31" y="4"/>
                    </a:cubicBezTo>
                    <a:cubicBezTo>
                      <a:pt x="32" y="2"/>
                      <a:pt x="30" y="0"/>
                      <a:pt x="29" y="0"/>
                    </a:cubicBezTo>
                    <a:cubicBezTo>
                      <a:pt x="28" y="0"/>
                      <a:pt x="27" y="1"/>
                      <a:pt x="27" y="2"/>
                    </a:cubicBezTo>
                    <a:cubicBezTo>
                      <a:pt x="27" y="2"/>
                      <a:pt x="17" y="4"/>
                      <a:pt x="13" y="6"/>
                    </a:cubicBezTo>
                    <a:cubicBezTo>
                      <a:pt x="10" y="7"/>
                      <a:pt x="7" y="10"/>
                      <a:pt x="5" y="11"/>
                    </a:cubicBezTo>
                    <a:cubicBezTo>
                      <a:pt x="4" y="12"/>
                      <a:pt x="2" y="23"/>
                      <a:pt x="1" y="24"/>
                    </a:cubicBezTo>
                    <a:cubicBezTo>
                      <a:pt x="0" y="25"/>
                      <a:pt x="4" y="29"/>
                      <a:pt x="6" y="30"/>
                    </a:cubicBezTo>
                    <a:cubicBezTo>
                      <a:pt x="8" y="31"/>
                      <a:pt x="11" y="31"/>
                      <a:pt x="11" y="30"/>
                    </a:cubicBezTo>
                    <a:cubicBezTo>
                      <a:pt x="12" y="30"/>
                      <a:pt x="10" y="23"/>
                      <a:pt x="9" y="21"/>
                    </a:cubicBezTo>
                    <a:cubicBezTo>
                      <a:pt x="8" y="18"/>
                      <a:pt x="16" y="14"/>
                      <a:pt x="1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45"/>
              <p:cNvSpPr>
                <a:spLocks/>
              </p:cNvSpPr>
              <p:nvPr/>
            </p:nvSpPr>
            <p:spPr bwMode="auto">
              <a:xfrm>
                <a:off x="3094038" y="2876550"/>
                <a:ext cx="38100" cy="41275"/>
              </a:xfrm>
              <a:custGeom>
                <a:avLst/>
                <a:gdLst>
                  <a:gd name="T0" fmla="*/ 1 w 10"/>
                  <a:gd name="T1" fmla="*/ 8 h 11"/>
                  <a:gd name="T2" fmla="*/ 10 w 10"/>
                  <a:gd name="T3" fmla="*/ 7 h 11"/>
                  <a:gd name="T4" fmla="*/ 1 w 10"/>
                  <a:gd name="T5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1">
                    <a:moveTo>
                      <a:pt x="1" y="8"/>
                    </a:moveTo>
                    <a:cubicBezTo>
                      <a:pt x="4" y="11"/>
                      <a:pt x="6" y="7"/>
                      <a:pt x="10" y="7"/>
                    </a:cubicBezTo>
                    <a:cubicBezTo>
                      <a:pt x="10" y="0"/>
                      <a:pt x="0" y="3"/>
                      <a:pt x="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46"/>
              <p:cNvSpPr>
                <a:spLocks/>
              </p:cNvSpPr>
              <p:nvPr/>
            </p:nvSpPr>
            <p:spPr bwMode="auto">
              <a:xfrm>
                <a:off x="3341688" y="2898775"/>
                <a:ext cx="57150" cy="22225"/>
              </a:xfrm>
              <a:custGeom>
                <a:avLst/>
                <a:gdLst>
                  <a:gd name="T0" fmla="*/ 0 w 15"/>
                  <a:gd name="T1" fmla="*/ 3 h 6"/>
                  <a:gd name="T2" fmla="*/ 12 w 15"/>
                  <a:gd name="T3" fmla="*/ 5 h 6"/>
                  <a:gd name="T4" fmla="*/ 8 w 15"/>
                  <a:gd name="T5" fmla="*/ 1 h 6"/>
                  <a:gd name="T6" fmla="*/ 0 w 15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3"/>
                    </a:moveTo>
                    <a:cubicBezTo>
                      <a:pt x="0" y="5"/>
                      <a:pt x="9" y="6"/>
                      <a:pt x="12" y="5"/>
                    </a:cubicBezTo>
                    <a:cubicBezTo>
                      <a:pt x="15" y="5"/>
                      <a:pt x="12" y="0"/>
                      <a:pt x="8" y="1"/>
                    </a:cubicBezTo>
                    <a:cubicBezTo>
                      <a:pt x="4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47"/>
              <p:cNvSpPr>
                <a:spLocks/>
              </p:cNvSpPr>
              <p:nvPr/>
            </p:nvSpPr>
            <p:spPr bwMode="auto">
              <a:xfrm>
                <a:off x="2055813" y="3162300"/>
                <a:ext cx="53975" cy="33338"/>
              </a:xfrm>
              <a:custGeom>
                <a:avLst/>
                <a:gdLst>
                  <a:gd name="T0" fmla="*/ 1 w 14"/>
                  <a:gd name="T1" fmla="*/ 3 h 9"/>
                  <a:gd name="T2" fmla="*/ 3 w 14"/>
                  <a:gd name="T3" fmla="*/ 9 h 9"/>
                  <a:gd name="T4" fmla="*/ 10 w 14"/>
                  <a:gd name="T5" fmla="*/ 3 h 9"/>
                  <a:gd name="T6" fmla="*/ 14 w 14"/>
                  <a:gd name="T7" fmla="*/ 5 h 9"/>
                  <a:gd name="T8" fmla="*/ 6 w 14"/>
                  <a:gd name="T9" fmla="*/ 0 h 9"/>
                  <a:gd name="T10" fmla="*/ 1 w 14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" y="3"/>
                    </a:moveTo>
                    <a:cubicBezTo>
                      <a:pt x="0" y="4"/>
                      <a:pt x="1" y="9"/>
                      <a:pt x="3" y="9"/>
                    </a:cubicBezTo>
                    <a:cubicBezTo>
                      <a:pt x="5" y="9"/>
                      <a:pt x="8" y="2"/>
                      <a:pt x="10" y="3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3" y="4"/>
                      <a:pt x="7" y="1"/>
                      <a:pt x="6" y="0"/>
                    </a:cubicBezTo>
                    <a:cubicBezTo>
                      <a:pt x="5" y="0"/>
                      <a:pt x="2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48"/>
              <p:cNvSpPr>
                <a:spLocks/>
              </p:cNvSpPr>
              <p:nvPr/>
            </p:nvSpPr>
            <p:spPr bwMode="auto">
              <a:xfrm>
                <a:off x="2151063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2 h 3"/>
                  <a:gd name="T4" fmla="*/ 4 w 6"/>
                  <a:gd name="T5" fmla="*/ 0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49"/>
              <p:cNvSpPr>
                <a:spLocks/>
              </p:cNvSpPr>
              <p:nvPr/>
            </p:nvSpPr>
            <p:spPr bwMode="auto">
              <a:xfrm>
                <a:off x="2003426" y="3703638"/>
                <a:ext cx="136525" cy="60325"/>
              </a:xfrm>
              <a:custGeom>
                <a:avLst/>
                <a:gdLst>
                  <a:gd name="T0" fmla="*/ 21 w 36"/>
                  <a:gd name="T1" fmla="*/ 9 h 16"/>
                  <a:gd name="T2" fmla="*/ 23 w 36"/>
                  <a:gd name="T3" fmla="*/ 13 h 16"/>
                  <a:gd name="T4" fmla="*/ 29 w 36"/>
                  <a:gd name="T5" fmla="*/ 16 h 16"/>
                  <a:gd name="T6" fmla="*/ 34 w 36"/>
                  <a:gd name="T7" fmla="*/ 14 h 16"/>
                  <a:gd name="T8" fmla="*/ 30 w 36"/>
                  <a:gd name="T9" fmla="*/ 8 h 16"/>
                  <a:gd name="T10" fmla="*/ 24 w 36"/>
                  <a:gd name="T11" fmla="*/ 5 h 16"/>
                  <a:gd name="T12" fmla="*/ 18 w 36"/>
                  <a:gd name="T13" fmla="*/ 1 h 16"/>
                  <a:gd name="T14" fmla="*/ 7 w 36"/>
                  <a:gd name="T15" fmla="*/ 0 h 16"/>
                  <a:gd name="T16" fmla="*/ 0 w 36"/>
                  <a:gd name="T17" fmla="*/ 3 h 16"/>
                  <a:gd name="T18" fmla="*/ 6 w 36"/>
                  <a:gd name="T19" fmla="*/ 4 h 16"/>
                  <a:gd name="T20" fmla="*/ 15 w 36"/>
                  <a:gd name="T21" fmla="*/ 7 h 16"/>
                  <a:gd name="T22" fmla="*/ 21 w 36"/>
                  <a:gd name="T2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6">
                    <a:moveTo>
                      <a:pt x="21" y="9"/>
                    </a:moveTo>
                    <a:cubicBezTo>
                      <a:pt x="23" y="8"/>
                      <a:pt x="22" y="12"/>
                      <a:pt x="23" y="13"/>
                    </a:cubicBezTo>
                    <a:cubicBezTo>
                      <a:pt x="23" y="14"/>
                      <a:pt x="28" y="15"/>
                      <a:pt x="29" y="16"/>
                    </a:cubicBezTo>
                    <a:cubicBezTo>
                      <a:pt x="30" y="16"/>
                      <a:pt x="32" y="14"/>
                      <a:pt x="34" y="14"/>
                    </a:cubicBezTo>
                    <a:cubicBezTo>
                      <a:pt x="36" y="15"/>
                      <a:pt x="33" y="8"/>
                      <a:pt x="30" y="8"/>
                    </a:cubicBezTo>
                    <a:cubicBezTo>
                      <a:pt x="27" y="8"/>
                      <a:pt x="25" y="5"/>
                      <a:pt x="24" y="5"/>
                    </a:cubicBezTo>
                    <a:cubicBezTo>
                      <a:pt x="23" y="4"/>
                      <a:pt x="19" y="2"/>
                      <a:pt x="18" y="1"/>
                    </a:cubicBezTo>
                    <a:cubicBezTo>
                      <a:pt x="17" y="1"/>
                      <a:pt x="9" y="0"/>
                      <a:pt x="7" y="0"/>
                    </a:cubicBezTo>
                    <a:cubicBezTo>
                      <a:pt x="4" y="0"/>
                      <a:pt x="1" y="3"/>
                      <a:pt x="0" y="3"/>
                    </a:cubicBezTo>
                    <a:cubicBezTo>
                      <a:pt x="0" y="4"/>
                      <a:pt x="5" y="5"/>
                      <a:pt x="6" y="4"/>
                    </a:cubicBezTo>
                    <a:cubicBezTo>
                      <a:pt x="7" y="4"/>
                      <a:pt x="14" y="5"/>
                      <a:pt x="15" y="7"/>
                    </a:cubicBezTo>
                    <a:cubicBezTo>
                      <a:pt x="16" y="8"/>
                      <a:pt x="19" y="9"/>
                      <a:pt x="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50"/>
              <p:cNvSpPr>
                <a:spLocks/>
              </p:cNvSpPr>
              <p:nvPr/>
            </p:nvSpPr>
            <p:spPr bwMode="auto">
              <a:xfrm>
                <a:off x="2052638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3 h 3"/>
                  <a:gd name="T4" fmla="*/ 5 w 6"/>
                  <a:gd name="T5" fmla="*/ 1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3"/>
                    </a:cubicBezTo>
                    <a:cubicBezTo>
                      <a:pt x="6" y="3"/>
                      <a:pt x="6" y="2"/>
                      <a:pt x="5" y="1"/>
                    </a:cubicBezTo>
                    <a:cubicBezTo>
                      <a:pt x="4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51"/>
              <p:cNvSpPr>
                <a:spLocks/>
              </p:cNvSpPr>
              <p:nvPr/>
            </p:nvSpPr>
            <p:spPr bwMode="auto">
              <a:xfrm>
                <a:off x="2052638" y="3681413"/>
                <a:ext cx="15875" cy="14288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4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52"/>
              <p:cNvSpPr>
                <a:spLocks/>
              </p:cNvSpPr>
              <p:nvPr/>
            </p:nvSpPr>
            <p:spPr bwMode="auto">
              <a:xfrm>
                <a:off x="2082801" y="3676650"/>
                <a:ext cx="11113" cy="19050"/>
              </a:xfrm>
              <a:custGeom>
                <a:avLst/>
                <a:gdLst>
                  <a:gd name="T0" fmla="*/ 3 w 3"/>
                  <a:gd name="T1" fmla="*/ 2 h 5"/>
                  <a:gd name="T2" fmla="*/ 0 w 3"/>
                  <a:gd name="T3" fmla="*/ 0 h 5"/>
                  <a:gd name="T4" fmla="*/ 0 w 3"/>
                  <a:gd name="T5" fmla="*/ 3 h 5"/>
                  <a:gd name="T6" fmla="*/ 3 w 3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53"/>
              <p:cNvSpPr>
                <a:spLocks/>
              </p:cNvSpPr>
              <p:nvPr/>
            </p:nvSpPr>
            <p:spPr bwMode="auto">
              <a:xfrm>
                <a:off x="2097088" y="3695700"/>
                <a:ext cx="26988" cy="26988"/>
              </a:xfrm>
              <a:custGeom>
                <a:avLst/>
                <a:gdLst>
                  <a:gd name="T0" fmla="*/ 5 w 7"/>
                  <a:gd name="T1" fmla="*/ 6 h 7"/>
                  <a:gd name="T2" fmla="*/ 6 w 7"/>
                  <a:gd name="T3" fmla="*/ 4 h 7"/>
                  <a:gd name="T4" fmla="*/ 2 w 7"/>
                  <a:gd name="T5" fmla="*/ 0 h 7"/>
                  <a:gd name="T6" fmla="*/ 0 w 7"/>
                  <a:gd name="T7" fmla="*/ 3 h 7"/>
                  <a:gd name="T8" fmla="*/ 2 w 7"/>
                  <a:gd name="T9" fmla="*/ 5 h 7"/>
                  <a:gd name="T10" fmla="*/ 5 w 7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6"/>
                    </a:moveTo>
                    <a:cubicBezTo>
                      <a:pt x="7" y="6"/>
                      <a:pt x="7" y="4"/>
                      <a:pt x="6" y="4"/>
                    </a:cubicBezTo>
                    <a:cubicBezTo>
                      <a:pt x="5" y="4"/>
                      <a:pt x="3" y="1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" y="4"/>
                      <a:pt x="4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4"/>
              <p:cNvSpPr>
                <a:spLocks/>
              </p:cNvSpPr>
              <p:nvPr/>
            </p:nvSpPr>
            <p:spPr bwMode="auto">
              <a:xfrm>
                <a:off x="3822701" y="3959225"/>
                <a:ext cx="46038" cy="33338"/>
              </a:xfrm>
              <a:custGeom>
                <a:avLst/>
                <a:gdLst>
                  <a:gd name="T0" fmla="*/ 9 w 12"/>
                  <a:gd name="T1" fmla="*/ 2 h 9"/>
                  <a:gd name="T2" fmla="*/ 4 w 12"/>
                  <a:gd name="T3" fmla="*/ 2 h 9"/>
                  <a:gd name="T4" fmla="*/ 1 w 12"/>
                  <a:gd name="T5" fmla="*/ 4 h 9"/>
                  <a:gd name="T6" fmla="*/ 2 w 12"/>
                  <a:gd name="T7" fmla="*/ 6 h 9"/>
                  <a:gd name="T8" fmla="*/ 10 w 12"/>
                  <a:gd name="T9" fmla="*/ 9 h 9"/>
                  <a:gd name="T10" fmla="*/ 12 w 12"/>
                  <a:gd name="T11" fmla="*/ 0 h 9"/>
                  <a:gd name="T12" fmla="*/ 9 w 12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9">
                    <a:moveTo>
                      <a:pt x="9" y="2"/>
                    </a:moveTo>
                    <a:cubicBezTo>
                      <a:pt x="8" y="2"/>
                      <a:pt x="4" y="2"/>
                      <a:pt x="4" y="2"/>
                    </a:cubicBezTo>
                    <a:cubicBezTo>
                      <a:pt x="3" y="1"/>
                      <a:pt x="2" y="3"/>
                      <a:pt x="1" y="4"/>
                    </a:cubicBezTo>
                    <a:cubicBezTo>
                      <a:pt x="0" y="4"/>
                      <a:pt x="1" y="6"/>
                      <a:pt x="2" y="6"/>
                    </a:cubicBezTo>
                    <a:cubicBezTo>
                      <a:pt x="3" y="5"/>
                      <a:pt x="7" y="7"/>
                      <a:pt x="10" y="9"/>
                    </a:cubicBezTo>
                    <a:cubicBezTo>
                      <a:pt x="11" y="6"/>
                      <a:pt x="12" y="3"/>
                      <a:pt x="12" y="0"/>
                    </a:cubicBezTo>
                    <a:cubicBezTo>
                      <a:pt x="11" y="0"/>
                      <a:pt x="10" y="1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55"/>
              <p:cNvSpPr>
                <a:spLocks/>
              </p:cNvSpPr>
              <p:nvPr/>
            </p:nvSpPr>
            <p:spPr bwMode="auto">
              <a:xfrm>
                <a:off x="1747838" y="3016250"/>
                <a:ext cx="688975" cy="1581150"/>
              </a:xfrm>
              <a:custGeom>
                <a:avLst/>
                <a:gdLst>
                  <a:gd name="T0" fmla="*/ 99 w 183"/>
                  <a:gd name="T1" fmla="*/ 310 h 421"/>
                  <a:gd name="T2" fmla="*/ 99 w 183"/>
                  <a:gd name="T3" fmla="*/ 336 h 421"/>
                  <a:gd name="T4" fmla="*/ 98 w 183"/>
                  <a:gd name="T5" fmla="*/ 372 h 421"/>
                  <a:gd name="T6" fmla="*/ 98 w 183"/>
                  <a:gd name="T7" fmla="*/ 398 h 421"/>
                  <a:gd name="T8" fmla="*/ 106 w 183"/>
                  <a:gd name="T9" fmla="*/ 418 h 421"/>
                  <a:gd name="T10" fmla="*/ 118 w 183"/>
                  <a:gd name="T11" fmla="*/ 417 h 421"/>
                  <a:gd name="T12" fmla="*/ 120 w 183"/>
                  <a:gd name="T13" fmla="*/ 398 h 421"/>
                  <a:gd name="T14" fmla="*/ 125 w 183"/>
                  <a:gd name="T15" fmla="*/ 371 h 421"/>
                  <a:gd name="T16" fmla="*/ 140 w 183"/>
                  <a:gd name="T17" fmla="*/ 352 h 421"/>
                  <a:gd name="T18" fmla="*/ 151 w 183"/>
                  <a:gd name="T19" fmla="*/ 337 h 421"/>
                  <a:gd name="T20" fmla="*/ 166 w 183"/>
                  <a:gd name="T21" fmla="*/ 318 h 421"/>
                  <a:gd name="T22" fmla="*/ 174 w 183"/>
                  <a:gd name="T23" fmla="*/ 291 h 421"/>
                  <a:gd name="T24" fmla="*/ 183 w 183"/>
                  <a:gd name="T25" fmla="*/ 273 h 421"/>
                  <a:gd name="T26" fmla="*/ 178 w 183"/>
                  <a:gd name="T27" fmla="*/ 260 h 421"/>
                  <a:gd name="T28" fmla="*/ 155 w 183"/>
                  <a:gd name="T29" fmla="*/ 251 h 421"/>
                  <a:gd name="T30" fmla="*/ 129 w 183"/>
                  <a:gd name="T31" fmla="*/ 228 h 421"/>
                  <a:gd name="T32" fmla="*/ 106 w 183"/>
                  <a:gd name="T33" fmla="*/ 214 h 421"/>
                  <a:gd name="T34" fmla="*/ 91 w 183"/>
                  <a:gd name="T35" fmla="*/ 213 h 421"/>
                  <a:gd name="T36" fmla="*/ 73 w 183"/>
                  <a:gd name="T37" fmla="*/ 221 h 421"/>
                  <a:gd name="T38" fmla="*/ 61 w 183"/>
                  <a:gd name="T39" fmla="*/ 192 h 421"/>
                  <a:gd name="T40" fmla="*/ 37 w 183"/>
                  <a:gd name="T41" fmla="*/ 183 h 421"/>
                  <a:gd name="T42" fmla="*/ 61 w 183"/>
                  <a:gd name="T43" fmla="*/ 165 h 421"/>
                  <a:gd name="T44" fmla="*/ 80 w 183"/>
                  <a:gd name="T45" fmla="*/ 169 h 421"/>
                  <a:gd name="T46" fmla="*/ 91 w 183"/>
                  <a:gd name="T47" fmla="*/ 144 h 421"/>
                  <a:gd name="T48" fmla="*/ 104 w 183"/>
                  <a:gd name="T49" fmla="*/ 126 h 421"/>
                  <a:gd name="T50" fmla="*/ 119 w 183"/>
                  <a:gd name="T51" fmla="*/ 116 h 421"/>
                  <a:gd name="T52" fmla="*/ 125 w 183"/>
                  <a:gd name="T53" fmla="*/ 101 h 421"/>
                  <a:gd name="T54" fmla="*/ 135 w 183"/>
                  <a:gd name="T55" fmla="*/ 102 h 421"/>
                  <a:gd name="T56" fmla="*/ 144 w 183"/>
                  <a:gd name="T57" fmla="*/ 109 h 421"/>
                  <a:gd name="T58" fmla="*/ 141 w 183"/>
                  <a:gd name="T59" fmla="*/ 86 h 421"/>
                  <a:gd name="T60" fmla="*/ 132 w 183"/>
                  <a:gd name="T61" fmla="*/ 70 h 421"/>
                  <a:gd name="T62" fmla="*/ 119 w 183"/>
                  <a:gd name="T63" fmla="*/ 62 h 421"/>
                  <a:gd name="T64" fmla="*/ 104 w 183"/>
                  <a:gd name="T65" fmla="*/ 49 h 421"/>
                  <a:gd name="T66" fmla="*/ 93 w 183"/>
                  <a:gd name="T67" fmla="*/ 73 h 421"/>
                  <a:gd name="T68" fmla="*/ 86 w 183"/>
                  <a:gd name="T69" fmla="*/ 80 h 421"/>
                  <a:gd name="T70" fmla="*/ 71 w 183"/>
                  <a:gd name="T71" fmla="*/ 69 h 421"/>
                  <a:gd name="T72" fmla="*/ 71 w 183"/>
                  <a:gd name="T73" fmla="*/ 52 h 421"/>
                  <a:gd name="T74" fmla="*/ 92 w 183"/>
                  <a:gd name="T75" fmla="*/ 34 h 421"/>
                  <a:gd name="T76" fmla="*/ 99 w 183"/>
                  <a:gd name="T77" fmla="*/ 19 h 421"/>
                  <a:gd name="T78" fmla="*/ 113 w 183"/>
                  <a:gd name="T79" fmla="*/ 28 h 421"/>
                  <a:gd name="T80" fmla="*/ 122 w 183"/>
                  <a:gd name="T81" fmla="*/ 50 h 421"/>
                  <a:gd name="T82" fmla="*/ 131 w 183"/>
                  <a:gd name="T83" fmla="*/ 38 h 421"/>
                  <a:gd name="T84" fmla="*/ 134 w 183"/>
                  <a:gd name="T85" fmla="*/ 28 h 421"/>
                  <a:gd name="T86" fmla="*/ 126 w 183"/>
                  <a:gd name="T87" fmla="*/ 13 h 421"/>
                  <a:gd name="T88" fmla="*/ 105 w 183"/>
                  <a:gd name="T89" fmla="*/ 6 h 421"/>
                  <a:gd name="T90" fmla="*/ 84 w 183"/>
                  <a:gd name="T91" fmla="*/ 11 h 421"/>
                  <a:gd name="T92" fmla="*/ 84 w 183"/>
                  <a:gd name="T93" fmla="*/ 23 h 421"/>
                  <a:gd name="T94" fmla="*/ 70 w 183"/>
                  <a:gd name="T95" fmla="*/ 16 h 421"/>
                  <a:gd name="T96" fmla="*/ 64 w 183"/>
                  <a:gd name="T97" fmla="*/ 22 h 421"/>
                  <a:gd name="T98" fmla="*/ 53 w 183"/>
                  <a:gd name="T99" fmla="*/ 37 h 421"/>
                  <a:gd name="T100" fmla="*/ 40 w 183"/>
                  <a:gd name="T101" fmla="*/ 55 h 421"/>
                  <a:gd name="T102" fmla="*/ 31 w 183"/>
                  <a:gd name="T103" fmla="*/ 72 h 421"/>
                  <a:gd name="T104" fmla="*/ 22 w 183"/>
                  <a:gd name="T105" fmla="*/ 91 h 421"/>
                  <a:gd name="T106" fmla="*/ 14 w 183"/>
                  <a:gd name="T107" fmla="*/ 110 h 421"/>
                  <a:gd name="T108" fmla="*/ 5 w 183"/>
                  <a:gd name="T109" fmla="*/ 141 h 421"/>
                  <a:gd name="T110" fmla="*/ 3 w 183"/>
                  <a:gd name="T111" fmla="*/ 176 h 421"/>
                  <a:gd name="T112" fmla="*/ 11 w 183"/>
                  <a:gd name="T113" fmla="*/ 173 h 421"/>
                  <a:gd name="T114" fmla="*/ 38 w 183"/>
                  <a:gd name="T115" fmla="*/ 204 h 421"/>
                  <a:gd name="T116" fmla="*/ 61 w 183"/>
                  <a:gd name="T117" fmla="*/ 218 h 421"/>
                  <a:gd name="T118" fmla="*/ 77 w 183"/>
                  <a:gd name="T119" fmla="*/ 227 h 421"/>
                  <a:gd name="T120" fmla="*/ 77 w 183"/>
                  <a:gd name="T121" fmla="*/ 248 h 421"/>
                  <a:gd name="T122" fmla="*/ 79 w 183"/>
                  <a:gd name="T123" fmla="*/ 271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3" h="421">
                    <a:moveTo>
                      <a:pt x="85" y="289"/>
                    </a:moveTo>
                    <a:cubicBezTo>
                      <a:pt x="85" y="290"/>
                      <a:pt x="90" y="295"/>
                      <a:pt x="92" y="297"/>
                    </a:cubicBezTo>
                    <a:cubicBezTo>
                      <a:pt x="94" y="299"/>
                      <a:pt x="98" y="307"/>
                      <a:pt x="99" y="310"/>
                    </a:cubicBezTo>
                    <a:cubicBezTo>
                      <a:pt x="100" y="313"/>
                      <a:pt x="99" y="318"/>
                      <a:pt x="99" y="319"/>
                    </a:cubicBezTo>
                    <a:cubicBezTo>
                      <a:pt x="99" y="320"/>
                      <a:pt x="100" y="322"/>
                      <a:pt x="100" y="323"/>
                    </a:cubicBezTo>
                    <a:cubicBezTo>
                      <a:pt x="100" y="324"/>
                      <a:pt x="98" y="333"/>
                      <a:pt x="99" y="336"/>
                    </a:cubicBezTo>
                    <a:cubicBezTo>
                      <a:pt x="100" y="339"/>
                      <a:pt x="95" y="350"/>
                      <a:pt x="95" y="355"/>
                    </a:cubicBezTo>
                    <a:cubicBezTo>
                      <a:pt x="95" y="360"/>
                      <a:pt x="98" y="367"/>
                      <a:pt x="99" y="367"/>
                    </a:cubicBezTo>
                    <a:cubicBezTo>
                      <a:pt x="100" y="366"/>
                      <a:pt x="100" y="371"/>
                      <a:pt x="98" y="372"/>
                    </a:cubicBezTo>
                    <a:cubicBezTo>
                      <a:pt x="97" y="373"/>
                      <a:pt x="95" y="377"/>
                      <a:pt x="96" y="377"/>
                    </a:cubicBezTo>
                    <a:cubicBezTo>
                      <a:pt x="97" y="377"/>
                      <a:pt x="96" y="381"/>
                      <a:pt x="96" y="383"/>
                    </a:cubicBezTo>
                    <a:cubicBezTo>
                      <a:pt x="96" y="385"/>
                      <a:pt x="98" y="395"/>
                      <a:pt x="98" y="398"/>
                    </a:cubicBezTo>
                    <a:cubicBezTo>
                      <a:pt x="98" y="401"/>
                      <a:pt x="102" y="407"/>
                      <a:pt x="103" y="410"/>
                    </a:cubicBezTo>
                    <a:cubicBezTo>
                      <a:pt x="104" y="412"/>
                      <a:pt x="105" y="416"/>
                      <a:pt x="105" y="417"/>
                    </a:cubicBezTo>
                    <a:cubicBezTo>
                      <a:pt x="105" y="417"/>
                      <a:pt x="106" y="418"/>
                      <a:pt x="106" y="418"/>
                    </a:cubicBezTo>
                    <a:cubicBezTo>
                      <a:pt x="106" y="418"/>
                      <a:pt x="109" y="419"/>
                      <a:pt x="110" y="420"/>
                    </a:cubicBezTo>
                    <a:cubicBezTo>
                      <a:pt x="111" y="421"/>
                      <a:pt x="117" y="420"/>
                      <a:pt x="119" y="420"/>
                    </a:cubicBezTo>
                    <a:cubicBezTo>
                      <a:pt x="121" y="419"/>
                      <a:pt x="119" y="418"/>
                      <a:pt x="118" y="417"/>
                    </a:cubicBezTo>
                    <a:cubicBezTo>
                      <a:pt x="117" y="416"/>
                      <a:pt x="116" y="411"/>
                      <a:pt x="115" y="410"/>
                    </a:cubicBezTo>
                    <a:cubicBezTo>
                      <a:pt x="114" y="410"/>
                      <a:pt x="114" y="404"/>
                      <a:pt x="115" y="402"/>
                    </a:cubicBezTo>
                    <a:cubicBezTo>
                      <a:pt x="116" y="401"/>
                      <a:pt x="119" y="399"/>
                      <a:pt x="120" y="398"/>
                    </a:cubicBezTo>
                    <a:cubicBezTo>
                      <a:pt x="120" y="396"/>
                      <a:pt x="120" y="391"/>
                      <a:pt x="119" y="390"/>
                    </a:cubicBezTo>
                    <a:cubicBezTo>
                      <a:pt x="118" y="390"/>
                      <a:pt x="119" y="383"/>
                      <a:pt x="119" y="380"/>
                    </a:cubicBezTo>
                    <a:cubicBezTo>
                      <a:pt x="118" y="377"/>
                      <a:pt x="124" y="374"/>
                      <a:pt x="125" y="371"/>
                    </a:cubicBezTo>
                    <a:cubicBezTo>
                      <a:pt x="125" y="369"/>
                      <a:pt x="132" y="366"/>
                      <a:pt x="133" y="365"/>
                    </a:cubicBezTo>
                    <a:cubicBezTo>
                      <a:pt x="135" y="363"/>
                      <a:pt x="136" y="356"/>
                      <a:pt x="136" y="355"/>
                    </a:cubicBezTo>
                    <a:cubicBezTo>
                      <a:pt x="135" y="353"/>
                      <a:pt x="138" y="352"/>
                      <a:pt x="140" y="352"/>
                    </a:cubicBezTo>
                    <a:cubicBezTo>
                      <a:pt x="141" y="352"/>
                      <a:pt x="143" y="351"/>
                      <a:pt x="143" y="351"/>
                    </a:cubicBezTo>
                    <a:cubicBezTo>
                      <a:pt x="144" y="351"/>
                      <a:pt x="146" y="347"/>
                      <a:pt x="146" y="347"/>
                    </a:cubicBezTo>
                    <a:cubicBezTo>
                      <a:pt x="147" y="346"/>
                      <a:pt x="149" y="338"/>
                      <a:pt x="151" y="337"/>
                    </a:cubicBezTo>
                    <a:cubicBezTo>
                      <a:pt x="153" y="336"/>
                      <a:pt x="154" y="331"/>
                      <a:pt x="154" y="330"/>
                    </a:cubicBezTo>
                    <a:cubicBezTo>
                      <a:pt x="154" y="328"/>
                      <a:pt x="157" y="324"/>
                      <a:pt x="158" y="323"/>
                    </a:cubicBezTo>
                    <a:cubicBezTo>
                      <a:pt x="158" y="322"/>
                      <a:pt x="165" y="319"/>
                      <a:pt x="166" y="318"/>
                    </a:cubicBezTo>
                    <a:cubicBezTo>
                      <a:pt x="167" y="318"/>
                      <a:pt x="169" y="308"/>
                      <a:pt x="169" y="304"/>
                    </a:cubicBezTo>
                    <a:cubicBezTo>
                      <a:pt x="170" y="300"/>
                      <a:pt x="172" y="295"/>
                      <a:pt x="172" y="294"/>
                    </a:cubicBezTo>
                    <a:cubicBezTo>
                      <a:pt x="172" y="293"/>
                      <a:pt x="174" y="292"/>
                      <a:pt x="174" y="291"/>
                    </a:cubicBezTo>
                    <a:cubicBezTo>
                      <a:pt x="175" y="291"/>
                      <a:pt x="176" y="286"/>
                      <a:pt x="177" y="285"/>
                    </a:cubicBezTo>
                    <a:cubicBezTo>
                      <a:pt x="178" y="284"/>
                      <a:pt x="182" y="280"/>
                      <a:pt x="182" y="279"/>
                    </a:cubicBezTo>
                    <a:cubicBezTo>
                      <a:pt x="182" y="278"/>
                      <a:pt x="182" y="275"/>
                      <a:pt x="183" y="273"/>
                    </a:cubicBezTo>
                    <a:cubicBezTo>
                      <a:pt x="183" y="273"/>
                      <a:pt x="183" y="273"/>
                      <a:pt x="183" y="270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2" y="263"/>
                      <a:pt x="178" y="260"/>
                      <a:pt x="178" y="260"/>
                    </a:cubicBezTo>
                    <a:cubicBezTo>
                      <a:pt x="177" y="261"/>
                      <a:pt x="173" y="258"/>
                      <a:pt x="171" y="257"/>
                    </a:cubicBezTo>
                    <a:cubicBezTo>
                      <a:pt x="169" y="256"/>
                      <a:pt x="164" y="255"/>
                      <a:pt x="162" y="255"/>
                    </a:cubicBezTo>
                    <a:cubicBezTo>
                      <a:pt x="161" y="255"/>
                      <a:pt x="157" y="252"/>
                      <a:pt x="155" y="251"/>
                    </a:cubicBezTo>
                    <a:cubicBezTo>
                      <a:pt x="153" y="251"/>
                      <a:pt x="148" y="250"/>
                      <a:pt x="147" y="249"/>
                    </a:cubicBezTo>
                    <a:cubicBezTo>
                      <a:pt x="146" y="248"/>
                      <a:pt x="145" y="241"/>
                      <a:pt x="141" y="239"/>
                    </a:cubicBezTo>
                    <a:cubicBezTo>
                      <a:pt x="137" y="236"/>
                      <a:pt x="129" y="230"/>
                      <a:pt x="129" y="228"/>
                    </a:cubicBezTo>
                    <a:cubicBezTo>
                      <a:pt x="128" y="226"/>
                      <a:pt x="120" y="222"/>
                      <a:pt x="118" y="220"/>
                    </a:cubicBezTo>
                    <a:cubicBezTo>
                      <a:pt x="115" y="219"/>
                      <a:pt x="112" y="219"/>
                      <a:pt x="111" y="219"/>
                    </a:cubicBezTo>
                    <a:cubicBezTo>
                      <a:pt x="111" y="220"/>
                      <a:pt x="108" y="215"/>
                      <a:pt x="106" y="214"/>
                    </a:cubicBezTo>
                    <a:cubicBezTo>
                      <a:pt x="105" y="213"/>
                      <a:pt x="100" y="212"/>
                      <a:pt x="100" y="213"/>
                    </a:cubicBezTo>
                    <a:cubicBezTo>
                      <a:pt x="100" y="214"/>
                      <a:pt x="96" y="213"/>
                      <a:pt x="96" y="212"/>
                    </a:cubicBezTo>
                    <a:cubicBezTo>
                      <a:pt x="95" y="211"/>
                      <a:pt x="93" y="213"/>
                      <a:pt x="91" y="213"/>
                    </a:cubicBezTo>
                    <a:cubicBezTo>
                      <a:pt x="90" y="213"/>
                      <a:pt x="86" y="219"/>
                      <a:pt x="85" y="221"/>
                    </a:cubicBezTo>
                    <a:cubicBezTo>
                      <a:pt x="83" y="222"/>
                      <a:pt x="81" y="220"/>
                      <a:pt x="80" y="219"/>
                    </a:cubicBezTo>
                    <a:cubicBezTo>
                      <a:pt x="78" y="219"/>
                      <a:pt x="74" y="220"/>
                      <a:pt x="73" y="221"/>
                    </a:cubicBezTo>
                    <a:cubicBezTo>
                      <a:pt x="72" y="222"/>
                      <a:pt x="69" y="214"/>
                      <a:pt x="69" y="211"/>
                    </a:cubicBezTo>
                    <a:cubicBezTo>
                      <a:pt x="70" y="208"/>
                      <a:pt x="66" y="201"/>
                      <a:pt x="64" y="201"/>
                    </a:cubicBezTo>
                    <a:cubicBezTo>
                      <a:pt x="61" y="201"/>
                      <a:pt x="60" y="194"/>
                      <a:pt x="61" y="192"/>
                    </a:cubicBezTo>
                    <a:cubicBezTo>
                      <a:pt x="61" y="189"/>
                      <a:pt x="56" y="188"/>
                      <a:pt x="54" y="187"/>
                    </a:cubicBezTo>
                    <a:cubicBezTo>
                      <a:pt x="53" y="187"/>
                      <a:pt x="49" y="191"/>
                      <a:pt x="49" y="193"/>
                    </a:cubicBezTo>
                    <a:cubicBezTo>
                      <a:pt x="48" y="194"/>
                      <a:pt x="36" y="190"/>
                      <a:pt x="37" y="183"/>
                    </a:cubicBezTo>
                    <a:cubicBezTo>
                      <a:pt x="39" y="175"/>
                      <a:pt x="45" y="167"/>
                      <a:pt x="46" y="166"/>
                    </a:cubicBezTo>
                    <a:cubicBezTo>
                      <a:pt x="47" y="165"/>
                      <a:pt x="56" y="165"/>
                      <a:pt x="57" y="166"/>
                    </a:cubicBezTo>
                    <a:cubicBezTo>
                      <a:pt x="59" y="167"/>
                      <a:pt x="61" y="166"/>
                      <a:pt x="61" y="165"/>
                    </a:cubicBezTo>
                    <a:cubicBezTo>
                      <a:pt x="61" y="165"/>
                      <a:pt x="68" y="166"/>
                      <a:pt x="70" y="166"/>
                    </a:cubicBezTo>
                    <a:cubicBezTo>
                      <a:pt x="72" y="167"/>
                      <a:pt x="75" y="175"/>
                      <a:pt x="77" y="176"/>
                    </a:cubicBezTo>
                    <a:cubicBezTo>
                      <a:pt x="79" y="177"/>
                      <a:pt x="80" y="171"/>
                      <a:pt x="80" y="169"/>
                    </a:cubicBezTo>
                    <a:cubicBezTo>
                      <a:pt x="80" y="168"/>
                      <a:pt x="79" y="164"/>
                      <a:pt x="78" y="163"/>
                    </a:cubicBezTo>
                    <a:cubicBezTo>
                      <a:pt x="78" y="162"/>
                      <a:pt x="82" y="153"/>
                      <a:pt x="85" y="151"/>
                    </a:cubicBezTo>
                    <a:cubicBezTo>
                      <a:pt x="88" y="150"/>
                      <a:pt x="91" y="145"/>
                      <a:pt x="91" y="144"/>
                    </a:cubicBezTo>
                    <a:cubicBezTo>
                      <a:pt x="91" y="143"/>
                      <a:pt x="93" y="142"/>
                      <a:pt x="94" y="142"/>
                    </a:cubicBezTo>
                    <a:cubicBezTo>
                      <a:pt x="95" y="141"/>
                      <a:pt x="94" y="134"/>
                      <a:pt x="95" y="132"/>
                    </a:cubicBezTo>
                    <a:cubicBezTo>
                      <a:pt x="96" y="131"/>
                      <a:pt x="102" y="127"/>
                      <a:pt x="104" y="126"/>
                    </a:cubicBezTo>
                    <a:cubicBezTo>
                      <a:pt x="106" y="126"/>
                      <a:pt x="107" y="121"/>
                      <a:pt x="107" y="120"/>
                    </a:cubicBezTo>
                    <a:cubicBezTo>
                      <a:pt x="106" y="119"/>
                      <a:pt x="111" y="115"/>
                      <a:pt x="114" y="114"/>
                    </a:cubicBezTo>
                    <a:cubicBezTo>
                      <a:pt x="117" y="113"/>
                      <a:pt x="119" y="115"/>
                      <a:pt x="119" y="116"/>
                    </a:cubicBezTo>
                    <a:cubicBezTo>
                      <a:pt x="119" y="116"/>
                      <a:pt x="123" y="114"/>
                      <a:pt x="125" y="112"/>
                    </a:cubicBezTo>
                    <a:cubicBezTo>
                      <a:pt x="127" y="111"/>
                      <a:pt x="125" y="108"/>
                      <a:pt x="124" y="107"/>
                    </a:cubicBezTo>
                    <a:cubicBezTo>
                      <a:pt x="122" y="106"/>
                      <a:pt x="123" y="102"/>
                      <a:pt x="125" y="101"/>
                    </a:cubicBezTo>
                    <a:cubicBezTo>
                      <a:pt x="126" y="101"/>
                      <a:pt x="127" y="97"/>
                      <a:pt x="127" y="97"/>
                    </a:cubicBezTo>
                    <a:cubicBezTo>
                      <a:pt x="127" y="96"/>
                      <a:pt x="133" y="97"/>
                      <a:pt x="136" y="95"/>
                    </a:cubicBezTo>
                    <a:cubicBezTo>
                      <a:pt x="138" y="93"/>
                      <a:pt x="136" y="100"/>
                      <a:pt x="135" y="102"/>
                    </a:cubicBezTo>
                    <a:cubicBezTo>
                      <a:pt x="133" y="105"/>
                      <a:pt x="136" y="107"/>
                      <a:pt x="137" y="107"/>
                    </a:cubicBezTo>
                    <a:cubicBezTo>
                      <a:pt x="138" y="106"/>
                      <a:pt x="140" y="108"/>
                      <a:pt x="140" y="109"/>
                    </a:cubicBezTo>
                    <a:cubicBezTo>
                      <a:pt x="140" y="110"/>
                      <a:pt x="143" y="108"/>
                      <a:pt x="144" y="109"/>
                    </a:cubicBezTo>
                    <a:cubicBezTo>
                      <a:pt x="146" y="110"/>
                      <a:pt x="147" y="107"/>
                      <a:pt x="147" y="105"/>
                    </a:cubicBezTo>
                    <a:cubicBezTo>
                      <a:pt x="147" y="104"/>
                      <a:pt x="143" y="101"/>
                      <a:pt x="142" y="99"/>
                    </a:cubicBezTo>
                    <a:cubicBezTo>
                      <a:pt x="142" y="98"/>
                      <a:pt x="141" y="88"/>
                      <a:pt x="141" y="86"/>
                    </a:cubicBezTo>
                    <a:cubicBezTo>
                      <a:pt x="141" y="84"/>
                      <a:pt x="139" y="81"/>
                      <a:pt x="138" y="81"/>
                    </a:cubicBezTo>
                    <a:cubicBezTo>
                      <a:pt x="137" y="82"/>
                      <a:pt x="135" y="76"/>
                      <a:pt x="134" y="75"/>
                    </a:cubicBezTo>
                    <a:cubicBezTo>
                      <a:pt x="132" y="74"/>
                      <a:pt x="132" y="71"/>
                      <a:pt x="132" y="70"/>
                    </a:cubicBezTo>
                    <a:cubicBezTo>
                      <a:pt x="132" y="69"/>
                      <a:pt x="127" y="64"/>
                      <a:pt x="126" y="62"/>
                    </a:cubicBezTo>
                    <a:cubicBezTo>
                      <a:pt x="125" y="60"/>
                      <a:pt x="124" y="60"/>
                      <a:pt x="124" y="61"/>
                    </a:cubicBezTo>
                    <a:cubicBezTo>
                      <a:pt x="123" y="62"/>
                      <a:pt x="120" y="62"/>
                      <a:pt x="119" y="62"/>
                    </a:cubicBezTo>
                    <a:cubicBezTo>
                      <a:pt x="117" y="62"/>
                      <a:pt x="116" y="57"/>
                      <a:pt x="116" y="55"/>
                    </a:cubicBezTo>
                    <a:cubicBezTo>
                      <a:pt x="116" y="53"/>
                      <a:pt x="110" y="53"/>
                      <a:pt x="109" y="51"/>
                    </a:cubicBezTo>
                    <a:cubicBezTo>
                      <a:pt x="108" y="49"/>
                      <a:pt x="104" y="50"/>
                      <a:pt x="104" y="49"/>
                    </a:cubicBezTo>
                    <a:cubicBezTo>
                      <a:pt x="103" y="48"/>
                      <a:pt x="99" y="47"/>
                      <a:pt x="99" y="47"/>
                    </a:cubicBezTo>
                    <a:cubicBezTo>
                      <a:pt x="98" y="48"/>
                      <a:pt x="98" y="62"/>
                      <a:pt x="98" y="66"/>
                    </a:cubicBezTo>
                    <a:cubicBezTo>
                      <a:pt x="97" y="70"/>
                      <a:pt x="94" y="73"/>
                      <a:pt x="93" y="73"/>
                    </a:cubicBezTo>
                    <a:cubicBezTo>
                      <a:pt x="91" y="73"/>
                      <a:pt x="92" y="76"/>
                      <a:pt x="93" y="75"/>
                    </a:cubicBezTo>
                    <a:cubicBezTo>
                      <a:pt x="94" y="75"/>
                      <a:pt x="91" y="79"/>
                      <a:pt x="90" y="82"/>
                    </a:cubicBezTo>
                    <a:cubicBezTo>
                      <a:pt x="90" y="85"/>
                      <a:pt x="87" y="82"/>
                      <a:pt x="86" y="80"/>
                    </a:cubicBezTo>
                    <a:cubicBezTo>
                      <a:pt x="86" y="77"/>
                      <a:pt x="83" y="73"/>
                      <a:pt x="82" y="74"/>
                    </a:cubicBezTo>
                    <a:cubicBezTo>
                      <a:pt x="82" y="75"/>
                      <a:pt x="80" y="73"/>
                      <a:pt x="79" y="74"/>
                    </a:cubicBezTo>
                    <a:cubicBezTo>
                      <a:pt x="78" y="74"/>
                      <a:pt x="73" y="71"/>
                      <a:pt x="71" y="69"/>
                    </a:cubicBezTo>
                    <a:cubicBezTo>
                      <a:pt x="68" y="68"/>
                      <a:pt x="67" y="62"/>
                      <a:pt x="66" y="61"/>
                    </a:cubicBezTo>
                    <a:cubicBezTo>
                      <a:pt x="65" y="60"/>
                      <a:pt x="66" y="60"/>
                      <a:pt x="66" y="59"/>
                    </a:cubicBezTo>
                    <a:cubicBezTo>
                      <a:pt x="66" y="57"/>
                      <a:pt x="70" y="54"/>
                      <a:pt x="71" y="52"/>
                    </a:cubicBezTo>
                    <a:cubicBezTo>
                      <a:pt x="72" y="50"/>
                      <a:pt x="77" y="44"/>
                      <a:pt x="79" y="43"/>
                    </a:cubicBezTo>
                    <a:cubicBezTo>
                      <a:pt x="81" y="42"/>
                      <a:pt x="82" y="38"/>
                      <a:pt x="82" y="38"/>
                    </a:cubicBezTo>
                    <a:cubicBezTo>
                      <a:pt x="82" y="37"/>
                      <a:pt x="90" y="34"/>
                      <a:pt x="92" y="34"/>
                    </a:cubicBezTo>
                    <a:cubicBezTo>
                      <a:pt x="95" y="33"/>
                      <a:pt x="97" y="26"/>
                      <a:pt x="97" y="25"/>
                    </a:cubicBezTo>
                    <a:cubicBezTo>
                      <a:pt x="97" y="23"/>
                      <a:pt x="95" y="19"/>
                      <a:pt x="94" y="19"/>
                    </a:cubicBezTo>
                    <a:cubicBezTo>
                      <a:pt x="93" y="19"/>
                      <a:pt x="98" y="18"/>
                      <a:pt x="99" y="19"/>
                    </a:cubicBezTo>
                    <a:cubicBezTo>
                      <a:pt x="100" y="20"/>
                      <a:pt x="105" y="18"/>
                      <a:pt x="106" y="19"/>
                    </a:cubicBezTo>
                    <a:cubicBezTo>
                      <a:pt x="108" y="20"/>
                      <a:pt x="111" y="22"/>
                      <a:pt x="114" y="23"/>
                    </a:cubicBezTo>
                    <a:cubicBezTo>
                      <a:pt x="114" y="23"/>
                      <a:pt x="114" y="23"/>
                      <a:pt x="113" y="2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06" y="38"/>
                      <a:pt x="104" y="43"/>
                      <a:pt x="106" y="43"/>
                    </a:cubicBezTo>
                    <a:cubicBezTo>
                      <a:pt x="108" y="43"/>
                      <a:pt x="119" y="47"/>
                      <a:pt x="122" y="50"/>
                    </a:cubicBezTo>
                    <a:cubicBezTo>
                      <a:pt x="125" y="52"/>
                      <a:pt x="126" y="47"/>
                      <a:pt x="127" y="45"/>
                    </a:cubicBezTo>
                    <a:cubicBezTo>
                      <a:pt x="128" y="43"/>
                      <a:pt x="127" y="38"/>
                      <a:pt x="127" y="37"/>
                    </a:cubicBezTo>
                    <a:cubicBezTo>
                      <a:pt x="126" y="36"/>
                      <a:pt x="130" y="36"/>
                      <a:pt x="131" y="38"/>
                    </a:cubicBezTo>
                    <a:cubicBezTo>
                      <a:pt x="132" y="39"/>
                      <a:pt x="134" y="36"/>
                      <a:pt x="135" y="36"/>
                    </a:cubicBezTo>
                    <a:cubicBezTo>
                      <a:pt x="135" y="36"/>
                      <a:pt x="136" y="31"/>
                      <a:pt x="136" y="30"/>
                    </a:cubicBezTo>
                    <a:cubicBezTo>
                      <a:pt x="137" y="30"/>
                      <a:pt x="134" y="29"/>
                      <a:pt x="134" y="28"/>
                    </a:cubicBezTo>
                    <a:cubicBezTo>
                      <a:pt x="134" y="27"/>
                      <a:pt x="130" y="24"/>
                      <a:pt x="128" y="24"/>
                    </a:cubicBezTo>
                    <a:cubicBezTo>
                      <a:pt x="126" y="23"/>
                      <a:pt x="126" y="20"/>
                      <a:pt x="127" y="19"/>
                    </a:cubicBezTo>
                    <a:cubicBezTo>
                      <a:pt x="128" y="19"/>
                      <a:pt x="126" y="15"/>
                      <a:pt x="126" y="13"/>
                    </a:cubicBezTo>
                    <a:cubicBezTo>
                      <a:pt x="125" y="12"/>
                      <a:pt x="120" y="11"/>
                      <a:pt x="118" y="11"/>
                    </a:cubicBezTo>
                    <a:cubicBezTo>
                      <a:pt x="117" y="11"/>
                      <a:pt x="115" y="7"/>
                      <a:pt x="114" y="6"/>
                    </a:cubicBezTo>
                    <a:cubicBezTo>
                      <a:pt x="113" y="6"/>
                      <a:pt x="107" y="5"/>
                      <a:pt x="105" y="6"/>
                    </a:cubicBezTo>
                    <a:cubicBezTo>
                      <a:pt x="104" y="6"/>
                      <a:pt x="101" y="1"/>
                      <a:pt x="98" y="3"/>
                    </a:cubicBezTo>
                    <a:cubicBezTo>
                      <a:pt x="96" y="4"/>
                      <a:pt x="93" y="1"/>
                      <a:pt x="92" y="0"/>
                    </a:cubicBezTo>
                    <a:cubicBezTo>
                      <a:pt x="90" y="0"/>
                      <a:pt x="84" y="6"/>
                      <a:pt x="84" y="11"/>
                    </a:cubicBezTo>
                    <a:cubicBezTo>
                      <a:pt x="84" y="15"/>
                      <a:pt x="87" y="20"/>
                      <a:pt x="88" y="20"/>
                    </a:cubicBezTo>
                    <a:cubicBezTo>
                      <a:pt x="89" y="20"/>
                      <a:pt x="87" y="24"/>
                      <a:pt x="86" y="26"/>
                    </a:cubicBezTo>
                    <a:cubicBezTo>
                      <a:pt x="85" y="27"/>
                      <a:pt x="83" y="24"/>
                      <a:pt x="84" y="23"/>
                    </a:cubicBezTo>
                    <a:cubicBezTo>
                      <a:pt x="85" y="22"/>
                      <a:pt x="81" y="17"/>
                      <a:pt x="80" y="15"/>
                    </a:cubicBezTo>
                    <a:cubicBezTo>
                      <a:pt x="79" y="14"/>
                      <a:pt x="76" y="13"/>
                      <a:pt x="74" y="12"/>
                    </a:cubicBezTo>
                    <a:cubicBezTo>
                      <a:pt x="72" y="13"/>
                      <a:pt x="71" y="15"/>
                      <a:pt x="70" y="16"/>
                    </a:cubicBezTo>
                    <a:cubicBezTo>
                      <a:pt x="70" y="18"/>
                      <a:pt x="71" y="20"/>
                      <a:pt x="70" y="22"/>
                    </a:cubicBezTo>
                    <a:cubicBezTo>
                      <a:pt x="69" y="24"/>
                      <a:pt x="67" y="25"/>
                      <a:pt x="67" y="24"/>
                    </a:cubicBezTo>
                    <a:cubicBezTo>
                      <a:pt x="67" y="23"/>
                      <a:pt x="66" y="23"/>
                      <a:pt x="64" y="22"/>
                    </a:cubicBezTo>
                    <a:cubicBezTo>
                      <a:pt x="63" y="24"/>
                      <a:pt x="62" y="26"/>
                      <a:pt x="60" y="27"/>
                    </a:cubicBezTo>
                    <a:cubicBezTo>
                      <a:pt x="59" y="29"/>
                      <a:pt x="58" y="30"/>
                      <a:pt x="57" y="32"/>
                    </a:cubicBezTo>
                    <a:cubicBezTo>
                      <a:pt x="55" y="34"/>
                      <a:pt x="54" y="35"/>
                      <a:pt x="53" y="37"/>
                    </a:cubicBezTo>
                    <a:cubicBezTo>
                      <a:pt x="52" y="38"/>
                      <a:pt x="51" y="40"/>
                      <a:pt x="50" y="42"/>
                    </a:cubicBezTo>
                    <a:cubicBezTo>
                      <a:pt x="48" y="44"/>
                      <a:pt x="46" y="46"/>
                      <a:pt x="45" y="49"/>
                    </a:cubicBezTo>
                    <a:cubicBezTo>
                      <a:pt x="43" y="51"/>
                      <a:pt x="42" y="53"/>
                      <a:pt x="40" y="55"/>
                    </a:cubicBezTo>
                    <a:cubicBezTo>
                      <a:pt x="39" y="57"/>
                      <a:pt x="38" y="59"/>
                      <a:pt x="37" y="61"/>
                    </a:cubicBezTo>
                    <a:cubicBezTo>
                      <a:pt x="36" y="63"/>
                      <a:pt x="35" y="64"/>
                      <a:pt x="34" y="66"/>
                    </a:cubicBezTo>
                    <a:cubicBezTo>
                      <a:pt x="33" y="68"/>
                      <a:pt x="32" y="70"/>
                      <a:pt x="31" y="72"/>
                    </a:cubicBezTo>
                    <a:cubicBezTo>
                      <a:pt x="30" y="73"/>
                      <a:pt x="30" y="74"/>
                      <a:pt x="29" y="76"/>
                    </a:cubicBezTo>
                    <a:cubicBezTo>
                      <a:pt x="27" y="81"/>
                      <a:pt x="24" y="86"/>
                      <a:pt x="22" y="91"/>
                    </a:cubicBezTo>
                    <a:cubicBezTo>
                      <a:pt x="22" y="91"/>
                      <a:pt x="22" y="91"/>
                      <a:pt x="22" y="91"/>
                    </a:cubicBezTo>
                    <a:cubicBezTo>
                      <a:pt x="21" y="94"/>
                      <a:pt x="19" y="97"/>
                      <a:pt x="18" y="99"/>
                    </a:cubicBezTo>
                    <a:cubicBezTo>
                      <a:pt x="18" y="100"/>
                      <a:pt x="18" y="101"/>
                      <a:pt x="17" y="102"/>
                    </a:cubicBezTo>
                    <a:cubicBezTo>
                      <a:pt x="16" y="105"/>
                      <a:pt x="15" y="107"/>
                      <a:pt x="14" y="110"/>
                    </a:cubicBezTo>
                    <a:cubicBezTo>
                      <a:pt x="14" y="111"/>
                      <a:pt x="14" y="111"/>
                      <a:pt x="14" y="112"/>
                    </a:cubicBezTo>
                    <a:cubicBezTo>
                      <a:pt x="11" y="121"/>
                      <a:pt x="8" y="130"/>
                      <a:pt x="6" y="139"/>
                    </a:cubicBezTo>
                    <a:cubicBezTo>
                      <a:pt x="6" y="140"/>
                      <a:pt x="5" y="141"/>
                      <a:pt x="5" y="141"/>
                    </a:cubicBezTo>
                    <a:cubicBezTo>
                      <a:pt x="3" y="151"/>
                      <a:pt x="1" y="161"/>
                      <a:pt x="0" y="17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3" y="175"/>
                      <a:pt x="3" y="176"/>
                    </a:cubicBezTo>
                    <a:cubicBezTo>
                      <a:pt x="4" y="179"/>
                      <a:pt x="9" y="180"/>
                      <a:pt x="9" y="181"/>
                    </a:cubicBezTo>
                    <a:cubicBezTo>
                      <a:pt x="10" y="181"/>
                      <a:pt x="11" y="176"/>
                      <a:pt x="10" y="175"/>
                    </a:cubicBezTo>
                    <a:cubicBezTo>
                      <a:pt x="9" y="173"/>
                      <a:pt x="11" y="172"/>
                      <a:pt x="11" y="173"/>
                    </a:cubicBezTo>
                    <a:cubicBezTo>
                      <a:pt x="11" y="174"/>
                      <a:pt x="15" y="179"/>
                      <a:pt x="16" y="181"/>
                    </a:cubicBezTo>
                    <a:cubicBezTo>
                      <a:pt x="18" y="182"/>
                      <a:pt x="19" y="193"/>
                      <a:pt x="20" y="196"/>
                    </a:cubicBezTo>
                    <a:cubicBezTo>
                      <a:pt x="22" y="198"/>
                      <a:pt x="34" y="203"/>
                      <a:pt x="38" y="204"/>
                    </a:cubicBezTo>
                    <a:cubicBezTo>
                      <a:pt x="42" y="205"/>
                      <a:pt x="47" y="209"/>
                      <a:pt x="48" y="210"/>
                    </a:cubicBezTo>
                    <a:cubicBezTo>
                      <a:pt x="49" y="212"/>
                      <a:pt x="54" y="212"/>
                      <a:pt x="56" y="213"/>
                    </a:cubicBezTo>
                    <a:cubicBezTo>
                      <a:pt x="57" y="213"/>
                      <a:pt x="59" y="217"/>
                      <a:pt x="61" y="218"/>
                    </a:cubicBezTo>
                    <a:cubicBezTo>
                      <a:pt x="62" y="219"/>
                      <a:pt x="63" y="221"/>
                      <a:pt x="63" y="221"/>
                    </a:cubicBezTo>
                    <a:cubicBezTo>
                      <a:pt x="63" y="222"/>
                      <a:pt x="70" y="224"/>
                      <a:pt x="71" y="226"/>
                    </a:cubicBezTo>
                    <a:cubicBezTo>
                      <a:pt x="73" y="228"/>
                      <a:pt x="76" y="228"/>
                      <a:pt x="77" y="227"/>
                    </a:cubicBezTo>
                    <a:cubicBezTo>
                      <a:pt x="77" y="226"/>
                      <a:pt x="78" y="231"/>
                      <a:pt x="79" y="232"/>
                    </a:cubicBezTo>
                    <a:cubicBezTo>
                      <a:pt x="80" y="234"/>
                      <a:pt x="80" y="238"/>
                      <a:pt x="80" y="238"/>
                    </a:cubicBezTo>
                    <a:cubicBezTo>
                      <a:pt x="79" y="239"/>
                      <a:pt x="78" y="246"/>
                      <a:pt x="77" y="248"/>
                    </a:cubicBezTo>
                    <a:cubicBezTo>
                      <a:pt x="76" y="249"/>
                      <a:pt x="73" y="259"/>
                      <a:pt x="74" y="261"/>
                    </a:cubicBezTo>
                    <a:cubicBezTo>
                      <a:pt x="74" y="263"/>
                      <a:pt x="77" y="268"/>
                      <a:pt x="79" y="268"/>
                    </a:cubicBezTo>
                    <a:cubicBezTo>
                      <a:pt x="80" y="269"/>
                      <a:pt x="80" y="271"/>
                      <a:pt x="79" y="271"/>
                    </a:cubicBezTo>
                    <a:cubicBezTo>
                      <a:pt x="77" y="271"/>
                      <a:pt x="78" y="281"/>
                      <a:pt x="81" y="283"/>
                    </a:cubicBezTo>
                    <a:cubicBezTo>
                      <a:pt x="83" y="284"/>
                      <a:pt x="86" y="289"/>
                      <a:pt x="85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Line 56"/>
              <p:cNvSpPr>
                <a:spLocks noChangeShapeType="1"/>
              </p:cNvSpPr>
              <p:nvPr/>
            </p:nvSpPr>
            <p:spPr bwMode="auto">
              <a:xfrm>
                <a:off x="2195513" y="345122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Line 57"/>
              <p:cNvSpPr>
                <a:spLocks noChangeShapeType="1"/>
              </p:cNvSpPr>
              <p:nvPr/>
            </p:nvSpPr>
            <p:spPr bwMode="auto">
              <a:xfrm>
                <a:off x="2195513" y="3451225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58"/>
              <p:cNvSpPr>
                <a:spLocks/>
              </p:cNvSpPr>
              <p:nvPr/>
            </p:nvSpPr>
            <p:spPr bwMode="auto">
              <a:xfrm>
                <a:off x="2079626" y="2849563"/>
                <a:ext cx="220663" cy="153988"/>
              </a:xfrm>
              <a:custGeom>
                <a:avLst/>
                <a:gdLst>
                  <a:gd name="T0" fmla="*/ 11 w 59"/>
                  <a:gd name="T1" fmla="*/ 40 h 41"/>
                  <a:gd name="T2" fmla="*/ 21 w 59"/>
                  <a:gd name="T3" fmla="*/ 37 h 41"/>
                  <a:gd name="T4" fmla="*/ 20 w 59"/>
                  <a:gd name="T5" fmla="*/ 33 h 41"/>
                  <a:gd name="T6" fmla="*/ 22 w 59"/>
                  <a:gd name="T7" fmla="*/ 33 h 41"/>
                  <a:gd name="T8" fmla="*/ 27 w 59"/>
                  <a:gd name="T9" fmla="*/ 25 h 41"/>
                  <a:gd name="T10" fmla="*/ 38 w 59"/>
                  <a:gd name="T11" fmla="*/ 19 h 41"/>
                  <a:gd name="T12" fmla="*/ 45 w 59"/>
                  <a:gd name="T13" fmla="*/ 14 h 41"/>
                  <a:gd name="T14" fmla="*/ 49 w 59"/>
                  <a:gd name="T15" fmla="*/ 9 h 41"/>
                  <a:gd name="T16" fmla="*/ 56 w 59"/>
                  <a:gd name="T17" fmla="*/ 4 h 41"/>
                  <a:gd name="T18" fmla="*/ 59 w 59"/>
                  <a:gd name="T19" fmla="*/ 0 h 41"/>
                  <a:gd name="T20" fmla="*/ 35 w 59"/>
                  <a:gd name="T21" fmla="*/ 13 h 41"/>
                  <a:gd name="T22" fmla="*/ 35 w 59"/>
                  <a:gd name="T23" fmla="*/ 13 h 41"/>
                  <a:gd name="T24" fmla="*/ 26 w 59"/>
                  <a:gd name="T25" fmla="*/ 20 h 41"/>
                  <a:gd name="T26" fmla="*/ 20 w 59"/>
                  <a:gd name="T27" fmla="*/ 24 h 41"/>
                  <a:gd name="T28" fmla="*/ 17 w 59"/>
                  <a:gd name="T29" fmla="*/ 27 h 41"/>
                  <a:gd name="T30" fmla="*/ 9 w 59"/>
                  <a:gd name="T31" fmla="*/ 33 h 41"/>
                  <a:gd name="T32" fmla="*/ 8 w 59"/>
                  <a:gd name="T33" fmla="*/ 34 h 41"/>
                  <a:gd name="T34" fmla="*/ 0 w 59"/>
                  <a:gd name="T35" fmla="*/ 41 h 41"/>
                  <a:gd name="T36" fmla="*/ 11 w 59"/>
                  <a:gd name="T37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41">
                    <a:moveTo>
                      <a:pt x="11" y="40"/>
                    </a:moveTo>
                    <a:cubicBezTo>
                      <a:pt x="15" y="39"/>
                      <a:pt x="20" y="38"/>
                      <a:pt x="21" y="37"/>
                    </a:cubicBezTo>
                    <a:cubicBezTo>
                      <a:pt x="21" y="36"/>
                      <a:pt x="21" y="34"/>
                      <a:pt x="20" y="33"/>
                    </a:cubicBezTo>
                    <a:cubicBezTo>
                      <a:pt x="21" y="33"/>
                      <a:pt x="22" y="33"/>
                      <a:pt x="22" y="33"/>
                    </a:cubicBezTo>
                    <a:cubicBezTo>
                      <a:pt x="23" y="33"/>
                      <a:pt x="25" y="26"/>
                      <a:pt x="27" y="25"/>
                    </a:cubicBezTo>
                    <a:cubicBezTo>
                      <a:pt x="28" y="23"/>
                      <a:pt x="36" y="20"/>
                      <a:pt x="38" y="19"/>
                    </a:cubicBezTo>
                    <a:cubicBezTo>
                      <a:pt x="40" y="18"/>
                      <a:pt x="44" y="14"/>
                      <a:pt x="45" y="14"/>
                    </a:cubicBezTo>
                    <a:cubicBezTo>
                      <a:pt x="47" y="13"/>
                      <a:pt x="49" y="10"/>
                      <a:pt x="49" y="9"/>
                    </a:cubicBezTo>
                    <a:cubicBezTo>
                      <a:pt x="48" y="8"/>
                      <a:pt x="54" y="5"/>
                      <a:pt x="56" y="4"/>
                    </a:cubicBezTo>
                    <a:cubicBezTo>
                      <a:pt x="58" y="3"/>
                      <a:pt x="59" y="1"/>
                      <a:pt x="59" y="0"/>
                    </a:cubicBezTo>
                    <a:cubicBezTo>
                      <a:pt x="58" y="0"/>
                      <a:pt x="46" y="7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2" y="15"/>
                      <a:pt x="29" y="17"/>
                      <a:pt x="26" y="20"/>
                    </a:cubicBezTo>
                    <a:cubicBezTo>
                      <a:pt x="24" y="21"/>
                      <a:pt x="22" y="23"/>
                      <a:pt x="20" y="24"/>
                    </a:cubicBezTo>
                    <a:cubicBezTo>
                      <a:pt x="19" y="25"/>
                      <a:pt x="18" y="26"/>
                      <a:pt x="17" y="27"/>
                    </a:cubicBezTo>
                    <a:cubicBezTo>
                      <a:pt x="14" y="29"/>
                      <a:pt x="12" y="31"/>
                      <a:pt x="9" y="33"/>
                    </a:cubicBezTo>
                    <a:cubicBezTo>
                      <a:pt x="9" y="33"/>
                      <a:pt x="8" y="34"/>
                      <a:pt x="8" y="34"/>
                    </a:cubicBezTo>
                    <a:cubicBezTo>
                      <a:pt x="5" y="36"/>
                      <a:pt x="3" y="39"/>
                      <a:pt x="0" y="41"/>
                    </a:cubicBezTo>
                    <a:cubicBezTo>
                      <a:pt x="4" y="41"/>
                      <a:pt x="9" y="40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59"/>
              <p:cNvSpPr>
                <a:spLocks/>
              </p:cNvSpPr>
              <p:nvPr/>
            </p:nvSpPr>
            <p:spPr bwMode="auto">
              <a:xfrm>
                <a:off x="2593976" y="3094038"/>
                <a:ext cx="217488" cy="455613"/>
              </a:xfrm>
              <a:custGeom>
                <a:avLst/>
                <a:gdLst>
                  <a:gd name="T0" fmla="*/ 54 w 58"/>
                  <a:gd name="T1" fmla="*/ 114 h 121"/>
                  <a:gd name="T2" fmla="*/ 55 w 58"/>
                  <a:gd name="T3" fmla="*/ 118 h 121"/>
                  <a:gd name="T4" fmla="*/ 58 w 58"/>
                  <a:gd name="T5" fmla="*/ 114 h 121"/>
                  <a:gd name="T6" fmla="*/ 58 w 58"/>
                  <a:gd name="T7" fmla="*/ 98 h 121"/>
                  <a:gd name="T8" fmla="*/ 58 w 58"/>
                  <a:gd name="T9" fmla="*/ 98 h 121"/>
                  <a:gd name="T10" fmla="*/ 58 w 58"/>
                  <a:gd name="T11" fmla="*/ 98 h 121"/>
                  <a:gd name="T12" fmla="*/ 58 w 58"/>
                  <a:gd name="T13" fmla="*/ 0 h 121"/>
                  <a:gd name="T14" fmla="*/ 54 w 58"/>
                  <a:gd name="T15" fmla="*/ 3 h 121"/>
                  <a:gd name="T16" fmla="*/ 47 w 58"/>
                  <a:gd name="T17" fmla="*/ 15 h 121"/>
                  <a:gd name="T18" fmla="*/ 43 w 58"/>
                  <a:gd name="T19" fmla="*/ 17 h 121"/>
                  <a:gd name="T20" fmla="*/ 41 w 58"/>
                  <a:gd name="T21" fmla="*/ 20 h 121"/>
                  <a:gd name="T22" fmla="*/ 34 w 58"/>
                  <a:gd name="T23" fmla="*/ 28 h 121"/>
                  <a:gd name="T24" fmla="*/ 34 w 58"/>
                  <a:gd name="T25" fmla="*/ 41 h 121"/>
                  <a:gd name="T26" fmla="*/ 39 w 58"/>
                  <a:gd name="T27" fmla="*/ 48 h 121"/>
                  <a:gd name="T28" fmla="*/ 39 w 58"/>
                  <a:gd name="T29" fmla="*/ 54 h 121"/>
                  <a:gd name="T30" fmla="*/ 40 w 58"/>
                  <a:gd name="T31" fmla="*/ 57 h 121"/>
                  <a:gd name="T32" fmla="*/ 34 w 58"/>
                  <a:gd name="T33" fmla="*/ 60 h 121"/>
                  <a:gd name="T34" fmla="*/ 30 w 58"/>
                  <a:gd name="T35" fmla="*/ 65 h 121"/>
                  <a:gd name="T36" fmla="*/ 23 w 58"/>
                  <a:gd name="T37" fmla="*/ 69 h 121"/>
                  <a:gd name="T38" fmla="*/ 25 w 58"/>
                  <a:gd name="T39" fmla="*/ 65 h 121"/>
                  <a:gd name="T40" fmla="*/ 24 w 58"/>
                  <a:gd name="T41" fmla="*/ 60 h 121"/>
                  <a:gd name="T42" fmla="*/ 21 w 58"/>
                  <a:gd name="T43" fmla="*/ 50 h 121"/>
                  <a:gd name="T44" fmla="*/ 17 w 58"/>
                  <a:gd name="T45" fmla="*/ 44 h 121"/>
                  <a:gd name="T46" fmla="*/ 17 w 58"/>
                  <a:gd name="T47" fmla="*/ 41 h 121"/>
                  <a:gd name="T48" fmla="*/ 12 w 58"/>
                  <a:gd name="T49" fmla="*/ 40 h 121"/>
                  <a:gd name="T50" fmla="*/ 10 w 58"/>
                  <a:gd name="T51" fmla="*/ 51 h 121"/>
                  <a:gd name="T52" fmla="*/ 13 w 58"/>
                  <a:gd name="T53" fmla="*/ 57 h 121"/>
                  <a:gd name="T54" fmla="*/ 12 w 58"/>
                  <a:gd name="T55" fmla="*/ 61 h 121"/>
                  <a:gd name="T56" fmla="*/ 10 w 58"/>
                  <a:gd name="T57" fmla="*/ 68 h 121"/>
                  <a:gd name="T58" fmla="*/ 8 w 58"/>
                  <a:gd name="T59" fmla="*/ 73 h 121"/>
                  <a:gd name="T60" fmla="*/ 17 w 58"/>
                  <a:gd name="T61" fmla="*/ 73 h 121"/>
                  <a:gd name="T62" fmla="*/ 22 w 58"/>
                  <a:gd name="T63" fmla="*/ 75 h 121"/>
                  <a:gd name="T64" fmla="*/ 15 w 58"/>
                  <a:gd name="T65" fmla="*/ 77 h 121"/>
                  <a:gd name="T66" fmla="*/ 10 w 58"/>
                  <a:gd name="T67" fmla="*/ 82 h 121"/>
                  <a:gd name="T68" fmla="*/ 12 w 58"/>
                  <a:gd name="T69" fmla="*/ 85 h 121"/>
                  <a:gd name="T70" fmla="*/ 17 w 58"/>
                  <a:gd name="T71" fmla="*/ 92 h 121"/>
                  <a:gd name="T72" fmla="*/ 17 w 58"/>
                  <a:gd name="T73" fmla="*/ 96 h 121"/>
                  <a:gd name="T74" fmla="*/ 6 w 58"/>
                  <a:gd name="T75" fmla="*/ 96 h 121"/>
                  <a:gd name="T76" fmla="*/ 0 w 58"/>
                  <a:gd name="T77" fmla="*/ 105 h 121"/>
                  <a:gd name="T78" fmla="*/ 1 w 58"/>
                  <a:gd name="T79" fmla="*/ 116 h 121"/>
                  <a:gd name="T80" fmla="*/ 8 w 58"/>
                  <a:gd name="T81" fmla="*/ 120 h 121"/>
                  <a:gd name="T82" fmla="*/ 16 w 58"/>
                  <a:gd name="T83" fmla="*/ 120 h 121"/>
                  <a:gd name="T84" fmla="*/ 22 w 58"/>
                  <a:gd name="T85" fmla="*/ 112 h 121"/>
                  <a:gd name="T86" fmla="*/ 30 w 58"/>
                  <a:gd name="T87" fmla="*/ 101 h 121"/>
                  <a:gd name="T88" fmla="*/ 39 w 58"/>
                  <a:gd name="T89" fmla="*/ 98 h 121"/>
                  <a:gd name="T90" fmla="*/ 41 w 58"/>
                  <a:gd name="T91" fmla="*/ 107 h 121"/>
                  <a:gd name="T92" fmla="*/ 47 w 58"/>
                  <a:gd name="T93" fmla="*/ 106 h 121"/>
                  <a:gd name="T94" fmla="*/ 48 w 58"/>
                  <a:gd name="T95" fmla="*/ 103 h 121"/>
                  <a:gd name="T96" fmla="*/ 55 w 58"/>
                  <a:gd name="T97" fmla="*/ 108 h 121"/>
                  <a:gd name="T98" fmla="*/ 54 w 58"/>
                  <a:gd name="T99" fmla="*/ 1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" h="121">
                    <a:moveTo>
                      <a:pt x="54" y="114"/>
                    </a:moveTo>
                    <a:cubicBezTo>
                      <a:pt x="53" y="114"/>
                      <a:pt x="53" y="118"/>
                      <a:pt x="55" y="118"/>
                    </a:cubicBezTo>
                    <a:cubicBezTo>
                      <a:pt x="56" y="119"/>
                      <a:pt x="57" y="116"/>
                      <a:pt x="58" y="114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6" y="96"/>
                      <a:pt x="56" y="96"/>
                      <a:pt x="58" y="98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7" y="2"/>
                      <a:pt x="55" y="3"/>
                      <a:pt x="54" y="3"/>
                    </a:cubicBezTo>
                    <a:cubicBezTo>
                      <a:pt x="52" y="5"/>
                      <a:pt x="48" y="13"/>
                      <a:pt x="47" y="15"/>
                    </a:cubicBezTo>
                    <a:cubicBezTo>
                      <a:pt x="45" y="17"/>
                      <a:pt x="43" y="17"/>
                      <a:pt x="43" y="17"/>
                    </a:cubicBezTo>
                    <a:cubicBezTo>
                      <a:pt x="42" y="17"/>
                      <a:pt x="41" y="20"/>
                      <a:pt x="41" y="20"/>
                    </a:cubicBezTo>
                    <a:cubicBezTo>
                      <a:pt x="41" y="21"/>
                      <a:pt x="34" y="25"/>
                      <a:pt x="34" y="28"/>
                    </a:cubicBezTo>
                    <a:cubicBezTo>
                      <a:pt x="33" y="31"/>
                      <a:pt x="34" y="38"/>
                      <a:pt x="34" y="41"/>
                    </a:cubicBezTo>
                    <a:cubicBezTo>
                      <a:pt x="34" y="43"/>
                      <a:pt x="37" y="48"/>
                      <a:pt x="39" y="48"/>
                    </a:cubicBezTo>
                    <a:cubicBezTo>
                      <a:pt x="41" y="48"/>
                      <a:pt x="40" y="53"/>
                      <a:pt x="39" y="54"/>
                    </a:cubicBezTo>
                    <a:cubicBezTo>
                      <a:pt x="39" y="55"/>
                      <a:pt x="40" y="56"/>
                      <a:pt x="40" y="57"/>
                    </a:cubicBezTo>
                    <a:cubicBezTo>
                      <a:pt x="40" y="58"/>
                      <a:pt x="35" y="60"/>
                      <a:pt x="34" y="60"/>
                    </a:cubicBezTo>
                    <a:cubicBezTo>
                      <a:pt x="32" y="61"/>
                      <a:pt x="30" y="64"/>
                      <a:pt x="30" y="65"/>
                    </a:cubicBezTo>
                    <a:cubicBezTo>
                      <a:pt x="29" y="67"/>
                      <a:pt x="25" y="67"/>
                      <a:pt x="23" y="69"/>
                    </a:cubicBezTo>
                    <a:cubicBezTo>
                      <a:pt x="24" y="68"/>
                      <a:pt x="24" y="66"/>
                      <a:pt x="25" y="65"/>
                    </a:cubicBezTo>
                    <a:cubicBezTo>
                      <a:pt x="25" y="64"/>
                      <a:pt x="24" y="61"/>
                      <a:pt x="24" y="60"/>
                    </a:cubicBezTo>
                    <a:cubicBezTo>
                      <a:pt x="23" y="60"/>
                      <a:pt x="23" y="51"/>
                      <a:pt x="21" y="50"/>
                    </a:cubicBezTo>
                    <a:cubicBezTo>
                      <a:pt x="20" y="48"/>
                      <a:pt x="17" y="45"/>
                      <a:pt x="17" y="44"/>
                    </a:cubicBezTo>
                    <a:cubicBezTo>
                      <a:pt x="16" y="44"/>
                      <a:pt x="17" y="41"/>
                      <a:pt x="17" y="41"/>
                    </a:cubicBezTo>
                    <a:cubicBezTo>
                      <a:pt x="18" y="40"/>
                      <a:pt x="14" y="39"/>
                      <a:pt x="12" y="40"/>
                    </a:cubicBezTo>
                    <a:cubicBezTo>
                      <a:pt x="11" y="40"/>
                      <a:pt x="11" y="49"/>
                      <a:pt x="10" y="51"/>
                    </a:cubicBezTo>
                    <a:cubicBezTo>
                      <a:pt x="10" y="53"/>
                      <a:pt x="12" y="57"/>
                      <a:pt x="13" y="57"/>
                    </a:cubicBezTo>
                    <a:cubicBezTo>
                      <a:pt x="14" y="57"/>
                      <a:pt x="14" y="61"/>
                      <a:pt x="12" y="61"/>
                    </a:cubicBezTo>
                    <a:cubicBezTo>
                      <a:pt x="10" y="61"/>
                      <a:pt x="9" y="67"/>
                      <a:pt x="10" y="68"/>
                    </a:cubicBezTo>
                    <a:cubicBezTo>
                      <a:pt x="11" y="70"/>
                      <a:pt x="9" y="72"/>
                      <a:pt x="8" y="73"/>
                    </a:cubicBezTo>
                    <a:cubicBezTo>
                      <a:pt x="7" y="74"/>
                      <a:pt x="14" y="73"/>
                      <a:pt x="17" y="73"/>
                    </a:cubicBezTo>
                    <a:cubicBezTo>
                      <a:pt x="20" y="73"/>
                      <a:pt x="22" y="75"/>
                      <a:pt x="22" y="75"/>
                    </a:cubicBezTo>
                    <a:cubicBezTo>
                      <a:pt x="22" y="75"/>
                      <a:pt x="16" y="76"/>
                      <a:pt x="15" y="77"/>
                    </a:cubicBezTo>
                    <a:cubicBezTo>
                      <a:pt x="14" y="78"/>
                      <a:pt x="10" y="81"/>
                      <a:pt x="10" y="82"/>
                    </a:cubicBezTo>
                    <a:cubicBezTo>
                      <a:pt x="9" y="83"/>
                      <a:pt x="11" y="85"/>
                      <a:pt x="12" y="85"/>
                    </a:cubicBezTo>
                    <a:cubicBezTo>
                      <a:pt x="14" y="85"/>
                      <a:pt x="16" y="91"/>
                      <a:pt x="17" y="92"/>
                    </a:cubicBezTo>
                    <a:cubicBezTo>
                      <a:pt x="18" y="93"/>
                      <a:pt x="18" y="95"/>
                      <a:pt x="17" y="96"/>
                    </a:cubicBezTo>
                    <a:cubicBezTo>
                      <a:pt x="17" y="97"/>
                      <a:pt x="9" y="96"/>
                      <a:pt x="6" y="96"/>
                    </a:cubicBezTo>
                    <a:cubicBezTo>
                      <a:pt x="4" y="97"/>
                      <a:pt x="0" y="103"/>
                      <a:pt x="0" y="105"/>
                    </a:cubicBezTo>
                    <a:cubicBezTo>
                      <a:pt x="0" y="108"/>
                      <a:pt x="0" y="114"/>
                      <a:pt x="1" y="116"/>
                    </a:cubicBezTo>
                    <a:cubicBezTo>
                      <a:pt x="1" y="118"/>
                      <a:pt x="7" y="119"/>
                      <a:pt x="8" y="120"/>
                    </a:cubicBezTo>
                    <a:cubicBezTo>
                      <a:pt x="9" y="120"/>
                      <a:pt x="15" y="120"/>
                      <a:pt x="16" y="120"/>
                    </a:cubicBezTo>
                    <a:cubicBezTo>
                      <a:pt x="17" y="121"/>
                      <a:pt x="21" y="114"/>
                      <a:pt x="22" y="112"/>
                    </a:cubicBezTo>
                    <a:cubicBezTo>
                      <a:pt x="23" y="109"/>
                      <a:pt x="29" y="103"/>
                      <a:pt x="30" y="101"/>
                    </a:cubicBezTo>
                    <a:cubicBezTo>
                      <a:pt x="31" y="99"/>
                      <a:pt x="38" y="100"/>
                      <a:pt x="39" y="98"/>
                    </a:cubicBezTo>
                    <a:cubicBezTo>
                      <a:pt x="41" y="97"/>
                      <a:pt x="40" y="103"/>
                      <a:pt x="41" y="107"/>
                    </a:cubicBezTo>
                    <a:cubicBezTo>
                      <a:pt x="41" y="110"/>
                      <a:pt x="48" y="110"/>
                      <a:pt x="47" y="106"/>
                    </a:cubicBezTo>
                    <a:cubicBezTo>
                      <a:pt x="46" y="103"/>
                      <a:pt x="47" y="102"/>
                      <a:pt x="48" y="103"/>
                    </a:cubicBezTo>
                    <a:cubicBezTo>
                      <a:pt x="48" y="104"/>
                      <a:pt x="54" y="107"/>
                      <a:pt x="55" y="108"/>
                    </a:cubicBezTo>
                    <a:cubicBezTo>
                      <a:pt x="56" y="110"/>
                      <a:pt x="56" y="114"/>
                      <a:pt x="54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60"/>
              <p:cNvSpPr>
                <a:spLocks/>
              </p:cNvSpPr>
              <p:nvPr/>
            </p:nvSpPr>
            <p:spPr bwMode="auto">
              <a:xfrm>
                <a:off x="2525713" y="3541713"/>
                <a:ext cx="285750" cy="744538"/>
              </a:xfrm>
              <a:custGeom>
                <a:avLst/>
                <a:gdLst>
                  <a:gd name="T0" fmla="*/ 76 w 76"/>
                  <a:gd name="T1" fmla="*/ 14 h 198"/>
                  <a:gd name="T2" fmla="*/ 73 w 76"/>
                  <a:gd name="T3" fmla="*/ 12 h 198"/>
                  <a:gd name="T4" fmla="*/ 65 w 76"/>
                  <a:gd name="T5" fmla="*/ 5 h 198"/>
                  <a:gd name="T6" fmla="*/ 66 w 76"/>
                  <a:gd name="T7" fmla="*/ 1 h 198"/>
                  <a:gd name="T8" fmla="*/ 55 w 76"/>
                  <a:gd name="T9" fmla="*/ 1 h 198"/>
                  <a:gd name="T10" fmla="*/ 37 w 76"/>
                  <a:gd name="T11" fmla="*/ 4 h 198"/>
                  <a:gd name="T12" fmla="*/ 28 w 76"/>
                  <a:gd name="T13" fmla="*/ 4 h 198"/>
                  <a:gd name="T14" fmla="*/ 21 w 76"/>
                  <a:gd name="T15" fmla="*/ 8 h 198"/>
                  <a:gd name="T16" fmla="*/ 17 w 76"/>
                  <a:gd name="T17" fmla="*/ 21 h 198"/>
                  <a:gd name="T18" fmla="*/ 14 w 76"/>
                  <a:gd name="T19" fmla="*/ 26 h 198"/>
                  <a:gd name="T20" fmla="*/ 13 w 76"/>
                  <a:gd name="T21" fmla="*/ 29 h 198"/>
                  <a:gd name="T22" fmla="*/ 3 w 76"/>
                  <a:gd name="T23" fmla="*/ 44 h 198"/>
                  <a:gd name="T24" fmla="*/ 0 w 76"/>
                  <a:gd name="T25" fmla="*/ 67 h 198"/>
                  <a:gd name="T26" fmla="*/ 6 w 76"/>
                  <a:gd name="T27" fmla="*/ 86 h 198"/>
                  <a:gd name="T28" fmla="*/ 18 w 76"/>
                  <a:gd name="T29" fmla="*/ 97 h 198"/>
                  <a:gd name="T30" fmla="*/ 31 w 76"/>
                  <a:gd name="T31" fmla="*/ 98 h 198"/>
                  <a:gd name="T32" fmla="*/ 38 w 76"/>
                  <a:gd name="T33" fmla="*/ 93 h 198"/>
                  <a:gd name="T34" fmla="*/ 42 w 76"/>
                  <a:gd name="T35" fmla="*/ 93 h 198"/>
                  <a:gd name="T36" fmla="*/ 44 w 76"/>
                  <a:gd name="T37" fmla="*/ 93 h 198"/>
                  <a:gd name="T38" fmla="*/ 52 w 76"/>
                  <a:gd name="T39" fmla="*/ 98 h 198"/>
                  <a:gd name="T40" fmla="*/ 58 w 76"/>
                  <a:gd name="T41" fmla="*/ 98 h 198"/>
                  <a:gd name="T42" fmla="*/ 60 w 76"/>
                  <a:gd name="T43" fmla="*/ 111 h 198"/>
                  <a:gd name="T44" fmla="*/ 63 w 76"/>
                  <a:gd name="T45" fmla="*/ 128 h 198"/>
                  <a:gd name="T46" fmla="*/ 67 w 76"/>
                  <a:gd name="T47" fmla="*/ 143 h 198"/>
                  <a:gd name="T48" fmla="*/ 65 w 76"/>
                  <a:gd name="T49" fmla="*/ 160 h 198"/>
                  <a:gd name="T50" fmla="*/ 71 w 76"/>
                  <a:gd name="T51" fmla="*/ 178 h 198"/>
                  <a:gd name="T52" fmla="*/ 73 w 76"/>
                  <a:gd name="T53" fmla="*/ 190 h 198"/>
                  <a:gd name="T54" fmla="*/ 76 w 76"/>
                  <a:gd name="T55" fmla="*/ 198 h 198"/>
                  <a:gd name="T56" fmla="*/ 76 w 76"/>
                  <a:gd name="T57" fmla="*/ 14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198">
                    <a:moveTo>
                      <a:pt x="76" y="14"/>
                    </a:moveTo>
                    <a:cubicBezTo>
                      <a:pt x="75" y="13"/>
                      <a:pt x="74" y="13"/>
                      <a:pt x="73" y="12"/>
                    </a:cubicBezTo>
                    <a:cubicBezTo>
                      <a:pt x="69" y="11"/>
                      <a:pt x="66" y="5"/>
                      <a:pt x="65" y="5"/>
                    </a:cubicBezTo>
                    <a:cubicBezTo>
                      <a:pt x="65" y="4"/>
                      <a:pt x="66" y="2"/>
                      <a:pt x="66" y="1"/>
                    </a:cubicBezTo>
                    <a:cubicBezTo>
                      <a:pt x="65" y="0"/>
                      <a:pt x="57" y="0"/>
                      <a:pt x="55" y="1"/>
                    </a:cubicBezTo>
                    <a:cubicBezTo>
                      <a:pt x="52" y="1"/>
                      <a:pt x="40" y="3"/>
                      <a:pt x="37" y="4"/>
                    </a:cubicBezTo>
                    <a:cubicBezTo>
                      <a:pt x="34" y="5"/>
                      <a:pt x="29" y="4"/>
                      <a:pt x="28" y="4"/>
                    </a:cubicBezTo>
                    <a:cubicBezTo>
                      <a:pt x="26" y="3"/>
                      <a:pt x="23" y="8"/>
                      <a:pt x="21" y="8"/>
                    </a:cubicBezTo>
                    <a:cubicBezTo>
                      <a:pt x="20" y="9"/>
                      <a:pt x="18" y="15"/>
                      <a:pt x="17" y="21"/>
                    </a:cubicBezTo>
                    <a:cubicBezTo>
                      <a:pt x="17" y="21"/>
                      <a:pt x="17" y="21"/>
                      <a:pt x="14" y="26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9" y="32"/>
                      <a:pt x="4" y="42"/>
                      <a:pt x="3" y="44"/>
                    </a:cubicBezTo>
                    <a:cubicBezTo>
                      <a:pt x="2" y="46"/>
                      <a:pt x="0" y="62"/>
                      <a:pt x="0" y="67"/>
                    </a:cubicBezTo>
                    <a:cubicBezTo>
                      <a:pt x="0" y="72"/>
                      <a:pt x="5" y="83"/>
                      <a:pt x="6" y="86"/>
                    </a:cubicBezTo>
                    <a:cubicBezTo>
                      <a:pt x="7" y="88"/>
                      <a:pt x="15" y="95"/>
                      <a:pt x="18" y="97"/>
                    </a:cubicBezTo>
                    <a:cubicBezTo>
                      <a:pt x="20" y="98"/>
                      <a:pt x="29" y="98"/>
                      <a:pt x="31" y="98"/>
                    </a:cubicBezTo>
                    <a:cubicBezTo>
                      <a:pt x="34" y="98"/>
                      <a:pt x="37" y="96"/>
                      <a:pt x="38" y="93"/>
                    </a:cubicBezTo>
                    <a:cubicBezTo>
                      <a:pt x="38" y="93"/>
                      <a:pt x="38" y="93"/>
                      <a:pt x="42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5"/>
                      <a:pt x="50" y="97"/>
                      <a:pt x="52" y="98"/>
                    </a:cubicBezTo>
                    <a:cubicBezTo>
                      <a:pt x="53" y="99"/>
                      <a:pt x="57" y="98"/>
                      <a:pt x="58" y="98"/>
                    </a:cubicBezTo>
                    <a:cubicBezTo>
                      <a:pt x="59" y="98"/>
                      <a:pt x="60" y="108"/>
                      <a:pt x="60" y="111"/>
                    </a:cubicBezTo>
                    <a:cubicBezTo>
                      <a:pt x="59" y="114"/>
                      <a:pt x="62" y="125"/>
                      <a:pt x="63" y="128"/>
                    </a:cubicBezTo>
                    <a:cubicBezTo>
                      <a:pt x="63" y="131"/>
                      <a:pt x="67" y="140"/>
                      <a:pt x="67" y="143"/>
                    </a:cubicBezTo>
                    <a:cubicBezTo>
                      <a:pt x="68" y="146"/>
                      <a:pt x="65" y="156"/>
                      <a:pt x="65" y="160"/>
                    </a:cubicBezTo>
                    <a:cubicBezTo>
                      <a:pt x="64" y="164"/>
                      <a:pt x="69" y="174"/>
                      <a:pt x="71" y="178"/>
                    </a:cubicBezTo>
                    <a:cubicBezTo>
                      <a:pt x="72" y="181"/>
                      <a:pt x="73" y="189"/>
                      <a:pt x="73" y="190"/>
                    </a:cubicBezTo>
                    <a:cubicBezTo>
                      <a:pt x="73" y="191"/>
                      <a:pt x="74" y="194"/>
                      <a:pt x="76" y="198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61"/>
              <p:cNvSpPr>
                <a:spLocks/>
              </p:cNvSpPr>
              <p:nvPr/>
            </p:nvSpPr>
            <p:spPr bwMode="auto">
              <a:xfrm>
                <a:off x="2263776" y="4519613"/>
                <a:ext cx="17463" cy="14288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4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2" y="4"/>
                      <a:pt x="3" y="4"/>
                      <a:pt x="4" y="4"/>
                    </a:cubicBezTo>
                    <a:cubicBezTo>
                      <a:pt x="5" y="0"/>
                      <a:pt x="0" y="1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62"/>
              <p:cNvSpPr>
                <a:spLocks/>
              </p:cNvSpPr>
              <p:nvPr/>
            </p:nvSpPr>
            <p:spPr bwMode="auto">
              <a:xfrm>
                <a:off x="2206626" y="2827338"/>
                <a:ext cx="455613" cy="414338"/>
              </a:xfrm>
              <a:custGeom>
                <a:avLst/>
                <a:gdLst>
                  <a:gd name="T0" fmla="*/ 94 w 121"/>
                  <a:gd name="T1" fmla="*/ 65 h 110"/>
                  <a:gd name="T2" fmla="*/ 99 w 121"/>
                  <a:gd name="T3" fmla="*/ 62 h 110"/>
                  <a:gd name="T4" fmla="*/ 99 w 121"/>
                  <a:gd name="T5" fmla="*/ 61 h 110"/>
                  <a:gd name="T6" fmla="*/ 99 w 121"/>
                  <a:gd name="T7" fmla="*/ 57 h 110"/>
                  <a:gd name="T8" fmla="*/ 104 w 121"/>
                  <a:gd name="T9" fmla="*/ 47 h 110"/>
                  <a:gd name="T10" fmla="*/ 107 w 121"/>
                  <a:gd name="T11" fmla="*/ 37 h 110"/>
                  <a:gd name="T12" fmla="*/ 107 w 121"/>
                  <a:gd name="T13" fmla="*/ 32 h 110"/>
                  <a:gd name="T14" fmla="*/ 107 w 121"/>
                  <a:gd name="T15" fmla="*/ 30 h 110"/>
                  <a:gd name="T16" fmla="*/ 109 w 121"/>
                  <a:gd name="T17" fmla="*/ 24 h 110"/>
                  <a:gd name="T18" fmla="*/ 113 w 121"/>
                  <a:gd name="T19" fmla="*/ 21 h 110"/>
                  <a:gd name="T20" fmla="*/ 119 w 121"/>
                  <a:gd name="T21" fmla="*/ 17 h 110"/>
                  <a:gd name="T22" fmla="*/ 120 w 121"/>
                  <a:gd name="T23" fmla="*/ 13 h 110"/>
                  <a:gd name="T24" fmla="*/ 113 w 121"/>
                  <a:gd name="T25" fmla="*/ 12 h 110"/>
                  <a:gd name="T26" fmla="*/ 104 w 121"/>
                  <a:gd name="T27" fmla="*/ 11 h 110"/>
                  <a:gd name="T28" fmla="*/ 106 w 121"/>
                  <a:gd name="T29" fmla="*/ 6 h 110"/>
                  <a:gd name="T30" fmla="*/ 104 w 121"/>
                  <a:gd name="T31" fmla="*/ 2 h 110"/>
                  <a:gd name="T32" fmla="*/ 93 w 121"/>
                  <a:gd name="T33" fmla="*/ 1 h 110"/>
                  <a:gd name="T34" fmla="*/ 87 w 121"/>
                  <a:gd name="T35" fmla="*/ 0 h 110"/>
                  <a:gd name="T36" fmla="*/ 74 w 121"/>
                  <a:gd name="T37" fmla="*/ 2 h 110"/>
                  <a:gd name="T38" fmla="*/ 59 w 121"/>
                  <a:gd name="T39" fmla="*/ 3 h 110"/>
                  <a:gd name="T40" fmla="*/ 55 w 121"/>
                  <a:gd name="T41" fmla="*/ 9 h 110"/>
                  <a:gd name="T42" fmla="*/ 43 w 121"/>
                  <a:gd name="T43" fmla="*/ 10 h 110"/>
                  <a:gd name="T44" fmla="*/ 21 w 121"/>
                  <a:gd name="T45" fmla="*/ 16 h 110"/>
                  <a:gd name="T46" fmla="*/ 15 w 121"/>
                  <a:gd name="T47" fmla="*/ 24 h 110"/>
                  <a:gd name="T48" fmla="*/ 10 w 121"/>
                  <a:gd name="T49" fmla="*/ 28 h 110"/>
                  <a:gd name="T50" fmla="*/ 2 w 121"/>
                  <a:gd name="T51" fmla="*/ 31 h 110"/>
                  <a:gd name="T52" fmla="*/ 3 w 121"/>
                  <a:gd name="T53" fmla="*/ 34 h 110"/>
                  <a:gd name="T54" fmla="*/ 7 w 121"/>
                  <a:gd name="T55" fmla="*/ 34 h 110"/>
                  <a:gd name="T56" fmla="*/ 14 w 121"/>
                  <a:gd name="T57" fmla="*/ 35 h 110"/>
                  <a:gd name="T58" fmla="*/ 8 w 121"/>
                  <a:gd name="T59" fmla="*/ 37 h 110"/>
                  <a:gd name="T60" fmla="*/ 8 w 121"/>
                  <a:gd name="T61" fmla="*/ 42 h 110"/>
                  <a:gd name="T62" fmla="*/ 15 w 121"/>
                  <a:gd name="T63" fmla="*/ 43 h 110"/>
                  <a:gd name="T64" fmla="*/ 24 w 121"/>
                  <a:gd name="T65" fmla="*/ 44 h 110"/>
                  <a:gd name="T66" fmla="*/ 29 w 121"/>
                  <a:gd name="T67" fmla="*/ 52 h 110"/>
                  <a:gd name="T68" fmla="*/ 29 w 121"/>
                  <a:gd name="T69" fmla="*/ 59 h 110"/>
                  <a:gd name="T70" fmla="*/ 35 w 121"/>
                  <a:gd name="T71" fmla="*/ 62 h 110"/>
                  <a:gd name="T72" fmla="*/ 33 w 121"/>
                  <a:gd name="T73" fmla="*/ 64 h 110"/>
                  <a:gd name="T74" fmla="*/ 35 w 121"/>
                  <a:gd name="T75" fmla="*/ 70 h 110"/>
                  <a:gd name="T76" fmla="*/ 34 w 121"/>
                  <a:gd name="T77" fmla="*/ 75 h 110"/>
                  <a:gd name="T78" fmla="*/ 33 w 121"/>
                  <a:gd name="T79" fmla="*/ 80 h 110"/>
                  <a:gd name="T80" fmla="*/ 37 w 121"/>
                  <a:gd name="T81" fmla="*/ 97 h 110"/>
                  <a:gd name="T82" fmla="*/ 42 w 121"/>
                  <a:gd name="T83" fmla="*/ 107 h 110"/>
                  <a:gd name="T84" fmla="*/ 48 w 121"/>
                  <a:gd name="T85" fmla="*/ 109 h 110"/>
                  <a:gd name="T86" fmla="*/ 52 w 121"/>
                  <a:gd name="T87" fmla="*/ 107 h 110"/>
                  <a:gd name="T88" fmla="*/ 56 w 121"/>
                  <a:gd name="T89" fmla="*/ 101 h 110"/>
                  <a:gd name="T90" fmla="*/ 60 w 121"/>
                  <a:gd name="T91" fmla="*/ 87 h 110"/>
                  <a:gd name="T92" fmla="*/ 67 w 121"/>
                  <a:gd name="T93" fmla="*/ 86 h 110"/>
                  <a:gd name="T94" fmla="*/ 72 w 121"/>
                  <a:gd name="T95" fmla="*/ 82 h 110"/>
                  <a:gd name="T96" fmla="*/ 82 w 121"/>
                  <a:gd name="T97" fmla="*/ 77 h 110"/>
                  <a:gd name="T98" fmla="*/ 89 w 121"/>
                  <a:gd name="T99" fmla="*/ 68 h 110"/>
                  <a:gd name="T100" fmla="*/ 86 w 121"/>
                  <a:gd name="T101" fmla="*/ 66 h 110"/>
                  <a:gd name="T102" fmla="*/ 86 w 121"/>
                  <a:gd name="T103" fmla="*/ 63 h 110"/>
                  <a:gd name="T104" fmla="*/ 94 w 121"/>
                  <a:gd name="T105" fmla="*/ 6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0">
                    <a:moveTo>
                      <a:pt x="94" y="65"/>
                    </a:moveTo>
                    <a:cubicBezTo>
                      <a:pt x="96" y="65"/>
                      <a:pt x="100" y="63"/>
                      <a:pt x="99" y="62"/>
                    </a:cubicBezTo>
                    <a:cubicBezTo>
                      <a:pt x="97" y="61"/>
                      <a:pt x="98" y="61"/>
                      <a:pt x="99" y="61"/>
                    </a:cubicBezTo>
                    <a:cubicBezTo>
                      <a:pt x="99" y="61"/>
                      <a:pt x="100" y="57"/>
                      <a:pt x="99" y="57"/>
                    </a:cubicBezTo>
                    <a:cubicBezTo>
                      <a:pt x="98" y="56"/>
                      <a:pt x="105" y="51"/>
                      <a:pt x="104" y="47"/>
                    </a:cubicBezTo>
                    <a:cubicBezTo>
                      <a:pt x="103" y="42"/>
                      <a:pt x="106" y="37"/>
                      <a:pt x="107" y="37"/>
                    </a:cubicBezTo>
                    <a:cubicBezTo>
                      <a:pt x="109" y="37"/>
                      <a:pt x="109" y="32"/>
                      <a:pt x="107" y="32"/>
                    </a:cubicBezTo>
                    <a:cubicBezTo>
                      <a:pt x="104" y="31"/>
                      <a:pt x="106" y="31"/>
                      <a:pt x="107" y="30"/>
                    </a:cubicBezTo>
                    <a:cubicBezTo>
                      <a:pt x="108" y="29"/>
                      <a:pt x="109" y="25"/>
                      <a:pt x="109" y="24"/>
                    </a:cubicBezTo>
                    <a:cubicBezTo>
                      <a:pt x="108" y="23"/>
                      <a:pt x="112" y="22"/>
                      <a:pt x="113" y="21"/>
                    </a:cubicBezTo>
                    <a:cubicBezTo>
                      <a:pt x="113" y="20"/>
                      <a:pt x="117" y="18"/>
                      <a:pt x="119" y="17"/>
                    </a:cubicBezTo>
                    <a:cubicBezTo>
                      <a:pt x="120" y="17"/>
                      <a:pt x="121" y="13"/>
                      <a:pt x="120" y="13"/>
                    </a:cubicBezTo>
                    <a:cubicBezTo>
                      <a:pt x="118" y="14"/>
                      <a:pt x="114" y="13"/>
                      <a:pt x="113" y="12"/>
                    </a:cubicBezTo>
                    <a:cubicBezTo>
                      <a:pt x="112" y="11"/>
                      <a:pt x="106" y="10"/>
                      <a:pt x="104" y="11"/>
                    </a:cubicBezTo>
                    <a:cubicBezTo>
                      <a:pt x="102" y="12"/>
                      <a:pt x="104" y="7"/>
                      <a:pt x="106" y="6"/>
                    </a:cubicBezTo>
                    <a:cubicBezTo>
                      <a:pt x="109" y="6"/>
                      <a:pt x="106" y="2"/>
                      <a:pt x="104" y="2"/>
                    </a:cubicBezTo>
                    <a:cubicBezTo>
                      <a:pt x="101" y="2"/>
                      <a:pt x="94" y="1"/>
                      <a:pt x="93" y="1"/>
                    </a:cubicBezTo>
                    <a:cubicBezTo>
                      <a:pt x="91" y="2"/>
                      <a:pt x="88" y="0"/>
                      <a:pt x="87" y="0"/>
                    </a:cubicBezTo>
                    <a:cubicBezTo>
                      <a:pt x="86" y="0"/>
                      <a:pt x="78" y="2"/>
                      <a:pt x="74" y="2"/>
                    </a:cubicBezTo>
                    <a:cubicBezTo>
                      <a:pt x="70" y="2"/>
                      <a:pt x="61" y="2"/>
                      <a:pt x="59" y="3"/>
                    </a:cubicBezTo>
                    <a:cubicBezTo>
                      <a:pt x="57" y="4"/>
                      <a:pt x="55" y="8"/>
                      <a:pt x="55" y="9"/>
                    </a:cubicBezTo>
                    <a:cubicBezTo>
                      <a:pt x="56" y="10"/>
                      <a:pt x="46" y="10"/>
                      <a:pt x="43" y="10"/>
                    </a:cubicBezTo>
                    <a:cubicBezTo>
                      <a:pt x="41" y="10"/>
                      <a:pt x="25" y="14"/>
                      <a:pt x="21" y="16"/>
                    </a:cubicBezTo>
                    <a:cubicBezTo>
                      <a:pt x="17" y="18"/>
                      <a:pt x="13" y="24"/>
                      <a:pt x="15" y="24"/>
                    </a:cubicBezTo>
                    <a:cubicBezTo>
                      <a:pt x="16" y="24"/>
                      <a:pt x="12" y="28"/>
                      <a:pt x="10" y="28"/>
                    </a:cubicBezTo>
                    <a:cubicBezTo>
                      <a:pt x="8" y="29"/>
                      <a:pt x="3" y="29"/>
                      <a:pt x="2" y="31"/>
                    </a:cubicBezTo>
                    <a:cubicBezTo>
                      <a:pt x="0" y="32"/>
                      <a:pt x="3" y="33"/>
                      <a:pt x="3" y="34"/>
                    </a:cubicBezTo>
                    <a:cubicBezTo>
                      <a:pt x="4" y="34"/>
                      <a:pt x="5" y="33"/>
                      <a:pt x="7" y="34"/>
                    </a:cubicBezTo>
                    <a:cubicBezTo>
                      <a:pt x="8" y="34"/>
                      <a:pt x="13" y="35"/>
                      <a:pt x="14" y="35"/>
                    </a:cubicBezTo>
                    <a:cubicBezTo>
                      <a:pt x="15" y="36"/>
                      <a:pt x="10" y="37"/>
                      <a:pt x="8" y="37"/>
                    </a:cubicBezTo>
                    <a:cubicBezTo>
                      <a:pt x="5" y="37"/>
                      <a:pt x="6" y="42"/>
                      <a:pt x="8" y="42"/>
                    </a:cubicBezTo>
                    <a:cubicBezTo>
                      <a:pt x="10" y="43"/>
                      <a:pt x="15" y="44"/>
                      <a:pt x="15" y="43"/>
                    </a:cubicBezTo>
                    <a:cubicBezTo>
                      <a:pt x="16" y="42"/>
                      <a:pt x="21" y="44"/>
                      <a:pt x="24" y="44"/>
                    </a:cubicBezTo>
                    <a:cubicBezTo>
                      <a:pt x="26" y="44"/>
                      <a:pt x="28" y="51"/>
                      <a:pt x="29" y="52"/>
                    </a:cubicBezTo>
                    <a:cubicBezTo>
                      <a:pt x="30" y="53"/>
                      <a:pt x="30" y="58"/>
                      <a:pt x="29" y="59"/>
                    </a:cubicBezTo>
                    <a:cubicBezTo>
                      <a:pt x="29" y="61"/>
                      <a:pt x="34" y="63"/>
                      <a:pt x="35" y="62"/>
                    </a:cubicBezTo>
                    <a:cubicBezTo>
                      <a:pt x="35" y="61"/>
                      <a:pt x="35" y="64"/>
                      <a:pt x="33" y="64"/>
                    </a:cubicBezTo>
                    <a:cubicBezTo>
                      <a:pt x="32" y="64"/>
                      <a:pt x="33" y="69"/>
                      <a:pt x="35" y="70"/>
                    </a:cubicBezTo>
                    <a:cubicBezTo>
                      <a:pt x="37" y="71"/>
                      <a:pt x="36" y="74"/>
                      <a:pt x="34" y="75"/>
                    </a:cubicBezTo>
                    <a:cubicBezTo>
                      <a:pt x="33" y="76"/>
                      <a:pt x="34" y="79"/>
                      <a:pt x="33" y="80"/>
                    </a:cubicBezTo>
                    <a:cubicBezTo>
                      <a:pt x="31" y="81"/>
                      <a:pt x="37" y="92"/>
                      <a:pt x="37" y="97"/>
                    </a:cubicBezTo>
                    <a:cubicBezTo>
                      <a:pt x="37" y="102"/>
                      <a:pt x="40" y="107"/>
                      <a:pt x="42" y="107"/>
                    </a:cubicBezTo>
                    <a:cubicBezTo>
                      <a:pt x="43" y="107"/>
                      <a:pt x="47" y="108"/>
                      <a:pt x="48" y="109"/>
                    </a:cubicBezTo>
                    <a:cubicBezTo>
                      <a:pt x="49" y="110"/>
                      <a:pt x="51" y="108"/>
                      <a:pt x="52" y="107"/>
                    </a:cubicBezTo>
                    <a:cubicBezTo>
                      <a:pt x="52" y="106"/>
                      <a:pt x="54" y="104"/>
                      <a:pt x="56" y="101"/>
                    </a:cubicBezTo>
                    <a:cubicBezTo>
                      <a:pt x="57" y="99"/>
                      <a:pt x="60" y="89"/>
                      <a:pt x="60" y="87"/>
                    </a:cubicBezTo>
                    <a:cubicBezTo>
                      <a:pt x="61" y="86"/>
                      <a:pt x="66" y="87"/>
                      <a:pt x="67" y="86"/>
                    </a:cubicBezTo>
                    <a:cubicBezTo>
                      <a:pt x="68" y="86"/>
                      <a:pt x="71" y="83"/>
                      <a:pt x="72" y="82"/>
                    </a:cubicBezTo>
                    <a:cubicBezTo>
                      <a:pt x="73" y="82"/>
                      <a:pt x="80" y="79"/>
                      <a:pt x="82" y="77"/>
                    </a:cubicBezTo>
                    <a:cubicBezTo>
                      <a:pt x="84" y="76"/>
                      <a:pt x="88" y="70"/>
                      <a:pt x="89" y="68"/>
                    </a:cubicBezTo>
                    <a:cubicBezTo>
                      <a:pt x="91" y="67"/>
                      <a:pt x="88" y="67"/>
                      <a:pt x="86" y="66"/>
                    </a:cubicBezTo>
                    <a:cubicBezTo>
                      <a:pt x="84" y="65"/>
                      <a:pt x="85" y="63"/>
                      <a:pt x="86" y="63"/>
                    </a:cubicBezTo>
                    <a:cubicBezTo>
                      <a:pt x="86" y="62"/>
                      <a:pt x="92" y="64"/>
                      <a:pt x="94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63"/>
              <p:cNvSpPr>
                <a:spLocks/>
              </p:cNvSpPr>
              <p:nvPr/>
            </p:nvSpPr>
            <p:spPr bwMode="auto">
              <a:xfrm>
                <a:off x="2740026" y="2887663"/>
                <a:ext cx="71438" cy="104775"/>
              </a:xfrm>
              <a:custGeom>
                <a:avLst/>
                <a:gdLst>
                  <a:gd name="T0" fmla="*/ 15 w 19"/>
                  <a:gd name="T1" fmla="*/ 1 h 28"/>
                  <a:gd name="T2" fmla="*/ 9 w 19"/>
                  <a:gd name="T3" fmla="*/ 4 h 28"/>
                  <a:gd name="T4" fmla="*/ 3 w 19"/>
                  <a:gd name="T5" fmla="*/ 4 h 28"/>
                  <a:gd name="T6" fmla="*/ 1 w 19"/>
                  <a:gd name="T7" fmla="*/ 10 h 28"/>
                  <a:gd name="T8" fmla="*/ 3 w 19"/>
                  <a:gd name="T9" fmla="*/ 16 h 28"/>
                  <a:gd name="T10" fmla="*/ 10 w 19"/>
                  <a:gd name="T11" fmla="*/ 15 h 28"/>
                  <a:gd name="T12" fmla="*/ 9 w 19"/>
                  <a:gd name="T13" fmla="*/ 20 h 28"/>
                  <a:gd name="T14" fmla="*/ 11 w 19"/>
                  <a:gd name="T15" fmla="*/ 24 h 28"/>
                  <a:gd name="T16" fmla="*/ 16 w 19"/>
                  <a:gd name="T17" fmla="*/ 28 h 28"/>
                  <a:gd name="T18" fmla="*/ 19 w 19"/>
                  <a:gd name="T19" fmla="*/ 24 h 28"/>
                  <a:gd name="T20" fmla="*/ 19 w 19"/>
                  <a:gd name="T21" fmla="*/ 7 h 28"/>
                  <a:gd name="T22" fmla="*/ 19 w 19"/>
                  <a:gd name="T23" fmla="*/ 7 h 28"/>
                  <a:gd name="T24" fmla="*/ 15 w 19"/>
                  <a:gd name="T2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28">
                    <a:moveTo>
                      <a:pt x="15" y="1"/>
                    </a:moveTo>
                    <a:cubicBezTo>
                      <a:pt x="13" y="0"/>
                      <a:pt x="9" y="3"/>
                      <a:pt x="9" y="4"/>
                    </a:cubicBezTo>
                    <a:cubicBezTo>
                      <a:pt x="10" y="5"/>
                      <a:pt x="6" y="2"/>
                      <a:pt x="3" y="4"/>
                    </a:cubicBezTo>
                    <a:cubicBezTo>
                      <a:pt x="0" y="5"/>
                      <a:pt x="0" y="10"/>
                      <a:pt x="1" y="10"/>
                    </a:cubicBezTo>
                    <a:cubicBezTo>
                      <a:pt x="2" y="11"/>
                      <a:pt x="3" y="15"/>
                      <a:pt x="3" y="16"/>
                    </a:cubicBezTo>
                    <a:cubicBezTo>
                      <a:pt x="3" y="16"/>
                      <a:pt x="8" y="16"/>
                      <a:pt x="10" y="15"/>
                    </a:cubicBezTo>
                    <a:cubicBezTo>
                      <a:pt x="11" y="14"/>
                      <a:pt x="11" y="18"/>
                      <a:pt x="9" y="20"/>
                    </a:cubicBezTo>
                    <a:cubicBezTo>
                      <a:pt x="8" y="21"/>
                      <a:pt x="10" y="24"/>
                      <a:pt x="11" y="24"/>
                    </a:cubicBezTo>
                    <a:cubicBezTo>
                      <a:pt x="13" y="24"/>
                      <a:pt x="15" y="28"/>
                      <a:pt x="16" y="28"/>
                    </a:cubicBezTo>
                    <a:cubicBezTo>
                      <a:pt x="17" y="28"/>
                      <a:pt x="18" y="26"/>
                      <a:pt x="19" y="24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7"/>
                      <a:pt x="17" y="2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64"/>
              <p:cNvSpPr>
                <a:spLocks/>
              </p:cNvSpPr>
              <p:nvPr/>
            </p:nvSpPr>
            <p:spPr bwMode="auto">
              <a:xfrm>
                <a:off x="2590801" y="3302000"/>
                <a:ext cx="30163" cy="36513"/>
              </a:xfrm>
              <a:custGeom>
                <a:avLst/>
                <a:gdLst>
                  <a:gd name="T0" fmla="*/ 5 w 8"/>
                  <a:gd name="T1" fmla="*/ 10 h 10"/>
                  <a:gd name="T2" fmla="*/ 8 w 8"/>
                  <a:gd name="T3" fmla="*/ 7 h 10"/>
                  <a:gd name="T4" fmla="*/ 5 w 8"/>
                  <a:gd name="T5" fmla="*/ 0 h 10"/>
                  <a:gd name="T6" fmla="*/ 1 w 8"/>
                  <a:gd name="T7" fmla="*/ 4 h 10"/>
                  <a:gd name="T8" fmla="*/ 0 w 8"/>
                  <a:gd name="T9" fmla="*/ 9 h 10"/>
                  <a:gd name="T10" fmla="*/ 5 w 8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5" y="10"/>
                    </a:moveTo>
                    <a:cubicBezTo>
                      <a:pt x="7" y="10"/>
                      <a:pt x="8" y="8"/>
                      <a:pt x="8" y="7"/>
                    </a:cubicBezTo>
                    <a:cubicBezTo>
                      <a:pt x="8" y="6"/>
                      <a:pt x="6" y="0"/>
                      <a:pt x="5" y="0"/>
                    </a:cubicBezTo>
                    <a:cubicBezTo>
                      <a:pt x="4" y="0"/>
                      <a:pt x="2" y="4"/>
                      <a:pt x="1" y="4"/>
                    </a:cubicBezTo>
                    <a:cubicBezTo>
                      <a:pt x="0" y="3"/>
                      <a:pt x="0" y="7"/>
                      <a:pt x="0" y="9"/>
                    </a:cubicBezTo>
                    <a:cubicBezTo>
                      <a:pt x="0" y="10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65"/>
              <p:cNvSpPr>
                <a:spLocks/>
              </p:cNvSpPr>
              <p:nvPr/>
            </p:nvSpPr>
            <p:spPr bwMode="auto">
              <a:xfrm>
                <a:off x="2563813" y="3124200"/>
                <a:ext cx="79375" cy="60325"/>
              </a:xfrm>
              <a:custGeom>
                <a:avLst/>
                <a:gdLst>
                  <a:gd name="T0" fmla="*/ 7 w 21"/>
                  <a:gd name="T1" fmla="*/ 13 h 16"/>
                  <a:gd name="T2" fmla="*/ 11 w 21"/>
                  <a:gd name="T3" fmla="*/ 15 h 16"/>
                  <a:gd name="T4" fmla="*/ 18 w 21"/>
                  <a:gd name="T5" fmla="*/ 13 h 16"/>
                  <a:gd name="T6" fmla="*/ 20 w 21"/>
                  <a:gd name="T7" fmla="*/ 5 h 16"/>
                  <a:gd name="T8" fmla="*/ 12 w 21"/>
                  <a:gd name="T9" fmla="*/ 3 h 16"/>
                  <a:gd name="T10" fmla="*/ 4 w 21"/>
                  <a:gd name="T11" fmla="*/ 1 h 16"/>
                  <a:gd name="T12" fmla="*/ 1 w 21"/>
                  <a:gd name="T13" fmla="*/ 5 h 16"/>
                  <a:gd name="T14" fmla="*/ 3 w 21"/>
                  <a:gd name="T15" fmla="*/ 6 h 16"/>
                  <a:gd name="T16" fmla="*/ 2 w 21"/>
                  <a:gd name="T17" fmla="*/ 10 h 16"/>
                  <a:gd name="T18" fmla="*/ 7 w 21"/>
                  <a:gd name="T19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">
                    <a:moveTo>
                      <a:pt x="7" y="13"/>
                    </a:moveTo>
                    <a:cubicBezTo>
                      <a:pt x="7" y="15"/>
                      <a:pt x="9" y="16"/>
                      <a:pt x="11" y="15"/>
                    </a:cubicBezTo>
                    <a:cubicBezTo>
                      <a:pt x="13" y="15"/>
                      <a:pt x="17" y="13"/>
                      <a:pt x="18" y="13"/>
                    </a:cubicBezTo>
                    <a:cubicBezTo>
                      <a:pt x="20" y="13"/>
                      <a:pt x="21" y="6"/>
                      <a:pt x="20" y="5"/>
                    </a:cubicBezTo>
                    <a:cubicBezTo>
                      <a:pt x="19" y="3"/>
                      <a:pt x="13" y="3"/>
                      <a:pt x="12" y="3"/>
                    </a:cubicBezTo>
                    <a:cubicBezTo>
                      <a:pt x="10" y="3"/>
                      <a:pt x="5" y="2"/>
                      <a:pt x="4" y="1"/>
                    </a:cubicBezTo>
                    <a:cubicBezTo>
                      <a:pt x="4" y="0"/>
                      <a:pt x="3" y="4"/>
                      <a:pt x="1" y="5"/>
                    </a:cubicBezTo>
                    <a:cubicBezTo>
                      <a:pt x="0" y="6"/>
                      <a:pt x="2" y="7"/>
                      <a:pt x="3" y="6"/>
                    </a:cubicBezTo>
                    <a:cubicBezTo>
                      <a:pt x="3" y="6"/>
                      <a:pt x="3" y="9"/>
                      <a:pt x="2" y="10"/>
                    </a:cubicBezTo>
                    <a:cubicBezTo>
                      <a:pt x="1" y="11"/>
                      <a:pt x="6" y="11"/>
                      <a:pt x="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66"/>
              <p:cNvSpPr>
                <a:spLocks/>
              </p:cNvSpPr>
              <p:nvPr/>
            </p:nvSpPr>
            <p:spPr bwMode="auto">
              <a:xfrm>
                <a:off x="2055813" y="3162300"/>
                <a:ext cx="53975" cy="33338"/>
              </a:xfrm>
              <a:custGeom>
                <a:avLst/>
                <a:gdLst>
                  <a:gd name="T0" fmla="*/ 1 w 14"/>
                  <a:gd name="T1" fmla="*/ 3 h 9"/>
                  <a:gd name="T2" fmla="*/ 3 w 14"/>
                  <a:gd name="T3" fmla="*/ 9 h 9"/>
                  <a:gd name="T4" fmla="*/ 10 w 14"/>
                  <a:gd name="T5" fmla="*/ 3 h 9"/>
                  <a:gd name="T6" fmla="*/ 14 w 14"/>
                  <a:gd name="T7" fmla="*/ 5 h 9"/>
                  <a:gd name="T8" fmla="*/ 6 w 14"/>
                  <a:gd name="T9" fmla="*/ 0 h 9"/>
                  <a:gd name="T10" fmla="*/ 1 w 14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" y="3"/>
                    </a:moveTo>
                    <a:cubicBezTo>
                      <a:pt x="0" y="4"/>
                      <a:pt x="1" y="9"/>
                      <a:pt x="3" y="9"/>
                    </a:cubicBezTo>
                    <a:cubicBezTo>
                      <a:pt x="5" y="9"/>
                      <a:pt x="8" y="2"/>
                      <a:pt x="10" y="3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3" y="4"/>
                      <a:pt x="7" y="1"/>
                      <a:pt x="6" y="0"/>
                    </a:cubicBezTo>
                    <a:cubicBezTo>
                      <a:pt x="5" y="0"/>
                      <a:pt x="2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67"/>
              <p:cNvSpPr>
                <a:spLocks/>
              </p:cNvSpPr>
              <p:nvPr/>
            </p:nvSpPr>
            <p:spPr bwMode="auto">
              <a:xfrm>
                <a:off x="2151063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2 h 3"/>
                  <a:gd name="T4" fmla="*/ 4 w 6"/>
                  <a:gd name="T5" fmla="*/ 0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68"/>
              <p:cNvSpPr>
                <a:spLocks/>
              </p:cNvSpPr>
              <p:nvPr/>
            </p:nvSpPr>
            <p:spPr bwMode="auto">
              <a:xfrm>
                <a:off x="2003426" y="3703638"/>
                <a:ext cx="136525" cy="60325"/>
              </a:xfrm>
              <a:custGeom>
                <a:avLst/>
                <a:gdLst>
                  <a:gd name="T0" fmla="*/ 21 w 36"/>
                  <a:gd name="T1" fmla="*/ 9 h 16"/>
                  <a:gd name="T2" fmla="*/ 23 w 36"/>
                  <a:gd name="T3" fmla="*/ 13 h 16"/>
                  <a:gd name="T4" fmla="*/ 29 w 36"/>
                  <a:gd name="T5" fmla="*/ 16 h 16"/>
                  <a:gd name="T6" fmla="*/ 34 w 36"/>
                  <a:gd name="T7" fmla="*/ 14 h 16"/>
                  <a:gd name="T8" fmla="*/ 30 w 36"/>
                  <a:gd name="T9" fmla="*/ 8 h 16"/>
                  <a:gd name="T10" fmla="*/ 24 w 36"/>
                  <a:gd name="T11" fmla="*/ 5 h 16"/>
                  <a:gd name="T12" fmla="*/ 18 w 36"/>
                  <a:gd name="T13" fmla="*/ 1 h 16"/>
                  <a:gd name="T14" fmla="*/ 7 w 36"/>
                  <a:gd name="T15" fmla="*/ 0 h 16"/>
                  <a:gd name="T16" fmla="*/ 0 w 36"/>
                  <a:gd name="T17" fmla="*/ 3 h 16"/>
                  <a:gd name="T18" fmla="*/ 6 w 36"/>
                  <a:gd name="T19" fmla="*/ 4 h 16"/>
                  <a:gd name="T20" fmla="*/ 15 w 36"/>
                  <a:gd name="T21" fmla="*/ 7 h 16"/>
                  <a:gd name="T22" fmla="*/ 21 w 36"/>
                  <a:gd name="T2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6">
                    <a:moveTo>
                      <a:pt x="21" y="9"/>
                    </a:moveTo>
                    <a:cubicBezTo>
                      <a:pt x="23" y="8"/>
                      <a:pt x="22" y="12"/>
                      <a:pt x="23" y="13"/>
                    </a:cubicBezTo>
                    <a:cubicBezTo>
                      <a:pt x="23" y="14"/>
                      <a:pt x="28" y="15"/>
                      <a:pt x="29" y="16"/>
                    </a:cubicBezTo>
                    <a:cubicBezTo>
                      <a:pt x="30" y="16"/>
                      <a:pt x="32" y="14"/>
                      <a:pt x="34" y="14"/>
                    </a:cubicBezTo>
                    <a:cubicBezTo>
                      <a:pt x="36" y="15"/>
                      <a:pt x="33" y="8"/>
                      <a:pt x="30" y="8"/>
                    </a:cubicBezTo>
                    <a:cubicBezTo>
                      <a:pt x="27" y="8"/>
                      <a:pt x="25" y="5"/>
                      <a:pt x="24" y="5"/>
                    </a:cubicBezTo>
                    <a:cubicBezTo>
                      <a:pt x="23" y="4"/>
                      <a:pt x="19" y="2"/>
                      <a:pt x="18" y="1"/>
                    </a:cubicBezTo>
                    <a:cubicBezTo>
                      <a:pt x="17" y="1"/>
                      <a:pt x="9" y="0"/>
                      <a:pt x="7" y="0"/>
                    </a:cubicBezTo>
                    <a:cubicBezTo>
                      <a:pt x="4" y="0"/>
                      <a:pt x="1" y="3"/>
                      <a:pt x="0" y="3"/>
                    </a:cubicBezTo>
                    <a:cubicBezTo>
                      <a:pt x="0" y="4"/>
                      <a:pt x="5" y="5"/>
                      <a:pt x="6" y="4"/>
                    </a:cubicBezTo>
                    <a:cubicBezTo>
                      <a:pt x="7" y="4"/>
                      <a:pt x="14" y="5"/>
                      <a:pt x="15" y="7"/>
                    </a:cubicBezTo>
                    <a:cubicBezTo>
                      <a:pt x="16" y="8"/>
                      <a:pt x="19" y="9"/>
                      <a:pt x="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69"/>
              <p:cNvSpPr>
                <a:spLocks/>
              </p:cNvSpPr>
              <p:nvPr/>
            </p:nvSpPr>
            <p:spPr bwMode="auto">
              <a:xfrm>
                <a:off x="2052638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3 h 3"/>
                  <a:gd name="T4" fmla="*/ 5 w 6"/>
                  <a:gd name="T5" fmla="*/ 1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3"/>
                    </a:cubicBezTo>
                    <a:cubicBezTo>
                      <a:pt x="6" y="3"/>
                      <a:pt x="6" y="2"/>
                      <a:pt x="5" y="1"/>
                    </a:cubicBezTo>
                    <a:cubicBezTo>
                      <a:pt x="4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70"/>
              <p:cNvSpPr>
                <a:spLocks/>
              </p:cNvSpPr>
              <p:nvPr/>
            </p:nvSpPr>
            <p:spPr bwMode="auto">
              <a:xfrm>
                <a:off x="2052638" y="3681413"/>
                <a:ext cx="15875" cy="14288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4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71"/>
              <p:cNvSpPr>
                <a:spLocks/>
              </p:cNvSpPr>
              <p:nvPr/>
            </p:nvSpPr>
            <p:spPr bwMode="auto">
              <a:xfrm>
                <a:off x="2082801" y="3676650"/>
                <a:ext cx="11113" cy="19050"/>
              </a:xfrm>
              <a:custGeom>
                <a:avLst/>
                <a:gdLst>
                  <a:gd name="T0" fmla="*/ 3 w 3"/>
                  <a:gd name="T1" fmla="*/ 2 h 5"/>
                  <a:gd name="T2" fmla="*/ 0 w 3"/>
                  <a:gd name="T3" fmla="*/ 0 h 5"/>
                  <a:gd name="T4" fmla="*/ 0 w 3"/>
                  <a:gd name="T5" fmla="*/ 3 h 5"/>
                  <a:gd name="T6" fmla="*/ 3 w 3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72"/>
              <p:cNvSpPr>
                <a:spLocks/>
              </p:cNvSpPr>
              <p:nvPr/>
            </p:nvSpPr>
            <p:spPr bwMode="auto">
              <a:xfrm>
                <a:off x="2097088" y="3695700"/>
                <a:ext cx="26988" cy="26988"/>
              </a:xfrm>
              <a:custGeom>
                <a:avLst/>
                <a:gdLst>
                  <a:gd name="T0" fmla="*/ 5 w 7"/>
                  <a:gd name="T1" fmla="*/ 6 h 7"/>
                  <a:gd name="T2" fmla="*/ 6 w 7"/>
                  <a:gd name="T3" fmla="*/ 4 h 7"/>
                  <a:gd name="T4" fmla="*/ 2 w 7"/>
                  <a:gd name="T5" fmla="*/ 0 h 7"/>
                  <a:gd name="T6" fmla="*/ 0 w 7"/>
                  <a:gd name="T7" fmla="*/ 3 h 7"/>
                  <a:gd name="T8" fmla="*/ 2 w 7"/>
                  <a:gd name="T9" fmla="*/ 5 h 7"/>
                  <a:gd name="T10" fmla="*/ 5 w 7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6"/>
                    </a:moveTo>
                    <a:cubicBezTo>
                      <a:pt x="7" y="6"/>
                      <a:pt x="7" y="4"/>
                      <a:pt x="6" y="4"/>
                    </a:cubicBezTo>
                    <a:cubicBezTo>
                      <a:pt x="5" y="4"/>
                      <a:pt x="3" y="1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" y="4"/>
                      <a:pt x="4" y="7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73"/>
              <p:cNvSpPr>
                <a:spLocks/>
              </p:cNvSpPr>
              <p:nvPr/>
            </p:nvSpPr>
            <p:spPr bwMode="auto">
              <a:xfrm>
                <a:off x="2151063" y="2978150"/>
                <a:ext cx="6350" cy="3175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74"/>
              <p:cNvSpPr>
                <a:spLocks/>
              </p:cNvSpPr>
              <p:nvPr/>
            </p:nvSpPr>
            <p:spPr bwMode="auto">
              <a:xfrm>
                <a:off x="2270126" y="3330575"/>
                <a:ext cx="7938" cy="476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75"/>
              <p:cNvSpPr>
                <a:spLocks/>
              </p:cNvSpPr>
              <p:nvPr/>
            </p:nvSpPr>
            <p:spPr bwMode="auto">
              <a:xfrm>
                <a:off x="3808413" y="4673600"/>
                <a:ext cx="146050" cy="149225"/>
              </a:xfrm>
              <a:custGeom>
                <a:avLst/>
                <a:gdLst>
                  <a:gd name="T0" fmla="*/ 47 w 92"/>
                  <a:gd name="T1" fmla="*/ 0 h 94"/>
                  <a:gd name="T2" fmla="*/ 40 w 92"/>
                  <a:gd name="T3" fmla="*/ 40 h 94"/>
                  <a:gd name="T4" fmla="*/ 0 w 92"/>
                  <a:gd name="T5" fmla="*/ 47 h 94"/>
                  <a:gd name="T6" fmla="*/ 40 w 92"/>
                  <a:gd name="T7" fmla="*/ 54 h 94"/>
                  <a:gd name="T8" fmla="*/ 47 w 92"/>
                  <a:gd name="T9" fmla="*/ 94 h 94"/>
                  <a:gd name="T10" fmla="*/ 52 w 92"/>
                  <a:gd name="T11" fmla="*/ 54 h 94"/>
                  <a:gd name="T12" fmla="*/ 92 w 92"/>
                  <a:gd name="T13" fmla="*/ 47 h 94"/>
                  <a:gd name="T14" fmla="*/ 52 w 92"/>
                  <a:gd name="T15" fmla="*/ 40 h 94"/>
                  <a:gd name="T16" fmla="*/ 47 w 92"/>
                  <a:gd name="T1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94">
                    <a:moveTo>
                      <a:pt x="47" y="0"/>
                    </a:moveTo>
                    <a:lnTo>
                      <a:pt x="40" y="40"/>
                    </a:lnTo>
                    <a:lnTo>
                      <a:pt x="0" y="47"/>
                    </a:lnTo>
                    <a:lnTo>
                      <a:pt x="40" y="54"/>
                    </a:lnTo>
                    <a:lnTo>
                      <a:pt x="47" y="94"/>
                    </a:lnTo>
                    <a:lnTo>
                      <a:pt x="52" y="54"/>
                    </a:lnTo>
                    <a:lnTo>
                      <a:pt x="92" y="47"/>
                    </a:lnTo>
                    <a:lnTo>
                      <a:pt x="52" y="40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76"/>
              <p:cNvSpPr>
                <a:spLocks/>
              </p:cNvSpPr>
              <p:nvPr/>
            </p:nvSpPr>
            <p:spPr bwMode="auto">
              <a:xfrm>
                <a:off x="1571626" y="2301875"/>
                <a:ext cx="585788" cy="588963"/>
              </a:xfrm>
              <a:custGeom>
                <a:avLst/>
                <a:gdLst>
                  <a:gd name="T0" fmla="*/ 11 w 156"/>
                  <a:gd name="T1" fmla="*/ 145 h 157"/>
                  <a:gd name="T2" fmla="*/ 11 w 156"/>
                  <a:gd name="T3" fmla="*/ 145 h 157"/>
                  <a:gd name="T4" fmla="*/ 53 w 156"/>
                  <a:gd name="T5" fmla="*/ 145 h 157"/>
                  <a:gd name="T6" fmla="*/ 144 w 156"/>
                  <a:gd name="T7" fmla="*/ 54 h 157"/>
                  <a:gd name="T8" fmla="*/ 144 w 156"/>
                  <a:gd name="T9" fmla="*/ 12 h 157"/>
                  <a:gd name="T10" fmla="*/ 144 w 156"/>
                  <a:gd name="T11" fmla="*/ 12 h 157"/>
                  <a:gd name="T12" fmla="*/ 102 w 156"/>
                  <a:gd name="T13" fmla="*/ 12 h 157"/>
                  <a:gd name="T14" fmla="*/ 11 w 156"/>
                  <a:gd name="T15" fmla="*/ 103 h 157"/>
                  <a:gd name="T16" fmla="*/ 11 w 156"/>
                  <a:gd name="T17" fmla="*/ 14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6" h="157">
                    <a:moveTo>
                      <a:pt x="11" y="145"/>
                    </a:moveTo>
                    <a:cubicBezTo>
                      <a:pt x="11" y="145"/>
                      <a:pt x="11" y="145"/>
                      <a:pt x="11" y="145"/>
                    </a:cubicBezTo>
                    <a:cubicBezTo>
                      <a:pt x="23" y="157"/>
                      <a:pt x="42" y="157"/>
                      <a:pt x="53" y="145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56" y="42"/>
                      <a:pt x="156" y="23"/>
                      <a:pt x="144" y="12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32" y="0"/>
                      <a:pt x="113" y="0"/>
                      <a:pt x="102" y="1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0" y="115"/>
                      <a:pt x="0" y="134"/>
                      <a:pt x="11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77"/>
              <p:cNvSpPr>
                <a:spLocks/>
              </p:cNvSpPr>
              <p:nvPr/>
            </p:nvSpPr>
            <p:spPr bwMode="auto">
              <a:xfrm>
                <a:off x="1646238" y="2425700"/>
                <a:ext cx="436563" cy="434975"/>
              </a:xfrm>
              <a:custGeom>
                <a:avLst/>
                <a:gdLst>
                  <a:gd name="T0" fmla="*/ 4 w 116"/>
                  <a:gd name="T1" fmla="*/ 112 h 116"/>
                  <a:gd name="T2" fmla="*/ 20 w 116"/>
                  <a:gd name="T3" fmla="*/ 111 h 116"/>
                  <a:gd name="T4" fmla="*/ 111 w 116"/>
                  <a:gd name="T5" fmla="*/ 20 h 116"/>
                  <a:gd name="T6" fmla="*/ 111 w 116"/>
                  <a:gd name="T7" fmla="*/ 4 h 116"/>
                  <a:gd name="T8" fmla="*/ 95 w 116"/>
                  <a:gd name="T9" fmla="*/ 4 h 116"/>
                  <a:gd name="T10" fmla="*/ 4 w 116"/>
                  <a:gd name="T11" fmla="*/ 95 h 116"/>
                  <a:gd name="T12" fmla="*/ 4 w 116"/>
                  <a:gd name="T13" fmla="*/ 11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16">
                    <a:moveTo>
                      <a:pt x="4" y="112"/>
                    </a:moveTo>
                    <a:cubicBezTo>
                      <a:pt x="9" y="116"/>
                      <a:pt x="16" y="116"/>
                      <a:pt x="20" y="111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6" y="16"/>
                      <a:pt x="116" y="9"/>
                      <a:pt x="111" y="4"/>
                    </a:cubicBezTo>
                    <a:cubicBezTo>
                      <a:pt x="107" y="0"/>
                      <a:pt x="99" y="0"/>
                      <a:pt x="95" y="4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0" y="100"/>
                      <a:pt x="0" y="107"/>
                      <a:pt x="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Freeform 78"/>
              <p:cNvSpPr>
                <a:spLocks/>
              </p:cNvSpPr>
              <p:nvPr/>
            </p:nvSpPr>
            <p:spPr bwMode="auto">
              <a:xfrm>
                <a:off x="2030413" y="1549400"/>
                <a:ext cx="876300" cy="876300"/>
              </a:xfrm>
              <a:custGeom>
                <a:avLst/>
                <a:gdLst>
                  <a:gd name="T0" fmla="*/ 35 w 233"/>
                  <a:gd name="T1" fmla="*/ 199 h 233"/>
                  <a:gd name="T2" fmla="*/ 35 w 233"/>
                  <a:gd name="T3" fmla="*/ 199 h 233"/>
                  <a:gd name="T4" fmla="*/ 117 w 233"/>
                  <a:gd name="T5" fmla="*/ 233 h 233"/>
                  <a:gd name="T6" fmla="*/ 233 w 233"/>
                  <a:gd name="T7" fmla="*/ 116 h 233"/>
                  <a:gd name="T8" fmla="*/ 199 w 233"/>
                  <a:gd name="T9" fmla="*/ 34 h 233"/>
                  <a:gd name="T10" fmla="*/ 117 w 233"/>
                  <a:gd name="T11" fmla="*/ 0 h 233"/>
                  <a:gd name="T12" fmla="*/ 35 w 233"/>
                  <a:gd name="T13" fmla="*/ 35 h 233"/>
                  <a:gd name="T14" fmla="*/ 1 w 233"/>
                  <a:gd name="T15" fmla="*/ 117 h 233"/>
                  <a:gd name="T16" fmla="*/ 35 w 233"/>
                  <a:gd name="T17" fmla="*/ 19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3" h="233">
                    <a:moveTo>
                      <a:pt x="35" y="199"/>
                    </a:moveTo>
                    <a:cubicBezTo>
                      <a:pt x="35" y="199"/>
                      <a:pt x="35" y="199"/>
                      <a:pt x="35" y="199"/>
                    </a:cubicBezTo>
                    <a:cubicBezTo>
                      <a:pt x="57" y="221"/>
                      <a:pt x="86" y="233"/>
                      <a:pt x="117" y="233"/>
                    </a:cubicBezTo>
                    <a:cubicBezTo>
                      <a:pt x="181" y="233"/>
                      <a:pt x="233" y="181"/>
                      <a:pt x="233" y="116"/>
                    </a:cubicBezTo>
                    <a:cubicBezTo>
                      <a:pt x="233" y="85"/>
                      <a:pt x="221" y="56"/>
                      <a:pt x="199" y="34"/>
                    </a:cubicBezTo>
                    <a:cubicBezTo>
                      <a:pt x="177" y="12"/>
                      <a:pt x="148" y="0"/>
                      <a:pt x="117" y="0"/>
                    </a:cubicBezTo>
                    <a:cubicBezTo>
                      <a:pt x="86" y="0"/>
                      <a:pt x="56" y="13"/>
                      <a:pt x="35" y="35"/>
                    </a:cubicBezTo>
                    <a:cubicBezTo>
                      <a:pt x="13" y="57"/>
                      <a:pt x="0" y="86"/>
                      <a:pt x="1" y="117"/>
                    </a:cubicBezTo>
                    <a:cubicBezTo>
                      <a:pt x="1" y="148"/>
                      <a:pt x="13" y="177"/>
                      <a:pt x="35" y="1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79"/>
              <p:cNvSpPr>
                <a:spLocks/>
              </p:cNvSpPr>
              <p:nvPr/>
            </p:nvSpPr>
            <p:spPr bwMode="auto">
              <a:xfrm>
                <a:off x="2470151" y="1576388"/>
                <a:ext cx="412750" cy="822325"/>
              </a:xfrm>
              <a:custGeom>
                <a:avLst/>
                <a:gdLst>
                  <a:gd name="T0" fmla="*/ 0 w 110"/>
                  <a:gd name="T1" fmla="*/ 219 h 219"/>
                  <a:gd name="T2" fmla="*/ 0 w 110"/>
                  <a:gd name="T3" fmla="*/ 205 h 219"/>
                  <a:gd name="T4" fmla="*/ 95 w 110"/>
                  <a:gd name="T5" fmla="*/ 109 h 219"/>
                  <a:gd name="T6" fmla="*/ 67 w 110"/>
                  <a:gd name="T7" fmla="*/ 42 h 219"/>
                  <a:gd name="T8" fmla="*/ 0 w 110"/>
                  <a:gd name="T9" fmla="*/ 15 h 219"/>
                  <a:gd name="T10" fmla="*/ 0 w 110"/>
                  <a:gd name="T11" fmla="*/ 15 h 219"/>
                  <a:gd name="T12" fmla="*/ 0 w 110"/>
                  <a:gd name="T13" fmla="*/ 0 h 219"/>
                  <a:gd name="T14" fmla="*/ 0 w 110"/>
                  <a:gd name="T15" fmla="*/ 0 h 219"/>
                  <a:gd name="T16" fmla="*/ 77 w 110"/>
                  <a:gd name="T17" fmla="*/ 32 h 219"/>
                  <a:gd name="T18" fmla="*/ 110 w 110"/>
                  <a:gd name="T19" fmla="*/ 109 h 219"/>
                  <a:gd name="T20" fmla="*/ 0 w 110"/>
                  <a:gd name="T21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219">
                    <a:moveTo>
                      <a:pt x="0" y="219"/>
                    </a:moveTo>
                    <a:cubicBezTo>
                      <a:pt x="0" y="205"/>
                      <a:pt x="0" y="205"/>
                      <a:pt x="0" y="205"/>
                    </a:cubicBezTo>
                    <a:cubicBezTo>
                      <a:pt x="52" y="205"/>
                      <a:pt x="95" y="162"/>
                      <a:pt x="95" y="109"/>
                    </a:cubicBezTo>
                    <a:cubicBezTo>
                      <a:pt x="95" y="84"/>
                      <a:pt x="85" y="60"/>
                      <a:pt x="67" y="42"/>
                    </a:cubicBezTo>
                    <a:cubicBezTo>
                      <a:pt x="49" y="24"/>
                      <a:pt x="25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57" y="11"/>
                      <a:pt x="77" y="32"/>
                    </a:cubicBezTo>
                    <a:cubicBezTo>
                      <a:pt x="98" y="53"/>
                      <a:pt x="110" y="80"/>
                      <a:pt x="110" y="109"/>
                    </a:cubicBezTo>
                    <a:cubicBezTo>
                      <a:pt x="110" y="170"/>
                      <a:pt x="61" y="219"/>
                      <a:pt x="0" y="2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80"/>
              <p:cNvSpPr>
                <a:spLocks/>
              </p:cNvSpPr>
              <p:nvPr/>
            </p:nvSpPr>
            <p:spPr bwMode="auto">
              <a:xfrm>
                <a:off x="2143126" y="1662113"/>
                <a:ext cx="654050" cy="650875"/>
              </a:xfrm>
              <a:custGeom>
                <a:avLst/>
                <a:gdLst>
                  <a:gd name="T0" fmla="*/ 148 w 174"/>
                  <a:gd name="T1" fmla="*/ 25 h 173"/>
                  <a:gd name="T2" fmla="*/ 173 w 174"/>
                  <a:gd name="T3" fmla="*/ 86 h 173"/>
                  <a:gd name="T4" fmla="*/ 87 w 174"/>
                  <a:gd name="T5" fmla="*/ 173 h 173"/>
                  <a:gd name="T6" fmla="*/ 26 w 174"/>
                  <a:gd name="T7" fmla="*/ 148 h 173"/>
                  <a:gd name="T8" fmla="*/ 26 w 174"/>
                  <a:gd name="T9" fmla="*/ 148 h 173"/>
                  <a:gd name="T10" fmla="*/ 0 w 174"/>
                  <a:gd name="T11" fmla="*/ 87 h 173"/>
                  <a:gd name="T12" fmla="*/ 26 w 174"/>
                  <a:gd name="T13" fmla="*/ 26 h 173"/>
                  <a:gd name="T14" fmla="*/ 87 w 174"/>
                  <a:gd name="T15" fmla="*/ 0 h 173"/>
                  <a:gd name="T16" fmla="*/ 148 w 174"/>
                  <a:gd name="T17" fmla="*/ 2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4" h="173">
                    <a:moveTo>
                      <a:pt x="148" y="25"/>
                    </a:moveTo>
                    <a:cubicBezTo>
                      <a:pt x="164" y="42"/>
                      <a:pt x="173" y="63"/>
                      <a:pt x="173" y="86"/>
                    </a:cubicBezTo>
                    <a:cubicBezTo>
                      <a:pt x="174" y="134"/>
                      <a:pt x="135" y="173"/>
                      <a:pt x="87" y="173"/>
                    </a:cubicBezTo>
                    <a:cubicBezTo>
                      <a:pt x="64" y="173"/>
                      <a:pt x="42" y="164"/>
                      <a:pt x="26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9" y="131"/>
                      <a:pt x="0" y="110"/>
                      <a:pt x="0" y="87"/>
                    </a:cubicBezTo>
                    <a:cubicBezTo>
                      <a:pt x="0" y="64"/>
                      <a:pt x="9" y="42"/>
                      <a:pt x="26" y="26"/>
                    </a:cubicBezTo>
                    <a:cubicBezTo>
                      <a:pt x="42" y="9"/>
                      <a:pt x="64" y="0"/>
                      <a:pt x="87" y="0"/>
                    </a:cubicBezTo>
                    <a:cubicBezTo>
                      <a:pt x="110" y="0"/>
                      <a:pt x="132" y="9"/>
                      <a:pt x="14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81"/>
              <p:cNvSpPr>
                <a:spLocks/>
              </p:cNvSpPr>
              <p:nvPr/>
            </p:nvSpPr>
            <p:spPr bwMode="auto">
              <a:xfrm>
                <a:off x="2143126" y="1662113"/>
                <a:ext cx="590550" cy="631825"/>
              </a:xfrm>
              <a:custGeom>
                <a:avLst/>
                <a:gdLst>
                  <a:gd name="T0" fmla="*/ 26 w 157"/>
                  <a:gd name="T1" fmla="*/ 26 h 168"/>
                  <a:gd name="T2" fmla="*/ 87 w 157"/>
                  <a:gd name="T3" fmla="*/ 0 h 168"/>
                  <a:gd name="T4" fmla="*/ 106 w 157"/>
                  <a:gd name="T5" fmla="*/ 2 h 168"/>
                  <a:gd name="T6" fmla="*/ 131 w 157"/>
                  <a:gd name="T7" fmla="*/ 20 h 168"/>
                  <a:gd name="T8" fmla="*/ 157 w 157"/>
                  <a:gd name="T9" fmla="*/ 81 h 168"/>
                  <a:gd name="T10" fmla="*/ 70 w 157"/>
                  <a:gd name="T11" fmla="*/ 168 h 168"/>
                  <a:gd name="T12" fmla="*/ 51 w 157"/>
                  <a:gd name="T13" fmla="*/ 166 h 168"/>
                  <a:gd name="T14" fmla="*/ 26 w 157"/>
                  <a:gd name="T15" fmla="*/ 148 h 168"/>
                  <a:gd name="T16" fmla="*/ 26 w 157"/>
                  <a:gd name="T17" fmla="*/ 148 h 168"/>
                  <a:gd name="T18" fmla="*/ 0 w 157"/>
                  <a:gd name="T19" fmla="*/ 87 h 168"/>
                  <a:gd name="T20" fmla="*/ 26 w 157"/>
                  <a:gd name="T21" fmla="*/ 2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68">
                    <a:moveTo>
                      <a:pt x="26" y="26"/>
                    </a:moveTo>
                    <a:cubicBezTo>
                      <a:pt x="42" y="9"/>
                      <a:pt x="64" y="0"/>
                      <a:pt x="87" y="0"/>
                    </a:cubicBezTo>
                    <a:cubicBezTo>
                      <a:pt x="93" y="0"/>
                      <a:pt x="100" y="1"/>
                      <a:pt x="106" y="2"/>
                    </a:cubicBezTo>
                    <a:cubicBezTo>
                      <a:pt x="115" y="6"/>
                      <a:pt x="124" y="12"/>
                      <a:pt x="131" y="20"/>
                    </a:cubicBezTo>
                    <a:cubicBezTo>
                      <a:pt x="148" y="36"/>
                      <a:pt x="157" y="58"/>
                      <a:pt x="157" y="81"/>
                    </a:cubicBezTo>
                    <a:cubicBezTo>
                      <a:pt x="157" y="129"/>
                      <a:pt x="118" y="168"/>
                      <a:pt x="70" y="168"/>
                    </a:cubicBezTo>
                    <a:cubicBezTo>
                      <a:pt x="64" y="168"/>
                      <a:pt x="58" y="167"/>
                      <a:pt x="51" y="166"/>
                    </a:cubicBezTo>
                    <a:cubicBezTo>
                      <a:pt x="42" y="161"/>
                      <a:pt x="33" y="155"/>
                      <a:pt x="26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9" y="131"/>
                      <a:pt x="0" y="110"/>
                      <a:pt x="0" y="87"/>
                    </a:cubicBezTo>
                    <a:cubicBezTo>
                      <a:pt x="0" y="64"/>
                      <a:pt x="9" y="42"/>
                      <a:pt x="26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Freeform 82"/>
              <p:cNvSpPr>
                <a:spLocks/>
              </p:cNvSpPr>
              <p:nvPr/>
            </p:nvSpPr>
            <p:spPr bwMode="auto">
              <a:xfrm>
                <a:off x="2049463" y="2219325"/>
                <a:ext cx="190500" cy="195263"/>
              </a:xfrm>
              <a:custGeom>
                <a:avLst/>
                <a:gdLst>
                  <a:gd name="T0" fmla="*/ 5 w 51"/>
                  <a:gd name="T1" fmla="*/ 46 h 52"/>
                  <a:gd name="T2" fmla="*/ 26 w 51"/>
                  <a:gd name="T3" fmla="*/ 46 h 52"/>
                  <a:gd name="T4" fmla="*/ 45 w 51"/>
                  <a:gd name="T5" fmla="*/ 27 h 52"/>
                  <a:gd name="T6" fmla="*/ 45 w 51"/>
                  <a:gd name="T7" fmla="*/ 6 h 52"/>
                  <a:gd name="T8" fmla="*/ 45 w 51"/>
                  <a:gd name="T9" fmla="*/ 6 h 52"/>
                  <a:gd name="T10" fmla="*/ 24 w 51"/>
                  <a:gd name="T11" fmla="*/ 6 h 52"/>
                  <a:gd name="T12" fmla="*/ 5 w 51"/>
                  <a:gd name="T13" fmla="*/ 25 h 52"/>
                  <a:gd name="T14" fmla="*/ 5 w 51"/>
                  <a:gd name="T15" fmla="*/ 46 h 52"/>
                  <a:gd name="T16" fmla="*/ 5 w 51"/>
                  <a:gd name="T17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2">
                    <a:moveTo>
                      <a:pt x="5" y="46"/>
                    </a:moveTo>
                    <a:cubicBezTo>
                      <a:pt x="11" y="52"/>
                      <a:pt x="21" y="52"/>
                      <a:pt x="26" y="4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1" y="21"/>
                      <a:pt x="51" y="12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39" y="0"/>
                      <a:pt x="30" y="0"/>
                      <a:pt x="24" y="6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0" y="31"/>
                      <a:pt x="0" y="40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83"/>
              <p:cNvSpPr>
                <a:spLocks/>
              </p:cNvSpPr>
              <p:nvPr/>
            </p:nvSpPr>
            <p:spPr bwMode="auto">
              <a:xfrm>
                <a:off x="1390651" y="3744913"/>
                <a:ext cx="677863" cy="519113"/>
              </a:xfrm>
              <a:custGeom>
                <a:avLst/>
                <a:gdLst>
                  <a:gd name="T0" fmla="*/ 170 w 180"/>
                  <a:gd name="T1" fmla="*/ 131 h 138"/>
                  <a:gd name="T2" fmla="*/ 9 w 180"/>
                  <a:gd name="T3" fmla="*/ 131 h 138"/>
                  <a:gd name="T4" fmla="*/ 9 w 180"/>
                  <a:gd name="T5" fmla="*/ 7 h 138"/>
                  <a:gd name="T6" fmla="*/ 170 w 180"/>
                  <a:gd name="T7" fmla="*/ 7 h 138"/>
                  <a:gd name="T8" fmla="*/ 170 w 180"/>
                  <a:gd name="T9" fmla="*/ 13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38">
                    <a:moveTo>
                      <a:pt x="170" y="131"/>
                    </a:moveTo>
                    <a:cubicBezTo>
                      <a:pt x="117" y="138"/>
                      <a:pt x="63" y="138"/>
                      <a:pt x="9" y="131"/>
                    </a:cubicBezTo>
                    <a:cubicBezTo>
                      <a:pt x="0" y="90"/>
                      <a:pt x="0" y="48"/>
                      <a:pt x="9" y="7"/>
                    </a:cubicBezTo>
                    <a:cubicBezTo>
                      <a:pt x="63" y="0"/>
                      <a:pt x="117" y="0"/>
                      <a:pt x="170" y="7"/>
                    </a:cubicBezTo>
                    <a:cubicBezTo>
                      <a:pt x="180" y="48"/>
                      <a:pt x="180" y="90"/>
                      <a:pt x="170" y="1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84"/>
              <p:cNvSpPr>
                <a:spLocks/>
              </p:cNvSpPr>
              <p:nvPr/>
            </p:nvSpPr>
            <p:spPr bwMode="auto">
              <a:xfrm>
                <a:off x="1398588" y="4003675"/>
                <a:ext cx="657225" cy="260350"/>
              </a:xfrm>
              <a:custGeom>
                <a:avLst/>
                <a:gdLst>
                  <a:gd name="T0" fmla="*/ 7 w 175"/>
                  <a:gd name="T1" fmla="*/ 62 h 69"/>
                  <a:gd name="T2" fmla="*/ 168 w 175"/>
                  <a:gd name="T3" fmla="*/ 62 h 69"/>
                  <a:gd name="T4" fmla="*/ 175 w 175"/>
                  <a:gd name="T5" fmla="*/ 0 h 69"/>
                  <a:gd name="T6" fmla="*/ 0 w 175"/>
                  <a:gd name="T7" fmla="*/ 0 h 69"/>
                  <a:gd name="T8" fmla="*/ 7 w 175"/>
                  <a:gd name="T9" fmla="*/ 6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9">
                    <a:moveTo>
                      <a:pt x="7" y="62"/>
                    </a:moveTo>
                    <a:cubicBezTo>
                      <a:pt x="61" y="69"/>
                      <a:pt x="115" y="69"/>
                      <a:pt x="168" y="62"/>
                    </a:cubicBezTo>
                    <a:cubicBezTo>
                      <a:pt x="173" y="41"/>
                      <a:pt x="175" y="21"/>
                      <a:pt x="1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3" y="41"/>
                      <a:pt x="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85"/>
              <p:cNvSpPr>
                <a:spLocks/>
              </p:cNvSpPr>
              <p:nvPr/>
            </p:nvSpPr>
            <p:spPr bwMode="auto">
              <a:xfrm>
                <a:off x="1654176" y="3871913"/>
                <a:ext cx="211138" cy="263525"/>
              </a:xfrm>
              <a:custGeom>
                <a:avLst/>
                <a:gdLst>
                  <a:gd name="T0" fmla="*/ 53 w 56"/>
                  <a:gd name="T1" fmla="*/ 31 h 70"/>
                  <a:gd name="T2" fmla="*/ 53 w 56"/>
                  <a:gd name="T3" fmla="*/ 39 h 70"/>
                  <a:gd name="T4" fmla="*/ 6 w 56"/>
                  <a:gd name="T5" fmla="*/ 68 h 70"/>
                  <a:gd name="T6" fmla="*/ 0 w 56"/>
                  <a:gd name="T7" fmla="*/ 64 h 70"/>
                  <a:gd name="T8" fmla="*/ 0 w 56"/>
                  <a:gd name="T9" fmla="*/ 6 h 70"/>
                  <a:gd name="T10" fmla="*/ 6 w 56"/>
                  <a:gd name="T11" fmla="*/ 2 h 70"/>
                  <a:gd name="T12" fmla="*/ 53 w 56"/>
                  <a:gd name="T13" fmla="*/ 3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0">
                    <a:moveTo>
                      <a:pt x="53" y="31"/>
                    </a:moveTo>
                    <a:cubicBezTo>
                      <a:pt x="56" y="33"/>
                      <a:pt x="56" y="37"/>
                      <a:pt x="53" y="39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70"/>
                      <a:pt x="0" y="68"/>
                      <a:pt x="0" y="6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2"/>
                    </a:cubicBezTo>
                    <a:lnTo>
                      <a:pt x="5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86"/>
              <p:cNvSpPr>
                <a:spLocks/>
              </p:cNvSpPr>
              <p:nvPr/>
            </p:nvSpPr>
            <p:spPr bwMode="auto">
              <a:xfrm>
                <a:off x="1654176" y="4003675"/>
                <a:ext cx="206375" cy="131763"/>
              </a:xfrm>
              <a:custGeom>
                <a:avLst/>
                <a:gdLst>
                  <a:gd name="T0" fmla="*/ 0 w 55"/>
                  <a:gd name="T1" fmla="*/ 29 h 35"/>
                  <a:gd name="T2" fmla="*/ 6 w 55"/>
                  <a:gd name="T3" fmla="*/ 33 h 35"/>
                  <a:gd name="T4" fmla="*/ 53 w 55"/>
                  <a:gd name="T5" fmla="*/ 4 h 35"/>
                  <a:gd name="T6" fmla="*/ 55 w 55"/>
                  <a:gd name="T7" fmla="*/ 0 h 35"/>
                  <a:gd name="T8" fmla="*/ 0 w 55"/>
                  <a:gd name="T9" fmla="*/ 0 h 35"/>
                  <a:gd name="T10" fmla="*/ 0 w 55"/>
                  <a:gd name="T11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5">
                    <a:moveTo>
                      <a:pt x="0" y="29"/>
                    </a:moveTo>
                    <a:cubicBezTo>
                      <a:pt x="0" y="33"/>
                      <a:pt x="3" y="35"/>
                      <a:pt x="6" y="33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4" y="3"/>
                      <a:pt x="55" y="1"/>
                      <a:pt x="5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87"/>
              <p:cNvSpPr>
                <a:spLocks/>
              </p:cNvSpPr>
              <p:nvPr/>
            </p:nvSpPr>
            <p:spPr bwMode="auto">
              <a:xfrm>
                <a:off x="2376488" y="3786188"/>
                <a:ext cx="1104900" cy="1428750"/>
              </a:xfrm>
              <a:custGeom>
                <a:avLst/>
                <a:gdLst>
                  <a:gd name="T0" fmla="*/ 111 w 696"/>
                  <a:gd name="T1" fmla="*/ 900 h 900"/>
                  <a:gd name="T2" fmla="*/ 38 w 696"/>
                  <a:gd name="T3" fmla="*/ 471 h 900"/>
                  <a:gd name="T4" fmla="*/ 0 w 696"/>
                  <a:gd name="T5" fmla="*/ 256 h 900"/>
                  <a:gd name="T6" fmla="*/ 130 w 696"/>
                  <a:gd name="T7" fmla="*/ 73 h 900"/>
                  <a:gd name="T8" fmla="*/ 561 w 696"/>
                  <a:gd name="T9" fmla="*/ 0 h 900"/>
                  <a:gd name="T10" fmla="*/ 587 w 696"/>
                  <a:gd name="T11" fmla="*/ 161 h 900"/>
                  <a:gd name="T12" fmla="*/ 622 w 696"/>
                  <a:gd name="T13" fmla="*/ 372 h 900"/>
                  <a:gd name="T14" fmla="*/ 696 w 696"/>
                  <a:gd name="T15" fmla="*/ 800 h 900"/>
                  <a:gd name="T16" fmla="*/ 111 w 696"/>
                  <a:gd name="T17" fmla="*/ 90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6" h="900">
                    <a:moveTo>
                      <a:pt x="111" y="900"/>
                    </a:moveTo>
                    <a:lnTo>
                      <a:pt x="38" y="471"/>
                    </a:lnTo>
                    <a:lnTo>
                      <a:pt x="0" y="256"/>
                    </a:lnTo>
                    <a:lnTo>
                      <a:pt x="130" y="73"/>
                    </a:lnTo>
                    <a:lnTo>
                      <a:pt x="561" y="0"/>
                    </a:lnTo>
                    <a:lnTo>
                      <a:pt x="587" y="161"/>
                    </a:lnTo>
                    <a:lnTo>
                      <a:pt x="622" y="372"/>
                    </a:lnTo>
                    <a:lnTo>
                      <a:pt x="696" y="800"/>
                    </a:lnTo>
                    <a:lnTo>
                      <a:pt x="111" y="9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88"/>
              <p:cNvSpPr>
                <a:spLocks/>
              </p:cNvSpPr>
              <p:nvPr/>
            </p:nvSpPr>
            <p:spPr bwMode="auto">
              <a:xfrm>
                <a:off x="2376488" y="3902075"/>
                <a:ext cx="247650" cy="290513"/>
              </a:xfrm>
              <a:custGeom>
                <a:avLst/>
                <a:gdLst>
                  <a:gd name="T0" fmla="*/ 156 w 156"/>
                  <a:gd name="T1" fmla="*/ 154 h 183"/>
                  <a:gd name="T2" fmla="*/ 0 w 156"/>
                  <a:gd name="T3" fmla="*/ 183 h 183"/>
                  <a:gd name="T4" fmla="*/ 130 w 156"/>
                  <a:gd name="T5" fmla="*/ 0 h 183"/>
                  <a:gd name="T6" fmla="*/ 156 w 156"/>
                  <a:gd name="T7" fmla="*/ 15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83">
                    <a:moveTo>
                      <a:pt x="156" y="154"/>
                    </a:moveTo>
                    <a:lnTo>
                      <a:pt x="0" y="183"/>
                    </a:lnTo>
                    <a:lnTo>
                      <a:pt x="130" y="0"/>
                    </a:lnTo>
                    <a:lnTo>
                      <a:pt x="156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89"/>
              <p:cNvSpPr>
                <a:spLocks/>
              </p:cNvSpPr>
              <p:nvPr/>
            </p:nvSpPr>
            <p:spPr bwMode="auto">
              <a:xfrm>
                <a:off x="2376488" y="4146550"/>
                <a:ext cx="247650" cy="290513"/>
              </a:xfrm>
              <a:custGeom>
                <a:avLst/>
                <a:gdLst>
                  <a:gd name="T0" fmla="*/ 0 w 156"/>
                  <a:gd name="T1" fmla="*/ 29 h 183"/>
                  <a:gd name="T2" fmla="*/ 156 w 156"/>
                  <a:gd name="T3" fmla="*/ 0 h 183"/>
                  <a:gd name="T4" fmla="*/ 28 w 156"/>
                  <a:gd name="T5" fmla="*/ 183 h 183"/>
                  <a:gd name="T6" fmla="*/ 0 w 156"/>
                  <a:gd name="T7" fmla="*/ 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83">
                    <a:moveTo>
                      <a:pt x="0" y="29"/>
                    </a:moveTo>
                    <a:lnTo>
                      <a:pt x="156" y="0"/>
                    </a:lnTo>
                    <a:lnTo>
                      <a:pt x="28" y="183"/>
                    </a:lnTo>
                    <a:lnTo>
                      <a:pt x="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90"/>
              <p:cNvSpPr>
                <a:spLocks/>
              </p:cNvSpPr>
              <p:nvPr/>
            </p:nvSpPr>
            <p:spPr bwMode="auto">
              <a:xfrm>
                <a:off x="2624138" y="4217988"/>
                <a:ext cx="857250" cy="925513"/>
              </a:xfrm>
              <a:custGeom>
                <a:avLst/>
                <a:gdLst>
                  <a:gd name="T0" fmla="*/ 199 w 228"/>
                  <a:gd name="T1" fmla="*/ 52 h 246"/>
                  <a:gd name="T2" fmla="*/ 136 w 228"/>
                  <a:gd name="T3" fmla="*/ 7 h 246"/>
                  <a:gd name="T4" fmla="*/ 131 w 228"/>
                  <a:gd name="T5" fmla="*/ 4 h 246"/>
                  <a:gd name="T6" fmla="*/ 130 w 228"/>
                  <a:gd name="T7" fmla="*/ 3 h 246"/>
                  <a:gd name="T8" fmla="*/ 130 w 228"/>
                  <a:gd name="T9" fmla="*/ 4 h 246"/>
                  <a:gd name="T10" fmla="*/ 115 w 228"/>
                  <a:gd name="T11" fmla="*/ 1 h 246"/>
                  <a:gd name="T12" fmla="*/ 110 w 228"/>
                  <a:gd name="T13" fmla="*/ 2 h 246"/>
                  <a:gd name="T14" fmla="*/ 90 w 228"/>
                  <a:gd name="T15" fmla="*/ 22 h 246"/>
                  <a:gd name="T16" fmla="*/ 93 w 228"/>
                  <a:gd name="T17" fmla="*/ 26 h 246"/>
                  <a:gd name="T18" fmla="*/ 94 w 228"/>
                  <a:gd name="T19" fmla="*/ 26 h 246"/>
                  <a:gd name="T20" fmla="*/ 113 w 228"/>
                  <a:gd name="T21" fmla="*/ 39 h 246"/>
                  <a:gd name="T22" fmla="*/ 106 w 228"/>
                  <a:gd name="T23" fmla="*/ 42 h 246"/>
                  <a:gd name="T24" fmla="*/ 97 w 228"/>
                  <a:gd name="T25" fmla="*/ 50 h 246"/>
                  <a:gd name="T26" fmla="*/ 96 w 228"/>
                  <a:gd name="T27" fmla="*/ 51 h 246"/>
                  <a:gd name="T28" fmla="*/ 41 w 228"/>
                  <a:gd name="T29" fmla="*/ 13 h 246"/>
                  <a:gd name="T30" fmla="*/ 38 w 228"/>
                  <a:gd name="T31" fmla="*/ 11 h 246"/>
                  <a:gd name="T32" fmla="*/ 35 w 228"/>
                  <a:gd name="T33" fmla="*/ 14 h 246"/>
                  <a:gd name="T34" fmla="*/ 11 w 228"/>
                  <a:gd name="T35" fmla="*/ 173 h 246"/>
                  <a:gd name="T36" fmla="*/ 3 w 228"/>
                  <a:gd name="T37" fmla="*/ 174 h 246"/>
                  <a:gd name="T38" fmla="*/ 0 w 228"/>
                  <a:gd name="T39" fmla="*/ 178 h 246"/>
                  <a:gd name="T40" fmla="*/ 3 w 228"/>
                  <a:gd name="T41" fmla="*/ 181 h 246"/>
                  <a:gd name="T42" fmla="*/ 94 w 228"/>
                  <a:gd name="T43" fmla="*/ 246 h 246"/>
                  <a:gd name="T44" fmla="*/ 228 w 228"/>
                  <a:gd name="T45" fmla="*/ 223 h 246"/>
                  <a:gd name="T46" fmla="*/ 199 w 228"/>
                  <a:gd name="T47" fmla="*/ 5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8" h="246">
                    <a:moveTo>
                      <a:pt x="199" y="52"/>
                    </a:move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3" y="5"/>
                      <a:pt x="131" y="4"/>
                    </a:cubicBezTo>
                    <a:cubicBezTo>
                      <a:pt x="130" y="3"/>
                      <a:pt x="130" y="3"/>
                      <a:pt x="130" y="3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6" y="1"/>
                      <a:pt x="120" y="0"/>
                      <a:pt x="115" y="1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00" y="4"/>
                      <a:pt x="93" y="11"/>
                      <a:pt x="90" y="22"/>
                    </a:cubicBezTo>
                    <a:cubicBezTo>
                      <a:pt x="90" y="24"/>
                      <a:pt x="91" y="25"/>
                      <a:pt x="93" y="26"/>
                    </a:cubicBezTo>
                    <a:cubicBezTo>
                      <a:pt x="93" y="26"/>
                      <a:pt x="94" y="26"/>
                      <a:pt x="94" y="26"/>
                    </a:cubicBezTo>
                    <a:cubicBezTo>
                      <a:pt x="113" y="39"/>
                      <a:pt x="113" y="39"/>
                      <a:pt x="113" y="39"/>
                    </a:cubicBezTo>
                    <a:cubicBezTo>
                      <a:pt x="110" y="41"/>
                      <a:pt x="108" y="42"/>
                      <a:pt x="106" y="42"/>
                    </a:cubicBezTo>
                    <a:cubicBezTo>
                      <a:pt x="103" y="44"/>
                      <a:pt x="99" y="46"/>
                      <a:pt x="97" y="50"/>
                    </a:cubicBezTo>
                    <a:cubicBezTo>
                      <a:pt x="96" y="50"/>
                      <a:pt x="96" y="51"/>
                      <a:pt x="96" y="51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1"/>
                      <a:pt x="39" y="10"/>
                      <a:pt x="38" y="11"/>
                    </a:cubicBezTo>
                    <a:cubicBezTo>
                      <a:pt x="36" y="11"/>
                      <a:pt x="35" y="12"/>
                      <a:pt x="35" y="14"/>
                    </a:cubicBezTo>
                    <a:cubicBezTo>
                      <a:pt x="11" y="173"/>
                      <a:pt x="11" y="173"/>
                      <a:pt x="11" y="173"/>
                    </a:cubicBezTo>
                    <a:cubicBezTo>
                      <a:pt x="3" y="174"/>
                      <a:pt x="3" y="174"/>
                      <a:pt x="3" y="174"/>
                    </a:cubicBezTo>
                    <a:cubicBezTo>
                      <a:pt x="1" y="175"/>
                      <a:pt x="0" y="176"/>
                      <a:pt x="0" y="178"/>
                    </a:cubicBezTo>
                    <a:cubicBezTo>
                      <a:pt x="0" y="180"/>
                      <a:pt x="2" y="181"/>
                      <a:pt x="3" y="181"/>
                    </a:cubicBezTo>
                    <a:cubicBezTo>
                      <a:pt x="94" y="246"/>
                      <a:pt x="94" y="246"/>
                      <a:pt x="94" y="246"/>
                    </a:cubicBezTo>
                    <a:cubicBezTo>
                      <a:pt x="228" y="223"/>
                      <a:pt x="228" y="223"/>
                      <a:pt x="228" y="223"/>
                    </a:cubicBezTo>
                    <a:lnTo>
                      <a:pt x="199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91"/>
              <p:cNvSpPr>
                <a:spLocks/>
              </p:cNvSpPr>
              <p:nvPr/>
            </p:nvSpPr>
            <p:spPr bwMode="auto">
              <a:xfrm>
                <a:off x="2662238" y="4256088"/>
                <a:ext cx="409575" cy="638175"/>
              </a:xfrm>
              <a:custGeom>
                <a:avLst/>
                <a:gdLst>
                  <a:gd name="T0" fmla="*/ 4 w 109"/>
                  <a:gd name="T1" fmla="*/ 170 h 170"/>
                  <a:gd name="T2" fmla="*/ 4 w 109"/>
                  <a:gd name="T3" fmla="*/ 170 h 170"/>
                  <a:gd name="T4" fmla="*/ 1 w 109"/>
                  <a:gd name="T5" fmla="*/ 165 h 170"/>
                  <a:gd name="T6" fmla="*/ 25 w 109"/>
                  <a:gd name="T7" fmla="*/ 4 h 170"/>
                  <a:gd name="T8" fmla="*/ 28 w 109"/>
                  <a:gd name="T9" fmla="*/ 1 h 170"/>
                  <a:gd name="T10" fmla="*/ 31 w 109"/>
                  <a:gd name="T11" fmla="*/ 3 h 170"/>
                  <a:gd name="T12" fmla="*/ 108 w 109"/>
                  <a:gd name="T13" fmla="*/ 147 h 170"/>
                  <a:gd name="T14" fmla="*/ 106 w 109"/>
                  <a:gd name="T15" fmla="*/ 152 h 170"/>
                  <a:gd name="T16" fmla="*/ 101 w 109"/>
                  <a:gd name="T17" fmla="*/ 151 h 170"/>
                  <a:gd name="T18" fmla="*/ 30 w 109"/>
                  <a:gd name="T19" fmla="*/ 16 h 170"/>
                  <a:gd name="T20" fmla="*/ 8 w 109"/>
                  <a:gd name="T21" fmla="*/ 167 h 170"/>
                  <a:gd name="T22" fmla="*/ 4 w 109"/>
                  <a:gd name="T23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9" h="170">
                    <a:moveTo>
                      <a:pt x="4" y="170"/>
                    </a:moveTo>
                    <a:cubicBezTo>
                      <a:pt x="4" y="170"/>
                      <a:pt x="4" y="170"/>
                      <a:pt x="4" y="170"/>
                    </a:cubicBezTo>
                    <a:cubicBezTo>
                      <a:pt x="2" y="169"/>
                      <a:pt x="0" y="167"/>
                      <a:pt x="1" y="165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6" y="1"/>
                      <a:pt x="28" y="1"/>
                    </a:cubicBezTo>
                    <a:cubicBezTo>
                      <a:pt x="29" y="0"/>
                      <a:pt x="31" y="1"/>
                      <a:pt x="31" y="3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9" y="149"/>
                      <a:pt x="108" y="151"/>
                      <a:pt x="106" y="152"/>
                    </a:cubicBezTo>
                    <a:cubicBezTo>
                      <a:pt x="104" y="153"/>
                      <a:pt x="102" y="152"/>
                      <a:pt x="101" y="151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8" y="167"/>
                      <a:pt x="8" y="167"/>
                      <a:pt x="8" y="167"/>
                    </a:cubicBezTo>
                    <a:cubicBezTo>
                      <a:pt x="8" y="168"/>
                      <a:pt x="6" y="170"/>
                      <a:pt x="4" y="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92"/>
              <p:cNvSpPr>
                <a:spLocks/>
              </p:cNvSpPr>
              <p:nvPr/>
            </p:nvSpPr>
            <p:spPr bwMode="auto">
              <a:xfrm>
                <a:off x="2624138" y="4857750"/>
                <a:ext cx="115888" cy="41275"/>
              </a:xfrm>
              <a:custGeom>
                <a:avLst/>
                <a:gdLst>
                  <a:gd name="T0" fmla="*/ 4 w 31"/>
                  <a:gd name="T1" fmla="*/ 11 h 11"/>
                  <a:gd name="T2" fmla="*/ 0 w 31"/>
                  <a:gd name="T3" fmla="*/ 8 h 11"/>
                  <a:gd name="T4" fmla="*/ 3 w 31"/>
                  <a:gd name="T5" fmla="*/ 4 h 11"/>
                  <a:gd name="T6" fmla="*/ 27 w 31"/>
                  <a:gd name="T7" fmla="*/ 0 h 11"/>
                  <a:gd name="T8" fmla="*/ 31 w 31"/>
                  <a:gd name="T9" fmla="*/ 3 h 11"/>
                  <a:gd name="T10" fmla="*/ 28 w 31"/>
                  <a:gd name="T11" fmla="*/ 7 h 11"/>
                  <a:gd name="T12" fmla="*/ 4 w 31"/>
                  <a:gd name="T13" fmla="*/ 11 h 11"/>
                  <a:gd name="T14" fmla="*/ 4 w 31"/>
                  <a:gd name="T1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1">
                    <a:moveTo>
                      <a:pt x="4" y="11"/>
                    </a:moveTo>
                    <a:cubicBezTo>
                      <a:pt x="2" y="11"/>
                      <a:pt x="0" y="10"/>
                      <a:pt x="0" y="8"/>
                    </a:cubicBezTo>
                    <a:cubicBezTo>
                      <a:pt x="0" y="6"/>
                      <a:pt x="1" y="5"/>
                      <a:pt x="3" y="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31" y="1"/>
                      <a:pt x="31" y="3"/>
                    </a:cubicBezTo>
                    <a:cubicBezTo>
                      <a:pt x="31" y="5"/>
                      <a:pt x="30" y="7"/>
                      <a:pt x="28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93"/>
              <p:cNvSpPr>
                <a:spLocks/>
              </p:cNvSpPr>
              <p:nvPr/>
            </p:nvSpPr>
            <p:spPr bwMode="auto">
              <a:xfrm>
                <a:off x="2989263" y="4792663"/>
                <a:ext cx="119063" cy="46038"/>
              </a:xfrm>
              <a:custGeom>
                <a:avLst/>
                <a:gdLst>
                  <a:gd name="T0" fmla="*/ 4 w 32"/>
                  <a:gd name="T1" fmla="*/ 12 h 12"/>
                  <a:gd name="T2" fmla="*/ 1 w 32"/>
                  <a:gd name="T3" fmla="*/ 9 h 12"/>
                  <a:gd name="T4" fmla="*/ 4 w 32"/>
                  <a:gd name="T5" fmla="*/ 5 h 12"/>
                  <a:gd name="T6" fmla="*/ 27 w 32"/>
                  <a:gd name="T7" fmla="*/ 1 h 12"/>
                  <a:gd name="T8" fmla="*/ 32 w 32"/>
                  <a:gd name="T9" fmla="*/ 3 h 12"/>
                  <a:gd name="T10" fmla="*/ 29 w 32"/>
                  <a:gd name="T11" fmla="*/ 8 h 12"/>
                  <a:gd name="T12" fmla="*/ 5 w 32"/>
                  <a:gd name="T13" fmla="*/ 12 h 12"/>
                  <a:gd name="T14" fmla="*/ 4 w 32"/>
                  <a:gd name="T1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2">
                    <a:moveTo>
                      <a:pt x="4" y="12"/>
                    </a:moveTo>
                    <a:cubicBezTo>
                      <a:pt x="2" y="12"/>
                      <a:pt x="1" y="11"/>
                      <a:pt x="1" y="9"/>
                    </a:cubicBezTo>
                    <a:cubicBezTo>
                      <a:pt x="0" y="7"/>
                      <a:pt x="2" y="5"/>
                      <a:pt x="4" y="5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9" y="0"/>
                      <a:pt x="31" y="2"/>
                      <a:pt x="32" y="3"/>
                    </a:cubicBezTo>
                    <a:cubicBezTo>
                      <a:pt x="32" y="5"/>
                      <a:pt x="31" y="7"/>
                      <a:pt x="29" y="8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4" y="12"/>
                      <a:pt x="4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94"/>
              <p:cNvSpPr>
                <a:spLocks/>
              </p:cNvSpPr>
              <p:nvPr/>
            </p:nvSpPr>
            <p:spPr bwMode="auto">
              <a:xfrm>
                <a:off x="2698751" y="4635500"/>
                <a:ext cx="271463" cy="68263"/>
              </a:xfrm>
              <a:custGeom>
                <a:avLst/>
                <a:gdLst>
                  <a:gd name="T0" fmla="*/ 4 w 72"/>
                  <a:gd name="T1" fmla="*/ 18 h 18"/>
                  <a:gd name="T2" fmla="*/ 1 w 72"/>
                  <a:gd name="T3" fmla="*/ 15 h 18"/>
                  <a:gd name="T4" fmla="*/ 4 w 72"/>
                  <a:gd name="T5" fmla="*/ 11 h 18"/>
                  <a:gd name="T6" fmla="*/ 68 w 72"/>
                  <a:gd name="T7" fmla="*/ 0 h 18"/>
                  <a:gd name="T8" fmla="*/ 72 w 72"/>
                  <a:gd name="T9" fmla="*/ 3 h 18"/>
                  <a:gd name="T10" fmla="*/ 69 w 72"/>
                  <a:gd name="T11" fmla="*/ 7 h 18"/>
                  <a:gd name="T12" fmla="*/ 5 w 72"/>
                  <a:gd name="T13" fmla="*/ 18 h 18"/>
                  <a:gd name="T14" fmla="*/ 4 w 72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8">
                    <a:moveTo>
                      <a:pt x="4" y="18"/>
                    </a:moveTo>
                    <a:cubicBezTo>
                      <a:pt x="3" y="18"/>
                      <a:pt x="1" y="17"/>
                      <a:pt x="1" y="15"/>
                    </a:cubicBezTo>
                    <a:cubicBezTo>
                      <a:pt x="0" y="13"/>
                      <a:pt x="2" y="11"/>
                      <a:pt x="4" y="11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0" y="0"/>
                      <a:pt x="72" y="1"/>
                      <a:pt x="72" y="3"/>
                    </a:cubicBezTo>
                    <a:cubicBezTo>
                      <a:pt x="72" y="5"/>
                      <a:pt x="71" y="7"/>
                      <a:pt x="69" y="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95"/>
              <p:cNvSpPr>
                <a:spLocks noEditPoints="1"/>
              </p:cNvSpPr>
              <p:nvPr/>
            </p:nvSpPr>
            <p:spPr bwMode="auto">
              <a:xfrm>
                <a:off x="2973388" y="4319588"/>
                <a:ext cx="203200" cy="200025"/>
              </a:xfrm>
              <a:custGeom>
                <a:avLst/>
                <a:gdLst>
                  <a:gd name="T0" fmla="*/ 21 w 54"/>
                  <a:gd name="T1" fmla="*/ 53 h 53"/>
                  <a:gd name="T2" fmla="*/ 21 w 54"/>
                  <a:gd name="T3" fmla="*/ 53 h 53"/>
                  <a:gd name="T4" fmla="*/ 9 w 54"/>
                  <a:gd name="T5" fmla="*/ 49 h 53"/>
                  <a:gd name="T6" fmla="*/ 0 w 54"/>
                  <a:gd name="T7" fmla="*/ 36 h 53"/>
                  <a:gd name="T8" fmla="*/ 4 w 54"/>
                  <a:gd name="T9" fmla="*/ 23 h 53"/>
                  <a:gd name="T10" fmla="*/ 13 w 54"/>
                  <a:gd name="T11" fmla="*/ 15 h 53"/>
                  <a:gd name="T12" fmla="*/ 29 w 54"/>
                  <a:gd name="T13" fmla="*/ 9 h 53"/>
                  <a:gd name="T14" fmla="*/ 46 w 54"/>
                  <a:gd name="T15" fmla="*/ 1 h 53"/>
                  <a:gd name="T16" fmla="*/ 50 w 54"/>
                  <a:gd name="T17" fmla="*/ 1 h 53"/>
                  <a:gd name="T18" fmla="*/ 52 w 54"/>
                  <a:gd name="T19" fmla="*/ 3 h 53"/>
                  <a:gd name="T20" fmla="*/ 52 w 54"/>
                  <a:gd name="T21" fmla="*/ 7 h 53"/>
                  <a:gd name="T22" fmla="*/ 52 w 54"/>
                  <a:gd name="T23" fmla="*/ 32 h 53"/>
                  <a:gd name="T24" fmla="*/ 42 w 54"/>
                  <a:gd name="T25" fmla="*/ 45 h 53"/>
                  <a:gd name="T26" fmla="*/ 25 w 54"/>
                  <a:gd name="T27" fmla="*/ 52 h 53"/>
                  <a:gd name="T28" fmla="*/ 21 w 54"/>
                  <a:gd name="T29" fmla="*/ 53 h 53"/>
                  <a:gd name="T30" fmla="*/ 45 w 54"/>
                  <a:gd name="T31" fmla="*/ 9 h 53"/>
                  <a:gd name="T32" fmla="*/ 32 w 54"/>
                  <a:gd name="T33" fmla="*/ 15 h 53"/>
                  <a:gd name="T34" fmla="*/ 16 w 54"/>
                  <a:gd name="T35" fmla="*/ 22 h 53"/>
                  <a:gd name="T36" fmla="*/ 9 w 54"/>
                  <a:gd name="T37" fmla="*/ 27 h 53"/>
                  <a:gd name="T38" fmla="*/ 8 w 54"/>
                  <a:gd name="T39" fmla="*/ 35 h 53"/>
                  <a:gd name="T40" fmla="*/ 13 w 54"/>
                  <a:gd name="T41" fmla="*/ 43 h 53"/>
                  <a:gd name="T42" fmla="*/ 21 w 54"/>
                  <a:gd name="T43" fmla="*/ 46 h 53"/>
                  <a:gd name="T44" fmla="*/ 21 w 54"/>
                  <a:gd name="T45" fmla="*/ 46 h 53"/>
                  <a:gd name="T46" fmla="*/ 24 w 54"/>
                  <a:gd name="T47" fmla="*/ 45 h 53"/>
                  <a:gd name="T48" fmla="*/ 37 w 54"/>
                  <a:gd name="T49" fmla="*/ 39 h 53"/>
                  <a:gd name="T50" fmla="*/ 45 w 54"/>
                  <a:gd name="T51" fmla="*/ 29 h 53"/>
                  <a:gd name="T52" fmla="*/ 45 w 54"/>
                  <a:gd name="T53" fmla="*/ 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1" y="53"/>
                    </a:moveTo>
                    <a:cubicBezTo>
                      <a:pt x="21" y="53"/>
                      <a:pt x="21" y="53"/>
                      <a:pt x="21" y="53"/>
                    </a:cubicBezTo>
                    <a:cubicBezTo>
                      <a:pt x="16" y="53"/>
                      <a:pt x="12" y="52"/>
                      <a:pt x="9" y="49"/>
                    </a:cubicBezTo>
                    <a:cubicBezTo>
                      <a:pt x="4" y="46"/>
                      <a:pt x="1" y="42"/>
                      <a:pt x="0" y="36"/>
                    </a:cubicBezTo>
                    <a:cubicBezTo>
                      <a:pt x="0" y="31"/>
                      <a:pt x="1" y="26"/>
                      <a:pt x="4" y="23"/>
                    </a:cubicBezTo>
                    <a:cubicBezTo>
                      <a:pt x="6" y="19"/>
                      <a:pt x="10" y="17"/>
                      <a:pt x="13" y="15"/>
                    </a:cubicBezTo>
                    <a:cubicBezTo>
                      <a:pt x="16" y="14"/>
                      <a:pt x="21" y="12"/>
                      <a:pt x="29" y="9"/>
                    </a:cubicBezTo>
                    <a:cubicBezTo>
                      <a:pt x="37" y="5"/>
                      <a:pt x="43" y="3"/>
                      <a:pt x="46" y="1"/>
                    </a:cubicBezTo>
                    <a:cubicBezTo>
                      <a:pt x="47" y="0"/>
                      <a:pt x="48" y="0"/>
                      <a:pt x="50" y="1"/>
                    </a:cubicBezTo>
                    <a:cubicBezTo>
                      <a:pt x="51" y="1"/>
                      <a:pt x="51" y="2"/>
                      <a:pt x="52" y="3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4" y="18"/>
                      <a:pt x="54" y="26"/>
                      <a:pt x="52" y="32"/>
                    </a:cubicBezTo>
                    <a:cubicBezTo>
                      <a:pt x="50" y="37"/>
                      <a:pt x="47" y="41"/>
                      <a:pt x="42" y="45"/>
                    </a:cubicBezTo>
                    <a:cubicBezTo>
                      <a:pt x="37" y="49"/>
                      <a:pt x="32" y="51"/>
                      <a:pt x="25" y="52"/>
                    </a:cubicBezTo>
                    <a:cubicBezTo>
                      <a:pt x="24" y="53"/>
                      <a:pt x="22" y="53"/>
                      <a:pt x="21" y="53"/>
                    </a:cubicBezTo>
                    <a:close/>
                    <a:moveTo>
                      <a:pt x="45" y="9"/>
                    </a:moveTo>
                    <a:cubicBezTo>
                      <a:pt x="42" y="11"/>
                      <a:pt x="37" y="13"/>
                      <a:pt x="32" y="15"/>
                    </a:cubicBezTo>
                    <a:cubicBezTo>
                      <a:pt x="24" y="19"/>
                      <a:pt x="19" y="21"/>
                      <a:pt x="16" y="22"/>
                    </a:cubicBezTo>
                    <a:cubicBezTo>
                      <a:pt x="14" y="23"/>
                      <a:pt x="11" y="25"/>
                      <a:pt x="9" y="27"/>
                    </a:cubicBezTo>
                    <a:cubicBezTo>
                      <a:pt x="8" y="29"/>
                      <a:pt x="7" y="32"/>
                      <a:pt x="8" y="35"/>
                    </a:cubicBezTo>
                    <a:cubicBezTo>
                      <a:pt x="8" y="39"/>
                      <a:pt x="10" y="41"/>
                      <a:pt x="13" y="43"/>
                    </a:cubicBezTo>
                    <a:cubicBezTo>
                      <a:pt x="15" y="45"/>
                      <a:pt x="18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2" y="46"/>
                      <a:pt x="23" y="45"/>
                      <a:pt x="24" y="45"/>
                    </a:cubicBezTo>
                    <a:cubicBezTo>
                      <a:pt x="29" y="44"/>
                      <a:pt x="34" y="42"/>
                      <a:pt x="37" y="39"/>
                    </a:cubicBezTo>
                    <a:cubicBezTo>
                      <a:pt x="41" y="37"/>
                      <a:pt x="44" y="33"/>
                      <a:pt x="45" y="29"/>
                    </a:cubicBezTo>
                    <a:cubicBezTo>
                      <a:pt x="47" y="25"/>
                      <a:pt x="47" y="18"/>
                      <a:pt x="4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2962276" y="4214813"/>
                <a:ext cx="233363" cy="280988"/>
              </a:xfrm>
              <a:custGeom>
                <a:avLst/>
                <a:gdLst>
                  <a:gd name="T0" fmla="*/ 58 w 62"/>
                  <a:gd name="T1" fmla="*/ 75 h 75"/>
                  <a:gd name="T2" fmla="*/ 55 w 62"/>
                  <a:gd name="T3" fmla="*/ 72 h 75"/>
                  <a:gd name="T4" fmla="*/ 47 w 62"/>
                  <a:gd name="T5" fmla="*/ 25 h 75"/>
                  <a:gd name="T6" fmla="*/ 26 w 62"/>
                  <a:gd name="T7" fmla="*/ 9 h 75"/>
                  <a:gd name="T8" fmla="*/ 21 w 62"/>
                  <a:gd name="T9" fmla="*/ 10 h 75"/>
                  <a:gd name="T10" fmla="*/ 8 w 62"/>
                  <a:gd name="T11" fmla="*/ 24 h 75"/>
                  <a:gd name="T12" fmla="*/ 3 w 62"/>
                  <a:gd name="T13" fmla="*/ 27 h 75"/>
                  <a:gd name="T14" fmla="*/ 0 w 62"/>
                  <a:gd name="T15" fmla="*/ 23 h 75"/>
                  <a:gd name="T16" fmla="*/ 20 w 62"/>
                  <a:gd name="T17" fmla="*/ 3 h 75"/>
                  <a:gd name="T18" fmla="*/ 25 w 62"/>
                  <a:gd name="T19" fmla="*/ 2 h 75"/>
                  <a:gd name="T20" fmla="*/ 54 w 62"/>
                  <a:gd name="T21" fmla="*/ 24 h 75"/>
                  <a:gd name="T22" fmla="*/ 62 w 62"/>
                  <a:gd name="T23" fmla="*/ 70 h 75"/>
                  <a:gd name="T24" fmla="*/ 59 w 62"/>
                  <a:gd name="T25" fmla="*/ 74 h 75"/>
                  <a:gd name="T26" fmla="*/ 58 w 62"/>
                  <a:gd name="T2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75">
                    <a:moveTo>
                      <a:pt x="58" y="75"/>
                    </a:moveTo>
                    <a:cubicBezTo>
                      <a:pt x="57" y="75"/>
                      <a:pt x="55" y="73"/>
                      <a:pt x="55" y="72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5" y="15"/>
                      <a:pt x="36" y="8"/>
                      <a:pt x="26" y="9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5" y="11"/>
                      <a:pt x="9" y="17"/>
                      <a:pt x="8" y="24"/>
                    </a:cubicBezTo>
                    <a:cubicBezTo>
                      <a:pt x="7" y="26"/>
                      <a:pt x="5" y="27"/>
                      <a:pt x="3" y="27"/>
                    </a:cubicBezTo>
                    <a:cubicBezTo>
                      <a:pt x="1" y="26"/>
                      <a:pt x="0" y="25"/>
                      <a:pt x="0" y="23"/>
                    </a:cubicBezTo>
                    <a:cubicBezTo>
                      <a:pt x="3" y="12"/>
                      <a:pt x="10" y="5"/>
                      <a:pt x="20" y="3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39" y="0"/>
                      <a:pt x="52" y="10"/>
                      <a:pt x="54" y="24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2" y="72"/>
                      <a:pt x="61" y="74"/>
                      <a:pt x="59" y="74"/>
                    </a:cubicBezTo>
                    <a:cubicBezTo>
                      <a:pt x="59" y="75"/>
                      <a:pt x="59" y="75"/>
                      <a:pt x="58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97"/>
              <p:cNvSpPr>
                <a:spLocks/>
              </p:cNvSpPr>
              <p:nvPr/>
            </p:nvSpPr>
            <p:spPr bwMode="auto">
              <a:xfrm>
                <a:off x="3143251" y="2200275"/>
                <a:ext cx="2195513" cy="2998788"/>
              </a:xfrm>
              <a:custGeom>
                <a:avLst/>
                <a:gdLst>
                  <a:gd name="T0" fmla="*/ 1383 w 1383"/>
                  <a:gd name="T1" fmla="*/ 1889 h 1889"/>
                  <a:gd name="T2" fmla="*/ 1383 w 1383"/>
                  <a:gd name="T3" fmla="*/ 873 h 1889"/>
                  <a:gd name="T4" fmla="*/ 1383 w 1383"/>
                  <a:gd name="T5" fmla="*/ 364 h 1889"/>
                  <a:gd name="T6" fmla="*/ 1018 w 1383"/>
                  <a:gd name="T7" fmla="*/ 0 h 1889"/>
                  <a:gd name="T8" fmla="*/ 0 w 1383"/>
                  <a:gd name="T9" fmla="*/ 0 h 1889"/>
                  <a:gd name="T10" fmla="*/ 0 w 1383"/>
                  <a:gd name="T11" fmla="*/ 376 h 1889"/>
                  <a:gd name="T12" fmla="*/ 0 w 1383"/>
                  <a:gd name="T13" fmla="*/ 873 h 1889"/>
                  <a:gd name="T14" fmla="*/ 0 w 1383"/>
                  <a:gd name="T15" fmla="*/ 1889 h 1889"/>
                  <a:gd name="T16" fmla="*/ 1383 w 1383"/>
                  <a:gd name="T17" fmla="*/ 1889 h 1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3" h="1889">
                    <a:moveTo>
                      <a:pt x="1383" y="1889"/>
                    </a:moveTo>
                    <a:lnTo>
                      <a:pt x="1383" y="873"/>
                    </a:lnTo>
                    <a:lnTo>
                      <a:pt x="1383" y="364"/>
                    </a:lnTo>
                    <a:lnTo>
                      <a:pt x="1018" y="0"/>
                    </a:lnTo>
                    <a:lnTo>
                      <a:pt x="0" y="0"/>
                    </a:lnTo>
                    <a:lnTo>
                      <a:pt x="0" y="376"/>
                    </a:lnTo>
                    <a:lnTo>
                      <a:pt x="0" y="873"/>
                    </a:lnTo>
                    <a:lnTo>
                      <a:pt x="0" y="1889"/>
                    </a:lnTo>
                    <a:lnTo>
                      <a:pt x="1383" y="18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98"/>
              <p:cNvSpPr>
                <a:spLocks/>
              </p:cNvSpPr>
              <p:nvPr/>
            </p:nvSpPr>
            <p:spPr bwMode="auto">
              <a:xfrm>
                <a:off x="4759326" y="2200275"/>
                <a:ext cx="579438" cy="577850"/>
              </a:xfrm>
              <a:custGeom>
                <a:avLst/>
                <a:gdLst>
                  <a:gd name="T0" fmla="*/ 0 w 365"/>
                  <a:gd name="T1" fmla="*/ 364 h 364"/>
                  <a:gd name="T2" fmla="*/ 365 w 365"/>
                  <a:gd name="T3" fmla="*/ 364 h 364"/>
                  <a:gd name="T4" fmla="*/ 0 w 365"/>
                  <a:gd name="T5" fmla="*/ 0 h 364"/>
                  <a:gd name="T6" fmla="*/ 0 w 365"/>
                  <a:gd name="T7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364">
                    <a:moveTo>
                      <a:pt x="0" y="364"/>
                    </a:moveTo>
                    <a:lnTo>
                      <a:pt x="365" y="364"/>
                    </a:lnTo>
                    <a:lnTo>
                      <a:pt x="0" y="0"/>
                    </a:lnTo>
                    <a:lnTo>
                      <a:pt x="0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99"/>
              <p:cNvSpPr>
                <a:spLocks/>
              </p:cNvSpPr>
              <p:nvPr/>
            </p:nvSpPr>
            <p:spPr bwMode="auto">
              <a:xfrm>
                <a:off x="4759326" y="2778125"/>
                <a:ext cx="579438" cy="579438"/>
              </a:xfrm>
              <a:custGeom>
                <a:avLst/>
                <a:gdLst>
                  <a:gd name="T0" fmla="*/ 365 w 365"/>
                  <a:gd name="T1" fmla="*/ 0 h 365"/>
                  <a:gd name="T2" fmla="*/ 0 w 365"/>
                  <a:gd name="T3" fmla="*/ 0 h 365"/>
                  <a:gd name="T4" fmla="*/ 365 w 365"/>
                  <a:gd name="T5" fmla="*/ 365 h 365"/>
                  <a:gd name="T6" fmla="*/ 365 w 365"/>
                  <a:gd name="T7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365">
                    <a:moveTo>
                      <a:pt x="365" y="0"/>
                    </a:moveTo>
                    <a:lnTo>
                      <a:pt x="0" y="0"/>
                    </a:lnTo>
                    <a:lnTo>
                      <a:pt x="365" y="365"/>
                    </a:lnTo>
                    <a:lnTo>
                      <a:pt x="3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Rectangle 100"/>
              <p:cNvSpPr>
                <a:spLocks noChangeArrowheads="1"/>
              </p:cNvSpPr>
              <p:nvPr/>
            </p:nvSpPr>
            <p:spPr bwMode="auto">
              <a:xfrm>
                <a:off x="3560763" y="2887663"/>
                <a:ext cx="67151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Rectangle 101"/>
              <p:cNvSpPr>
                <a:spLocks noChangeArrowheads="1"/>
              </p:cNvSpPr>
              <p:nvPr/>
            </p:nvSpPr>
            <p:spPr bwMode="auto">
              <a:xfrm>
                <a:off x="3560763" y="3159125"/>
                <a:ext cx="136366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Rectangle 102"/>
              <p:cNvSpPr>
                <a:spLocks noChangeArrowheads="1"/>
              </p:cNvSpPr>
              <p:nvPr/>
            </p:nvSpPr>
            <p:spPr bwMode="auto">
              <a:xfrm>
                <a:off x="3560763" y="3327400"/>
                <a:ext cx="136366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Rectangle 103"/>
              <p:cNvSpPr>
                <a:spLocks noChangeArrowheads="1"/>
              </p:cNvSpPr>
              <p:nvPr/>
            </p:nvSpPr>
            <p:spPr bwMode="auto">
              <a:xfrm>
                <a:off x="3560763" y="3500438"/>
                <a:ext cx="1363663" cy="571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Rectangle 104"/>
              <p:cNvSpPr>
                <a:spLocks noChangeArrowheads="1"/>
              </p:cNvSpPr>
              <p:nvPr/>
            </p:nvSpPr>
            <p:spPr bwMode="auto">
              <a:xfrm>
                <a:off x="3560763" y="3673475"/>
                <a:ext cx="1363663" cy="555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Rectangle 105"/>
              <p:cNvSpPr>
                <a:spLocks noChangeArrowheads="1"/>
              </p:cNvSpPr>
              <p:nvPr/>
            </p:nvSpPr>
            <p:spPr bwMode="auto">
              <a:xfrm>
                <a:off x="3560763" y="3846513"/>
                <a:ext cx="136366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Rectangle 106"/>
              <p:cNvSpPr>
                <a:spLocks noChangeArrowheads="1"/>
              </p:cNvSpPr>
              <p:nvPr/>
            </p:nvSpPr>
            <p:spPr bwMode="auto">
              <a:xfrm>
                <a:off x="3560763" y="4019550"/>
                <a:ext cx="136366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Rectangle 107"/>
              <p:cNvSpPr>
                <a:spLocks noChangeArrowheads="1"/>
              </p:cNvSpPr>
              <p:nvPr/>
            </p:nvSpPr>
            <p:spPr bwMode="auto">
              <a:xfrm>
                <a:off x="3560763" y="4192588"/>
                <a:ext cx="1363663" cy="523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108"/>
              <p:cNvSpPr>
                <a:spLocks noEditPoints="1"/>
              </p:cNvSpPr>
              <p:nvPr/>
            </p:nvSpPr>
            <p:spPr bwMode="auto">
              <a:xfrm>
                <a:off x="4349751" y="4608513"/>
                <a:ext cx="549275" cy="219075"/>
              </a:xfrm>
              <a:custGeom>
                <a:avLst/>
                <a:gdLst>
                  <a:gd name="T0" fmla="*/ 10 w 146"/>
                  <a:gd name="T1" fmla="*/ 58 h 58"/>
                  <a:gd name="T2" fmla="*/ 9 w 146"/>
                  <a:gd name="T3" fmla="*/ 58 h 58"/>
                  <a:gd name="T4" fmla="*/ 3 w 146"/>
                  <a:gd name="T5" fmla="*/ 50 h 58"/>
                  <a:gd name="T6" fmla="*/ 7 w 146"/>
                  <a:gd name="T7" fmla="*/ 17 h 58"/>
                  <a:gd name="T8" fmla="*/ 3 w 146"/>
                  <a:gd name="T9" fmla="*/ 7 h 58"/>
                  <a:gd name="T10" fmla="*/ 5 w 146"/>
                  <a:gd name="T11" fmla="*/ 2 h 58"/>
                  <a:gd name="T12" fmla="*/ 9 w 146"/>
                  <a:gd name="T13" fmla="*/ 4 h 58"/>
                  <a:gd name="T14" fmla="*/ 13 w 146"/>
                  <a:gd name="T15" fmla="*/ 10 h 58"/>
                  <a:gd name="T16" fmla="*/ 37 w 146"/>
                  <a:gd name="T17" fmla="*/ 0 h 58"/>
                  <a:gd name="T18" fmla="*/ 66 w 146"/>
                  <a:gd name="T19" fmla="*/ 21 h 58"/>
                  <a:gd name="T20" fmla="*/ 66 w 146"/>
                  <a:gd name="T21" fmla="*/ 22 h 58"/>
                  <a:gd name="T22" fmla="*/ 100 w 146"/>
                  <a:gd name="T23" fmla="*/ 10 h 58"/>
                  <a:gd name="T24" fmla="*/ 112 w 146"/>
                  <a:gd name="T25" fmla="*/ 28 h 58"/>
                  <a:gd name="T26" fmla="*/ 116 w 146"/>
                  <a:gd name="T27" fmla="*/ 19 h 58"/>
                  <a:gd name="T28" fmla="*/ 139 w 146"/>
                  <a:gd name="T29" fmla="*/ 15 h 58"/>
                  <a:gd name="T30" fmla="*/ 143 w 146"/>
                  <a:gd name="T31" fmla="*/ 16 h 58"/>
                  <a:gd name="T32" fmla="*/ 145 w 146"/>
                  <a:gd name="T33" fmla="*/ 20 h 58"/>
                  <a:gd name="T34" fmla="*/ 141 w 146"/>
                  <a:gd name="T35" fmla="*/ 23 h 58"/>
                  <a:gd name="T36" fmla="*/ 138 w 146"/>
                  <a:gd name="T37" fmla="*/ 22 h 58"/>
                  <a:gd name="T38" fmla="*/ 123 w 146"/>
                  <a:gd name="T39" fmla="*/ 20 h 58"/>
                  <a:gd name="T40" fmla="*/ 123 w 146"/>
                  <a:gd name="T41" fmla="*/ 21 h 58"/>
                  <a:gd name="T42" fmla="*/ 116 w 146"/>
                  <a:gd name="T43" fmla="*/ 33 h 58"/>
                  <a:gd name="T44" fmla="*/ 108 w 146"/>
                  <a:gd name="T45" fmla="*/ 38 h 58"/>
                  <a:gd name="T46" fmla="*/ 104 w 146"/>
                  <a:gd name="T47" fmla="*/ 30 h 58"/>
                  <a:gd name="T48" fmla="*/ 99 w 146"/>
                  <a:gd name="T49" fmla="*/ 17 h 58"/>
                  <a:gd name="T50" fmla="*/ 70 w 146"/>
                  <a:gd name="T51" fmla="*/ 28 h 58"/>
                  <a:gd name="T52" fmla="*/ 71 w 146"/>
                  <a:gd name="T53" fmla="*/ 45 h 58"/>
                  <a:gd name="T54" fmla="*/ 60 w 146"/>
                  <a:gd name="T55" fmla="*/ 48 h 58"/>
                  <a:gd name="T56" fmla="*/ 52 w 146"/>
                  <a:gd name="T57" fmla="*/ 37 h 58"/>
                  <a:gd name="T58" fmla="*/ 61 w 146"/>
                  <a:gd name="T59" fmla="*/ 26 h 58"/>
                  <a:gd name="T60" fmla="*/ 60 w 146"/>
                  <a:gd name="T61" fmla="*/ 24 h 58"/>
                  <a:gd name="T62" fmla="*/ 37 w 146"/>
                  <a:gd name="T63" fmla="*/ 7 h 58"/>
                  <a:gd name="T64" fmla="*/ 15 w 146"/>
                  <a:gd name="T65" fmla="*/ 18 h 58"/>
                  <a:gd name="T66" fmla="*/ 14 w 146"/>
                  <a:gd name="T67" fmla="*/ 56 h 58"/>
                  <a:gd name="T68" fmla="*/ 10 w 146"/>
                  <a:gd name="T69" fmla="*/ 58 h 58"/>
                  <a:gd name="T70" fmla="*/ 10 w 146"/>
                  <a:gd name="T71" fmla="*/ 28 h 58"/>
                  <a:gd name="T72" fmla="*/ 10 w 146"/>
                  <a:gd name="T73" fmla="*/ 48 h 58"/>
                  <a:gd name="T74" fmla="*/ 10 w 146"/>
                  <a:gd name="T75" fmla="*/ 48 h 58"/>
                  <a:gd name="T76" fmla="*/ 10 w 146"/>
                  <a:gd name="T77" fmla="*/ 28 h 58"/>
                  <a:gd name="T78" fmla="*/ 64 w 146"/>
                  <a:gd name="T79" fmla="*/ 33 h 58"/>
                  <a:gd name="T80" fmla="*/ 59 w 146"/>
                  <a:gd name="T81" fmla="*/ 39 h 58"/>
                  <a:gd name="T82" fmla="*/ 62 w 146"/>
                  <a:gd name="T83" fmla="*/ 41 h 58"/>
                  <a:gd name="T84" fmla="*/ 65 w 146"/>
                  <a:gd name="T85" fmla="*/ 41 h 58"/>
                  <a:gd name="T86" fmla="*/ 64 w 146"/>
                  <a:gd name="T87" fmla="*/ 3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6" h="58">
                    <a:moveTo>
                      <a:pt x="10" y="58"/>
                    </a:moveTo>
                    <a:cubicBezTo>
                      <a:pt x="9" y="58"/>
                      <a:pt x="9" y="58"/>
                      <a:pt x="9" y="58"/>
                    </a:cubicBezTo>
                    <a:cubicBezTo>
                      <a:pt x="5" y="58"/>
                      <a:pt x="4" y="53"/>
                      <a:pt x="3" y="50"/>
                    </a:cubicBezTo>
                    <a:cubicBezTo>
                      <a:pt x="0" y="39"/>
                      <a:pt x="1" y="27"/>
                      <a:pt x="7" y="17"/>
                    </a:cubicBezTo>
                    <a:cubicBezTo>
                      <a:pt x="6" y="14"/>
                      <a:pt x="5" y="10"/>
                      <a:pt x="3" y="7"/>
                    </a:cubicBezTo>
                    <a:cubicBezTo>
                      <a:pt x="2" y="6"/>
                      <a:pt x="3" y="3"/>
                      <a:pt x="5" y="2"/>
                    </a:cubicBezTo>
                    <a:cubicBezTo>
                      <a:pt x="6" y="1"/>
                      <a:pt x="8" y="2"/>
                      <a:pt x="9" y="4"/>
                    </a:cubicBezTo>
                    <a:cubicBezTo>
                      <a:pt x="11" y="6"/>
                      <a:pt x="12" y="8"/>
                      <a:pt x="13" y="10"/>
                    </a:cubicBezTo>
                    <a:cubicBezTo>
                      <a:pt x="19" y="4"/>
                      <a:pt x="28" y="0"/>
                      <a:pt x="37" y="0"/>
                    </a:cubicBezTo>
                    <a:cubicBezTo>
                      <a:pt x="48" y="0"/>
                      <a:pt x="59" y="11"/>
                      <a:pt x="66" y="21"/>
                    </a:cubicBezTo>
                    <a:cubicBezTo>
                      <a:pt x="66" y="21"/>
                      <a:pt x="66" y="21"/>
                      <a:pt x="66" y="22"/>
                    </a:cubicBezTo>
                    <a:cubicBezTo>
                      <a:pt x="77" y="14"/>
                      <a:pt x="92" y="9"/>
                      <a:pt x="100" y="10"/>
                    </a:cubicBezTo>
                    <a:cubicBezTo>
                      <a:pt x="110" y="11"/>
                      <a:pt x="111" y="21"/>
                      <a:pt x="112" y="28"/>
                    </a:cubicBezTo>
                    <a:cubicBezTo>
                      <a:pt x="114" y="24"/>
                      <a:pt x="115" y="21"/>
                      <a:pt x="116" y="19"/>
                    </a:cubicBezTo>
                    <a:cubicBezTo>
                      <a:pt x="119" y="11"/>
                      <a:pt x="121" y="12"/>
                      <a:pt x="139" y="15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5" y="16"/>
                      <a:pt x="146" y="18"/>
                      <a:pt x="145" y="20"/>
                    </a:cubicBezTo>
                    <a:cubicBezTo>
                      <a:pt x="145" y="22"/>
                      <a:pt x="143" y="23"/>
                      <a:pt x="141" y="23"/>
                    </a:cubicBezTo>
                    <a:cubicBezTo>
                      <a:pt x="138" y="22"/>
                      <a:pt x="138" y="22"/>
                      <a:pt x="138" y="22"/>
                    </a:cubicBezTo>
                    <a:cubicBezTo>
                      <a:pt x="130" y="21"/>
                      <a:pt x="125" y="20"/>
                      <a:pt x="123" y="20"/>
                    </a:cubicBezTo>
                    <a:cubicBezTo>
                      <a:pt x="123" y="20"/>
                      <a:pt x="123" y="21"/>
                      <a:pt x="123" y="21"/>
                    </a:cubicBezTo>
                    <a:cubicBezTo>
                      <a:pt x="122" y="24"/>
                      <a:pt x="121" y="28"/>
                      <a:pt x="116" y="33"/>
                    </a:cubicBezTo>
                    <a:cubicBezTo>
                      <a:pt x="114" y="37"/>
                      <a:pt x="111" y="40"/>
                      <a:pt x="108" y="38"/>
                    </a:cubicBezTo>
                    <a:cubicBezTo>
                      <a:pt x="104" y="37"/>
                      <a:pt x="104" y="34"/>
                      <a:pt x="104" y="30"/>
                    </a:cubicBezTo>
                    <a:cubicBezTo>
                      <a:pt x="105" y="22"/>
                      <a:pt x="104" y="17"/>
                      <a:pt x="99" y="17"/>
                    </a:cubicBezTo>
                    <a:cubicBezTo>
                      <a:pt x="92" y="16"/>
                      <a:pt x="79" y="22"/>
                      <a:pt x="70" y="28"/>
                    </a:cubicBezTo>
                    <a:cubicBezTo>
                      <a:pt x="73" y="35"/>
                      <a:pt x="74" y="41"/>
                      <a:pt x="71" y="45"/>
                    </a:cubicBezTo>
                    <a:cubicBezTo>
                      <a:pt x="69" y="47"/>
                      <a:pt x="66" y="50"/>
                      <a:pt x="60" y="48"/>
                    </a:cubicBezTo>
                    <a:cubicBezTo>
                      <a:pt x="51" y="45"/>
                      <a:pt x="52" y="39"/>
                      <a:pt x="52" y="37"/>
                    </a:cubicBezTo>
                    <a:cubicBezTo>
                      <a:pt x="53" y="34"/>
                      <a:pt x="56" y="30"/>
                      <a:pt x="61" y="26"/>
                    </a:cubicBezTo>
                    <a:cubicBezTo>
                      <a:pt x="60" y="25"/>
                      <a:pt x="60" y="25"/>
                      <a:pt x="60" y="24"/>
                    </a:cubicBezTo>
                    <a:cubicBezTo>
                      <a:pt x="55" y="16"/>
                      <a:pt x="46" y="7"/>
                      <a:pt x="37" y="7"/>
                    </a:cubicBezTo>
                    <a:cubicBezTo>
                      <a:pt x="28" y="7"/>
                      <a:pt x="21" y="11"/>
                      <a:pt x="15" y="18"/>
                    </a:cubicBezTo>
                    <a:cubicBezTo>
                      <a:pt x="19" y="34"/>
                      <a:pt x="18" y="51"/>
                      <a:pt x="14" y="56"/>
                    </a:cubicBezTo>
                    <a:cubicBezTo>
                      <a:pt x="13" y="58"/>
                      <a:pt x="11" y="58"/>
                      <a:pt x="10" y="58"/>
                    </a:cubicBezTo>
                    <a:close/>
                    <a:moveTo>
                      <a:pt x="10" y="28"/>
                    </a:moveTo>
                    <a:cubicBezTo>
                      <a:pt x="8" y="34"/>
                      <a:pt x="8" y="41"/>
                      <a:pt x="10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1" y="44"/>
                      <a:pt x="11" y="36"/>
                      <a:pt x="10" y="28"/>
                    </a:cubicBezTo>
                    <a:close/>
                    <a:moveTo>
                      <a:pt x="64" y="33"/>
                    </a:moveTo>
                    <a:cubicBezTo>
                      <a:pt x="61" y="35"/>
                      <a:pt x="60" y="37"/>
                      <a:pt x="59" y="39"/>
                    </a:cubicBezTo>
                    <a:cubicBezTo>
                      <a:pt x="59" y="39"/>
                      <a:pt x="59" y="40"/>
                      <a:pt x="62" y="41"/>
                    </a:cubicBezTo>
                    <a:cubicBezTo>
                      <a:pt x="64" y="41"/>
                      <a:pt x="65" y="41"/>
                      <a:pt x="65" y="41"/>
                    </a:cubicBezTo>
                    <a:cubicBezTo>
                      <a:pt x="66" y="40"/>
                      <a:pt x="66" y="37"/>
                      <a:pt x="64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109"/>
              <p:cNvSpPr>
                <a:spLocks noEditPoints="1"/>
              </p:cNvSpPr>
              <p:nvPr/>
            </p:nvSpPr>
            <p:spPr bwMode="auto">
              <a:xfrm>
                <a:off x="3548063" y="4525963"/>
                <a:ext cx="271463" cy="271463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13 h 72"/>
                  <a:gd name="T12" fmla="*/ 13 w 72"/>
                  <a:gd name="T13" fmla="*/ 36 h 72"/>
                  <a:gd name="T14" fmla="*/ 36 w 72"/>
                  <a:gd name="T15" fmla="*/ 59 h 72"/>
                  <a:gd name="T16" fmla="*/ 58 w 72"/>
                  <a:gd name="T17" fmla="*/ 36 h 72"/>
                  <a:gd name="T18" fmla="*/ 36 w 72"/>
                  <a:gd name="T19" fmla="*/ 1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13"/>
                    </a:moveTo>
                    <a:cubicBezTo>
                      <a:pt x="23" y="13"/>
                      <a:pt x="13" y="23"/>
                      <a:pt x="13" y="36"/>
                    </a:cubicBezTo>
                    <a:cubicBezTo>
                      <a:pt x="13" y="49"/>
                      <a:pt x="23" y="59"/>
                      <a:pt x="36" y="59"/>
                    </a:cubicBezTo>
                    <a:cubicBezTo>
                      <a:pt x="48" y="59"/>
                      <a:pt x="58" y="49"/>
                      <a:pt x="58" y="36"/>
                    </a:cubicBezTo>
                    <a:cubicBezTo>
                      <a:pt x="58" y="23"/>
                      <a:pt x="48" y="13"/>
                      <a:pt x="3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110"/>
              <p:cNvSpPr>
                <a:spLocks noEditPoints="1"/>
              </p:cNvSpPr>
              <p:nvPr/>
            </p:nvSpPr>
            <p:spPr bwMode="auto">
              <a:xfrm>
                <a:off x="3536951" y="4522788"/>
                <a:ext cx="293688" cy="277813"/>
              </a:xfrm>
              <a:custGeom>
                <a:avLst/>
                <a:gdLst>
                  <a:gd name="T0" fmla="*/ 47 w 78"/>
                  <a:gd name="T1" fmla="*/ 74 h 74"/>
                  <a:gd name="T2" fmla="*/ 31 w 78"/>
                  <a:gd name="T3" fmla="*/ 74 h 74"/>
                  <a:gd name="T4" fmla="*/ 19 w 78"/>
                  <a:gd name="T5" fmla="*/ 65 h 74"/>
                  <a:gd name="T6" fmla="*/ 6 w 78"/>
                  <a:gd name="T7" fmla="*/ 56 h 74"/>
                  <a:gd name="T8" fmla="*/ 2 w 78"/>
                  <a:gd name="T9" fmla="*/ 41 h 74"/>
                  <a:gd name="T10" fmla="*/ 6 w 78"/>
                  <a:gd name="T11" fmla="*/ 26 h 74"/>
                  <a:gd name="T12" fmla="*/ 11 w 78"/>
                  <a:gd name="T13" fmla="*/ 12 h 74"/>
                  <a:gd name="T14" fmla="*/ 24 w 78"/>
                  <a:gd name="T15" fmla="*/ 3 h 74"/>
                  <a:gd name="T16" fmla="*/ 39 w 78"/>
                  <a:gd name="T17" fmla="*/ 3 h 74"/>
                  <a:gd name="T18" fmla="*/ 54 w 78"/>
                  <a:gd name="T19" fmla="*/ 3 h 74"/>
                  <a:gd name="T20" fmla="*/ 67 w 78"/>
                  <a:gd name="T21" fmla="*/ 12 h 74"/>
                  <a:gd name="T22" fmla="*/ 71 w 78"/>
                  <a:gd name="T23" fmla="*/ 26 h 74"/>
                  <a:gd name="T24" fmla="*/ 76 w 78"/>
                  <a:gd name="T25" fmla="*/ 41 h 74"/>
                  <a:gd name="T26" fmla="*/ 71 w 78"/>
                  <a:gd name="T27" fmla="*/ 56 h 74"/>
                  <a:gd name="T28" fmla="*/ 59 w 78"/>
                  <a:gd name="T29" fmla="*/ 65 h 74"/>
                  <a:gd name="T30" fmla="*/ 49 w 78"/>
                  <a:gd name="T31" fmla="*/ 74 h 74"/>
                  <a:gd name="T32" fmla="*/ 41 w 78"/>
                  <a:gd name="T33" fmla="*/ 58 h 74"/>
                  <a:gd name="T34" fmla="*/ 49 w 78"/>
                  <a:gd name="T35" fmla="*/ 55 h 74"/>
                  <a:gd name="T36" fmla="*/ 58 w 78"/>
                  <a:gd name="T37" fmla="*/ 51 h 74"/>
                  <a:gd name="T38" fmla="*/ 59 w 78"/>
                  <a:gd name="T39" fmla="*/ 42 h 74"/>
                  <a:gd name="T40" fmla="*/ 59 w 78"/>
                  <a:gd name="T41" fmla="*/ 32 h 74"/>
                  <a:gd name="T42" fmla="*/ 58 w 78"/>
                  <a:gd name="T43" fmla="*/ 23 h 74"/>
                  <a:gd name="T44" fmla="*/ 49 w 78"/>
                  <a:gd name="T45" fmla="*/ 19 h 74"/>
                  <a:gd name="T46" fmla="*/ 41 w 78"/>
                  <a:gd name="T47" fmla="*/ 16 h 74"/>
                  <a:gd name="T48" fmla="*/ 31 w 78"/>
                  <a:gd name="T49" fmla="*/ 15 h 74"/>
                  <a:gd name="T50" fmla="*/ 25 w 78"/>
                  <a:gd name="T51" fmla="*/ 21 h 74"/>
                  <a:gd name="T52" fmla="*/ 20 w 78"/>
                  <a:gd name="T53" fmla="*/ 29 h 74"/>
                  <a:gd name="T54" fmla="*/ 15 w 78"/>
                  <a:gd name="T55" fmla="*/ 37 h 74"/>
                  <a:gd name="T56" fmla="*/ 20 w 78"/>
                  <a:gd name="T57" fmla="*/ 45 h 74"/>
                  <a:gd name="T58" fmla="*/ 25 w 78"/>
                  <a:gd name="T59" fmla="*/ 53 h 74"/>
                  <a:gd name="T60" fmla="*/ 31 w 78"/>
                  <a:gd name="T61" fmla="*/ 59 h 74"/>
                  <a:gd name="T62" fmla="*/ 39 w 78"/>
                  <a:gd name="T63" fmla="*/ 5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8" h="74">
                    <a:moveTo>
                      <a:pt x="49" y="74"/>
                    </a:moveTo>
                    <a:cubicBezTo>
                      <a:pt x="48" y="74"/>
                      <a:pt x="47" y="74"/>
                      <a:pt x="47" y="74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8" y="74"/>
                      <a:pt x="25" y="73"/>
                      <a:pt x="24" y="71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8" y="61"/>
                      <a:pt x="7" y="59"/>
                      <a:pt x="6" y="56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8"/>
                      <a:pt x="0" y="35"/>
                      <a:pt x="2" y="33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8" y="13"/>
                      <a:pt x="11" y="12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1"/>
                      <a:pt x="28" y="0"/>
                      <a:pt x="31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2" y="1"/>
                      <a:pt x="54" y="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9" y="13"/>
                      <a:pt x="71" y="15"/>
                      <a:pt x="71" y="18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5"/>
                      <a:pt x="78" y="38"/>
                      <a:pt x="76" y="41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56"/>
                      <a:pt x="71" y="56"/>
                      <a:pt x="71" y="56"/>
                    </a:cubicBezTo>
                    <a:cubicBezTo>
                      <a:pt x="71" y="59"/>
                      <a:pt x="69" y="61"/>
                      <a:pt x="67" y="62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3" y="73"/>
                      <a:pt x="51" y="74"/>
                      <a:pt x="49" y="74"/>
                    </a:cubicBezTo>
                    <a:close/>
                    <a:moveTo>
                      <a:pt x="39" y="58"/>
                    </a:moveTo>
                    <a:cubicBezTo>
                      <a:pt x="39" y="58"/>
                      <a:pt x="40" y="58"/>
                      <a:pt x="41" y="58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50" y="54"/>
                      <a:pt x="51" y="53"/>
                      <a:pt x="52" y="53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8" y="44"/>
                      <a:pt x="58" y="43"/>
                      <a:pt x="59" y="42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0" y="20"/>
                      <a:pt x="49" y="19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39" y="17"/>
                      <a:pt x="38" y="17"/>
                      <a:pt x="37" y="16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30"/>
                      <a:pt x="19" y="31"/>
                      <a:pt x="18" y="32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9" y="43"/>
                      <a:pt x="19" y="44"/>
                      <a:pt x="20" y="45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6" y="53"/>
                      <a:pt x="27" y="54"/>
                      <a:pt x="28" y="55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38" y="58"/>
                      <a:pt x="39" y="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111"/>
              <p:cNvSpPr>
                <a:spLocks/>
              </p:cNvSpPr>
              <p:nvPr/>
            </p:nvSpPr>
            <p:spPr bwMode="auto">
              <a:xfrm>
                <a:off x="3695701" y="4756150"/>
                <a:ext cx="101600" cy="107950"/>
              </a:xfrm>
              <a:custGeom>
                <a:avLst/>
                <a:gdLst>
                  <a:gd name="T0" fmla="*/ 19 w 27"/>
                  <a:gd name="T1" fmla="*/ 29 h 29"/>
                  <a:gd name="T2" fmla="*/ 14 w 27"/>
                  <a:gd name="T3" fmla="*/ 27 h 29"/>
                  <a:gd name="T4" fmla="*/ 3 w 27"/>
                  <a:gd name="T5" fmla="*/ 12 h 29"/>
                  <a:gd name="T6" fmla="*/ 4 w 27"/>
                  <a:gd name="T7" fmla="*/ 2 h 29"/>
                  <a:gd name="T8" fmla="*/ 13 w 27"/>
                  <a:gd name="T9" fmla="*/ 4 h 29"/>
                  <a:gd name="T10" fmla="*/ 25 w 27"/>
                  <a:gd name="T11" fmla="*/ 18 h 29"/>
                  <a:gd name="T12" fmla="*/ 23 w 27"/>
                  <a:gd name="T13" fmla="*/ 28 h 29"/>
                  <a:gd name="T14" fmla="*/ 19 w 27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9">
                    <a:moveTo>
                      <a:pt x="19" y="29"/>
                    </a:moveTo>
                    <a:cubicBezTo>
                      <a:pt x="17" y="29"/>
                      <a:pt x="15" y="28"/>
                      <a:pt x="14" y="2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9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7" y="21"/>
                      <a:pt x="26" y="26"/>
                      <a:pt x="23" y="28"/>
                    </a:cubicBezTo>
                    <a:cubicBezTo>
                      <a:pt x="22" y="29"/>
                      <a:pt x="21" y="29"/>
                      <a:pt x="19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112"/>
              <p:cNvSpPr>
                <a:spLocks/>
              </p:cNvSpPr>
              <p:nvPr/>
            </p:nvSpPr>
            <p:spPr bwMode="auto">
              <a:xfrm>
                <a:off x="3571876" y="4756150"/>
                <a:ext cx="96838" cy="107950"/>
              </a:xfrm>
              <a:custGeom>
                <a:avLst/>
                <a:gdLst>
                  <a:gd name="T0" fmla="*/ 7 w 26"/>
                  <a:gd name="T1" fmla="*/ 29 h 29"/>
                  <a:gd name="T2" fmla="*/ 3 w 26"/>
                  <a:gd name="T3" fmla="*/ 28 h 29"/>
                  <a:gd name="T4" fmla="*/ 2 w 26"/>
                  <a:gd name="T5" fmla="*/ 18 h 29"/>
                  <a:gd name="T6" fmla="*/ 13 w 26"/>
                  <a:gd name="T7" fmla="*/ 4 h 29"/>
                  <a:gd name="T8" fmla="*/ 23 w 26"/>
                  <a:gd name="T9" fmla="*/ 2 h 29"/>
                  <a:gd name="T10" fmla="*/ 24 w 26"/>
                  <a:gd name="T11" fmla="*/ 12 h 29"/>
                  <a:gd name="T12" fmla="*/ 13 w 26"/>
                  <a:gd name="T13" fmla="*/ 27 h 29"/>
                  <a:gd name="T14" fmla="*/ 7 w 26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9">
                    <a:moveTo>
                      <a:pt x="7" y="29"/>
                    </a:moveTo>
                    <a:cubicBezTo>
                      <a:pt x="6" y="29"/>
                      <a:pt x="4" y="29"/>
                      <a:pt x="3" y="28"/>
                    </a:cubicBezTo>
                    <a:cubicBezTo>
                      <a:pt x="0" y="26"/>
                      <a:pt x="0" y="21"/>
                      <a:pt x="2" y="1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20" y="0"/>
                      <a:pt x="23" y="2"/>
                    </a:cubicBezTo>
                    <a:cubicBezTo>
                      <a:pt x="26" y="4"/>
                      <a:pt x="26" y="9"/>
                      <a:pt x="24" y="12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1" y="28"/>
                      <a:pt x="9" y="29"/>
                      <a:pt x="7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113"/>
              <p:cNvSpPr>
                <a:spLocks/>
              </p:cNvSpPr>
              <p:nvPr/>
            </p:nvSpPr>
            <p:spPr bwMode="auto">
              <a:xfrm>
                <a:off x="4654551" y="5041900"/>
                <a:ext cx="390525" cy="574675"/>
              </a:xfrm>
              <a:custGeom>
                <a:avLst/>
                <a:gdLst>
                  <a:gd name="T0" fmla="*/ 0 w 104"/>
                  <a:gd name="T1" fmla="*/ 69 h 153"/>
                  <a:gd name="T2" fmla="*/ 6 w 104"/>
                  <a:gd name="T3" fmla="*/ 148 h 153"/>
                  <a:gd name="T4" fmla="*/ 10 w 104"/>
                  <a:gd name="T5" fmla="*/ 150 h 153"/>
                  <a:gd name="T6" fmla="*/ 10 w 104"/>
                  <a:gd name="T7" fmla="*/ 149 h 153"/>
                  <a:gd name="T8" fmla="*/ 40 w 104"/>
                  <a:gd name="T9" fmla="*/ 79 h 153"/>
                  <a:gd name="T10" fmla="*/ 38 w 104"/>
                  <a:gd name="T11" fmla="*/ 71 h 153"/>
                  <a:gd name="T12" fmla="*/ 48 w 104"/>
                  <a:gd name="T13" fmla="*/ 67 h 153"/>
                  <a:gd name="T14" fmla="*/ 52 w 104"/>
                  <a:gd name="T15" fmla="*/ 76 h 153"/>
                  <a:gd name="T16" fmla="*/ 44 w 104"/>
                  <a:gd name="T17" fmla="*/ 81 h 153"/>
                  <a:gd name="T18" fmla="*/ 14 w 104"/>
                  <a:gd name="T19" fmla="*/ 151 h 153"/>
                  <a:gd name="T20" fmla="*/ 14 w 104"/>
                  <a:gd name="T21" fmla="*/ 151 h 153"/>
                  <a:gd name="T22" fmla="*/ 18 w 104"/>
                  <a:gd name="T23" fmla="*/ 153 h 153"/>
                  <a:gd name="T24" fmla="*/ 80 w 104"/>
                  <a:gd name="T25" fmla="*/ 104 h 153"/>
                  <a:gd name="T26" fmla="*/ 89 w 104"/>
                  <a:gd name="T27" fmla="*/ 65 h 153"/>
                  <a:gd name="T28" fmla="*/ 104 w 104"/>
                  <a:gd name="T29" fmla="*/ 28 h 153"/>
                  <a:gd name="T30" fmla="*/ 70 w 104"/>
                  <a:gd name="T31" fmla="*/ 17 h 153"/>
                  <a:gd name="T32" fmla="*/ 38 w 104"/>
                  <a:gd name="T33" fmla="*/ 0 h 153"/>
                  <a:gd name="T34" fmla="*/ 22 w 104"/>
                  <a:gd name="T35" fmla="*/ 36 h 153"/>
                  <a:gd name="T36" fmla="*/ 0 w 104"/>
                  <a:gd name="T37" fmla="*/ 6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4" h="153">
                    <a:moveTo>
                      <a:pt x="0" y="69"/>
                    </a:moveTo>
                    <a:cubicBezTo>
                      <a:pt x="15" y="82"/>
                      <a:pt x="18" y="114"/>
                      <a:pt x="6" y="148"/>
                    </a:cubicBezTo>
                    <a:cubicBezTo>
                      <a:pt x="10" y="150"/>
                      <a:pt x="10" y="150"/>
                      <a:pt x="10" y="150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38" y="77"/>
                      <a:pt x="37" y="74"/>
                      <a:pt x="38" y="71"/>
                    </a:cubicBezTo>
                    <a:cubicBezTo>
                      <a:pt x="40" y="67"/>
                      <a:pt x="44" y="65"/>
                      <a:pt x="48" y="67"/>
                    </a:cubicBezTo>
                    <a:cubicBezTo>
                      <a:pt x="52" y="68"/>
                      <a:pt x="54" y="73"/>
                      <a:pt x="52" y="76"/>
                    </a:cubicBezTo>
                    <a:cubicBezTo>
                      <a:pt x="51" y="80"/>
                      <a:pt x="48" y="81"/>
                      <a:pt x="44" y="81"/>
                    </a:cubicBezTo>
                    <a:cubicBezTo>
                      <a:pt x="14" y="151"/>
                      <a:pt x="14" y="151"/>
                      <a:pt x="14" y="151"/>
                    </a:cubicBezTo>
                    <a:cubicBezTo>
                      <a:pt x="14" y="151"/>
                      <a:pt x="14" y="151"/>
                      <a:pt x="14" y="151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35" y="122"/>
                      <a:pt x="60" y="102"/>
                      <a:pt x="80" y="104"/>
                    </a:cubicBezTo>
                    <a:cubicBezTo>
                      <a:pt x="82" y="92"/>
                      <a:pt x="85" y="78"/>
                      <a:pt x="89" y="65"/>
                    </a:cubicBezTo>
                    <a:cubicBezTo>
                      <a:pt x="93" y="52"/>
                      <a:pt x="98" y="39"/>
                      <a:pt x="104" y="28"/>
                    </a:cubicBezTo>
                    <a:cubicBezTo>
                      <a:pt x="93" y="26"/>
                      <a:pt x="81" y="22"/>
                      <a:pt x="70" y="17"/>
                    </a:cubicBezTo>
                    <a:cubicBezTo>
                      <a:pt x="58" y="12"/>
                      <a:pt x="47" y="6"/>
                      <a:pt x="38" y="0"/>
                    </a:cubicBezTo>
                    <a:cubicBezTo>
                      <a:pt x="34" y="12"/>
                      <a:pt x="28" y="24"/>
                      <a:pt x="22" y="36"/>
                    </a:cubicBezTo>
                    <a:cubicBezTo>
                      <a:pt x="15" y="48"/>
                      <a:pt x="7" y="60"/>
                      <a:pt x="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114"/>
              <p:cNvSpPr>
                <a:spLocks/>
              </p:cNvSpPr>
              <p:nvPr/>
            </p:nvSpPr>
            <p:spPr bwMode="auto">
              <a:xfrm>
                <a:off x="4797426" y="3635375"/>
                <a:ext cx="838200" cy="1511300"/>
              </a:xfrm>
              <a:custGeom>
                <a:avLst/>
                <a:gdLst>
                  <a:gd name="T0" fmla="*/ 196 w 223"/>
                  <a:gd name="T1" fmla="*/ 87 h 402"/>
                  <a:gd name="T2" fmla="*/ 140 w 223"/>
                  <a:gd name="T3" fmla="*/ 62 h 402"/>
                  <a:gd name="T4" fmla="*/ 0 w 223"/>
                  <a:gd name="T5" fmla="*/ 374 h 402"/>
                  <a:gd name="T6" fmla="*/ 65 w 223"/>
                  <a:gd name="T7" fmla="*/ 402 h 402"/>
                  <a:gd name="T8" fmla="*/ 196 w 223"/>
                  <a:gd name="T9" fmla="*/ 87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402">
                    <a:moveTo>
                      <a:pt x="196" y="87"/>
                    </a:moveTo>
                    <a:cubicBezTo>
                      <a:pt x="223" y="24"/>
                      <a:pt x="167" y="0"/>
                      <a:pt x="140" y="62"/>
                    </a:cubicBezTo>
                    <a:cubicBezTo>
                      <a:pt x="93" y="166"/>
                      <a:pt x="47" y="270"/>
                      <a:pt x="0" y="374"/>
                    </a:cubicBezTo>
                    <a:cubicBezTo>
                      <a:pt x="22" y="384"/>
                      <a:pt x="43" y="393"/>
                      <a:pt x="65" y="402"/>
                    </a:cubicBezTo>
                    <a:cubicBezTo>
                      <a:pt x="109" y="297"/>
                      <a:pt x="152" y="192"/>
                      <a:pt x="196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115"/>
              <p:cNvSpPr>
                <a:spLocks/>
              </p:cNvSpPr>
              <p:nvPr/>
            </p:nvSpPr>
            <p:spPr bwMode="auto">
              <a:xfrm>
                <a:off x="4778376" y="5041900"/>
                <a:ext cx="266700" cy="142875"/>
              </a:xfrm>
              <a:custGeom>
                <a:avLst/>
                <a:gdLst>
                  <a:gd name="T0" fmla="*/ 168 w 168"/>
                  <a:gd name="T1" fmla="*/ 68 h 90"/>
                  <a:gd name="T2" fmla="*/ 9 w 168"/>
                  <a:gd name="T3" fmla="*/ 0 h 90"/>
                  <a:gd name="T4" fmla="*/ 0 w 168"/>
                  <a:gd name="T5" fmla="*/ 23 h 90"/>
                  <a:gd name="T6" fmla="*/ 158 w 168"/>
                  <a:gd name="T7" fmla="*/ 90 h 90"/>
                  <a:gd name="T8" fmla="*/ 168 w 168"/>
                  <a:gd name="T9" fmla="*/ 6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90">
                    <a:moveTo>
                      <a:pt x="168" y="68"/>
                    </a:moveTo>
                    <a:lnTo>
                      <a:pt x="9" y="0"/>
                    </a:lnTo>
                    <a:lnTo>
                      <a:pt x="0" y="23"/>
                    </a:lnTo>
                    <a:lnTo>
                      <a:pt x="158" y="90"/>
                    </a:lnTo>
                    <a:lnTo>
                      <a:pt x="168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116"/>
              <p:cNvSpPr>
                <a:spLocks/>
              </p:cNvSpPr>
              <p:nvPr/>
            </p:nvSpPr>
            <p:spPr bwMode="auto">
              <a:xfrm>
                <a:off x="5157788" y="3176588"/>
                <a:ext cx="698500" cy="1093788"/>
              </a:xfrm>
              <a:custGeom>
                <a:avLst/>
                <a:gdLst>
                  <a:gd name="T0" fmla="*/ 79 w 186"/>
                  <a:gd name="T1" fmla="*/ 291 h 291"/>
                  <a:gd name="T2" fmla="*/ 178 w 186"/>
                  <a:gd name="T3" fmla="*/ 60 h 291"/>
                  <a:gd name="T4" fmla="*/ 163 w 186"/>
                  <a:gd name="T5" fmla="*/ 15 h 291"/>
                  <a:gd name="T6" fmla="*/ 142 w 186"/>
                  <a:gd name="T7" fmla="*/ 7 h 291"/>
                  <a:gd name="T8" fmla="*/ 99 w 186"/>
                  <a:gd name="T9" fmla="*/ 26 h 291"/>
                  <a:gd name="T10" fmla="*/ 0 w 186"/>
                  <a:gd name="T11" fmla="*/ 257 h 291"/>
                  <a:gd name="T12" fmla="*/ 79 w 18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6" h="291">
                    <a:moveTo>
                      <a:pt x="79" y="291"/>
                    </a:moveTo>
                    <a:cubicBezTo>
                      <a:pt x="178" y="60"/>
                      <a:pt x="178" y="60"/>
                      <a:pt x="178" y="60"/>
                    </a:cubicBezTo>
                    <a:cubicBezTo>
                      <a:pt x="186" y="43"/>
                      <a:pt x="179" y="22"/>
                      <a:pt x="163" y="15"/>
                    </a:cubicBezTo>
                    <a:cubicBezTo>
                      <a:pt x="142" y="7"/>
                      <a:pt x="142" y="7"/>
                      <a:pt x="142" y="7"/>
                    </a:cubicBezTo>
                    <a:cubicBezTo>
                      <a:pt x="126" y="0"/>
                      <a:pt x="107" y="9"/>
                      <a:pt x="99" y="26"/>
                    </a:cubicBezTo>
                    <a:cubicBezTo>
                      <a:pt x="0" y="257"/>
                      <a:pt x="0" y="257"/>
                      <a:pt x="0" y="257"/>
                    </a:cubicBezTo>
                    <a:lnTo>
                      <a:pt x="79" y="2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117"/>
              <p:cNvSpPr>
                <a:spLocks/>
              </p:cNvSpPr>
              <p:nvPr/>
            </p:nvSpPr>
            <p:spPr bwMode="auto">
              <a:xfrm>
                <a:off x="5113338" y="3902075"/>
                <a:ext cx="112713" cy="117475"/>
              </a:xfrm>
              <a:custGeom>
                <a:avLst/>
                <a:gdLst>
                  <a:gd name="T0" fmla="*/ 13 w 30"/>
                  <a:gd name="T1" fmla="*/ 0 h 31"/>
                  <a:gd name="T2" fmla="*/ 0 w 30"/>
                  <a:gd name="T3" fmla="*/ 30 h 31"/>
                  <a:gd name="T4" fmla="*/ 26 w 30"/>
                  <a:gd name="T5" fmla="*/ 17 h 31"/>
                  <a:gd name="T6" fmla="*/ 13 w 30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1">
                    <a:moveTo>
                      <a:pt x="13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1" y="31"/>
                      <a:pt x="22" y="25"/>
                      <a:pt x="26" y="17"/>
                    </a:cubicBezTo>
                    <a:cubicBezTo>
                      <a:pt x="30" y="9"/>
                      <a:pt x="24" y="1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118"/>
              <p:cNvSpPr>
                <a:spLocks/>
              </p:cNvSpPr>
              <p:nvPr/>
            </p:nvSpPr>
            <p:spPr bwMode="auto">
              <a:xfrm>
                <a:off x="5135563" y="3275013"/>
                <a:ext cx="717550" cy="709613"/>
              </a:xfrm>
              <a:custGeom>
                <a:avLst/>
                <a:gdLst>
                  <a:gd name="T0" fmla="*/ 7 w 191"/>
                  <a:gd name="T1" fmla="*/ 189 h 189"/>
                  <a:gd name="T2" fmla="*/ 5 w 191"/>
                  <a:gd name="T3" fmla="*/ 189 h 189"/>
                  <a:gd name="T4" fmla="*/ 1 w 191"/>
                  <a:gd name="T5" fmla="*/ 180 h 189"/>
                  <a:gd name="T6" fmla="*/ 70 w 191"/>
                  <a:gd name="T7" fmla="*/ 21 h 189"/>
                  <a:gd name="T8" fmla="*/ 107 w 191"/>
                  <a:gd name="T9" fmla="*/ 6 h 189"/>
                  <a:gd name="T10" fmla="*/ 186 w 191"/>
                  <a:gd name="T11" fmla="*/ 40 h 189"/>
                  <a:gd name="T12" fmla="*/ 190 w 191"/>
                  <a:gd name="T13" fmla="*/ 49 h 189"/>
                  <a:gd name="T14" fmla="*/ 181 w 191"/>
                  <a:gd name="T15" fmla="*/ 52 h 189"/>
                  <a:gd name="T16" fmla="*/ 102 w 191"/>
                  <a:gd name="T17" fmla="*/ 18 h 189"/>
                  <a:gd name="T18" fmla="*/ 82 w 191"/>
                  <a:gd name="T19" fmla="*/ 27 h 189"/>
                  <a:gd name="T20" fmla="*/ 13 w 191"/>
                  <a:gd name="T21" fmla="*/ 185 h 189"/>
                  <a:gd name="T22" fmla="*/ 7 w 191"/>
                  <a:gd name="T23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1" h="189">
                    <a:moveTo>
                      <a:pt x="7" y="189"/>
                    </a:moveTo>
                    <a:cubicBezTo>
                      <a:pt x="7" y="189"/>
                      <a:pt x="6" y="189"/>
                      <a:pt x="5" y="189"/>
                    </a:cubicBezTo>
                    <a:cubicBezTo>
                      <a:pt x="1" y="187"/>
                      <a:pt x="0" y="184"/>
                      <a:pt x="1" y="180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6" y="7"/>
                      <a:pt x="93" y="0"/>
                      <a:pt x="107" y="6"/>
                    </a:cubicBezTo>
                    <a:cubicBezTo>
                      <a:pt x="186" y="40"/>
                      <a:pt x="186" y="40"/>
                      <a:pt x="186" y="40"/>
                    </a:cubicBezTo>
                    <a:cubicBezTo>
                      <a:pt x="190" y="42"/>
                      <a:pt x="191" y="46"/>
                      <a:pt x="190" y="49"/>
                    </a:cubicBezTo>
                    <a:cubicBezTo>
                      <a:pt x="188" y="52"/>
                      <a:pt x="185" y="54"/>
                      <a:pt x="181" y="5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94" y="15"/>
                      <a:pt x="85" y="19"/>
                      <a:pt x="82" y="27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12" y="188"/>
                      <a:pt x="10" y="189"/>
                      <a:pt x="7" y="1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119"/>
              <p:cNvSpPr>
                <a:spLocks/>
              </p:cNvSpPr>
              <p:nvPr/>
            </p:nvSpPr>
            <p:spPr bwMode="auto">
              <a:xfrm>
                <a:off x="2970213" y="1598613"/>
                <a:ext cx="769938" cy="931863"/>
              </a:xfrm>
              <a:custGeom>
                <a:avLst/>
                <a:gdLst>
                  <a:gd name="T0" fmla="*/ 167 w 205"/>
                  <a:gd name="T1" fmla="*/ 0 h 248"/>
                  <a:gd name="T2" fmla="*/ 71 w 205"/>
                  <a:gd name="T3" fmla="*/ 15 h 248"/>
                  <a:gd name="T4" fmla="*/ 4 w 205"/>
                  <a:gd name="T5" fmla="*/ 78 h 248"/>
                  <a:gd name="T6" fmla="*/ 18 w 205"/>
                  <a:gd name="T7" fmla="*/ 163 h 248"/>
                  <a:gd name="T8" fmla="*/ 101 w 205"/>
                  <a:gd name="T9" fmla="*/ 228 h 248"/>
                  <a:gd name="T10" fmla="*/ 205 w 205"/>
                  <a:gd name="T11" fmla="*/ 248 h 248"/>
                  <a:gd name="T12" fmla="*/ 167 w 205"/>
                  <a:gd name="T1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248">
                    <a:moveTo>
                      <a:pt x="167" y="0"/>
                    </a:moveTo>
                    <a:cubicBezTo>
                      <a:pt x="135" y="5"/>
                      <a:pt x="103" y="10"/>
                      <a:pt x="71" y="15"/>
                    </a:cubicBezTo>
                    <a:cubicBezTo>
                      <a:pt x="30" y="22"/>
                      <a:pt x="0" y="51"/>
                      <a:pt x="4" y="78"/>
                    </a:cubicBezTo>
                    <a:cubicBezTo>
                      <a:pt x="9" y="107"/>
                      <a:pt x="13" y="135"/>
                      <a:pt x="18" y="163"/>
                    </a:cubicBezTo>
                    <a:cubicBezTo>
                      <a:pt x="22" y="191"/>
                      <a:pt x="39" y="210"/>
                      <a:pt x="101" y="228"/>
                    </a:cubicBezTo>
                    <a:cubicBezTo>
                      <a:pt x="138" y="239"/>
                      <a:pt x="173" y="246"/>
                      <a:pt x="205" y="248"/>
                    </a:cubicBezTo>
                    <a:lnTo>
                      <a:pt x="16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120"/>
              <p:cNvSpPr>
                <a:spLocks/>
              </p:cNvSpPr>
              <p:nvPr/>
            </p:nvSpPr>
            <p:spPr bwMode="auto">
              <a:xfrm>
                <a:off x="3594101" y="1524000"/>
                <a:ext cx="736600" cy="1006475"/>
              </a:xfrm>
              <a:custGeom>
                <a:avLst/>
                <a:gdLst>
                  <a:gd name="T0" fmla="*/ 0 w 196"/>
                  <a:gd name="T1" fmla="*/ 20 h 268"/>
                  <a:gd name="T2" fmla="*/ 96 w 196"/>
                  <a:gd name="T3" fmla="*/ 5 h 268"/>
                  <a:gd name="T4" fmla="*/ 179 w 196"/>
                  <a:gd name="T5" fmla="*/ 45 h 268"/>
                  <a:gd name="T6" fmla="*/ 192 w 196"/>
                  <a:gd name="T7" fmla="*/ 131 h 268"/>
                  <a:gd name="T8" fmla="*/ 132 w 196"/>
                  <a:gd name="T9" fmla="*/ 217 h 268"/>
                  <a:gd name="T10" fmla="*/ 39 w 196"/>
                  <a:gd name="T11" fmla="*/ 268 h 268"/>
                  <a:gd name="T12" fmla="*/ 0 w 196"/>
                  <a:gd name="T13" fmla="*/ 2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68">
                    <a:moveTo>
                      <a:pt x="0" y="20"/>
                    </a:moveTo>
                    <a:cubicBezTo>
                      <a:pt x="32" y="15"/>
                      <a:pt x="64" y="10"/>
                      <a:pt x="96" y="5"/>
                    </a:cubicBezTo>
                    <a:cubicBezTo>
                      <a:pt x="138" y="0"/>
                      <a:pt x="174" y="18"/>
                      <a:pt x="179" y="45"/>
                    </a:cubicBezTo>
                    <a:cubicBezTo>
                      <a:pt x="183" y="74"/>
                      <a:pt x="187" y="102"/>
                      <a:pt x="192" y="131"/>
                    </a:cubicBezTo>
                    <a:cubicBezTo>
                      <a:pt x="196" y="158"/>
                      <a:pt x="186" y="181"/>
                      <a:pt x="132" y="217"/>
                    </a:cubicBezTo>
                    <a:cubicBezTo>
                      <a:pt x="100" y="239"/>
                      <a:pt x="69" y="256"/>
                      <a:pt x="39" y="268"/>
                    </a:cubicBezTo>
                    <a:lnTo>
                      <a:pt x="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121"/>
              <p:cNvSpPr>
                <a:spLocks/>
              </p:cNvSpPr>
              <p:nvPr/>
            </p:nvSpPr>
            <p:spPr bwMode="auto">
              <a:xfrm>
                <a:off x="2417763" y="1516063"/>
                <a:ext cx="2401888" cy="698500"/>
              </a:xfrm>
              <a:custGeom>
                <a:avLst/>
                <a:gdLst>
                  <a:gd name="T0" fmla="*/ 802 w 1513"/>
                  <a:gd name="T1" fmla="*/ 440 h 440"/>
                  <a:gd name="T2" fmla="*/ 0 w 1513"/>
                  <a:gd name="T3" fmla="*/ 267 h 440"/>
                  <a:gd name="T4" fmla="*/ 0 w 1513"/>
                  <a:gd name="T5" fmla="*/ 234 h 440"/>
                  <a:gd name="T6" fmla="*/ 1508 w 1513"/>
                  <a:gd name="T7" fmla="*/ 0 h 440"/>
                  <a:gd name="T8" fmla="*/ 1513 w 1513"/>
                  <a:gd name="T9" fmla="*/ 31 h 440"/>
                  <a:gd name="T10" fmla="*/ 802 w 1513"/>
                  <a:gd name="T11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3" h="440">
                    <a:moveTo>
                      <a:pt x="802" y="440"/>
                    </a:moveTo>
                    <a:lnTo>
                      <a:pt x="0" y="267"/>
                    </a:lnTo>
                    <a:lnTo>
                      <a:pt x="0" y="234"/>
                    </a:lnTo>
                    <a:lnTo>
                      <a:pt x="1508" y="0"/>
                    </a:lnTo>
                    <a:lnTo>
                      <a:pt x="1513" y="31"/>
                    </a:lnTo>
                    <a:lnTo>
                      <a:pt x="802" y="4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122"/>
              <p:cNvSpPr>
                <a:spLocks/>
              </p:cNvSpPr>
              <p:nvPr/>
            </p:nvSpPr>
            <p:spPr bwMode="auto">
              <a:xfrm>
                <a:off x="2409826" y="1241425"/>
                <a:ext cx="2401888" cy="923925"/>
              </a:xfrm>
              <a:custGeom>
                <a:avLst/>
                <a:gdLst>
                  <a:gd name="T0" fmla="*/ 803 w 1513"/>
                  <a:gd name="T1" fmla="*/ 582 h 582"/>
                  <a:gd name="T2" fmla="*/ 0 w 1513"/>
                  <a:gd name="T3" fmla="*/ 410 h 582"/>
                  <a:gd name="T4" fmla="*/ 713 w 1513"/>
                  <a:gd name="T5" fmla="*/ 0 h 582"/>
                  <a:gd name="T6" fmla="*/ 1513 w 1513"/>
                  <a:gd name="T7" fmla="*/ 173 h 582"/>
                  <a:gd name="T8" fmla="*/ 803 w 1513"/>
                  <a:gd name="T9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3" h="582">
                    <a:moveTo>
                      <a:pt x="803" y="582"/>
                    </a:moveTo>
                    <a:lnTo>
                      <a:pt x="0" y="410"/>
                    </a:lnTo>
                    <a:lnTo>
                      <a:pt x="713" y="0"/>
                    </a:lnTo>
                    <a:lnTo>
                      <a:pt x="1513" y="173"/>
                    </a:lnTo>
                    <a:lnTo>
                      <a:pt x="803" y="5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123"/>
              <p:cNvSpPr>
                <a:spLocks/>
              </p:cNvSpPr>
              <p:nvPr/>
            </p:nvSpPr>
            <p:spPr bwMode="auto">
              <a:xfrm>
                <a:off x="3560763" y="1565275"/>
                <a:ext cx="904875" cy="522288"/>
              </a:xfrm>
              <a:custGeom>
                <a:avLst/>
                <a:gdLst>
                  <a:gd name="T0" fmla="*/ 234 w 241"/>
                  <a:gd name="T1" fmla="*/ 139 h 139"/>
                  <a:gd name="T2" fmla="*/ 228 w 241"/>
                  <a:gd name="T3" fmla="*/ 133 h 139"/>
                  <a:gd name="T4" fmla="*/ 217 w 241"/>
                  <a:gd name="T5" fmla="*/ 59 h 139"/>
                  <a:gd name="T6" fmla="*/ 5 w 241"/>
                  <a:gd name="T7" fmla="*/ 13 h 139"/>
                  <a:gd name="T8" fmla="*/ 0 w 241"/>
                  <a:gd name="T9" fmla="*/ 6 h 139"/>
                  <a:gd name="T10" fmla="*/ 7 w 241"/>
                  <a:gd name="T11" fmla="*/ 1 h 139"/>
                  <a:gd name="T12" fmla="*/ 223 w 241"/>
                  <a:gd name="T13" fmla="*/ 48 h 139"/>
                  <a:gd name="T14" fmla="*/ 228 w 241"/>
                  <a:gd name="T15" fmla="*/ 53 h 139"/>
                  <a:gd name="T16" fmla="*/ 240 w 241"/>
                  <a:gd name="T17" fmla="*/ 132 h 139"/>
                  <a:gd name="T18" fmla="*/ 235 w 241"/>
                  <a:gd name="T19" fmla="*/ 138 h 139"/>
                  <a:gd name="T20" fmla="*/ 234 w 241"/>
                  <a:gd name="T2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1" h="139">
                    <a:moveTo>
                      <a:pt x="234" y="139"/>
                    </a:moveTo>
                    <a:cubicBezTo>
                      <a:pt x="231" y="139"/>
                      <a:pt x="229" y="136"/>
                      <a:pt x="228" y="133"/>
                    </a:cubicBezTo>
                    <a:cubicBezTo>
                      <a:pt x="217" y="59"/>
                      <a:pt x="217" y="59"/>
                      <a:pt x="217" y="5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1" y="2"/>
                      <a:pt x="4" y="0"/>
                      <a:pt x="7" y="1"/>
                    </a:cubicBezTo>
                    <a:cubicBezTo>
                      <a:pt x="223" y="48"/>
                      <a:pt x="223" y="48"/>
                      <a:pt x="223" y="48"/>
                    </a:cubicBezTo>
                    <a:cubicBezTo>
                      <a:pt x="226" y="49"/>
                      <a:pt x="228" y="50"/>
                      <a:pt x="228" y="53"/>
                    </a:cubicBezTo>
                    <a:cubicBezTo>
                      <a:pt x="240" y="132"/>
                      <a:pt x="240" y="132"/>
                      <a:pt x="240" y="132"/>
                    </a:cubicBezTo>
                    <a:cubicBezTo>
                      <a:pt x="241" y="135"/>
                      <a:pt x="238" y="138"/>
                      <a:pt x="235" y="138"/>
                    </a:cubicBezTo>
                    <a:cubicBezTo>
                      <a:pt x="235" y="139"/>
                      <a:pt x="235" y="139"/>
                      <a:pt x="234" y="1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Freeform 124"/>
              <p:cNvSpPr>
                <a:spLocks/>
              </p:cNvSpPr>
              <p:nvPr/>
            </p:nvSpPr>
            <p:spPr bwMode="auto">
              <a:xfrm>
                <a:off x="3594101" y="1590675"/>
                <a:ext cx="804863" cy="206375"/>
              </a:xfrm>
              <a:custGeom>
                <a:avLst/>
                <a:gdLst>
                  <a:gd name="T0" fmla="*/ 208 w 214"/>
                  <a:gd name="T1" fmla="*/ 55 h 55"/>
                  <a:gd name="T2" fmla="*/ 207 w 214"/>
                  <a:gd name="T3" fmla="*/ 55 h 55"/>
                  <a:gd name="T4" fmla="*/ 5 w 214"/>
                  <a:gd name="T5" fmla="*/ 11 h 55"/>
                  <a:gd name="T6" fmla="*/ 1 w 214"/>
                  <a:gd name="T7" fmla="*/ 5 h 55"/>
                  <a:gd name="T8" fmla="*/ 8 w 214"/>
                  <a:gd name="T9" fmla="*/ 0 h 55"/>
                  <a:gd name="T10" fmla="*/ 209 w 214"/>
                  <a:gd name="T11" fmla="*/ 44 h 55"/>
                  <a:gd name="T12" fmla="*/ 214 w 214"/>
                  <a:gd name="T13" fmla="*/ 51 h 55"/>
                  <a:gd name="T14" fmla="*/ 208 w 214"/>
                  <a:gd name="T1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4" h="55">
                    <a:moveTo>
                      <a:pt x="208" y="55"/>
                    </a:moveTo>
                    <a:cubicBezTo>
                      <a:pt x="208" y="55"/>
                      <a:pt x="207" y="55"/>
                      <a:pt x="207" y="5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209" y="44"/>
                      <a:pt x="209" y="44"/>
                      <a:pt x="209" y="44"/>
                    </a:cubicBezTo>
                    <a:cubicBezTo>
                      <a:pt x="212" y="45"/>
                      <a:pt x="214" y="48"/>
                      <a:pt x="214" y="51"/>
                    </a:cubicBezTo>
                    <a:cubicBezTo>
                      <a:pt x="213" y="54"/>
                      <a:pt x="211" y="55"/>
                      <a:pt x="208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Freeform 125"/>
              <p:cNvSpPr>
                <a:spLocks/>
              </p:cNvSpPr>
              <p:nvPr/>
            </p:nvSpPr>
            <p:spPr bwMode="auto">
              <a:xfrm>
                <a:off x="3484563" y="1497013"/>
                <a:ext cx="274638" cy="198438"/>
              </a:xfrm>
              <a:custGeom>
                <a:avLst/>
                <a:gdLst>
                  <a:gd name="T0" fmla="*/ 71 w 73"/>
                  <a:gd name="T1" fmla="*/ 21 h 53"/>
                  <a:gd name="T2" fmla="*/ 40 w 73"/>
                  <a:gd name="T3" fmla="*/ 50 h 53"/>
                  <a:gd name="T4" fmla="*/ 2 w 73"/>
                  <a:gd name="T5" fmla="*/ 32 h 53"/>
                  <a:gd name="T6" fmla="*/ 33 w 73"/>
                  <a:gd name="T7" fmla="*/ 3 h 53"/>
                  <a:gd name="T8" fmla="*/ 71 w 73"/>
                  <a:gd name="T9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53">
                    <a:moveTo>
                      <a:pt x="71" y="21"/>
                    </a:moveTo>
                    <a:cubicBezTo>
                      <a:pt x="73" y="34"/>
                      <a:pt x="59" y="47"/>
                      <a:pt x="40" y="50"/>
                    </a:cubicBezTo>
                    <a:cubicBezTo>
                      <a:pt x="21" y="53"/>
                      <a:pt x="4" y="44"/>
                      <a:pt x="2" y="32"/>
                    </a:cubicBezTo>
                    <a:cubicBezTo>
                      <a:pt x="0" y="19"/>
                      <a:pt x="14" y="6"/>
                      <a:pt x="33" y="3"/>
                    </a:cubicBezTo>
                    <a:cubicBezTo>
                      <a:pt x="52" y="0"/>
                      <a:pt x="69" y="8"/>
                      <a:pt x="71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126"/>
              <p:cNvSpPr>
                <a:spLocks/>
              </p:cNvSpPr>
              <p:nvPr/>
            </p:nvSpPr>
            <p:spPr bwMode="auto">
              <a:xfrm>
                <a:off x="3454401" y="1504950"/>
                <a:ext cx="279400" cy="153988"/>
              </a:xfrm>
              <a:custGeom>
                <a:avLst/>
                <a:gdLst>
                  <a:gd name="T0" fmla="*/ 72 w 74"/>
                  <a:gd name="T1" fmla="*/ 15 h 41"/>
                  <a:gd name="T2" fmla="*/ 40 w 74"/>
                  <a:gd name="T3" fmla="*/ 38 h 41"/>
                  <a:gd name="T4" fmla="*/ 2 w 74"/>
                  <a:gd name="T5" fmla="*/ 26 h 41"/>
                  <a:gd name="T6" fmla="*/ 34 w 74"/>
                  <a:gd name="T7" fmla="*/ 3 h 41"/>
                  <a:gd name="T8" fmla="*/ 72 w 74"/>
                  <a:gd name="T9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1">
                    <a:moveTo>
                      <a:pt x="72" y="15"/>
                    </a:moveTo>
                    <a:cubicBezTo>
                      <a:pt x="74" y="25"/>
                      <a:pt x="59" y="35"/>
                      <a:pt x="40" y="38"/>
                    </a:cubicBezTo>
                    <a:cubicBezTo>
                      <a:pt x="20" y="41"/>
                      <a:pt x="4" y="36"/>
                      <a:pt x="2" y="26"/>
                    </a:cubicBezTo>
                    <a:cubicBezTo>
                      <a:pt x="0" y="16"/>
                      <a:pt x="15" y="6"/>
                      <a:pt x="34" y="3"/>
                    </a:cubicBezTo>
                    <a:cubicBezTo>
                      <a:pt x="54" y="0"/>
                      <a:pt x="70" y="5"/>
                      <a:pt x="7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127"/>
              <p:cNvSpPr>
                <a:spLocks/>
              </p:cNvSpPr>
              <p:nvPr/>
            </p:nvSpPr>
            <p:spPr bwMode="auto">
              <a:xfrm>
                <a:off x="4352926" y="1917700"/>
                <a:ext cx="153988" cy="153988"/>
              </a:xfrm>
              <a:custGeom>
                <a:avLst/>
                <a:gdLst>
                  <a:gd name="T0" fmla="*/ 39 w 41"/>
                  <a:gd name="T1" fmla="*/ 18 h 41"/>
                  <a:gd name="T2" fmla="*/ 23 w 41"/>
                  <a:gd name="T3" fmla="*/ 39 h 41"/>
                  <a:gd name="T4" fmla="*/ 1 w 41"/>
                  <a:gd name="T5" fmla="*/ 24 h 41"/>
                  <a:gd name="T6" fmla="*/ 17 w 41"/>
                  <a:gd name="T7" fmla="*/ 2 h 41"/>
                  <a:gd name="T8" fmla="*/ 39 w 41"/>
                  <a:gd name="T9" fmla="*/ 1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39" y="18"/>
                    </a:moveTo>
                    <a:cubicBezTo>
                      <a:pt x="41" y="28"/>
                      <a:pt x="34" y="38"/>
                      <a:pt x="23" y="39"/>
                    </a:cubicBezTo>
                    <a:cubicBezTo>
                      <a:pt x="13" y="41"/>
                      <a:pt x="3" y="34"/>
                      <a:pt x="1" y="24"/>
                    </a:cubicBezTo>
                    <a:cubicBezTo>
                      <a:pt x="0" y="13"/>
                      <a:pt x="7" y="3"/>
                      <a:pt x="17" y="2"/>
                    </a:cubicBezTo>
                    <a:cubicBezTo>
                      <a:pt x="28" y="0"/>
                      <a:pt x="37" y="7"/>
                      <a:pt x="3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Freeform 128"/>
              <p:cNvSpPr>
                <a:spLocks/>
              </p:cNvSpPr>
              <p:nvPr/>
            </p:nvSpPr>
            <p:spPr bwMode="auto">
              <a:xfrm>
                <a:off x="4387851" y="1955800"/>
                <a:ext cx="104775" cy="222250"/>
              </a:xfrm>
              <a:custGeom>
                <a:avLst/>
                <a:gdLst>
                  <a:gd name="T0" fmla="*/ 27 w 28"/>
                  <a:gd name="T1" fmla="*/ 46 h 59"/>
                  <a:gd name="T2" fmla="*/ 19 w 28"/>
                  <a:gd name="T3" fmla="*/ 58 h 59"/>
                  <a:gd name="T4" fmla="*/ 19 w 28"/>
                  <a:gd name="T5" fmla="*/ 58 h 59"/>
                  <a:gd name="T6" fmla="*/ 7 w 28"/>
                  <a:gd name="T7" fmla="*/ 49 h 59"/>
                  <a:gd name="T8" fmla="*/ 1 w 28"/>
                  <a:gd name="T9" fmla="*/ 13 h 59"/>
                  <a:gd name="T10" fmla="*/ 10 w 28"/>
                  <a:gd name="T11" fmla="*/ 1 h 59"/>
                  <a:gd name="T12" fmla="*/ 10 w 28"/>
                  <a:gd name="T13" fmla="*/ 1 h 59"/>
                  <a:gd name="T14" fmla="*/ 22 w 28"/>
                  <a:gd name="T15" fmla="*/ 9 h 59"/>
                  <a:gd name="T16" fmla="*/ 27 w 28"/>
                  <a:gd name="T17" fmla="*/ 4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59">
                    <a:moveTo>
                      <a:pt x="27" y="46"/>
                    </a:moveTo>
                    <a:cubicBezTo>
                      <a:pt x="28" y="52"/>
                      <a:pt x="24" y="57"/>
                      <a:pt x="19" y="58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13" y="59"/>
                      <a:pt x="8" y="55"/>
                      <a:pt x="7" y="4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7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9"/>
                    </a:cubicBezTo>
                    <a:lnTo>
                      <a:pt x="27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129"/>
              <p:cNvSpPr>
                <a:spLocks/>
              </p:cNvSpPr>
              <p:nvPr/>
            </p:nvSpPr>
            <p:spPr bwMode="auto">
              <a:xfrm>
                <a:off x="4364038" y="2082800"/>
                <a:ext cx="271463" cy="422275"/>
              </a:xfrm>
              <a:custGeom>
                <a:avLst/>
                <a:gdLst>
                  <a:gd name="T0" fmla="*/ 68 w 72"/>
                  <a:gd name="T1" fmla="*/ 82 h 112"/>
                  <a:gd name="T2" fmla="*/ 43 w 72"/>
                  <a:gd name="T3" fmla="*/ 18 h 112"/>
                  <a:gd name="T4" fmla="*/ 21 w 72"/>
                  <a:gd name="T5" fmla="*/ 2 h 112"/>
                  <a:gd name="T6" fmla="*/ 21 w 72"/>
                  <a:gd name="T7" fmla="*/ 2 h 112"/>
                  <a:gd name="T8" fmla="*/ 21 w 72"/>
                  <a:gd name="T9" fmla="*/ 2 h 112"/>
                  <a:gd name="T10" fmla="*/ 5 w 72"/>
                  <a:gd name="T11" fmla="*/ 24 h 112"/>
                  <a:gd name="T12" fmla="*/ 1 w 72"/>
                  <a:gd name="T13" fmla="*/ 92 h 112"/>
                  <a:gd name="T14" fmla="*/ 38 w 72"/>
                  <a:gd name="T15" fmla="*/ 109 h 112"/>
                  <a:gd name="T16" fmla="*/ 38 w 72"/>
                  <a:gd name="T17" fmla="*/ 109 h 112"/>
                  <a:gd name="T18" fmla="*/ 38 w 72"/>
                  <a:gd name="T19" fmla="*/ 108 h 112"/>
                  <a:gd name="T20" fmla="*/ 68 w 72"/>
                  <a:gd name="T21" fmla="*/ 8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112">
                    <a:moveTo>
                      <a:pt x="68" y="82"/>
                    </a:moveTo>
                    <a:cubicBezTo>
                      <a:pt x="59" y="76"/>
                      <a:pt x="55" y="60"/>
                      <a:pt x="43" y="18"/>
                    </a:cubicBezTo>
                    <a:cubicBezTo>
                      <a:pt x="40" y="8"/>
                      <a:pt x="31" y="0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1" y="4"/>
                      <a:pt x="5" y="13"/>
                      <a:pt x="5" y="24"/>
                    </a:cubicBezTo>
                    <a:cubicBezTo>
                      <a:pt x="7" y="68"/>
                      <a:pt x="8" y="84"/>
                      <a:pt x="1" y="92"/>
                    </a:cubicBezTo>
                    <a:cubicBezTo>
                      <a:pt x="0" y="103"/>
                      <a:pt x="16" y="112"/>
                      <a:pt x="38" y="109"/>
                    </a:cubicBezTo>
                    <a:cubicBezTo>
                      <a:pt x="38" y="109"/>
                      <a:pt x="38" y="109"/>
                      <a:pt x="38" y="109"/>
                    </a:cubicBezTo>
                    <a:cubicBezTo>
                      <a:pt x="38" y="109"/>
                      <a:pt x="38" y="109"/>
                      <a:pt x="38" y="108"/>
                    </a:cubicBezTo>
                    <a:cubicBezTo>
                      <a:pt x="59" y="105"/>
                      <a:pt x="72" y="91"/>
                      <a:pt x="68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130"/>
              <p:cNvSpPr>
                <a:spLocks/>
              </p:cNvSpPr>
              <p:nvPr/>
            </p:nvSpPr>
            <p:spPr bwMode="auto">
              <a:xfrm>
                <a:off x="4352926" y="1922463"/>
                <a:ext cx="106363" cy="563563"/>
              </a:xfrm>
              <a:custGeom>
                <a:avLst/>
                <a:gdLst>
                  <a:gd name="T0" fmla="*/ 21 w 28"/>
                  <a:gd name="T1" fmla="*/ 73 h 150"/>
                  <a:gd name="T2" fmla="*/ 28 w 28"/>
                  <a:gd name="T3" fmla="*/ 54 h 150"/>
                  <a:gd name="T4" fmla="*/ 26 w 28"/>
                  <a:gd name="T5" fmla="*/ 39 h 150"/>
                  <a:gd name="T6" fmla="*/ 14 w 28"/>
                  <a:gd name="T7" fmla="*/ 23 h 150"/>
                  <a:gd name="T8" fmla="*/ 24 w 28"/>
                  <a:gd name="T9" fmla="*/ 1 h 150"/>
                  <a:gd name="T10" fmla="*/ 17 w 28"/>
                  <a:gd name="T11" fmla="*/ 1 h 150"/>
                  <a:gd name="T12" fmla="*/ 1 w 28"/>
                  <a:gd name="T13" fmla="*/ 23 h 150"/>
                  <a:gd name="T14" fmla="*/ 12 w 28"/>
                  <a:gd name="T15" fmla="*/ 37 h 150"/>
                  <a:gd name="T16" fmla="*/ 15 w 28"/>
                  <a:gd name="T17" fmla="*/ 50 h 150"/>
                  <a:gd name="T18" fmla="*/ 8 w 28"/>
                  <a:gd name="T19" fmla="*/ 67 h 150"/>
                  <a:gd name="T20" fmla="*/ 4 w 28"/>
                  <a:gd name="T21" fmla="*/ 135 h 150"/>
                  <a:gd name="T22" fmla="*/ 17 w 28"/>
                  <a:gd name="T23" fmla="*/ 150 h 150"/>
                  <a:gd name="T24" fmla="*/ 21 w 28"/>
                  <a:gd name="T25" fmla="*/ 7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150">
                    <a:moveTo>
                      <a:pt x="21" y="73"/>
                    </a:moveTo>
                    <a:cubicBezTo>
                      <a:pt x="21" y="66"/>
                      <a:pt x="24" y="59"/>
                      <a:pt x="28" y="5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0" y="36"/>
                      <a:pt x="15" y="30"/>
                      <a:pt x="14" y="23"/>
                    </a:cubicBezTo>
                    <a:cubicBezTo>
                      <a:pt x="12" y="14"/>
                      <a:pt x="17" y="5"/>
                      <a:pt x="24" y="1"/>
                    </a:cubicBezTo>
                    <a:cubicBezTo>
                      <a:pt x="22" y="1"/>
                      <a:pt x="20" y="0"/>
                      <a:pt x="17" y="1"/>
                    </a:cubicBezTo>
                    <a:cubicBezTo>
                      <a:pt x="7" y="2"/>
                      <a:pt x="0" y="12"/>
                      <a:pt x="1" y="23"/>
                    </a:cubicBezTo>
                    <a:cubicBezTo>
                      <a:pt x="2" y="29"/>
                      <a:pt x="7" y="34"/>
                      <a:pt x="12" y="3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0" y="55"/>
                      <a:pt x="8" y="60"/>
                      <a:pt x="8" y="67"/>
                    </a:cubicBezTo>
                    <a:cubicBezTo>
                      <a:pt x="10" y="111"/>
                      <a:pt x="11" y="127"/>
                      <a:pt x="4" y="135"/>
                    </a:cubicBezTo>
                    <a:cubicBezTo>
                      <a:pt x="3" y="141"/>
                      <a:pt x="8" y="146"/>
                      <a:pt x="17" y="150"/>
                    </a:cubicBezTo>
                    <a:cubicBezTo>
                      <a:pt x="24" y="140"/>
                      <a:pt x="23" y="122"/>
                      <a:pt x="2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4" name="组合 133"/>
            <p:cNvGrpSpPr/>
            <p:nvPr/>
          </p:nvGrpSpPr>
          <p:grpSpPr>
            <a:xfrm>
              <a:off x="919503" y="1024912"/>
              <a:ext cx="5368550" cy="5039416"/>
              <a:chOff x="1195388" y="1241425"/>
              <a:chExt cx="4660900" cy="4375150"/>
            </a:xfrm>
          </p:grpSpPr>
          <p:sp>
            <p:nvSpPr>
              <p:cNvPr id="8" name="Freeform 5"/>
              <p:cNvSpPr>
                <a:spLocks noEditPoints="1"/>
              </p:cNvSpPr>
              <p:nvPr/>
            </p:nvSpPr>
            <p:spPr bwMode="auto">
              <a:xfrm>
                <a:off x="4976813" y="1738313"/>
                <a:ext cx="200025" cy="247650"/>
              </a:xfrm>
              <a:custGeom>
                <a:avLst/>
                <a:gdLst>
                  <a:gd name="T0" fmla="*/ 90 w 126"/>
                  <a:gd name="T1" fmla="*/ 113 h 156"/>
                  <a:gd name="T2" fmla="*/ 33 w 126"/>
                  <a:gd name="T3" fmla="*/ 113 h 156"/>
                  <a:gd name="T4" fmla="*/ 17 w 126"/>
                  <a:gd name="T5" fmla="*/ 156 h 156"/>
                  <a:gd name="T6" fmla="*/ 0 w 126"/>
                  <a:gd name="T7" fmla="*/ 156 h 156"/>
                  <a:gd name="T8" fmla="*/ 57 w 126"/>
                  <a:gd name="T9" fmla="*/ 0 h 156"/>
                  <a:gd name="T10" fmla="*/ 67 w 126"/>
                  <a:gd name="T11" fmla="*/ 0 h 156"/>
                  <a:gd name="T12" fmla="*/ 126 w 126"/>
                  <a:gd name="T13" fmla="*/ 156 h 156"/>
                  <a:gd name="T14" fmla="*/ 104 w 126"/>
                  <a:gd name="T15" fmla="*/ 156 h 156"/>
                  <a:gd name="T16" fmla="*/ 90 w 126"/>
                  <a:gd name="T17" fmla="*/ 113 h 156"/>
                  <a:gd name="T18" fmla="*/ 38 w 126"/>
                  <a:gd name="T19" fmla="*/ 97 h 156"/>
                  <a:gd name="T20" fmla="*/ 83 w 126"/>
                  <a:gd name="T21" fmla="*/ 97 h 156"/>
                  <a:gd name="T22" fmla="*/ 67 w 126"/>
                  <a:gd name="T23" fmla="*/ 49 h 156"/>
                  <a:gd name="T24" fmla="*/ 62 w 126"/>
                  <a:gd name="T25" fmla="*/ 28 h 156"/>
                  <a:gd name="T26" fmla="*/ 62 w 126"/>
                  <a:gd name="T27" fmla="*/ 28 h 156"/>
                  <a:gd name="T28" fmla="*/ 55 w 126"/>
                  <a:gd name="T29" fmla="*/ 52 h 156"/>
                  <a:gd name="T30" fmla="*/ 38 w 126"/>
                  <a:gd name="T31" fmla="*/ 9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156">
                    <a:moveTo>
                      <a:pt x="90" y="113"/>
                    </a:moveTo>
                    <a:lnTo>
                      <a:pt x="33" y="113"/>
                    </a:lnTo>
                    <a:lnTo>
                      <a:pt x="17" y="156"/>
                    </a:lnTo>
                    <a:lnTo>
                      <a:pt x="0" y="156"/>
                    </a:lnTo>
                    <a:lnTo>
                      <a:pt x="57" y="0"/>
                    </a:lnTo>
                    <a:lnTo>
                      <a:pt x="67" y="0"/>
                    </a:lnTo>
                    <a:lnTo>
                      <a:pt x="126" y="156"/>
                    </a:lnTo>
                    <a:lnTo>
                      <a:pt x="104" y="156"/>
                    </a:lnTo>
                    <a:lnTo>
                      <a:pt x="90" y="113"/>
                    </a:lnTo>
                    <a:close/>
                    <a:moveTo>
                      <a:pt x="38" y="97"/>
                    </a:moveTo>
                    <a:lnTo>
                      <a:pt x="83" y="97"/>
                    </a:lnTo>
                    <a:lnTo>
                      <a:pt x="67" y="49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55" y="52"/>
                    </a:lnTo>
                    <a:lnTo>
                      <a:pt x="38" y="9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1747838" y="4819650"/>
                <a:ext cx="131763" cy="139700"/>
              </a:xfrm>
              <a:custGeom>
                <a:avLst/>
                <a:gdLst>
                  <a:gd name="T0" fmla="*/ 31 w 83"/>
                  <a:gd name="T1" fmla="*/ 43 h 88"/>
                  <a:gd name="T2" fmla="*/ 3 w 83"/>
                  <a:gd name="T3" fmla="*/ 0 h 88"/>
                  <a:gd name="T4" fmla="*/ 19 w 83"/>
                  <a:gd name="T5" fmla="*/ 0 h 88"/>
                  <a:gd name="T6" fmla="*/ 36 w 83"/>
                  <a:gd name="T7" fmla="*/ 24 h 88"/>
                  <a:gd name="T8" fmla="*/ 41 w 83"/>
                  <a:gd name="T9" fmla="*/ 33 h 88"/>
                  <a:gd name="T10" fmla="*/ 48 w 83"/>
                  <a:gd name="T11" fmla="*/ 24 h 88"/>
                  <a:gd name="T12" fmla="*/ 64 w 83"/>
                  <a:gd name="T13" fmla="*/ 0 h 88"/>
                  <a:gd name="T14" fmla="*/ 81 w 83"/>
                  <a:gd name="T15" fmla="*/ 0 h 88"/>
                  <a:gd name="T16" fmla="*/ 50 w 83"/>
                  <a:gd name="T17" fmla="*/ 43 h 88"/>
                  <a:gd name="T18" fmla="*/ 83 w 83"/>
                  <a:gd name="T19" fmla="*/ 88 h 88"/>
                  <a:gd name="T20" fmla="*/ 64 w 83"/>
                  <a:gd name="T21" fmla="*/ 88 h 88"/>
                  <a:gd name="T22" fmla="*/ 45 w 83"/>
                  <a:gd name="T23" fmla="*/ 62 h 88"/>
                  <a:gd name="T24" fmla="*/ 41 w 83"/>
                  <a:gd name="T25" fmla="*/ 50 h 88"/>
                  <a:gd name="T26" fmla="*/ 36 w 83"/>
                  <a:gd name="T27" fmla="*/ 62 h 88"/>
                  <a:gd name="T28" fmla="*/ 17 w 83"/>
                  <a:gd name="T29" fmla="*/ 88 h 88"/>
                  <a:gd name="T30" fmla="*/ 0 w 83"/>
                  <a:gd name="T31" fmla="*/ 88 h 88"/>
                  <a:gd name="T32" fmla="*/ 31 w 83"/>
                  <a:gd name="T33" fmla="*/ 4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3" h="88">
                    <a:moveTo>
                      <a:pt x="31" y="43"/>
                    </a:moveTo>
                    <a:lnTo>
                      <a:pt x="3" y="0"/>
                    </a:lnTo>
                    <a:lnTo>
                      <a:pt x="19" y="0"/>
                    </a:lnTo>
                    <a:lnTo>
                      <a:pt x="36" y="24"/>
                    </a:lnTo>
                    <a:lnTo>
                      <a:pt x="41" y="33"/>
                    </a:lnTo>
                    <a:lnTo>
                      <a:pt x="48" y="24"/>
                    </a:lnTo>
                    <a:lnTo>
                      <a:pt x="64" y="0"/>
                    </a:lnTo>
                    <a:lnTo>
                      <a:pt x="81" y="0"/>
                    </a:lnTo>
                    <a:lnTo>
                      <a:pt x="50" y="43"/>
                    </a:lnTo>
                    <a:lnTo>
                      <a:pt x="83" y="88"/>
                    </a:lnTo>
                    <a:lnTo>
                      <a:pt x="64" y="88"/>
                    </a:lnTo>
                    <a:lnTo>
                      <a:pt x="45" y="62"/>
                    </a:lnTo>
                    <a:lnTo>
                      <a:pt x="41" y="50"/>
                    </a:lnTo>
                    <a:lnTo>
                      <a:pt x="36" y="62"/>
                    </a:lnTo>
                    <a:lnTo>
                      <a:pt x="17" y="88"/>
                    </a:lnTo>
                    <a:lnTo>
                      <a:pt x="0" y="88"/>
                    </a:lnTo>
                    <a:lnTo>
                      <a:pt x="31" y="4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1898651" y="4805363"/>
                <a:ext cx="120650" cy="119063"/>
              </a:xfrm>
              <a:custGeom>
                <a:avLst/>
                <a:gdLst>
                  <a:gd name="T0" fmla="*/ 0 w 76"/>
                  <a:gd name="T1" fmla="*/ 30 h 75"/>
                  <a:gd name="T2" fmla="*/ 31 w 76"/>
                  <a:gd name="T3" fmla="*/ 30 h 75"/>
                  <a:gd name="T4" fmla="*/ 31 w 76"/>
                  <a:gd name="T5" fmla="*/ 0 h 75"/>
                  <a:gd name="T6" fmla="*/ 43 w 76"/>
                  <a:gd name="T7" fmla="*/ 0 h 75"/>
                  <a:gd name="T8" fmla="*/ 43 w 76"/>
                  <a:gd name="T9" fmla="*/ 30 h 75"/>
                  <a:gd name="T10" fmla="*/ 76 w 76"/>
                  <a:gd name="T11" fmla="*/ 30 h 75"/>
                  <a:gd name="T12" fmla="*/ 76 w 76"/>
                  <a:gd name="T13" fmla="*/ 45 h 75"/>
                  <a:gd name="T14" fmla="*/ 43 w 76"/>
                  <a:gd name="T15" fmla="*/ 45 h 75"/>
                  <a:gd name="T16" fmla="*/ 43 w 76"/>
                  <a:gd name="T17" fmla="*/ 75 h 75"/>
                  <a:gd name="T18" fmla="*/ 31 w 76"/>
                  <a:gd name="T19" fmla="*/ 75 h 75"/>
                  <a:gd name="T20" fmla="*/ 31 w 76"/>
                  <a:gd name="T21" fmla="*/ 45 h 75"/>
                  <a:gd name="T22" fmla="*/ 0 w 76"/>
                  <a:gd name="T23" fmla="*/ 45 h 75"/>
                  <a:gd name="T24" fmla="*/ 0 w 76"/>
                  <a:gd name="T25" fmla="*/ 3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75">
                    <a:moveTo>
                      <a:pt x="0" y="30"/>
                    </a:moveTo>
                    <a:lnTo>
                      <a:pt x="31" y="30"/>
                    </a:lnTo>
                    <a:lnTo>
                      <a:pt x="31" y="0"/>
                    </a:lnTo>
                    <a:lnTo>
                      <a:pt x="43" y="0"/>
                    </a:lnTo>
                    <a:lnTo>
                      <a:pt x="43" y="30"/>
                    </a:lnTo>
                    <a:lnTo>
                      <a:pt x="76" y="30"/>
                    </a:lnTo>
                    <a:lnTo>
                      <a:pt x="76" y="45"/>
                    </a:lnTo>
                    <a:lnTo>
                      <a:pt x="43" y="45"/>
                    </a:lnTo>
                    <a:lnTo>
                      <a:pt x="43" y="75"/>
                    </a:lnTo>
                    <a:lnTo>
                      <a:pt x="31" y="75"/>
                    </a:lnTo>
                    <a:lnTo>
                      <a:pt x="31" y="45"/>
                    </a:lnTo>
                    <a:lnTo>
                      <a:pt x="0" y="45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2033588" y="4819650"/>
                <a:ext cx="123825" cy="200025"/>
              </a:xfrm>
              <a:custGeom>
                <a:avLst/>
                <a:gdLst>
                  <a:gd name="T0" fmla="*/ 16 w 33"/>
                  <a:gd name="T1" fmla="*/ 24 h 53"/>
                  <a:gd name="T2" fmla="*/ 18 w 33"/>
                  <a:gd name="T3" fmla="*/ 31 h 53"/>
                  <a:gd name="T4" fmla="*/ 18 w 33"/>
                  <a:gd name="T5" fmla="*/ 31 h 53"/>
                  <a:gd name="T6" fmla="*/ 20 w 33"/>
                  <a:gd name="T7" fmla="*/ 24 h 53"/>
                  <a:gd name="T8" fmla="*/ 27 w 33"/>
                  <a:gd name="T9" fmla="*/ 0 h 53"/>
                  <a:gd name="T10" fmla="*/ 33 w 33"/>
                  <a:gd name="T11" fmla="*/ 0 h 53"/>
                  <a:gd name="T12" fmla="*/ 22 w 33"/>
                  <a:gd name="T13" fmla="*/ 34 h 53"/>
                  <a:gd name="T14" fmla="*/ 20 w 33"/>
                  <a:gd name="T15" fmla="*/ 41 h 53"/>
                  <a:gd name="T16" fmla="*/ 17 w 33"/>
                  <a:gd name="T17" fmla="*/ 47 h 53"/>
                  <a:gd name="T18" fmla="*/ 13 w 33"/>
                  <a:gd name="T19" fmla="*/ 51 h 53"/>
                  <a:gd name="T20" fmla="*/ 9 w 33"/>
                  <a:gd name="T21" fmla="*/ 53 h 53"/>
                  <a:gd name="T22" fmla="*/ 5 w 33"/>
                  <a:gd name="T23" fmla="*/ 52 h 53"/>
                  <a:gd name="T24" fmla="*/ 6 w 33"/>
                  <a:gd name="T25" fmla="*/ 47 h 53"/>
                  <a:gd name="T26" fmla="*/ 8 w 33"/>
                  <a:gd name="T27" fmla="*/ 47 h 53"/>
                  <a:gd name="T28" fmla="*/ 12 w 33"/>
                  <a:gd name="T29" fmla="*/ 45 h 53"/>
                  <a:gd name="T30" fmla="*/ 15 w 33"/>
                  <a:gd name="T31" fmla="*/ 37 h 53"/>
                  <a:gd name="T32" fmla="*/ 0 w 33"/>
                  <a:gd name="T33" fmla="*/ 0 h 53"/>
                  <a:gd name="T34" fmla="*/ 7 w 33"/>
                  <a:gd name="T35" fmla="*/ 0 h 53"/>
                  <a:gd name="T36" fmla="*/ 16 w 33"/>
                  <a:gd name="T37" fmla="*/ 2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" h="53">
                    <a:moveTo>
                      <a:pt x="16" y="24"/>
                    </a:move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36"/>
                      <a:pt x="20" y="38"/>
                      <a:pt x="20" y="41"/>
                    </a:cubicBezTo>
                    <a:cubicBezTo>
                      <a:pt x="19" y="43"/>
                      <a:pt x="18" y="45"/>
                      <a:pt x="17" y="47"/>
                    </a:cubicBezTo>
                    <a:cubicBezTo>
                      <a:pt x="16" y="49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9" y="53"/>
                    </a:cubicBezTo>
                    <a:cubicBezTo>
                      <a:pt x="7" y="53"/>
                      <a:pt x="6" y="53"/>
                      <a:pt x="5" y="52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7" y="47"/>
                      <a:pt x="8" y="47"/>
                    </a:cubicBezTo>
                    <a:cubicBezTo>
                      <a:pt x="9" y="47"/>
                      <a:pt x="10" y="47"/>
                      <a:pt x="12" y="45"/>
                    </a:cubicBezTo>
                    <a:cubicBezTo>
                      <a:pt x="13" y="44"/>
                      <a:pt x="14" y="41"/>
                      <a:pt x="15" y="3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16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5391151" y="2165350"/>
                <a:ext cx="195263" cy="200025"/>
              </a:xfrm>
              <a:custGeom>
                <a:avLst/>
                <a:gdLst>
                  <a:gd name="T0" fmla="*/ 0 w 123"/>
                  <a:gd name="T1" fmla="*/ 53 h 126"/>
                  <a:gd name="T2" fmla="*/ 49 w 123"/>
                  <a:gd name="T3" fmla="*/ 53 h 126"/>
                  <a:gd name="T4" fmla="*/ 49 w 123"/>
                  <a:gd name="T5" fmla="*/ 0 h 126"/>
                  <a:gd name="T6" fmla="*/ 71 w 123"/>
                  <a:gd name="T7" fmla="*/ 0 h 126"/>
                  <a:gd name="T8" fmla="*/ 71 w 123"/>
                  <a:gd name="T9" fmla="*/ 53 h 126"/>
                  <a:gd name="T10" fmla="*/ 123 w 123"/>
                  <a:gd name="T11" fmla="*/ 53 h 126"/>
                  <a:gd name="T12" fmla="*/ 123 w 123"/>
                  <a:gd name="T13" fmla="*/ 74 h 126"/>
                  <a:gd name="T14" fmla="*/ 71 w 123"/>
                  <a:gd name="T15" fmla="*/ 74 h 126"/>
                  <a:gd name="T16" fmla="*/ 71 w 123"/>
                  <a:gd name="T17" fmla="*/ 126 h 126"/>
                  <a:gd name="T18" fmla="*/ 49 w 123"/>
                  <a:gd name="T19" fmla="*/ 126 h 126"/>
                  <a:gd name="T20" fmla="*/ 49 w 123"/>
                  <a:gd name="T21" fmla="*/ 74 h 126"/>
                  <a:gd name="T22" fmla="*/ 0 w 123"/>
                  <a:gd name="T23" fmla="*/ 74 h 126"/>
                  <a:gd name="T24" fmla="*/ 0 w 123"/>
                  <a:gd name="T25" fmla="*/ 5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26">
                    <a:moveTo>
                      <a:pt x="0" y="53"/>
                    </a:moveTo>
                    <a:lnTo>
                      <a:pt x="49" y="53"/>
                    </a:lnTo>
                    <a:lnTo>
                      <a:pt x="49" y="0"/>
                    </a:lnTo>
                    <a:lnTo>
                      <a:pt x="71" y="0"/>
                    </a:lnTo>
                    <a:lnTo>
                      <a:pt x="71" y="53"/>
                    </a:lnTo>
                    <a:lnTo>
                      <a:pt x="123" y="53"/>
                    </a:lnTo>
                    <a:lnTo>
                      <a:pt x="123" y="74"/>
                    </a:lnTo>
                    <a:lnTo>
                      <a:pt x="71" y="74"/>
                    </a:lnTo>
                    <a:lnTo>
                      <a:pt x="71" y="126"/>
                    </a:lnTo>
                    <a:lnTo>
                      <a:pt x="49" y="126"/>
                    </a:lnTo>
                    <a:lnTo>
                      <a:pt x="49" y="74"/>
                    </a:lnTo>
                    <a:lnTo>
                      <a:pt x="0" y="74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1195388" y="2090738"/>
                <a:ext cx="195263" cy="200025"/>
              </a:xfrm>
              <a:custGeom>
                <a:avLst/>
                <a:gdLst>
                  <a:gd name="T0" fmla="*/ 0 w 123"/>
                  <a:gd name="T1" fmla="*/ 52 h 126"/>
                  <a:gd name="T2" fmla="*/ 50 w 123"/>
                  <a:gd name="T3" fmla="*/ 52 h 126"/>
                  <a:gd name="T4" fmla="*/ 50 w 123"/>
                  <a:gd name="T5" fmla="*/ 0 h 126"/>
                  <a:gd name="T6" fmla="*/ 71 w 123"/>
                  <a:gd name="T7" fmla="*/ 0 h 126"/>
                  <a:gd name="T8" fmla="*/ 71 w 123"/>
                  <a:gd name="T9" fmla="*/ 52 h 126"/>
                  <a:gd name="T10" fmla="*/ 123 w 123"/>
                  <a:gd name="T11" fmla="*/ 52 h 126"/>
                  <a:gd name="T12" fmla="*/ 123 w 123"/>
                  <a:gd name="T13" fmla="*/ 74 h 126"/>
                  <a:gd name="T14" fmla="*/ 71 w 123"/>
                  <a:gd name="T15" fmla="*/ 74 h 126"/>
                  <a:gd name="T16" fmla="*/ 71 w 123"/>
                  <a:gd name="T17" fmla="*/ 126 h 126"/>
                  <a:gd name="T18" fmla="*/ 50 w 123"/>
                  <a:gd name="T19" fmla="*/ 126 h 126"/>
                  <a:gd name="T20" fmla="*/ 50 w 123"/>
                  <a:gd name="T21" fmla="*/ 74 h 126"/>
                  <a:gd name="T22" fmla="*/ 0 w 123"/>
                  <a:gd name="T23" fmla="*/ 74 h 126"/>
                  <a:gd name="T24" fmla="*/ 0 w 123"/>
                  <a:gd name="T25" fmla="*/ 5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26">
                    <a:moveTo>
                      <a:pt x="0" y="52"/>
                    </a:moveTo>
                    <a:lnTo>
                      <a:pt x="50" y="52"/>
                    </a:lnTo>
                    <a:lnTo>
                      <a:pt x="50" y="0"/>
                    </a:lnTo>
                    <a:lnTo>
                      <a:pt x="71" y="0"/>
                    </a:lnTo>
                    <a:lnTo>
                      <a:pt x="71" y="52"/>
                    </a:lnTo>
                    <a:lnTo>
                      <a:pt x="123" y="52"/>
                    </a:lnTo>
                    <a:lnTo>
                      <a:pt x="123" y="74"/>
                    </a:lnTo>
                    <a:lnTo>
                      <a:pt x="71" y="74"/>
                    </a:lnTo>
                    <a:lnTo>
                      <a:pt x="71" y="126"/>
                    </a:lnTo>
                    <a:lnTo>
                      <a:pt x="50" y="126"/>
                    </a:lnTo>
                    <a:lnTo>
                      <a:pt x="50" y="74"/>
                    </a:lnTo>
                    <a:lnTo>
                      <a:pt x="0" y="74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1981201" y="1439863"/>
                <a:ext cx="112713" cy="114300"/>
              </a:xfrm>
              <a:custGeom>
                <a:avLst/>
                <a:gdLst>
                  <a:gd name="T0" fmla="*/ 0 w 71"/>
                  <a:gd name="T1" fmla="*/ 29 h 72"/>
                  <a:gd name="T2" fmla="*/ 28 w 71"/>
                  <a:gd name="T3" fmla="*/ 29 h 72"/>
                  <a:gd name="T4" fmla="*/ 28 w 71"/>
                  <a:gd name="T5" fmla="*/ 0 h 72"/>
                  <a:gd name="T6" fmla="*/ 40 w 71"/>
                  <a:gd name="T7" fmla="*/ 0 h 72"/>
                  <a:gd name="T8" fmla="*/ 40 w 71"/>
                  <a:gd name="T9" fmla="*/ 29 h 72"/>
                  <a:gd name="T10" fmla="*/ 71 w 71"/>
                  <a:gd name="T11" fmla="*/ 29 h 72"/>
                  <a:gd name="T12" fmla="*/ 71 w 71"/>
                  <a:gd name="T13" fmla="*/ 41 h 72"/>
                  <a:gd name="T14" fmla="*/ 40 w 71"/>
                  <a:gd name="T15" fmla="*/ 41 h 72"/>
                  <a:gd name="T16" fmla="*/ 40 w 71"/>
                  <a:gd name="T17" fmla="*/ 72 h 72"/>
                  <a:gd name="T18" fmla="*/ 28 w 71"/>
                  <a:gd name="T19" fmla="*/ 72 h 72"/>
                  <a:gd name="T20" fmla="*/ 28 w 71"/>
                  <a:gd name="T21" fmla="*/ 41 h 72"/>
                  <a:gd name="T22" fmla="*/ 0 w 71"/>
                  <a:gd name="T23" fmla="*/ 41 h 72"/>
                  <a:gd name="T24" fmla="*/ 0 w 71"/>
                  <a:gd name="T25" fmla="*/ 29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72">
                    <a:moveTo>
                      <a:pt x="0" y="29"/>
                    </a:moveTo>
                    <a:lnTo>
                      <a:pt x="28" y="29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29"/>
                    </a:lnTo>
                    <a:lnTo>
                      <a:pt x="71" y="29"/>
                    </a:lnTo>
                    <a:lnTo>
                      <a:pt x="71" y="41"/>
                    </a:lnTo>
                    <a:lnTo>
                      <a:pt x="40" y="41"/>
                    </a:lnTo>
                    <a:lnTo>
                      <a:pt x="40" y="72"/>
                    </a:lnTo>
                    <a:lnTo>
                      <a:pt x="28" y="72"/>
                    </a:lnTo>
                    <a:lnTo>
                      <a:pt x="28" y="41"/>
                    </a:lnTo>
                    <a:lnTo>
                      <a:pt x="0" y="41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1673226" y="1774825"/>
                <a:ext cx="192088" cy="327025"/>
              </a:xfrm>
              <a:custGeom>
                <a:avLst/>
                <a:gdLst>
                  <a:gd name="T0" fmla="*/ 49 w 51"/>
                  <a:gd name="T1" fmla="*/ 22 h 87"/>
                  <a:gd name="T2" fmla="*/ 47 w 51"/>
                  <a:gd name="T3" fmla="*/ 35 h 87"/>
                  <a:gd name="T4" fmla="*/ 41 w 51"/>
                  <a:gd name="T5" fmla="*/ 47 h 87"/>
                  <a:gd name="T6" fmla="*/ 34 w 51"/>
                  <a:gd name="T7" fmla="*/ 59 h 87"/>
                  <a:gd name="T8" fmla="*/ 25 w 51"/>
                  <a:gd name="T9" fmla="*/ 69 h 87"/>
                  <a:gd name="T10" fmla="*/ 19 w 51"/>
                  <a:gd name="T11" fmla="*/ 74 h 87"/>
                  <a:gd name="T12" fmla="*/ 19 w 51"/>
                  <a:gd name="T13" fmla="*/ 75 h 87"/>
                  <a:gd name="T14" fmla="*/ 28 w 51"/>
                  <a:gd name="T15" fmla="*/ 73 h 87"/>
                  <a:gd name="T16" fmla="*/ 51 w 51"/>
                  <a:gd name="T17" fmla="*/ 73 h 87"/>
                  <a:gd name="T18" fmla="*/ 51 w 51"/>
                  <a:gd name="T19" fmla="*/ 87 h 87"/>
                  <a:gd name="T20" fmla="*/ 0 w 51"/>
                  <a:gd name="T21" fmla="*/ 87 h 87"/>
                  <a:gd name="T22" fmla="*/ 0 w 51"/>
                  <a:gd name="T23" fmla="*/ 78 h 87"/>
                  <a:gd name="T24" fmla="*/ 6 w 51"/>
                  <a:gd name="T25" fmla="*/ 71 h 87"/>
                  <a:gd name="T26" fmla="*/ 14 w 51"/>
                  <a:gd name="T27" fmla="*/ 63 h 87"/>
                  <a:gd name="T28" fmla="*/ 21 w 51"/>
                  <a:gd name="T29" fmla="*/ 53 h 87"/>
                  <a:gd name="T30" fmla="*/ 27 w 51"/>
                  <a:gd name="T31" fmla="*/ 43 h 87"/>
                  <a:gd name="T32" fmla="*/ 32 w 51"/>
                  <a:gd name="T33" fmla="*/ 34 h 87"/>
                  <a:gd name="T34" fmla="*/ 33 w 51"/>
                  <a:gd name="T35" fmla="*/ 25 h 87"/>
                  <a:gd name="T36" fmla="*/ 31 w 51"/>
                  <a:gd name="T37" fmla="*/ 17 h 87"/>
                  <a:gd name="T38" fmla="*/ 21 w 51"/>
                  <a:gd name="T39" fmla="*/ 14 h 87"/>
                  <a:gd name="T40" fmla="*/ 14 w 51"/>
                  <a:gd name="T41" fmla="*/ 15 h 87"/>
                  <a:gd name="T42" fmla="*/ 7 w 51"/>
                  <a:gd name="T43" fmla="*/ 20 h 87"/>
                  <a:gd name="T44" fmla="*/ 0 w 51"/>
                  <a:gd name="T45" fmla="*/ 8 h 87"/>
                  <a:gd name="T46" fmla="*/ 11 w 51"/>
                  <a:gd name="T47" fmla="*/ 2 h 87"/>
                  <a:gd name="T48" fmla="*/ 25 w 51"/>
                  <a:gd name="T49" fmla="*/ 0 h 87"/>
                  <a:gd name="T50" fmla="*/ 35 w 51"/>
                  <a:gd name="T51" fmla="*/ 1 h 87"/>
                  <a:gd name="T52" fmla="*/ 42 w 51"/>
                  <a:gd name="T53" fmla="*/ 5 h 87"/>
                  <a:gd name="T54" fmla="*/ 47 w 51"/>
                  <a:gd name="T55" fmla="*/ 12 h 87"/>
                  <a:gd name="T56" fmla="*/ 49 w 51"/>
                  <a:gd name="T57" fmla="*/ 2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1" h="87">
                    <a:moveTo>
                      <a:pt x="49" y="22"/>
                    </a:moveTo>
                    <a:cubicBezTo>
                      <a:pt x="49" y="26"/>
                      <a:pt x="48" y="31"/>
                      <a:pt x="47" y="35"/>
                    </a:cubicBezTo>
                    <a:cubicBezTo>
                      <a:pt x="45" y="39"/>
                      <a:pt x="44" y="43"/>
                      <a:pt x="41" y="47"/>
                    </a:cubicBezTo>
                    <a:cubicBezTo>
                      <a:pt x="39" y="51"/>
                      <a:pt x="36" y="55"/>
                      <a:pt x="34" y="59"/>
                    </a:cubicBezTo>
                    <a:cubicBezTo>
                      <a:pt x="31" y="63"/>
                      <a:pt x="28" y="66"/>
                      <a:pt x="25" y="69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8" y="73"/>
                      <a:pt x="28" y="73"/>
                      <a:pt x="28" y="73"/>
                    </a:cubicBezTo>
                    <a:cubicBezTo>
                      <a:pt x="51" y="73"/>
                      <a:pt x="51" y="73"/>
                      <a:pt x="51" y="73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76"/>
                      <a:pt x="4" y="74"/>
                      <a:pt x="6" y="71"/>
                    </a:cubicBezTo>
                    <a:cubicBezTo>
                      <a:pt x="9" y="69"/>
                      <a:pt x="11" y="66"/>
                      <a:pt x="14" y="63"/>
                    </a:cubicBezTo>
                    <a:cubicBezTo>
                      <a:pt x="16" y="60"/>
                      <a:pt x="19" y="56"/>
                      <a:pt x="21" y="53"/>
                    </a:cubicBezTo>
                    <a:cubicBezTo>
                      <a:pt x="23" y="50"/>
                      <a:pt x="25" y="47"/>
                      <a:pt x="27" y="43"/>
                    </a:cubicBezTo>
                    <a:cubicBezTo>
                      <a:pt x="29" y="40"/>
                      <a:pt x="31" y="37"/>
                      <a:pt x="32" y="34"/>
                    </a:cubicBezTo>
                    <a:cubicBezTo>
                      <a:pt x="33" y="31"/>
                      <a:pt x="33" y="28"/>
                      <a:pt x="33" y="25"/>
                    </a:cubicBezTo>
                    <a:cubicBezTo>
                      <a:pt x="33" y="22"/>
                      <a:pt x="32" y="19"/>
                      <a:pt x="31" y="17"/>
                    </a:cubicBezTo>
                    <a:cubicBezTo>
                      <a:pt x="29" y="15"/>
                      <a:pt x="26" y="14"/>
                      <a:pt x="21" y="14"/>
                    </a:cubicBezTo>
                    <a:cubicBezTo>
                      <a:pt x="19" y="14"/>
                      <a:pt x="16" y="14"/>
                      <a:pt x="14" y="15"/>
                    </a:cubicBezTo>
                    <a:cubicBezTo>
                      <a:pt x="11" y="16"/>
                      <a:pt x="9" y="18"/>
                      <a:pt x="7" y="2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6"/>
                      <a:pt x="7" y="4"/>
                      <a:pt x="11" y="2"/>
                    </a:cubicBezTo>
                    <a:cubicBezTo>
                      <a:pt x="15" y="0"/>
                      <a:pt x="20" y="0"/>
                      <a:pt x="25" y="0"/>
                    </a:cubicBezTo>
                    <a:cubicBezTo>
                      <a:pt x="29" y="0"/>
                      <a:pt x="32" y="0"/>
                      <a:pt x="35" y="1"/>
                    </a:cubicBezTo>
                    <a:cubicBezTo>
                      <a:pt x="38" y="2"/>
                      <a:pt x="40" y="4"/>
                      <a:pt x="42" y="5"/>
                    </a:cubicBezTo>
                    <a:cubicBezTo>
                      <a:pt x="44" y="7"/>
                      <a:pt x="46" y="10"/>
                      <a:pt x="47" y="12"/>
                    </a:cubicBezTo>
                    <a:cubicBezTo>
                      <a:pt x="49" y="15"/>
                      <a:pt x="49" y="18"/>
                      <a:pt x="4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>
                <a:off x="1654176" y="3244850"/>
                <a:ext cx="354013" cy="228600"/>
              </a:xfrm>
              <a:custGeom>
                <a:avLst/>
                <a:gdLst>
                  <a:gd name="T0" fmla="*/ 20 w 94"/>
                  <a:gd name="T1" fmla="*/ 0 h 61"/>
                  <a:gd name="T2" fmla="*/ 0 w 94"/>
                  <a:gd name="T3" fmla="*/ 39 h 61"/>
                  <a:gd name="T4" fmla="*/ 94 w 94"/>
                  <a:gd name="T5" fmla="*/ 61 h 61"/>
                  <a:gd name="T6" fmla="*/ 94 w 94"/>
                  <a:gd name="T7" fmla="*/ 18 h 61"/>
                  <a:gd name="T8" fmla="*/ 20 w 94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61">
                    <a:moveTo>
                      <a:pt x="20" y="0"/>
                    </a:moveTo>
                    <a:cubicBezTo>
                      <a:pt x="14" y="13"/>
                      <a:pt x="7" y="26"/>
                      <a:pt x="0" y="39"/>
                    </a:cubicBezTo>
                    <a:cubicBezTo>
                      <a:pt x="32" y="46"/>
                      <a:pt x="63" y="54"/>
                      <a:pt x="94" y="61"/>
                    </a:cubicBezTo>
                    <a:cubicBezTo>
                      <a:pt x="94" y="47"/>
                      <a:pt x="94" y="32"/>
                      <a:pt x="94" y="18"/>
                    </a:cubicBezTo>
                    <a:cubicBezTo>
                      <a:pt x="69" y="12"/>
                      <a:pt x="45" y="6"/>
                      <a:pt x="20" y="0"/>
                    </a:cubicBezTo>
                    <a:close/>
                  </a:path>
                </a:pathLst>
              </a:custGeom>
              <a:solidFill>
                <a:srgbClr val="D1E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auto">
              <a:xfrm>
                <a:off x="1609726" y="3379788"/>
                <a:ext cx="439738" cy="131763"/>
              </a:xfrm>
              <a:custGeom>
                <a:avLst/>
                <a:gdLst>
                  <a:gd name="T0" fmla="*/ 112 w 117"/>
                  <a:gd name="T1" fmla="*/ 26 h 35"/>
                  <a:gd name="T2" fmla="*/ 7 w 117"/>
                  <a:gd name="T3" fmla="*/ 1 h 35"/>
                  <a:gd name="T4" fmla="*/ 0 w 117"/>
                  <a:gd name="T5" fmla="*/ 5 h 35"/>
                  <a:gd name="T6" fmla="*/ 0 w 117"/>
                  <a:gd name="T7" fmla="*/ 7 h 35"/>
                  <a:gd name="T8" fmla="*/ 115 w 117"/>
                  <a:gd name="T9" fmla="*/ 35 h 35"/>
                  <a:gd name="T10" fmla="*/ 116 w 117"/>
                  <a:gd name="T11" fmla="*/ 33 h 35"/>
                  <a:gd name="T12" fmla="*/ 112 w 117"/>
                  <a:gd name="T13" fmla="*/ 2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35">
                    <a:moveTo>
                      <a:pt x="112" y="26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4" y="0"/>
                      <a:pt x="1" y="2"/>
                      <a:pt x="0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6" y="33"/>
                      <a:pt x="116" y="33"/>
                      <a:pt x="116" y="33"/>
                    </a:cubicBezTo>
                    <a:cubicBezTo>
                      <a:pt x="117" y="30"/>
                      <a:pt x="115" y="27"/>
                      <a:pt x="112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1258888" y="3074988"/>
                <a:ext cx="1222375" cy="398463"/>
              </a:xfrm>
              <a:custGeom>
                <a:avLst/>
                <a:gdLst>
                  <a:gd name="T0" fmla="*/ 7 w 325"/>
                  <a:gd name="T1" fmla="*/ 0 h 106"/>
                  <a:gd name="T2" fmla="*/ 2 w 325"/>
                  <a:gd name="T3" fmla="*/ 22 h 106"/>
                  <a:gd name="T4" fmla="*/ 8 w 325"/>
                  <a:gd name="T5" fmla="*/ 32 h 106"/>
                  <a:gd name="T6" fmla="*/ 310 w 325"/>
                  <a:gd name="T7" fmla="*/ 105 h 106"/>
                  <a:gd name="T8" fmla="*/ 320 w 325"/>
                  <a:gd name="T9" fmla="*/ 98 h 106"/>
                  <a:gd name="T10" fmla="*/ 325 w 325"/>
                  <a:gd name="T11" fmla="*/ 76 h 106"/>
                  <a:gd name="T12" fmla="*/ 7 w 325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5" h="106">
                    <a:moveTo>
                      <a:pt x="7" y="0"/>
                    </a:moveTo>
                    <a:cubicBezTo>
                      <a:pt x="2" y="22"/>
                      <a:pt x="2" y="22"/>
                      <a:pt x="2" y="22"/>
                    </a:cubicBezTo>
                    <a:cubicBezTo>
                      <a:pt x="0" y="27"/>
                      <a:pt x="3" y="31"/>
                      <a:pt x="8" y="32"/>
                    </a:cubicBezTo>
                    <a:cubicBezTo>
                      <a:pt x="310" y="105"/>
                      <a:pt x="310" y="105"/>
                      <a:pt x="310" y="105"/>
                    </a:cubicBezTo>
                    <a:cubicBezTo>
                      <a:pt x="314" y="106"/>
                      <a:pt x="319" y="103"/>
                      <a:pt x="320" y="98"/>
                    </a:cubicBezTo>
                    <a:cubicBezTo>
                      <a:pt x="325" y="76"/>
                      <a:pt x="325" y="76"/>
                      <a:pt x="325" y="7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1285876" y="2324100"/>
                <a:ext cx="1371600" cy="1036638"/>
              </a:xfrm>
              <a:custGeom>
                <a:avLst/>
                <a:gdLst>
                  <a:gd name="T0" fmla="*/ 318 w 365"/>
                  <a:gd name="T1" fmla="*/ 276 h 276"/>
                  <a:gd name="T2" fmla="*/ 364 w 365"/>
                  <a:gd name="T3" fmla="*/ 83 h 276"/>
                  <a:gd name="T4" fmla="*/ 358 w 365"/>
                  <a:gd name="T5" fmla="*/ 74 h 276"/>
                  <a:gd name="T6" fmla="*/ 56 w 365"/>
                  <a:gd name="T7" fmla="*/ 1 h 276"/>
                  <a:gd name="T8" fmla="*/ 46 w 365"/>
                  <a:gd name="T9" fmla="*/ 7 h 276"/>
                  <a:gd name="T10" fmla="*/ 0 w 365"/>
                  <a:gd name="T11" fmla="*/ 200 h 276"/>
                  <a:gd name="T12" fmla="*/ 318 w 365"/>
                  <a:gd name="T13" fmla="*/ 27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" h="276">
                    <a:moveTo>
                      <a:pt x="318" y="276"/>
                    </a:moveTo>
                    <a:cubicBezTo>
                      <a:pt x="364" y="83"/>
                      <a:pt x="364" y="83"/>
                      <a:pt x="364" y="83"/>
                    </a:cubicBezTo>
                    <a:cubicBezTo>
                      <a:pt x="365" y="79"/>
                      <a:pt x="362" y="75"/>
                      <a:pt x="358" y="74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1" y="0"/>
                      <a:pt x="47" y="3"/>
                      <a:pt x="46" y="7"/>
                    </a:cubicBezTo>
                    <a:cubicBezTo>
                      <a:pt x="0" y="200"/>
                      <a:pt x="0" y="200"/>
                      <a:pt x="0" y="200"/>
                    </a:cubicBezTo>
                    <a:lnTo>
                      <a:pt x="318" y="276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1346201" y="2379663"/>
                <a:ext cx="1255713" cy="922338"/>
              </a:xfrm>
              <a:custGeom>
                <a:avLst/>
                <a:gdLst>
                  <a:gd name="T0" fmla="*/ 0 w 791"/>
                  <a:gd name="T1" fmla="*/ 415 h 581"/>
                  <a:gd name="T2" fmla="*/ 99 w 791"/>
                  <a:gd name="T3" fmla="*/ 0 h 581"/>
                  <a:gd name="T4" fmla="*/ 791 w 791"/>
                  <a:gd name="T5" fmla="*/ 166 h 581"/>
                  <a:gd name="T6" fmla="*/ 691 w 791"/>
                  <a:gd name="T7" fmla="*/ 581 h 581"/>
                  <a:gd name="T8" fmla="*/ 0 w 791"/>
                  <a:gd name="T9" fmla="*/ 41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1" h="581">
                    <a:moveTo>
                      <a:pt x="0" y="415"/>
                    </a:moveTo>
                    <a:lnTo>
                      <a:pt x="99" y="0"/>
                    </a:lnTo>
                    <a:lnTo>
                      <a:pt x="791" y="166"/>
                    </a:lnTo>
                    <a:lnTo>
                      <a:pt x="691" y="581"/>
                    </a:lnTo>
                    <a:lnTo>
                      <a:pt x="0" y="415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8"/>
              <p:cNvSpPr>
                <a:spLocks/>
              </p:cNvSpPr>
              <p:nvPr/>
            </p:nvSpPr>
            <p:spPr bwMode="auto">
              <a:xfrm>
                <a:off x="1346201" y="2643188"/>
                <a:ext cx="1255713" cy="658813"/>
              </a:xfrm>
              <a:custGeom>
                <a:avLst/>
                <a:gdLst>
                  <a:gd name="T0" fmla="*/ 0 w 791"/>
                  <a:gd name="T1" fmla="*/ 249 h 415"/>
                  <a:gd name="T2" fmla="*/ 791 w 791"/>
                  <a:gd name="T3" fmla="*/ 0 h 415"/>
                  <a:gd name="T4" fmla="*/ 691 w 791"/>
                  <a:gd name="T5" fmla="*/ 415 h 415"/>
                  <a:gd name="T6" fmla="*/ 0 w 791"/>
                  <a:gd name="T7" fmla="*/ 249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1" h="415">
                    <a:moveTo>
                      <a:pt x="0" y="249"/>
                    </a:moveTo>
                    <a:lnTo>
                      <a:pt x="791" y="0"/>
                    </a:lnTo>
                    <a:lnTo>
                      <a:pt x="691" y="415"/>
                    </a:lnTo>
                    <a:lnTo>
                      <a:pt x="0" y="249"/>
                    </a:lnTo>
                    <a:close/>
                  </a:path>
                </a:pathLst>
              </a:custGeom>
              <a:solidFill>
                <a:srgbClr val="F99B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2811463" y="2714625"/>
                <a:ext cx="1071563" cy="2138363"/>
              </a:xfrm>
              <a:custGeom>
                <a:avLst/>
                <a:gdLst>
                  <a:gd name="T0" fmla="*/ 0 w 285"/>
                  <a:gd name="T1" fmla="*/ 569 h 569"/>
                  <a:gd name="T2" fmla="*/ 285 w 285"/>
                  <a:gd name="T3" fmla="*/ 285 h 569"/>
                  <a:gd name="T4" fmla="*/ 0 w 285"/>
                  <a:gd name="T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569">
                    <a:moveTo>
                      <a:pt x="0" y="569"/>
                    </a:moveTo>
                    <a:cubicBezTo>
                      <a:pt x="157" y="569"/>
                      <a:pt x="285" y="442"/>
                      <a:pt x="285" y="285"/>
                    </a:cubicBezTo>
                    <a:cubicBezTo>
                      <a:pt x="285" y="128"/>
                      <a:pt x="157" y="0"/>
                      <a:pt x="0" y="0"/>
                    </a:cubicBezTo>
                  </a:path>
                </a:pathLst>
              </a:custGeom>
              <a:solidFill>
                <a:srgbClr val="8FC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1741488" y="2714625"/>
                <a:ext cx="1069975" cy="2138363"/>
              </a:xfrm>
              <a:custGeom>
                <a:avLst/>
                <a:gdLst>
                  <a:gd name="T0" fmla="*/ 285 w 285"/>
                  <a:gd name="T1" fmla="*/ 0 h 569"/>
                  <a:gd name="T2" fmla="*/ 0 w 285"/>
                  <a:gd name="T3" fmla="*/ 285 h 569"/>
                  <a:gd name="T4" fmla="*/ 285 w 285"/>
                  <a:gd name="T5" fmla="*/ 569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5" h="569">
                    <a:moveTo>
                      <a:pt x="285" y="0"/>
                    </a:moveTo>
                    <a:cubicBezTo>
                      <a:pt x="128" y="0"/>
                      <a:pt x="0" y="128"/>
                      <a:pt x="0" y="285"/>
                    </a:cubicBezTo>
                    <a:cubicBezTo>
                      <a:pt x="0" y="442"/>
                      <a:pt x="128" y="569"/>
                      <a:pt x="285" y="569"/>
                    </a:cubicBezTo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>
                <a:off x="3654426" y="4075113"/>
                <a:ext cx="187325" cy="271463"/>
              </a:xfrm>
              <a:custGeom>
                <a:avLst/>
                <a:gdLst>
                  <a:gd name="T0" fmla="*/ 49 w 50"/>
                  <a:gd name="T1" fmla="*/ 0 h 72"/>
                  <a:gd name="T2" fmla="*/ 40 w 50"/>
                  <a:gd name="T3" fmla="*/ 3 h 72"/>
                  <a:gd name="T4" fmla="*/ 33 w 50"/>
                  <a:gd name="T5" fmla="*/ 7 h 72"/>
                  <a:gd name="T6" fmla="*/ 27 w 50"/>
                  <a:gd name="T7" fmla="*/ 15 h 72"/>
                  <a:gd name="T8" fmla="*/ 21 w 50"/>
                  <a:gd name="T9" fmla="*/ 17 h 72"/>
                  <a:gd name="T10" fmla="*/ 16 w 50"/>
                  <a:gd name="T11" fmla="*/ 22 h 72"/>
                  <a:gd name="T12" fmla="*/ 14 w 50"/>
                  <a:gd name="T13" fmla="*/ 22 h 72"/>
                  <a:gd name="T14" fmla="*/ 12 w 50"/>
                  <a:gd name="T15" fmla="*/ 24 h 72"/>
                  <a:gd name="T16" fmla="*/ 9 w 50"/>
                  <a:gd name="T17" fmla="*/ 26 h 72"/>
                  <a:gd name="T18" fmla="*/ 2 w 50"/>
                  <a:gd name="T19" fmla="*/ 37 h 72"/>
                  <a:gd name="T20" fmla="*/ 0 w 50"/>
                  <a:gd name="T21" fmla="*/ 48 h 72"/>
                  <a:gd name="T22" fmla="*/ 3 w 50"/>
                  <a:gd name="T23" fmla="*/ 57 h 72"/>
                  <a:gd name="T24" fmla="*/ 3 w 50"/>
                  <a:gd name="T25" fmla="*/ 59 h 72"/>
                  <a:gd name="T26" fmla="*/ 3 w 50"/>
                  <a:gd name="T27" fmla="*/ 64 h 72"/>
                  <a:gd name="T28" fmla="*/ 6 w 50"/>
                  <a:gd name="T29" fmla="*/ 72 h 72"/>
                  <a:gd name="T30" fmla="*/ 17 w 50"/>
                  <a:gd name="T31" fmla="*/ 70 h 72"/>
                  <a:gd name="T32" fmla="*/ 21 w 50"/>
                  <a:gd name="T33" fmla="*/ 68 h 72"/>
                  <a:gd name="T34" fmla="*/ 50 w 50"/>
                  <a:gd name="T35" fmla="*/ 0 h 72"/>
                  <a:gd name="T36" fmla="*/ 49 w 50"/>
                  <a:gd name="T3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" h="72">
                    <a:moveTo>
                      <a:pt x="49" y="0"/>
                    </a:moveTo>
                    <a:cubicBezTo>
                      <a:pt x="45" y="0"/>
                      <a:pt x="40" y="2"/>
                      <a:pt x="40" y="3"/>
                    </a:cubicBezTo>
                    <a:cubicBezTo>
                      <a:pt x="40" y="4"/>
                      <a:pt x="35" y="7"/>
                      <a:pt x="33" y="7"/>
                    </a:cubicBezTo>
                    <a:cubicBezTo>
                      <a:pt x="31" y="8"/>
                      <a:pt x="28" y="13"/>
                      <a:pt x="27" y="15"/>
                    </a:cubicBezTo>
                    <a:cubicBezTo>
                      <a:pt x="26" y="17"/>
                      <a:pt x="22" y="16"/>
                      <a:pt x="21" y="17"/>
                    </a:cubicBezTo>
                    <a:cubicBezTo>
                      <a:pt x="19" y="18"/>
                      <a:pt x="16" y="20"/>
                      <a:pt x="16" y="22"/>
                    </a:cubicBezTo>
                    <a:cubicBezTo>
                      <a:pt x="16" y="24"/>
                      <a:pt x="15" y="23"/>
                      <a:pt x="14" y="22"/>
                    </a:cubicBezTo>
                    <a:cubicBezTo>
                      <a:pt x="14" y="22"/>
                      <a:pt x="14" y="22"/>
                      <a:pt x="12" y="24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31"/>
                      <a:pt x="3" y="36"/>
                      <a:pt x="2" y="37"/>
                    </a:cubicBezTo>
                    <a:cubicBezTo>
                      <a:pt x="0" y="37"/>
                      <a:pt x="0" y="45"/>
                      <a:pt x="0" y="48"/>
                    </a:cubicBezTo>
                    <a:cubicBezTo>
                      <a:pt x="0" y="51"/>
                      <a:pt x="1" y="55"/>
                      <a:pt x="3" y="57"/>
                    </a:cubicBezTo>
                    <a:cubicBezTo>
                      <a:pt x="3" y="57"/>
                      <a:pt x="3" y="57"/>
                      <a:pt x="3" y="59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8"/>
                      <a:pt x="5" y="71"/>
                      <a:pt x="6" y="72"/>
                    </a:cubicBezTo>
                    <a:cubicBezTo>
                      <a:pt x="7" y="72"/>
                      <a:pt x="14" y="70"/>
                      <a:pt x="17" y="70"/>
                    </a:cubicBezTo>
                    <a:cubicBezTo>
                      <a:pt x="18" y="70"/>
                      <a:pt x="19" y="69"/>
                      <a:pt x="21" y="68"/>
                    </a:cubicBezTo>
                    <a:cubicBezTo>
                      <a:pt x="33" y="47"/>
                      <a:pt x="43" y="24"/>
                      <a:pt x="50" y="0"/>
                    </a:cubicBezTo>
                    <a:cubicBezTo>
                      <a:pt x="50" y="0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22"/>
              <p:cNvSpPr>
                <a:spLocks/>
              </p:cNvSpPr>
              <p:nvPr/>
            </p:nvSpPr>
            <p:spPr bwMode="auto">
              <a:xfrm>
                <a:off x="1747838" y="3016250"/>
                <a:ext cx="688975" cy="1581150"/>
              </a:xfrm>
              <a:custGeom>
                <a:avLst/>
                <a:gdLst>
                  <a:gd name="T0" fmla="*/ 99 w 183"/>
                  <a:gd name="T1" fmla="*/ 310 h 421"/>
                  <a:gd name="T2" fmla="*/ 99 w 183"/>
                  <a:gd name="T3" fmla="*/ 336 h 421"/>
                  <a:gd name="T4" fmla="*/ 98 w 183"/>
                  <a:gd name="T5" fmla="*/ 372 h 421"/>
                  <a:gd name="T6" fmla="*/ 98 w 183"/>
                  <a:gd name="T7" fmla="*/ 398 h 421"/>
                  <a:gd name="T8" fmla="*/ 106 w 183"/>
                  <a:gd name="T9" fmla="*/ 418 h 421"/>
                  <a:gd name="T10" fmla="*/ 118 w 183"/>
                  <a:gd name="T11" fmla="*/ 417 h 421"/>
                  <a:gd name="T12" fmla="*/ 120 w 183"/>
                  <a:gd name="T13" fmla="*/ 398 h 421"/>
                  <a:gd name="T14" fmla="*/ 125 w 183"/>
                  <a:gd name="T15" fmla="*/ 371 h 421"/>
                  <a:gd name="T16" fmla="*/ 140 w 183"/>
                  <a:gd name="T17" fmla="*/ 352 h 421"/>
                  <a:gd name="T18" fmla="*/ 151 w 183"/>
                  <a:gd name="T19" fmla="*/ 337 h 421"/>
                  <a:gd name="T20" fmla="*/ 166 w 183"/>
                  <a:gd name="T21" fmla="*/ 318 h 421"/>
                  <a:gd name="T22" fmla="*/ 174 w 183"/>
                  <a:gd name="T23" fmla="*/ 291 h 421"/>
                  <a:gd name="T24" fmla="*/ 183 w 183"/>
                  <a:gd name="T25" fmla="*/ 273 h 421"/>
                  <a:gd name="T26" fmla="*/ 178 w 183"/>
                  <a:gd name="T27" fmla="*/ 260 h 421"/>
                  <a:gd name="T28" fmla="*/ 155 w 183"/>
                  <a:gd name="T29" fmla="*/ 251 h 421"/>
                  <a:gd name="T30" fmla="*/ 129 w 183"/>
                  <a:gd name="T31" fmla="*/ 228 h 421"/>
                  <a:gd name="T32" fmla="*/ 106 w 183"/>
                  <a:gd name="T33" fmla="*/ 214 h 421"/>
                  <a:gd name="T34" fmla="*/ 91 w 183"/>
                  <a:gd name="T35" fmla="*/ 213 h 421"/>
                  <a:gd name="T36" fmla="*/ 73 w 183"/>
                  <a:gd name="T37" fmla="*/ 221 h 421"/>
                  <a:gd name="T38" fmla="*/ 61 w 183"/>
                  <a:gd name="T39" fmla="*/ 192 h 421"/>
                  <a:gd name="T40" fmla="*/ 37 w 183"/>
                  <a:gd name="T41" fmla="*/ 183 h 421"/>
                  <a:gd name="T42" fmla="*/ 61 w 183"/>
                  <a:gd name="T43" fmla="*/ 165 h 421"/>
                  <a:gd name="T44" fmla="*/ 80 w 183"/>
                  <a:gd name="T45" fmla="*/ 169 h 421"/>
                  <a:gd name="T46" fmla="*/ 91 w 183"/>
                  <a:gd name="T47" fmla="*/ 144 h 421"/>
                  <a:gd name="T48" fmla="*/ 104 w 183"/>
                  <a:gd name="T49" fmla="*/ 126 h 421"/>
                  <a:gd name="T50" fmla="*/ 119 w 183"/>
                  <a:gd name="T51" fmla="*/ 116 h 421"/>
                  <a:gd name="T52" fmla="*/ 125 w 183"/>
                  <a:gd name="T53" fmla="*/ 101 h 421"/>
                  <a:gd name="T54" fmla="*/ 135 w 183"/>
                  <a:gd name="T55" fmla="*/ 102 h 421"/>
                  <a:gd name="T56" fmla="*/ 144 w 183"/>
                  <a:gd name="T57" fmla="*/ 109 h 421"/>
                  <a:gd name="T58" fmla="*/ 141 w 183"/>
                  <a:gd name="T59" fmla="*/ 86 h 421"/>
                  <a:gd name="T60" fmla="*/ 132 w 183"/>
                  <a:gd name="T61" fmla="*/ 70 h 421"/>
                  <a:gd name="T62" fmla="*/ 119 w 183"/>
                  <a:gd name="T63" fmla="*/ 62 h 421"/>
                  <a:gd name="T64" fmla="*/ 104 w 183"/>
                  <a:gd name="T65" fmla="*/ 49 h 421"/>
                  <a:gd name="T66" fmla="*/ 93 w 183"/>
                  <a:gd name="T67" fmla="*/ 73 h 421"/>
                  <a:gd name="T68" fmla="*/ 86 w 183"/>
                  <a:gd name="T69" fmla="*/ 80 h 421"/>
                  <a:gd name="T70" fmla="*/ 71 w 183"/>
                  <a:gd name="T71" fmla="*/ 69 h 421"/>
                  <a:gd name="T72" fmla="*/ 71 w 183"/>
                  <a:gd name="T73" fmla="*/ 52 h 421"/>
                  <a:gd name="T74" fmla="*/ 92 w 183"/>
                  <a:gd name="T75" fmla="*/ 34 h 421"/>
                  <a:gd name="T76" fmla="*/ 99 w 183"/>
                  <a:gd name="T77" fmla="*/ 19 h 421"/>
                  <a:gd name="T78" fmla="*/ 113 w 183"/>
                  <a:gd name="T79" fmla="*/ 28 h 421"/>
                  <a:gd name="T80" fmla="*/ 122 w 183"/>
                  <a:gd name="T81" fmla="*/ 50 h 421"/>
                  <a:gd name="T82" fmla="*/ 131 w 183"/>
                  <a:gd name="T83" fmla="*/ 38 h 421"/>
                  <a:gd name="T84" fmla="*/ 134 w 183"/>
                  <a:gd name="T85" fmla="*/ 28 h 421"/>
                  <a:gd name="T86" fmla="*/ 126 w 183"/>
                  <a:gd name="T87" fmla="*/ 13 h 421"/>
                  <a:gd name="T88" fmla="*/ 105 w 183"/>
                  <a:gd name="T89" fmla="*/ 6 h 421"/>
                  <a:gd name="T90" fmla="*/ 84 w 183"/>
                  <a:gd name="T91" fmla="*/ 11 h 421"/>
                  <a:gd name="T92" fmla="*/ 84 w 183"/>
                  <a:gd name="T93" fmla="*/ 23 h 421"/>
                  <a:gd name="T94" fmla="*/ 70 w 183"/>
                  <a:gd name="T95" fmla="*/ 16 h 421"/>
                  <a:gd name="T96" fmla="*/ 64 w 183"/>
                  <a:gd name="T97" fmla="*/ 22 h 421"/>
                  <a:gd name="T98" fmla="*/ 9 w 183"/>
                  <a:gd name="T99" fmla="*/ 181 h 421"/>
                  <a:gd name="T100" fmla="*/ 16 w 183"/>
                  <a:gd name="T101" fmla="*/ 181 h 421"/>
                  <a:gd name="T102" fmla="*/ 48 w 183"/>
                  <a:gd name="T103" fmla="*/ 210 h 421"/>
                  <a:gd name="T104" fmla="*/ 63 w 183"/>
                  <a:gd name="T105" fmla="*/ 221 h 421"/>
                  <a:gd name="T106" fmla="*/ 79 w 183"/>
                  <a:gd name="T107" fmla="*/ 232 h 421"/>
                  <a:gd name="T108" fmla="*/ 74 w 183"/>
                  <a:gd name="T109" fmla="*/ 261 h 421"/>
                  <a:gd name="T110" fmla="*/ 81 w 183"/>
                  <a:gd name="T111" fmla="*/ 283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3" h="421">
                    <a:moveTo>
                      <a:pt x="85" y="289"/>
                    </a:moveTo>
                    <a:cubicBezTo>
                      <a:pt x="85" y="290"/>
                      <a:pt x="90" y="295"/>
                      <a:pt x="92" y="297"/>
                    </a:cubicBezTo>
                    <a:cubicBezTo>
                      <a:pt x="94" y="299"/>
                      <a:pt x="98" y="307"/>
                      <a:pt x="99" y="310"/>
                    </a:cubicBezTo>
                    <a:cubicBezTo>
                      <a:pt x="100" y="313"/>
                      <a:pt x="99" y="318"/>
                      <a:pt x="99" y="319"/>
                    </a:cubicBezTo>
                    <a:cubicBezTo>
                      <a:pt x="99" y="320"/>
                      <a:pt x="100" y="322"/>
                      <a:pt x="100" y="323"/>
                    </a:cubicBezTo>
                    <a:cubicBezTo>
                      <a:pt x="100" y="324"/>
                      <a:pt x="98" y="333"/>
                      <a:pt x="99" y="336"/>
                    </a:cubicBezTo>
                    <a:cubicBezTo>
                      <a:pt x="100" y="339"/>
                      <a:pt x="95" y="350"/>
                      <a:pt x="95" y="355"/>
                    </a:cubicBezTo>
                    <a:cubicBezTo>
                      <a:pt x="95" y="360"/>
                      <a:pt x="98" y="367"/>
                      <a:pt x="99" y="367"/>
                    </a:cubicBezTo>
                    <a:cubicBezTo>
                      <a:pt x="100" y="366"/>
                      <a:pt x="100" y="371"/>
                      <a:pt x="98" y="372"/>
                    </a:cubicBezTo>
                    <a:cubicBezTo>
                      <a:pt x="97" y="373"/>
                      <a:pt x="95" y="377"/>
                      <a:pt x="96" y="377"/>
                    </a:cubicBezTo>
                    <a:cubicBezTo>
                      <a:pt x="97" y="377"/>
                      <a:pt x="96" y="381"/>
                      <a:pt x="96" y="383"/>
                    </a:cubicBezTo>
                    <a:cubicBezTo>
                      <a:pt x="96" y="385"/>
                      <a:pt x="98" y="395"/>
                      <a:pt x="98" y="398"/>
                    </a:cubicBezTo>
                    <a:cubicBezTo>
                      <a:pt x="98" y="401"/>
                      <a:pt x="102" y="407"/>
                      <a:pt x="103" y="410"/>
                    </a:cubicBezTo>
                    <a:cubicBezTo>
                      <a:pt x="104" y="412"/>
                      <a:pt x="105" y="416"/>
                      <a:pt x="105" y="417"/>
                    </a:cubicBezTo>
                    <a:cubicBezTo>
                      <a:pt x="105" y="417"/>
                      <a:pt x="106" y="418"/>
                      <a:pt x="106" y="418"/>
                    </a:cubicBezTo>
                    <a:cubicBezTo>
                      <a:pt x="106" y="418"/>
                      <a:pt x="109" y="419"/>
                      <a:pt x="110" y="420"/>
                    </a:cubicBezTo>
                    <a:cubicBezTo>
                      <a:pt x="111" y="421"/>
                      <a:pt x="117" y="420"/>
                      <a:pt x="119" y="420"/>
                    </a:cubicBezTo>
                    <a:cubicBezTo>
                      <a:pt x="121" y="419"/>
                      <a:pt x="119" y="418"/>
                      <a:pt x="118" y="417"/>
                    </a:cubicBezTo>
                    <a:cubicBezTo>
                      <a:pt x="117" y="416"/>
                      <a:pt x="116" y="411"/>
                      <a:pt x="115" y="410"/>
                    </a:cubicBezTo>
                    <a:cubicBezTo>
                      <a:pt x="114" y="410"/>
                      <a:pt x="114" y="404"/>
                      <a:pt x="115" y="402"/>
                    </a:cubicBezTo>
                    <a:cubicBezTo>
                      <a:pt x="116" y="401"/>
                      <a:pt x="119" y="399"/>
                      <a:pt x="120" y="398"/>
                    </a:cubicBezTo>
                    <a:cubicBezTo>
                      <a:pt x="120" y="396"/>
                      <a:pt x="120" y="391"/>
                      <a:pt x="119" y="390"/>
                    </a:cubicBezTo>
                    <a:cubicBezTo>
                      <a:pt x="118" y="390"/>
                      <a:pt x="119" y="383"/>
                      <a:pt x="119" y="380"/>
                    </a:cubicBezTo>
                    <a:cubicBezTo>
                      <a:pt x="118" y="377"/>
                      <a:pt x="124" y="374"/>
                      <a:pt x="125" y="371"/>
                    </a:cubicBezTo>
                    <a:cubicBezTo>
                      <a:pt x="125" y="369"/>
                      <a:pt x="132" y="366"/>
                      <a:pt x="133" y="365"/>
                    </a:cubicBezTo>
                    <a:cubicBezTo>
                      <a:pt x="135" y="363"/>
                      <a:pt x="136" y="356"/>
                      <a:pt x="136" y="355"/>
                    </a:cubicBezTo>
                    <a:cubicBezTo>
                      <a:pt x="135" y="353"/>
                      <a:pt x="138" y="352"/>
                      <a:pt x="140" y="352"/>
                    </a:cubicBezTo>
                    <a:cubicBezTo>
                      <a:pt x="141" y="352"/>
                      <a:pt x="143" y="351"/>
                      <a:pt x="143" y="351"/>
                    </a:cubicBezTo>
                    <a:cubicBezTo>
                      <a:pt x="144" y="351"/>
                      <a:pt x="146" y="347"/>
                      <a:pt x="146" y="347"/>
                    </a:cubicBezTo>
                    <a:cubicBezTo>
                      <a:pt x="147" y="346"/>
                      <a:pt x="149" y="338"/>
                      <a:pt x="151" y="337"/>
                    </a:cubicBezTo>
                    <a:cubicBezTo>
                      <a:pt x="153" y="336"/>
                      <a:pt x="154" y="331"/>
                      <a:pt x="154" y="330"/>
                    </a:cubicBezTo>
                    <a:cubicBezTo>
                      <a:pt x="154" y="328"/>
                      <a:pt x="157" y="324"/>
                      <a:pt x="158" y="323"/>
                    </a:cubicBezTo>
                    <a:cubicBezTo>
                      <a:pt x="158" y="322"/>
                      <a:pt x="165" y="319"/>
                      <a:pt x="166" y="318"/>
                    </a:cubicBezTo>
                    <a:cubicBezTo>
                      <a:pt x="167" y="318"/>
                      <a:pt x="169" y="308"/>
                      <a:pt x="169" y="304"/>
                    </a:cubicBezTo>
                    <a:cubicBezTo>
                      <a:pt x="170" y="300"/>
                      <a:pt x="172" y="295"/>
                      <a:pt x="172" y="294"/>
                    </a:cubicBezTo>
                    <a:cubicBezTo>
                      <a:pt x="172" y="293"/>
                      <a:pt x="174" y="292"/>
                      <a:pt x="174" y="291"/>
                    </a:cubicBezTo>
                    <a:cubicBezTo>
                      <a:pt x="175" y="291"/>
                      <a:pt x="176" y="286"/>
                      <a:pt x="177" y="285"/>
                    </a:cubicBezTo>
                    <a:cubicBezTo>
                      <a:pt x="178" y="284"/>
                      <a:pt x="182" y="280"/>
                      <a:pt x="182" y="279"/>
                    </a:cubicBezTo>
                    <a:cubicBezTo>
                      <a:pt x="182" y="278"/>
                      <a:pt x="182" y="275"/>
                      <a:pt x="183" y="273"/>
                    </a:cubicBezTo>
                    <a:cubicBezTo>
                      <a:pt x="183" y="273"/>
                      <a:pt x="183" y="273"/>
                      <a:pt x="183" y="270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2" y="263"/>
                      <a:pt x="178" y="260"/>
                      <a:pt x="178" y="260"/>
                    </a:cubicBezTo>
                    <a:cubicBezTo>
                      <a:pt x="177" y="261"/>
                      <a:pt x="173" y="258"/>
                      <a:pt x="171" y="257"/>
                    </a:cubicBezTo>
                    <a:cubicBezTo>
                      <a:pt x="169" y="256"/>
                      <a:pt x="164" y="255"/>
                      <a:pt x="162" y="255"/>
                    </a:cubicBezTo>
                    <a:cubicBezTo>
                      <a:pt x="161" y="255"/>
                      <a:pt x="157" y="252"/>
                      <a:pt x="155" y="251"/>
                    </a:cubicBezTo>
                    <a:cubicBezTo>
                      <a:pt x="153" y="251"/>
                      <a:pt x="148" y="250"/>
                      <a:pt x="147" y="249"/>
                    </a:cubicBezTo>
                    <a:cubicBezTo>
                      <a:pt x="146" y="248"/>
                      <a:pt x="145" y="241"/>
                      <a:pt x="141" y="239"/>
                    </a:cubicBezTo>
                    <a:cubicBezTo>
                      <a:pt x="137" y="236"/>
                      <a:pt x="129" y="230"/>
                      <a:pt x="129" y="228"/>
                    </a:cubicBezTo>
                    <a:cubicBezTo>
                      <a:pt x="128" y="226"/>
                      <a:pt x="120" y="222"/>
                      <a:pt x="118" y="220"/>
                    </a:cubicBezTo>
                    <a:cubicBezTo>
                      <a:pt x="115" y="219"/>
                      <a:pt x="112" y="219"/>
                      <a:pt x="111" y="219"/>
                    </a:cubicBezTo>
                    <a:cubicBezTo>
                      <a:pt x="111" y="220"/>
                      <a:pt x="108" y="215"/>
                      <a:pt x="106" y="214"/>
                    </a:cubicBezTo>
                    <a:cubicBezTo>
                      <a:pt x="105" y="213"/>
                      <a:pt x="100" y="212"/>
                      <a:pt x="100" y="213"/>
                    </a:cubicBezTo>
                    <a:cubicBezTo>
                      <a:pt x="100" y="214"/>
                      <a:pt x="96" y="213"/>
                      <a:pt x="96" y="212"/>
                    </a:cubicBezTo>
                    <a:cubicBezTo>
                      <a:pt x="95" y="211"/>
                      <a:pt x="93" y="213"/>
                      <a:pt x="91" y="213"/>
                    </a:cubicBezTo>
                    <a:cubicBezTo>
                      <a:pt x="90" y="213"/>
                      <a:pt x="86" y="219"/>
                      <a:pt x="85" y="221"/>
                    </a:cubicBezTo>
                    <a:cubicBezTo>
                      <a:pt x="83" y="222"/>
                      <a:pt x="81" y="220"/>
                      <a:pt x="80" y="219"/>
                    </a:cubicBezTo>
                    <a:cubicBezTo>
                      <a:pt x="78" y="219"/>
                      <a:pt x="74" y="220"/>
                      <a:pt x="73" y="221"/>
                    </a:cubicBezTo>
                    <a:cubicBezTo>
                      <a:pt x="72" y="222"/>
                      <a:pt x="69" y="214"/>
                      <a:pt x="69" y="211"/>
                    </a:cubicBezTo>
                    <a:cubicBezTo>
                      <a:pt x="70" y="208"/>
                      <a:pt x="66" y="201"/>
                      <a:pt x="64" y="201"/>
                    </a:cubicBezTo>
                    <a:cubicBezTo>
                      <a:pt x="61" y="201"/>
                      <a:pt x="60" y="194"/>
                      <a:pt x="61" y="192"/>
                    </a:cubicBezTo>
                    <a:cubicBezTo>
                      <a:pt x="61" y="189"/>
                      <a:pt x="56" y="188"/>
                      <a:pt x="54" y="187"/>
                    </a:cubicBezTo>
                    <a:cubicBezTo>
                      <a:pt x="53" y="187"/>
                      <a:pt x="49" y="191"/>
                      <a:pt x="49" y="193"/>
                    </a:cubicBezTo>
                    <a:cubicBezTo>
                      <a:pt x="48" y="194"/>
                      <a:pt x="36" y="190"/>
                      <a:pt x="37" y="183"/>
                    </a:cubicBezTo>
                    <a:cubicBezTo>
                      <a:pt x="39" y="175"/>
                      <a:pt x="45" y="167"/>
                      <a:pt x="46" y="166"/>
                    </a:cubicBezTo>
                    <a:cubicBezTo>
                      <a:pt x="47" y="165"/>
                      <a:pt x="56" y="165"/>
                      <a:pt x="57" y="166"/>
                    </a:cubicBezTo>
                    <a:cubicBezTo>
                      <a:pt x="59" y="167"/>
                      <a:pt x="61" y="166"/>
                      <a:pt x="61" y="165"/>
                    </a:cubicBezTo>
                    <a:cubicBezTo>
                      <a:pt x="61" y="165"/>
                      <a:pt x="68" y="166"/>
                      <a:pt x="70" y="166"/>
                    </a:cubicBezTo>
                    <a:cubicBezTo>
                      <a:pt x="72" y="167"/>
                      <a:pt x="75" y="175"/>
                      <a:pt x="77" y="176"/>
                    </a:cubicBezTo>
                    <a:cubicBezTo>
                      <a:pt x="79" y="177"/>
                      <a:pt x="80" y="171"/>
                      <a:pt x="80" y="169"/>
                    </a:cubicBezTo>
                    <a:cubicBezTo>
                      <a:pt x="80" y="168"/>
                      <a:pt x="79" y="164"/>
                      <a:pt x="78" y="163"/>
                    </a:cubicBezTo>
                    <a:cubicBezTo>
                      <a:pt x="78" y="162"/>
                      <a:pt x="82" y="153"/>
                      <a:pt x="85" y="151"/>
                    </a:cubicBezTo>
                    <a:cubicBezTo>
                      <a:pt x="88" y="150"/>
                      <a:pt x="91" y="145"/>
                      <a:pt x="91" y="144"/>
                    </a:cubicBezTo>
                    <a:cubicBezTo>
                      <a:pt x="91" y="143"/>
                      <a:pt x="93" y="142"/>
                      <a:pt x="94" y="142"/>
                    </a:cubicBezTo>
                    <a:cubicBezTo>
                      <a:pt x="95" y="141"/>
                      <a:pt x="94" y="134"/>
                      <a:pt x="95" y="132"/>
                    </a:cubicBezTo>
                    <a:cubicBezTo>
                      <a:pt x="96" y="131"/>
                      <a:pt x="102" y="127"/>
                      <a:pt x="104" y="126"/>
                    </a:cubicBezTo>
                    <a:cubicBezTo>
                      <a:pt x="106" y="126"/>
                      <a:pt x="107" y="121"/>
                      <a:pt x="107" y="120"/>
                    </a:cubicBezTo>
                    <a:cubicBezTo>
                      <a:pt x="106" y="119"/>
                      <a:pt x="111" y="115"/>
                      <a:pt x="114" y="114"/>
                    </a:cubicBezTo>
                    <a:cubicBezTo>
                      <a:pt x="117" y="113"/>
                      <a:pt x="119" y="115"/>
                      <a:pt x="119" y="116"/>
                    </a:cubicBezTo>
                    <a:cubicBezTo>
                      <a:pt x="119" y="116"/>
                      <a:pt x="123" y="114"/>
                      <a:pt x="125" y="112"/>
                    </a:cubicBezTo>
                    <a:cubicBezTo>
                      <a:pt x="127" y="111"/>
                      <a:pt x="125" y="108"/>
                      <a:pt x="124" y="107"/>
                    </a:cubicBezTo>
                    <a:cubicBezTo>
                      <a:pt x="122" y="106"/>
                      <a:pt x="123" y="102"/>
                      <a:pt x="125" y="101"/>
                    </a:cubicBezTo>
                    <a:cubicBezTo>
                      <a:pt x="126" y="101"/>
                      <a:pt x="127" y="97"/>
                      <a:pt x="127" y="97"/>
                    </a:cubicBezTo>
                    <a:cubicBezTo>
                      <a:pt x="127" y="96"/>
                      <a:pt x="133" y="97"/>
                      <a:pt x="136" y="95"/>
                    </a:cubicBezTo>
                    <a:cubicBezTo>
                      <a:pt x="138" y="93"/>
                      <a:pt x="136" y="100"/>
                      <a:pt x="135" y="102"/>
                    </a:cubicBezTo>
                    <a:cubicBezTo>
                      <a:pt x="133" y="105"/>
                      <a:pt x="136" y="107"/>
                      <a:pt x="137" y="107"/>
                    </a:cubicBezTo>
                    <a:cubicBezTo>
                      <a:pt x="138" y="106"/>
                      <a:pt x="140" y="108"/>
                      <a:pt x="140" y="109"/>
                    </a:cubicBezTo>
                    <a:cubicBezTo>
                      <a:pt x="140" y="110"/>
                      <a:pt x="143" y="108"/>
                      <a:pt x="144" y="109"/>
                    </a:cubicBezTo>
                    <a:cubicBezTo>
                      <a:pt x="146" y="110"/>
                      <a:pt x="147" y="107"/>
                      <a:pt x="147" y="105"/>
                    </a:cubicBezTo>
                    <a:cubicBezTo>
                      <a:pt x="147" y="104"/>
                      <a:pt x="143" y="101"/>
                      <a:pt x="142" y="99"/>
                    </a:cubicBezTo>
                    <a:cubicBezTo>
                      <a:pt x="142" y="98"/>
                      <a:pt x="141" y="88"/>
                      <a:pt x="141" y="86"/>
                    </a:cubicBezTo>
                    <a:cubicBezTo>
                      <a:pt x="141" y="84"/>
                      <a:pt x="139" y="81"/>
                      <a:pt x="138" y="81"/>
                    </a:cubicBezTo>
                    <a:cubicBezTo>
                      <a:pt x="137" y="82"/>
                      <a:pt x="135" y="76"/>
                      <a:pt x="134" y="75"/>
                    </a:cubicBezTo>
                    <a:cubicBezTo>
                      <a:pt x="132" y="74"/>
                      <a:pt x="132" y="71"/>
                      <a:pt x="132" y="70"/>
                    </a:cubicBezTo>
                    <a:cubicBezTo>
                      <a:pt x="132" y="69"/>
                      <a:pt x="127" y="64"/>
                      <a:pt x="126" y="62"/>
                    </a:cubicBezTo>
                    <a:cubicBezTo>
                      <a:pt x="125" y="60"/>
                      <a:pt x="124" y="60"/>
                      <a:pt x="124" y="61"/>
                    </a:cubicBezTo>
                    <a:cubicBezTo>
                      <a:pt x="123" y="62"/>
                      <a:pt x="120" y="62"/>
                      <a:pt x="119" y="62"/>
                    </a:cubicBezTo>
                    <a:cubicBezTo>
                      <a:pt x="117" y="62"/>
                      <a:pt x="116" y="57"/>
                      <a:pt x="116" y="55"/>
                    </a:cubicBezTo>
                    <a:cubicBezTo>
                      <a:pt x="116" y="53"/>
                      <a:pt x="110" y="53"/>
                      <a:pt x="109" y="51"/>
                    </a:cubicBezTo>
                    <a:cubicBezTo>
                      <a:pt x="108" y="49"/>
                      <a:pt x="104" y="50"/>
                      <a:pt x="104" y="49"/>
                    </a:cubicBezTo>
                    <a:cubicBezTo>
                      <a:pt x="103" y="48"/>
                      <a:pt x="99" y="47"/>
                      <a:pt x="99" y="47"/>
                    </a:cubicBezTo>
                    <a:cubicBezTo>
                      <a:pt x="98" y="48"/>
                      <a:pt x="98" y="62"/>
                      <a:pt x="98" y="66"/>
                    </a:cubicBezTo>
                    <a:cubicBezTo>
                      <a:pt x="97" y="70"/>
                      <a:pt x="94" y="73"/>
                      <a:pt x="93" y="73"/>
                    </a:cubicBezTo>
                    <a:cubicBezTo>
                      <a:pt x="91" y="73"/>
                      <a:pt x="92" y="76"/>
                      <a:pt x="93" y="75"/>
                    </a:cubicBezTo>
                    <a:cubicBezTo>
                      <a:pt x="94" y="75"/>
                      <a:pt x="91" y="79"/>
                      <a:pt x="90" y="82"/>
                    </a:cubicBezTo>
                    <a:cubicBezTo>
                      <a:pt x="90" y="85"/>
                      <a:pt x="87" y="82"/>
                      <a:pt x="86" y="80"/>
                    </a:cubicBezTo>
                    <a:cubicBezTo>
                      <a:pt x="86" y="77"/>
                      <a:pt x="83" y="73"/>
                      <a:pt x="82" y="74"/>
                    </a:cubicBezTo>
                    <a:cubicBezTo>
                      <a:pt x="82" y="75"/>
                      <a:pt x="80" y="73"/>
                      <a:pt x="79" y="74"/>
                    </a:cubicBezTo>
                    <a:cubicBezTo>
                      <a:pt x="78" y="74"/>
                      <a:pt x="73" y="71"/>
                      <a:pt x="71" y="69"/>
                    </a:cubicBezTo>
                    <a:cubicBezTo>
                      <a:pt x="68" y="68"/>
                      <a:pt x="67" y="62"/>
                      <a:pt x="66" y="61"/>
                    </a:cubicBezTo>
                    <a:cubicBezTo>
                      <a:pt x="65" y="60"/>
                      <a:pt x="66" y="60"/>
                      <a:pt x="66" y="59"/>
                    </a:cubicBezTo>
                    <a:cubicBezTo>
                      <a:pt x="66" y="57"/>
                      <a:pt x="70" y="54"/>
                      <a:pt x="71" y="52"/>
                    </a:cubicBezTo>
                    <a:cubicBezTo>
                      <a:pt x="72" y="50"/>
                      <a:pt x="77" y="44"/>
                      <a:pt x="79" y="43"/>
                    </a:cubicBezTo>
                    <a:cubicBezTo>
                      <a:pt x="81" y="42"/>
                      <a:pt x="82" y="38"/>
                      <a:pt x="82" y="38"/>
                    </a:cubicBezTo>
                    <a:cubicBezTo>
                      <a:pt x="82" y="37"/>
                      <a:pt x="90" y="34"/>
                      <a:pt x="92" y="34"/>
                    </a:cubicBezTo>
                    <a:cubicBezTo>
                      <a:pt x="95" y="33"/>
                      <a:pt x="97" y="26"/>
                      <a:pt x="97" y="25"/>
                    </a:cubicBezTo>
                    <a:cubicBezTo>
                      <a:pt x="97" y="23"/>
                      <a:pt x="95" y="19"/>
                      <a:pt x="94" y="19"/>
                    </a:cubicBezTo>
                    <a:cubicBezTo>
                      <a:pt x="93" y="19"/>
                      <a:pt x="98" y="18"/>
                      <a:pt x="99" y="19"/>
                    </a:cubicBezTo>
                    <a:cubicBezTo>
                      <a:pt x="100" y="20"/>
                      <a:pt x="105" y="18"/>
                      <a:pt x="106" y="19"/>
                    </a:cubicBezTo>
                    <a:cubicBezTo>
                      <a:pt x="108" y="20"/>
                      <a:pt x="111" y="22"/>
                      <a:pt x="114" y="23"/>
                    </a:cubicBezTo>
                    <a:cubicBezTo>
                      <a:pt x="114" y="23"/>
                      <a:pt x="114" y="23"/>
                      <a:pt x="113" y="2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06" y="38"/>
                      <a:pt x="104" y="43"/>
                      <a:pt x="106" y="43"/>
                    </a:cubicBezTo>
                    <a:cubicBezTo>
                      <a:pt x="108" y="43"/>
                      <a:pt x="119" y="47"/>
                      <a:pt x="122" y="50"/>
                    </a:cubicBezTo>
                    <a:cubicBezTo>
                      <a:pt x="125" y="52"/>
                      <a:pt x="126" y="47"/>
                      <a:pt x="127" y="45"/>
                    </a:cubicBezTo>
                    <a:cubicBezTo>
                      <a:pt x="128" y="43"/>
                      <a:pt x="127" y="38"/>
                      <a:pt x="127" y="37"/>
                    </a:cubicBezTo>
                    <a:cubicBezTo>
                      <a:pt x="126" y="36"/>
                      <a:pt x="130" y="36"/>
                      <a:pt x="131" y="38"/>
                    </a:cubicBezTo>
                    <a:cubicBezTo>
                      <a:pt x="132" y="39"/>
                      <a:pt x="134" y="36"/>
                      <a:pt x="135" y="36"/>
                    </a:cubicBezTo>
                    <a:cubicBezTo>
                      <a:pt x="135" y="36"/>
                      <a:pt x="136" y="31"/>
                      <a:pt x="136" y="30"/>
                    </a:cubicBezTo>
                    <a:cubicBezTo>
                      <a:pt x="137" y="30"/>
                      <a:pt x="134" y="29"/>
                      <a:pt x="134" y="28"/>
                    </a:cubicBezTo>
                    <a:cubicBezTo>
                      <a:pt x="134" y="27"/>
                      <a:pt x="130" y="24"/>
                      <a:pt x="128" y="24"/>
                    </a:cubicBezTo>
                    <a:cubicBezTo>
                      <a:pt x="126" y="23"/>
                      <a:pt x="126" y="20"/>
                      <a:pt x="127" y="19"/>
                    </a:cubicBezTo>
                    <a:cubicBezTo>
                      <a:pt x="128" y="19"/>
                      <a:pt x="126" y="15"/>
                      <a:pt x="126" y="13"/>
                    </a:cubicBezTo>
                    <a:cubicBezTo>
                      <a:pt x="125" y="12"/>
                      <a:pt x="120" y="11"/>
                      <a:pt x="118" y="11"/>
                    </a:cubicBezTo>
                    <a:cubicBezTo>
                      <a:pt x="117" y="11"/>
                      <a:pt x="115" y="7"/>
                      <a:pt x="114" y="6"/>
                    </a:cubicBezTo>
                    <a:cubicBezTo>
                      <a:pt x="113" y="6"/>
                      <a:pt x="107" y="5"/>
                      <a:pt x="105" y="6"/>
                    </a:cubicBezTo>
                    <a:cubicBezTo>
                      <a:pt x="104" y="6"/>
                      <a:pt x="101" y="1"/>
                      <a:pt x="98" y="3"/>
                    </a:cubicBezTo>
                    <a:cubicBezTo>
                      <a:pt x="96" y="4"/>
                      <a:pt x="93" y="1"/>
                      <a:pt x="92" y="0"/>
                    </a:cubicBezTo>
                    <a:cubicBezTo>
                      <a:pt x="90" y="0"/>
                      <a:pt x="84" y="6"/>
                      <a:pt x="84" y="11"/>
                    </a:cubicBezTo>
                    <a:cubicBezTo>
                      <a:pt x="84" y="15"/>
                      <a:pt x="87" y="20"/>
                      <a:pt x="88" y="20"/>
                    </a:cubicBezTo>
                    <a:cubicBezTo>
                      <a:pt x="89" y="20"/>
                      <a:pt x="87" y="24"/>
                      <a:pt x="86" y="26"/>
                    </a:cubicBezTo>
                    <a:cubicBezTo>
                      <a:pt x="85" y="27"/>
                      <a:pt x="83" y="24"/>
                      <a:pt x="84" y="23"/>
                    </a:cubicBezTo>
                    <a:cubicBezTo>
                      <a:pt x="85" y="22"/>
                      <a:pt x="81" y="17"/>
                      <a:pt x="80" y="15"/>
                    </a:cubicBezTo>
                    <a:cubicBezTo>
                      <a:pt x="79" y="14"/>
                      <a:pt x="76" y="13"/>
                      <a:pt x="74" y="12"/>
                    </a:cubicBezTo>
                    <a:cubicBezTo>
                      <a:pt x="72" y="13"/>
                      <a:pt x="71" y="15"/>
                      <a:pt x="70" y="16"/>
                    </a:cubicBezTo>
                    <a:cubicBezTo>
                      <a:pt x="70" y="18"/>
                      <a:pt x="71" y="20"/>
                      <a:pt x="70" y="22"/>
                    </a:cubicBezTo>
                    <a:cubicBezTo>
                      <a:pt x="69" y="24"/>
                      <a:pt x="67" y="25"/>
                      <a:pt x="67" y="24"/>
                    </a:cubicBezTo>
                    <a:cubicBezTo>
                      <a:pt x="67" y="23"/>
                      <a:pt x="66" y="23"/>
                      <a:pt x="64" y="22"/>
                    </a:cubicBezTo>
                    <a:cubicBezTo>
                      <a:pt x="30" y="64"/>
                      <a:pt x="7" y="115"/>
                      <a:pt x="0" y="171"/>
                    </a:cubicBezTo>
                    <a:cubicBezTo>
                      <a:pt x="1" y="173"/>
                      <a:pt x="3" y="175"/>
                      <a:pt x="3" y="176"/>
                    </a:cubicBezTo>
                    <a:cubicBezTo>
                      <a:pt x="4" y="179"/>
                      <a:pt x="9" y="180"/>
                      <a:pt x="9" y="181"/>
                    </a:cubicBezTo>
                    <a:cubicBezTo>
                      <a:pt x="10" y="181"/>
                      <a:pt x="11" y="176"/>
                      <a:pt x="10" y="175"/>
                    </a:cubicBezTo>
                    <a:cubicBezTo>
                      <a:pt x="9" y="173"/>
                      <a:pt x="11" y="172"/>
                      <a:pt x="11" y="173"/>
                    </a:cubicBezTo>
                    <a:cubicBezTo>
                      <a:pt x="11" y="174"/>
                      <a:pt x="15" y="179"/>
                      <a:pt x="16" y="181"/>
                    </a:cubicBezTo>
                    <a:cubicBezTo>
                      <a:pt x="18" y="182"/>
                      <a:pt x="19" y="193"/>
                      <a:pt x="20" y="196"/>
                    </a:cubicBezTo>
                    <a:cubicBezTo>
                      <a:pt x="22" y="198"/>
                      <a:pt x="34" y="203"/>
                      <a:pt x="38" y="204"/>
                    </a:cubicBezTo>
                    <a:cubicBezTo>
                      <a:pt x="42" y="205"/>
                      <a:pt x="47" y="209"/>
                      <a:pt x="48" y="210"/>
                    </a:cubicBezTo>
                    <a:cubicBezTo>
                      <a:pt x="49" y="212"/>
                      <a:pt x="54" y="212"/>
                      <a:pt x="56" y="213"/>
                    </a:cubicBezTo>
                    <a:cubicBezTo>
                      <a:pt x="57" y="213"/>
                      <a:pt x="59" y="217"/>
                      <a:pt x="61" y="218"/>
                    </a:cubicBezTo>
                    <a:cubicBezTo>
                      <a:pt x="62" y="219"/>
                      <a:pt x="63" y="221"/>
                      <a:pt x="63" y="221"/>
                    </a:cubicBezTo>
                    <a:cubicBezTo>
                      <a:pt x="63" y="222"/>
                      <a:pt x="70" y="224"/>
                      <a:pt x="71" y="226"/>
                    </a:cubicBezTo>
                    <a:cubicBezTo>
                      <a:pt x="73" y="228"/>
                      <a:pt x="76" y="228"/>
                      <a:pt x="77" y="227"/>
                    </a:cubicBezTo>
                    <a:cubicBezTo>
                      <a:pt x="77" y="226"/>
                      <a:pt x="78" y="231"/>
                      <a:pt x="79" y="232"/>
                    </a:cubicBezTo>
                    <a:cubicBezTo>
                      <a:pt x="80" y="234"/>
                      <a:pt x="80" y="238"/>
                      <a:pt x="80" y="238"/>
                    </a:cubicBezTo>
                    <a:cubicBezTo>
                      <a:pt x="79" y="239"/>
                      <a:pt x="78" y="246"/>
                      <a:pt x="77" y="248"/>
                    </a:cubicBezTo>
                    <a:cubicBezTo>
                      <a:pt x="76" y="249"/>
                      <a:pt x="73" y="259"/>
                      <a:pt x="74" y="261"/>
                    </a:cubicBezTo>
                    <a:cubicBezTo>
                      <a:pt x="74" y="263"/>
                      <a:pt x="77" y="268"/>
                      <a:pt x="79" y="268"/>
                    </a:cubicBezTo>
                    <a:cubicBezTo>
                      <a:pt x="80" y="269"/>
                      <a:pt x="80" y="271"/>
                      <a:pt x="79" y="271"/>
                    </a:cubicBezTo>
                    <a:cubicBezTo>
                      <a:pt x="77" y="271"/>
                      <a:pt x="78" y="281"/>
                      <a:pt x="81" y="283"/>
                    </a:cubicBezTo>
                    <a:cubicBezTo>
                      <a:pt x="83" y="284"/>
                      <a:pt x="86" y="289"/>
                      <a:pt x="85" y="28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3"/>
              <p:cNvSpPr>
                <a:spLocks/>
              </p:cNvSpPr>
              <p:nvPr/>
            </p:nvSpPr>
            <p:spPr bwMode="auto">
              <a:xfrm>
                <a:off x="2195513" y="34512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2079626" y="2849563"/>
                <a:ext cx="220663" cy="153988"/>
              </a:xfrm>
              <a:custGeom>
                <a:avLst/>
                <a:gdLst>
                  <a:gd name="T0" fmla="*/ 11 w 59"/>
                  <a:gd name="T1" fmla="*/ 40 h 41"/>
                  <a:gd name="T2" fmla="*/ 21 w 59"/>
                  <a:gd name="T3" fmla="*/ 37 h 41"/>
                  <a:gd name="T4" fmla="*/ 20 w 59"/>
                  <a:gd name="T5" fmla="*/ 33 h 41"/>
                  <a:gd name="T6" fmla="*/ 22 w 59"/>
                  <a:gd name="T7" fmla="*/ 33 h 41"/>
                  <a:gd name="T8" fmla="*/ 27 w 59"/>
                  <a:gd name="T9" fmla="*/ 25 h 41"/>
                  <a:gd name="T10" fmla="*/ 38 w 59"/>
                  <a:gd name="T11" fmla="*/ 19 h 41"/>
                  <a:gd name="T12" fmla="*/ 45 w 59"/>
                  <a:gd name="T13" fmla="*/ 14 h 41"/>
                  <a:gd name="T14" fmla="*/ 49 w 59"/>
                  <a:gd name="T15" fmla="*/ 9 h 41"/>
                  <a:gd name="T16" fmla="*/ 56 w 59"/>
                  <a:gd name="T17" fmla="*/ 4 h 41"/>
                  <a:gd name="T18" fmla="*/ 59 w 59"/>
                  <a:gd name="T19" fmla="*/ 0 h 41"/>
                  <a:gd name="T20" fmla="*/ 35 w 59"/>
                  <a:gd name="T21" fmla="*/ 13 h 41"/>
                  <a:gd name="T22" fmla="*/ 0 w 59"/>
                  <a:gd name="T23" fmla="*/ 41 h 41"/>
                  <a:gd name="T24" fmla="*/ 11 w 59"/>
                  <a:gd name="T25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41">
                    <a:moveTo>
                      <a:pt x="11" y="40"/>
                    </a:moveTo>
                    <a:cubicBezTo>
                      <a:pt x="15" y="39"/>
                      <a:pt x="20" y="38"/>
                      <a:pt x="21" y="37"/>
                    </a:cubicBezTo>
                    <a:cubicBezTo>
                      <a:pt x="21" y="36"/>
                      <a:pt x="21" y="34"/>
                      <a:pt x="20" y="33"/>
                    </a:cubicBezTo>
                    <a:cubicBezTo>
                      <a:pt x="21" y="33"/>
                      <a:pt x="22" y="33"/>
                      <a:pt x="22" y="33"/>
                    </a:cubicBezTo>
                    <a:cubicBezTo>
                      <a:pt x="23" y="33"/>
                      <a:pt x="25" y="26"/>
                      <a:pt x="27" y="25"/>
                    </a:cubicBezTo>
                    <a:cubicBezTo>
                      <a:pt x="28" y="23"/>
                      <a:pt x="36" y="20"/>
                      <a:pt x="38" y="19"/>
                    </a:cubicBezTo>
                    <a:cubicBezTo>
                      <a:pt x="40" y="18"/>
                      <a:pt x="44" y="14"/>
                      <a:pt x="45" y="14"/>
                    </a:cubicBezTo>
                    <a:cubicBezTo>
                      <a:pt x="47" y="13"/>
                      <a:pt x="49" y="10"/>
                      <a:pt x="49" y="9"/>
                    </a:cubicBezTo>
                    <a:cubicBezTo>
                      <a:pt x="48" y="8"/>
                      <a:pt x="54" y="5"/>
                      <a:pt x="56" y="4"/>
                    </a:cubicBezTo>
                    <a:cubicBezTo>
                      <a:pt x="58" y="3"/>
                      <a:pt x="59" y="1"/>
                      <a:pt x="59" y="0"/>
                    </a:cubicBezTo>
                    <a:cubicBezTo>
                      <a:pt x="58" y="0"/>
                      <a:pt x="46" y="7"/>
                      <a:pt x="35" y="13"/>
                    </a:cubicBezTo>
                    <a:cubicBezTo>
                      <a:pt x="23" y="21"/>
                      <a:pt x="11" y="31"/>
                      <a:pt x="0" y="41"/>
                    </a:cubicBezTo>
                    <a:cubicBezTo>
                      <a:pt x="4" y="41"/>
                      <a:pt x="9" y="40"/>
                      <a:pt x="11" y="4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5"/>
              <p:cNvSpPr>
                <a:spLocks/>
              </p:cNvSpPr>
              <p:nvPr/>
            </p:nvSpPr>
            <p:spPr bwMode="auto">
              <a:xfrm>
                <a:off x="2525713" y="2951163"/>
                <a:ext cx="1296988" cy="1387475"/>
              </a:xfrm>
              <a:custGeom>
                <a:avLst/>
                <a:gdLst>
                  <a:gd name="T0" fmla="*/ 119 w 345"/>
                  <a:gd name="T1" fmla="*/ 339 h 369"/>
                  <a:gd name="T2" fmla="*/ 142 w 345"/>
                  <a:gd name="T3" fmla="*/ 267 h 369"/>
                  <a:gd name="T4" fmla="*/ 144 w 345"/>
                  <a:gd name="T5" fmla="*/ 234 h 369"/>
                  <a:gd name="T6" fmla="*/ 122 w 345"/>
                  <a:gd name="T7" fmla="*/ 194 h 369"/>
                  <a:gd name="T8" fmla="*/ 157 w 345"/>
                  <a:gd name="T9" fmla="*/ 225 h 369"/>
                  <a:gd name="T10" fmla="*/ 175 w 345"/>
                  <a:gd name="T11" fmla="*/ 197 h 369"/>
                  <a:gd name="T12" fmla="*/ 158 w 345"/>
                  <a:gd name="T13" fmla="*/ 179 h 369"/>
                  <a:gd name="T14" fmla="*/ 187 w 345"/>
                  <a:gd name="T15" fmla="*/ 197 h 369"/>
                  <a:gd name="T16" fmla="*/ 203 w 345"/>
                  <a:gd name="T17" fmla="*/ 207 h 369"/>
                  <a:gd name="T18" fmla="*/ 217 w 345"/>
                  <a:gd name="T19" fmla="*/ 240 h 369"/>
                  <a:gd name="T20" fmla="*/ 232 w 345"/>
                  <a:gd name="T21" fmla="*/ 220 h 369"/>
                  <a:gd name="T22" fmla="*/ 255 w 345"/>
                  <a:gd name="T23" fmla="*/ 210 h 369"/>
                  <a:gd name="T24" fmla="*/ 269 w 345"/>
                  <a:gd name="T25" fmla="*/ 232 h 369"/>
                  <a:gd name="T26" fmla="*/ 283 w 345"/>
                  <a:gd name="T27" fmla="*/ 251 h 369"/>
                  <a:gd name="T28" fmla="*/ 284 w 345"/>
                  <a:gd name="T29" fmla="*/ 240 h 369"/>
                  <a:gd name="T30" fmla="*/ 301 w 345"/>
                  <a:gd name="T31" fmla="*/ 206 h 369"/>
                  <a:gd name="T32" fmla="*/ 318 w 345"/>
                  <a:gd name="T33" fmla="*/ 170 h 369"/>
                  <a:gd name="T34" fmla="*/ 320 w 345"/>
                  <a:gd name="T35" fmla="*/ 151 h 369"/>
                  <a:gd name="T36" fmla="*/ 339 w 345"/>
                  <a:gd name="T37" fmla="*/ 137 h 369"/>
                  <a:gd name="T38" fmla="*/ 272 w 345"/>
                  <a:gd name="T39" fmla="*/ 18 h 369"/>
                  <a:gd name="T40" fmla="*/ 254 w 345"/>
                  <a:gd name="T41" fmla="*/ 3 h 369"/>
                  <a:gd name="T42" fmla="*/ 230 w 345"/>
                  <a:gd name="T43" fmla="*/ 8 h 369"/>
                  <a:gd name="T44" fmla="*/ 204 w 345"/>
                  <a:gd name="T45" fmla="*/ 21 h 369"/>
                  <a:gd name="T46" fmla="*/ 194 w 345"/>
                  <a:gd name="T47" fmla="*/ 26 h 369"/>
                  <a:gd name="T48" fmla="*/ 163 w 345"/>
                  <a:gd name="T49" fmla="*/ 33 h 369"/>
                  <a:gd name="T50" fmla="*/ 137 w 345"/>
                  <a:gd name="T51" fmla="*/ 42 h 369"/>
                  <a:gd name="T52" fmla="*/ 108 w 345"/>
                  <a:gd name="T53" fmla="*/ 35 h 369"/>
                  <a:gd name="T54" fmla="*/ 81 w 345"/>
                  <a:gd name="T55" fmla="*/ 33 h 369"/>
                  <a:gd name="T56" fmla="*/ 59 w 345"/>
                  <a:gd name="T57" fmla="*/ 58 h 369"/>
                  <a:gd name="T58" fmla="*/ 57 w 345"/>
                  <a:gd name="T59" fmla="*/ 92 h 369"/>
                  <a:gd name="T60" fmla="*/ 41 w 345"/>
                  <a:gd name="T61" fmla="*/ 107 h 369"/>
                  <a:gd name="T62" fmla="*/ 35 w 345"/>
                  <a:gd name="T63" fmla="*/ 82 h 369"/>
                  <a:gd name="T64" fmla="*/ 31 w 345"/>
                  <a:gd name="T65" fmla="*/ 95 h 369"/>
                  <a:gd name="T66" fmla="*/ 35 w 345"/>
                  <a:gd name="T67" fmla="*/ 111 h 369"/>
                  <a:gd name="T68" fmla="*/ 30 w 345"/>
                  <a:gd name="T69" fmla="*/ 123 h 369"/>
                  <a:gd name="T70" fmla="*/ 18 w 345"/>
                  <a:gd name="T71" fmla="*/ 143 h 369"/>
                  <a:gd name="T72" fmla="*/ 40 w 345"/>
                  <a:gd name="T73" fmla="*/ 150 h 369"/>
                  <a:gd name="T74" fmla="*/ 65 w 345"/>
                  <a:gd name="T75" fmla="*/ 144 h 369"/>
                  <a:gd name="T76" fmla="*/ 73 w 345"/>
                  <a:gd name="T77" fmla="*/ 156 h 369"/>
                  <a:gd name="T78" fmla="*/ 76 w 345"/>
                  <a:gd name="T79" fmla="*/ 136 h 369"/>
                  <a:gd name="T80" fmla="*/ 86 w 345"/>
                  <a:gd name="T81" fmla="*/ 149 h 369"/>
                  <a:gd name="T82" fmla="*/ 96 w 345"/>
                  <a:gd name="T83" fmla="*/ 163 h 369"/>
                  <a:gd name="T84" fmla="*/ 97 w 345"/>
                  <a:gd name="T85" fmla="*/ 153 h 369"/>
                  <a:gd name="T86" fmla="*/ 115 w 345"/>
                  <a:gd name="T87" fmla="*/ 163 h 369"/>
                  <a:gd name="T88" fmla="*/ 98 w 345"/>
                  <a:gd name="T89" fmla="*/ 172 h 369"/>
                  <a:gd name="T90" fmla="*/ 66 w 345"/>
                  <a:gd name="T91" fmla="*/ 158 h 369"/>
                  <a:gd name="T92" fmla="*/ 21 w 345"/>
                  <a:gd name="T93" fmla="*/ 165 h 369"/>
                  <a:gd name="T94" fmla="*/ 3 w 345"/>
                  <a:gd name="T95" fmla="*/ 201 h 369"/>
                  <a:gd name="T96" fmla="*/ 31 w 345"/>
                  <a:gd name="T97" fmla="*/ 255 h 369"/>
                  <a:gd name="T98" fmla="*/ 52 w 345"/>
                  <a:gd name="T99" fmla="*/ 255 h 369"/>
                  <a:gd name="T100" fmla="*/ 67 w 345"/>
                  <a:gd name="T101" fmla="*/ 300 h 369"/>
                  <a:gd name="T102" fmla="*/ 80 w 345"/>
                  <a:gd name="T103" fmla="*/ 364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45" h="369">
                    <a:moveTo>
                      <a:pt x="98" y="367"/>
                    </a:moveTo>
                    <a:cubicBezTo>
                      <a:pt x="102" y="365"/>
                      <a:pt x="108" y="356"/>
                      <a:pt x="110" y="354"/>
                    </a:cubicBezTo>
                    <a:cubicBezTo>
                      <a:pt x="112" y="352"/>
                      <a:pt x="114" y="345"/>
                      <a:pt x="114" y="344"/>
                    </a:cubicBezTo>
                    <a:cubicBezTo>
                      <a:pt x="114" y="342"/>
                      <a:pt x="118" y="340"/>
                      <a:pt x="119" y="339"/>
                    </a:cubicBezTo>
                    <a:cubicBezTo>
                      <a:pt x="120" y="339"/>
                      <a:pt x="124" y="324"/>
                      <a:pt x="127" y="320"/>
                    </a:cubicBezTo>
                    <a:cubicBezTo>
                      <a:pt x="130" y="317"/>
                      <a:pt x="134" y="301"/>
                      <a:pt x="133" y="295"/>
                    </a:cubicBezTo>
                    <a:cubicBezTo>
                      <a:pt x="133" y="289"/>
                      <a:pt x="136" y="278"/>
                      <a:pt x="136" y="275"/>
                    </a:cubicBezTo>
                    <a:cubicBezTo>
                      <a:pt x="137" y="273"/>
                      <a:pt x="141" y="268"/>
                      <a:pt x="142" y="267"/>
                    </a:cubicBezTo>
                    <a:cubicBezTo>
                      <a:pt x="144" y="266"/>
                      <a:pt x="152" y="254"/>
                      <a:pt x="154" y="250"/>
                    </a:cubicBezTo>
                    <a:cubicBezTo>
                      <a:pt x="157" y="246"/>
                      <a:pt x="159" y="237"/>
                      <a:pt x="158" y="235"/>
                    </a:cubicBezTo>
                    <a:cubicBezTo>
                      <a:pt x="158" y="233"/>
                      <a:pt x="153" y="231"/>
                      <a:pt x="152" y="232"/>
                    </a:cubicBezTo>
                    <a:cubicBezTo>
                      <a:pt x="151" y="233"/>
                      <a:pt x="145" y="234"/>
                      <a:pt x="144" y="234"/>
                    </a:cubicBezTo>
                    <a:cubicBezTo>
                      <a:pt x="142" y="234"/>
                      <a:pt x="138" y="225"/>
                      <a:pt x="136" y="223"/>
                    </a:cubicBezTo>
                    <a:cubicBezTo>
                      <a:pt x="134" y="222"/>
                      <a:pt x="132" y="212"/>
                      <a:pt x="130" y="210"/>
                    </a:cubicBezTo>
                    <a:cubicBezTo>
                      <a:pt x="129" y="208"/>
                      <a:pt x="125" y="203"/>
                      <a:pt x="124" y="202"/>
                    </a:cubicBezTo>
                    <a:cubicBezTo>
                      <a:pt x="123" y="201"/>
                      <a:pt x="123" y="195"/>
                      <a:pt x="122" y="194"/>
                    </a:cubicBezTo>
                    <a:cubicBezTo>
                      <a:pt x="122" y="192"/>
                      <a:pt x="125" y="195"/>
                      <a:pt x="125" y="197"/>
                    </a:cubicBezTo>
                    <a:cubicBezTo>
                      <a:pt x="125" y="199"/>
                      <a:pt x="131" y="208"/>
                      <a:pt x="133" y="211"/>
                    </a:cubicBezTo>
                    <a:cubicBezTo>
                      <a:pt x="135" y="213"/>
                      <a:pt x="140" y="223"/>
                      <a:pt x="141" y="226"/>
                    </a:cubicBezTo>
                    <a:cubicBezTo>
                      <a:pt x="143" y="228"/>
                      <a:pt x="154" y="227"/>
                      <a:pt x="157" y="225"/>
                    </a:cubicBezTo>
                    <a:cubicBezTo>
                      <a:pt x="161" y="224"/>
                      <a:pt x="165" y="221"/>
                      <a:pt x="165" y="220"/>
                    </a:cubicBezTo>
                    <a:cubicBezTo>
                      <a:pt x="165" y="219"/>
                      <a:pt x="171" y="216"/>
                      <a:pt x="173" y="215"/>
                    </a:cubicBezTo>
                    <a:cubicBezTo>
                      <a:pt x="174" y="214"/>
                      <a:pt x="176" y="207"/>
                      <a:pt x="177" y="206"/>
                    </a:cubicBezTo>
                    <a:cubicBezTo>
                      <a:pt x="178" y="205"/>
                      <a:pt x="176" y="199"/>
                      <a:pt x="175" y="197"/>
                    </a:cubicBezTo>
                    <a:cubicBezTo>
                      <a:pt x="174" y="195"/>
                      <a:pt x="168" y="193"/>
                      <a:pt x="167" y="194"/>
                    </a:cubicBezTo>
                    <a:cubicBezTo>
                      <a:pt x="166" y="195"/>
                      <a:pt x="163" y="190"/>
                      <a:pt x="162" y="188"/>
                    </a:cubicBezTo>
                    <a:cubicBezTo>
                      <a:pt x="161" y="186"/>
                      <a:pt x="157" y="184"/>
                      <a:pt x="157" y="183"/>
                    </a:cubicBezTo>
                    <a:cubicBezTo>
                      <a:pt x="156" y="182"/>
                      <a:pt x="158" y="180"/>
                      <a:pt x="158" y="179"/>
                    </a:cubicBezTo>
                    <a:cubicBezTo>
                      <a:pt x="159" y="179"/>
                      <a:pt x="167" y="184"/>
                      <a:pt x="169" y="187"/>
                    </a:cubicBezTo>
                    <a:cubicBezTo>
                      <a:pt x="172" y="190"/>
                      <a:pt x="174" y="195"/>
                      <a:pt x="175" y="196"/>
                    </a:cubicBezTo>
                    <a:cubicBezTo>
                      <a:pt x="175" y="197"/>
                      <a:pt x="182" y="197"/>
                      <a:pt x="183" y="196"/>
                    </a:cubicBezTo>
                    <a:cubicBezTo>
                      <a:pt x="184" y="195"/>
                      <a:pt x="186" y="196"/>
                      <a:pt x="187" y="197"/>
                    </a:cubicBezTo>
                    <a:cubicBezTo>
                      <a:pt x="187" y="197"/>
                      <a:pt x="187" y="197"/>
                      <a:pt x="188" y="197"/>
                    </a:cubicBezTo>
                    <a:cubicBezTo>
                      <a:pt x="195" y="195"/>
                      <a:pt x="195" y="195"/>
                      <a:pt x="195" y="195"/>
                    </a:cubicBezTo>
                    <a:cubicBezTo>
                      <a:pt x="199" y="199"/>
                      <a:pt x="200" y="202"/>
                      <a:pt x="200" y="203"/>
                    </a:cubicBezTo>
                    <a:cubicBezTo>
                      <a:pt x="199" y="204"/>
                      <a:pt x="202" y="206"/>
                      <a:pt x="203" y="207"/>
                    </a:cubicBezTo>
                    <a:cubicBezTo>
                      <a:pt x="204" y="207"/>
                      <a:pt x="205" y="212"/>
                      <a:pt x="206" y="213"/>
                    </a:cubicBezTo>
                    <a:cubicBezTo>
                      <a:pt x="206" y="214"/>
                      <a:pt x="210" y="221"/>
                      <a:pt x="211" y="223"/>
                    </a:cubicBezTo>
                    <a:cubicBezTo>
                      <a:pt x="212" y="226"/>
                      <a:pt x="215" y="232"/>
                      <a:pt x="216" y="233"/>
                    </a:cubicBezTo>
                    <a:cubicBezTo>
                      <a:pt x="217" y="235"/>
                      <a:pt x="217" y="239"/>
                      <a:pt x="217" y="240"/>
                    </a:cubicBezTo>
                    <a:cubicBezTo>
                      <a:pt x="217" y="242"/>
                      <a:pt x="220" y="244"/>
                      <a:pt x="221" y="244"/>
                    </a:cubicBezTo>
                    <a:cubicBezTo>
                      <a:pt x="223" y="244"/>
                      <a:pt x="226" y="234"/>
                      <a:pt x="227" y="230"/>
                    </a:cubicBezTo>
                    <a:cubicBezTo>
                      <a:pt x="228" y="226"/>
                      <a:pt x="230" y="223"/>
                      <a:pt x="231" y="223"/>
                    </a:cubicBezTo>
                    <a:cubicBezTo>
                      <a:pt x="232" y="223"/>
                      <a:pt x="232" y="221"/>
                      <a:pt x="232" y="220"/>
                    </a:cubicBezTo>
                    <a:cubicBezTo>
                      <a:pt x="232" y="220"/>
                      <a:pt x="236" y="220"/>
                      <a:pt x="237" y="219"/>
                    </a:cubicBezTo>
                    <a:cubicBezTo>
                      <a:pt x="237" y="218"/>
                      <a:pt x="238" y="211"/>
                      <a:pt x="240" y="210"/>
                    </a:cubicBezTo>
                    <a:cubicBezTo>
                      <a:pt x="241" y="209"/>
                      <a:pt x="246" y="206"/>
                      <a:pt x="248" y="205"/>
                    </a:cubicBezTo>
                    <a:cubicBezTo>
                      <a:pt x="250" y="205"/>
                      <a:pt x="254" y="209"/>
                      <a:pt x="255" y="210"/>
                    </a:cubicBezTo>
                    <a:cubicBezTo>
                      <a:pt x="256" y="212"/>
                      <a:pt x="257" y="217"/>
                      <a:pt x="257" y="218"/>
                    </a:cubicBezTo>
                    <a:cubicBezTo>
                      <a:pt x="256" y="218"/>
                      <a:pt x="259" y="222"/>
                      <a:pt x="262" y="222"/>
                    </a:cubicBezTo>
                    <a:cubicBezTo>
                      <a:pt x="264" y="222"/>
                      <a:pt x="265" y="225"/>
                      <a:pt x="265" y="227"/>
                    </a:cubicBezTo>
                    <a:cubicBezTo>
                      <a:pt x="265" y="228"/>
                      <a:pt x="268" y="231"/>
                      <a:pt x="269" y="232"/>
                    </a:cubicBezTo>
                    <a:cubicBezTo>
                      <a:pt x="269" y="234"/>
                      <a:pt x="269" y="238"/>
                      <a:pt x="269" y="239"/>
                    </a:cubicBezTo>
                    <a:cubicBezTo>
                      <a:pt x="268" y="240"/>
                      <a:pt x="269" y="245"/>
                      <a:pt x="269" y="246"/>
                    </a:cubicBezTo>
                    <a:cubicBezTo>
                      <a:pt x="270" y="248"/>
                      <a:pt x="277" y="255"/>
                      <a:pt x="280" y="258"/>
                    </a:cubicBezTo>
                    <a:cubicBezTo>
                      <a:pt x="283" y="260"/>
                      <a:pt x="284" y="253"/>
                      <a:pt x="283" y="251"/>
                    </a:cubicBezTo>
                    <a:cubicBezTo>
                      <a:pt x="281" y="249"/>
                      <a:pt x="276" y="244"/>
                      <a:pt x="275" y="242"/>
                    </a:cubicBezTo>
                    <a:cubicBezTo>
                      <a:pt x="274" y="241"/>
                      <a:pt x="274" y="234"/>
                      <a:pt x="274" y="233"/>
                    </a:cubicBezTo>
                    <a:cubicBezTo>
                      <a:pt x="275" y="231"/>
                      <a:pt x="279" y="234"/>
                      <a:pt x="280" y="235"/>
                    </a:cubicBezTo>
                    <a:cubicBezTo>
                      <a:pt x="282" y="236"/>
                      <a:pt x="284" y="239"/>
                      <a:pt x="284" y="240"/>
                    </a:cubicBezTo>
                    <a:cubicBezTo>
                      <a:pt x="284" y="241"/>
                      <a:pt x="294" y="235"/>
                      <a:pt x="294" y="229"/>
                    </a:cubicBezTo>
                    <a:cubicBezTo>
                      <a:pt x="295" y="223"/>
                      <a:pt x="298" y="216"/>
                      <a:pt x="298" y="214"/>
                    </a:cubicBezTo>
                    <a:cubicBezTo>
                      <a:pt x="299" y="213"/>
                      <a:pt x="297" y="211"/>
                      <a:pt x="296" y="211"/>
                    </a:cubicBezTo>
                    <a:cubicBezTo>
                      <a:pt x="296" y="211"/>
                      <a:pt x="298" y="206"/>
                      <a:pt x="301" y="206"/>
                    </a:cubicBezTo>
                    <a:cubicBezTo>
                      <a:pt x="304" y="206"/>
                      <a:pt x="310" y="199"/>
                      <a:pt x="312" y="196"/>
                    </a:cubicBezTo>
                    <a:cubicBezTo>
                      <a:pt x="314" y="193"/>
                      <a:pt x="317" y="190"/>
                      <a:pt x="317" y="190"/>
                    </a:cubicBezTo>
                    <a:cubicBezTo>
                      <a:pt x="317" y="189"/>
                      <a:pt x="320" y="182"/>
                      <a:pt x="320" y="179"/>
                    </a:cubicBezTo>
                    <a:cubicBezTo>
                      <a:pt x="321" y="177"/>
                      <a:pt x="318" y="172"/>
                      <a:pt x="318" y="170"/>
                    </a:cubicBezTo>
                    <a:cubicBezTo>
                      <a:pt x="318" y="169"/>
                      <a:pt x="316" y="165"/>
                      <a:pt x="315" y="164"/>
                    </a:cubicBezTo>
                    <a:cubicBezTo>
                      <a:pt x="314" y="163"/>
                      <a:pt x="314" y="159"/>
                      <a:pt x="314" y="158"/>
                    </a:cubicBezTo>
                    <a:cubicBezTo>
                      <a:pt x="314" y="158"/>
                      <a:pt x="317" y="157"/>
                      <a:pt x="317" y="156"/>
                    </a:cubicBezTo>
                    <a:cubicBezTo>
                      <a:pt x="318" y="155"/>
                      <a:pt x="320" y="152"/>
                      <a:pt x="320" y="151"/>
                    </a:cubicBezTo>
                    <a:cubicBezTo>
                      <a:pt x="320" y="150"/>
                      <a:pt x="322" y="153"/>
                      <a:pt x="323" y="154"/>
                    </a:cubicBezTo>
                    <a:cubicBezTo>
                      <a:pt x="325" y="155"/>
                      <a:pt x="326" y="162"/>
                      <a:pt x="328" y="163"/>
                    </a:cubicBezTo>
                    <a:cubicBezTo>
                      <a:pt x="329" y="164"/>
                      <a:pt x="336" y="155"/>
                      <a:pt x="335" y="150"/>
                    </a:cubicBezTo>
                    <a:cubicBezTo>
                      <a:pt x="334" y="144"/>
                      <a:pt x="337" y="137"/>
                      <a:pt x="339" y="137"/>
                    </a:cubicBezTo>
                    <a:cubicBezTo>
                      <a:pt x="340" y="136"/>
                      <a:pt x="343" y="132"/>
                      <a:pt x="345" y="129"/>
                    </a:cubicBezTo>
                    <a:cubicBezTo>
                      <a:pt x="331" y="86"/>
                      <a:pt x="306" y="49"/>
                      <a:pt x="275" y="18"/>
                    </a:cubicBezTo>
                    <a:cubicBezTo>
                      <a:pt x="275" y="18"/>
                      <a:pt x="274" y="18"/>
                      <a:pt x="274" y="18"/>
                    </a:cubicBezTo>
                    <a:cubicBezTo>
                      <a:pt x="272" y="18"/>
                      <a:pt x="272" y="18"/>
                      <a:pt x="272" y="18"/>
                    </a:cubicBezTo>
                    <a:cubicBezTo>
                      <a:pt x="267" y="17"/>
                      <a:pt x="265" y="12"/>
                      <a:pt x="266" y="11"/>
                    </a:cubicBezTo>
                    <a:cubicBezTo>
                      <a:pt x="266" y="11"/>
                      <a:pt x="266" y="10"/>
                      <a:pt x="266" y="9"/>
                    </a:cubicBezTo>
                    <a:cubicBezTo>
                      <a:pt x="263" y="7"/>
                      <a:pt x="261" y="5"/>
                      <a:pt x="259" y="3"/>
                    </a:cubicBezTo>
                    <a:cubicBezTo>
                      <a:pt x="257" y="3"/>
                      <a:pt x="255" y="3"/>
                      <a:pt x="254" y="3"/>
                    </a:cubicBezTo>
                    <a:cubicBezTo>
                      <a:pt x="251" y="3"/>
                      <a:pt x="246" y="1"/>
                      <a:pt x="245" y="1"/>
                    </a:cubicBezTo>
                    <a:cubicBezTo>
                      <a:pt x="244" y="0"/>
                      <a:pt x="241" y="1"/>
                      <a:pt x="241" y="3"/>
                    </a:cubicBezTo>
                    <a:cubicBezTo>
                      <a:pt x="240" y="5"/>
                      <a:pt x="235" y="6"/>
                      <a:pt x="234" y="7"/>
                    </a:cubicBezTo>
                    <a:cubicBezTo>
                      <a:pt x="234" y="8"/>
                      <a:pt x="231" y="8"/>
                      <a:pt x="230" y="8"/>
                    </a:cubicBezTo>
                    <a:cubicBezTo>
                      <a:pt x="230" y="7"/>
                      <a:pt x="225" y="10"/>
                      <a:pt x="222" y="10"/>
                    </a:cubicBezTo>
                    <a:cubicBezTo>
                      <a:pt x="219" y="10"/>
                      <a:pt x="215" y="12"/>
                      <a:pt x="213" y="13"/>
                    </a:cubicBezTo>
                    <a:cubicBezTo>
                      <a:pt x="212" y="13"/>
                      <a:pt x="210" y="16"/>
                      <a:pt x="209" y="17"/>
                    </a:cubicBezTo>
                    <a:cubicBezTo>
                      <a:pt x="209" y="18"/>
                      <a:pt x="205" y="20"/>
                      <a:pt x="204" y="21"/>
                    </a:cubicBezTo>
                    <a:cubicBezTo>
                      <a:pt x="203" y="21"/>
                      <a:pt x="204" y="26"/>
                      <a:pt x="205" y="26"/>
                    </a:cubicBezTo>
                    <a:cubicBezTo>
                      <a:pt x="206" y="27"/>
                      <a:pt x="202" y="26"/>
                      <a:pt x="201" y="25"/>
                    </a:cubicBezTo>
                    <a:cubicBezTo>
                      <a:pt x="199" y="24"/>
                      <a:pt x="197" y="27"/>
                      <a:pt x="196" y="28"/>
                    </a:cubicBezTo>
                    <a:cubicBezTo>
                      <a:pt x="196" y="29"/>
                      <a:pt x="194" y="27"/>
                      <a:pt x="194" y="26"/>
                    </a:cubicBezTo>
                    <a:cubicBezTo>
                      <a:pt x="194" y="25"/>
                      <a:pt x="190" y="23"/>
                      <a:pt x="190" y="25"/>
                    </a:cubicBezTo>
                    <a:cubicBezTo>
                      <a:pt x="189" y="26"/>
                      <a:pt x="186" y="24"/>
                      <a:pt x="185" y="24"/>
                    </a:cubicBezTo>
                    <a:cubicBezTo>
                      <a:pt x="183" y="23"/>
                      <a:pt x="178" y="28"/>
                      <a:pt x="176" y="30"/>
                    </a:cubicBezTo>
                    <a:cubicBezTo>
                      <a:pt x="174" y="32"/>
                      <a:pt x="165" y="34"/>
                      <a:pt x="163" y="33"/>
                    </a:cubicBezTo>
                    <a:cubicBezTo>
                      <a:pt x="161" y="33"/>
                      <a:pt x="159" y="37"/>
                      <a:pt x="161" y="38"/>
                    </a:cubicBezTo>
                    <a:cubicBezTo>
                      <a:pt x="162" y="38"/>
                      <a:pt x="157" y="38"/>
                      <a:pt x="154" y="38"/>
                    </a:cubicBezTo>
                    <a:cubicBezTo>
                      <a:pt x="151" y="38"/>
                      <a:pt x="142" y="42"/>
                      <a:pt x="140" y="43"/>
                    </a:cubicBezTo>
                    <a:cubicBezTo>
                      <a:pt x="138" y="45"/>
                      <a:pt x="137" y="43"/>
                      <a:pt x="137" y="42"/>
                    </a:cubicBezTo>
                    <a:cubicBezTo>
                      <a:pt x="137" y="40"/>
                      <a:pt x="133" y="39"/>
                      <a:pt x="132" y="39"/>
                    </a:cubicBezTo>
                    <a:cubicBezTo>
                      <a:pt x="132" y="39"/>
                      <a:pt x="130" y="45"/>
                      <a:pt x="128" y="47"/>
                    </a:cubicBezTo>
                    <a:cubicBezTo>
                      <a:pt x="126" y="48"/>
                      <a:pt x="124" y="41"/>
                      <a:pt x="120" y="40"/>
                    </a:cubicBezTo>
                    <a:cubicBezTo>
                      <a:pt x="116" y="39"/>
                      <a:pt x="110" y="35"/>
                      <a:pt x="108" y="35"/>
                    </a:cubicBezTo>
                    <a:cubicBezTo>
                      <a:pt x="106" y="34"/>
                      <a:pt x="103" y="31"/>
                      <a:pt x="102" y="30"/>
                    </a:cubicBezTo>
                    <a:cubicBezTo>
                      <a:pt x="101" y="29"/>
                      <a:pt x="96" y="28"/>
                      <a:pt x="94" y="28"/>
                    </a:cubicBezTo>
                    <a:cubicBezTo>
                      <a:pt x="92" y="28"/>
                      <a:pt x="87" y="31"/>
                      <a:pt x="86" y="32"/>
                    </a:cubicBezTo>
                    <a:cubicBezTo>
                      <a:pt x="84" y="33"/>
                      <a:pt x="82" y="33"/>
                      <a:pt x="81" y="33"/>
                    </a:cubicBezTo>
                    <a:cubicBezTo>
                      <a:pt x="81" y="34"/>
                      <a:pt x="75" y="40"/>
                      <a:pt x="72" y="41"/>
                    </a:cubicBezTo>
                    <a:cubicBezTo>
                      <a:pt x="70" y="43"/>
                      <a:pt x="66" y="51"/>
                      <a:pt x="65" y="53"/>
                    </a:cubicBezTo>
                    <a:cubicBezTo>
                      <a:pt x="63" y="55"/>
                      <a:pt x="61" y="55"/>
                      <a:pt x="61" y="55"/>
                    </a:cubicBezTo>
                    <a:cubicBezTo>
                      <a:pt x="60" y="55"/>
                      <a:pt x="59" y="58"/>
                      <a:pt x="59" y="58"/>
                    </a:cubicBezTo>
                    <a:cubicBezTo>
                      <a:pt x="59" y="59"/>
                      <a:pt x="52" y="63"/>
                      <a:pt x="52" y="66"/>
                    </a:cubicBezTo>
                    <a:cubicBezTo>
                      <a:pt x="51" y="69"/>
                      <a:pt x="52" y="76"/>
                      <a:pt x="52" y="79"/>
                    </a:cubicBezTo>
                    <a:cubicBezTo>
                      <a:pt x="52" y="81"/>
                      <a:pt x="55" y="86"/>
                      <a:pt x="57" y="86"/>
                    </a:cubicBezTo>
                    <a:cubicBezTo>
                      <a:pt x="59" y="86"/>
                      <a:pt x="58" y="91"/>
                      <a:pt x="57" y="92"/>
                    </a:cubicBezTo>
                    <a:cubicBezTo>
                      <a:pt x="57" y="93"/>
                      <a:pt x="58" y="94"/>
                      <a:pt x="58" y="95"/>
                    </a:cubicBezTo>
                    <a:cubicBezTo>
                      <a:pt x="58" y="96"/>
                      <a:pt x="53" y="98"/>
                      <a:pt x="52" y="98"/>
                    </a:cubicBezTo>
                    <a:cubicBezTo>
                      <a:pt x="50" y="99"/>
                      <a:pt x="48" y="102"/>
                      <a:pt x="48" y="103"/>
                    </a:cubicBezTo>
                    <a:cubicBezTo>
                      <a:pt x="47" y="105"/>
                      <a:pt x="43" y="105"/>
                      <a:pt x="41" y="107"/>
                    </a:cubicBezTo>
                    <a:cubicBezTo>
                      <a:pt x="42" y="106"/>
                      <a:pt x="42" y="104"/>
                      <a:pt x="43" y="103"/>
                    </a:cubicBezTo>
                    <a:cubicBezTo>
                      <a:pt x="43" y="102"/>
                      <a:pt x="42" y="99"/>
                      <a:pt x="42" y="98"/>
                    </a:cubicBezTo>
                    <a:cubicBezTo>
                      <a:pt x="41" y="98"/>
                      <a:pt x="41" y="89"/>
                      <a:pt x="39" y="88"/>
                    </a:cubicBezTo>
                    <a:cubicBezTo>
                      <a:pt x="38" y="86"/>
                      <a:pt x="35" y="83"/>
                      <a:pt x="35" y="82"/>
                    </a:cubicBezTo>
                    <a:cubicBezTo>
                      <a:pt x="34" y="82"/>
                      <a:pt x="35" y="79"/>
                      <a:pt x="35" y="79"/>
                    </a:cubicBezTo>
                    <a:cubicBezTo>
                      <a:pt x="36" y="78"/>
                      <a:pt x="32" y="77"/>
                      <a:pt x="30" y="78"/>
                    </a:cubicBezTo>
                    <a:cubicBezTo>
                      <a:pt x="29" y="78"/>
                      <a:pt x="29" y="87"/>
                      <a:pt x="28" y="89"/>
                    </a:cubicBezTo>
                    <a:cubicBezTo>
                      <a:pt x="28" y="91"/>
                      <a:pt x="30" y="95"/>
                      <a:pt x="31" y="95"/>
                    </a:cubicBezTo>
                    <a:cubicBezTo>
                      <a:pt x="32" y="95"/>
                      <a:pt x="32" y="99"/>
                      <a:pt x="30" y="99"/>
                    </a:cubicBezTo>
                    <a:cubicBezTo>
                      <a:pt x="28" y="99"/>
                      <a:pt x="27" y="105"/>
                      <a:pt x="28" y="106"/>
                    </a:cubicBezTo>
                    <a:cubicBezTo>
                      <a:pt x="29" y="108"/>
                      <a:pt x="27" y="110"/>
                      <a:pt x="26" y="111"/>
                    </a:cubicBezTo>
                    <a:cubicBezTo>
                      <a:pt x="25" y="112"/>
                      <a:pt x="32" y="111"/>
                      <a:pt x="35" y="111"/>
                    </a:cubicBezTo>
                    <a:cubicBezTo>
                      <a:pt x="38" y="111"/>
                      <a:pt x="40" y="113"/>
                      <a:pt x="40" y="113"/>
                    </a:cubicBezTo>
                    <a:cubicBezTo>
                      <a:pt x="40" y="113"/>
                      <a:pt x="34" y="114"/>
                      <a:pt x="33" y="115"/>
                    </a:cubicBezTo>
                    <a:cubicBezTo>
                      <a:pt x="32" y="116"/>
                      <a:pt x="28" y="119"/>
                      <a:pt x="28" y="120"/>
                    </a:cubicBezTo>
                    <a:cubicBezTo>
                      <a:pt x="27" y="121"/>
                      <a:pt x="29" y="123"/>
                      <a:pt x="30" y="123"/>
                    </a:cubicBezTo>
                    <a:cubicBezTo>
                      <a:pt x="32" y="123"/>
                      <a:pt x="34" y="129"/>
                      <a:pt x="35" y="130"/>
                    </a:cubicBezTo>
                    <a:cubicBezTo>
                      <a:pt x="36" y="131"/>
                      <a:pt x="36" y="133"/>
                      <a:pt x="35" y="134"/>
                    </a:cubicBezTo>
                    <a:cubicBezTo>
                      <a:pt x="35" y="135"/>
                      <a:pt x="27" y="134"/>
                      <a:pt x="24" y="134"/>
                    </a:cubicBezTo>
                    <a:cubicBezTo>
                      <a:pt x="22" y="135"/>
                      <a:pt x="18" y="141"/>
                      <a:pt x="18" y="143"/>
                    </a:cubicBezTo>
                    <a:cubicBezTo>
                      <a:pt x="18" y="146"/>
                      <a:pt x="18" y="152"/>
                      <a:pt x="19" y="154"/>
                    </a:cubicBezTo>
                    <a:cubicBezTo>
                      <a:pt x="19" y="156"/>
                      <a:pt x="25" y="157"/>
                      <a:pt x="26" y="158"/>
                    </a:cubicBezTo>
                    <a:cubicBezTo>
                      <a:pt x="27" y="158"/>
                      <a:pt x="33" y="158"/>
                      <a:pt x="34" y="158"/>
                    </a:cubicBezTo>
                    <a:cubicBezTo>
                      <a:pt x="35" y="159"/>
                      <a:pt x="39" y="152"/>
                      <a:pt x="40" y="150"/>
                    </a:cubicBezTo>
                    <a:cubicBezTo>
                      <a:pt x="41" y="147"/>
                      <a:pt x="47" y="141"/>
                      <a:pt x="48" y="139"/>
                    </a:cubicBezTo>
                    <a:cubicBezTo>
                      <a:pt x="49" y="137"/>
                      <a:pt x="56" y="138"/>
                      <a:pt x="57" y="136"/>
                    </a:cubicBezTo>
                    <a:cubicBezTo>
                      <a:pt x="59" y="135"/>
                      <a:pt x="58" y="141"/>
                      <a:pt x="59" y="145"/>
                    </a:cubicBezTo>
                    <a:cubicBezTo>
                      <a:pt x="59" y="148"/>
                      <a:pt x="66" y="148"/>
                      <a:pt x="65" y="144"/>
                    </a:cubicBezTo>
                    <a:cubicBezTo>
                      <a:pt x="64" y="141"/>
                      <a:pt x="65" y="140"/>
                      <a:pt x="66" y="141"/>
                    </a:cubicBezTo>
                    <a:cubicBezTo>
                      <a:pt x="66" y="142"/>
                      <a:pt x="72" y="145"/>
                      <a:pt x="73" y="146"/>
                    </a:cubicBezTo>
                    <a:cubicBezTo>
                      <a:pt x="74" y="148"/>
                      <a:pt x="74" y="152"/>
                      <a:pt x="72" y="152"/>
                    </a:cubicBezTo>
                    <a:cubicBezTo>
                      <a:pt x="71" y="152"/>
                      <a:pt x="71" y="156"/>
                      <a:pt x="73" y="156"/>
                    </a:cubicBezTo>
                    <a:cubicBezTo>
                      <a:pt x="74" y="157"/>
                      <a:pt x="76" y="152"/>
                      <a:pt x="77" y="151"/>
                    </a:cubicBezTo>
                    <a:cubicBezTo>
                      <a:pt x="79" y="150"/>
                      <a:pt x="80" y="147"/>
                      <a:pt x="79" y="147"/>
                    </a:cubicBezTo>
                    <a:cubicBezTo>
                      <a:pt x="79" y="147"/>
                      <a:pt x="81" y="144"/>
                      <a:pt x="81" y="145"/>
                    </a:cubicBezTo>
                    <a:cubicBezTo>
                      <a:pt x="82" y="146"/>
                      <a:pt x="78" y="139"/>
                      <a:pt x="76" y="136"/>
                    </a:cubicBezTo>
                    <a:cubicBezTo>
                      <a:pt x="73" y="133"/>
                      <a:pt x="75" y="135"/>
                      <a:pt x="80" y="139"/>
                    </a:cubicBezTo>
                    <a:cubicBezTo>
                      <a:pt x="80" y="139"/>
                      <a:pt x="80" y="139"/>
                      <a:pt x="83" y="143"/>
                    </a:cubicBezTo>
                    <a:cubicBezTo>
                      <a:pt x="84" y="144"/>
                      <a:pt x="84" y="146"/>
                      <a:pt x="85" y="147"/>
                    </a:cubicBezTo>
                    <a:cubicBezTo>
                      <a:pt x="86" y="149"/>
                      <a:pt x="86" y="149"/>
                      <a:pt x="86" y="149"/>
                    </a:cubicBezTo>
                    <a:cubicBezTo>
                      <a:pt x="86" y="150"/>
                      <a:pt x="87" y="155"/>
                      <a:pt x="87" y="156"/>
                    </a:cubicBezTo>
                    <a:cubicBezTo>
                      <a:pt x="87" y="157"/>
                      <a:pt x="90" y="159"/>
                      <a:pt x="91" y="159"/>
                    </a:cubicBezTo>
                    <a:cubicBezTo>
                      <a:pt x="93" y="159"/>
                      <a:pt x="94" y="160"/>
                      <a:pt x="94" y="160"/>
                    </a:cubicBezTo>
                    <a:cubicBezTo>
                      <a:pt x="93" y="160"/>
                      <a:pt x="95" y="163"/>
                      <a:pt x="96" y="163"/>
                    </a:cubicBezTo>
                    <a:cubicBezTo>
                      <a:pt x="98" y="163"/>
                      <a:pt x="98" y="159"/>
                      <a:pt x="97" y="159"/>
                    </a:cubicBezTo>
                    <a:cubicBezTo>
                      <a:pt x="95" y="159"/>
                      <a:pt x="95" y="153"/>
                      <a:pt x="95" y="151"/>
                    </a:cubicBezTo>
                    <a:cubicBezTo>
                      <a:pt x="95" y="148"/>
                      <a:pt x="96" y="146"/>
                      <a:pt x="97" y="146"/>
                    </a:cubicBezTo>
                    <a:cubicBezTo>
                      <a:pt x="97" y="146"/>
                      <a:pt x="97" y="152"/>
                      <a:pt x="97" y="153"/>
                    </a:cubicBezTo>
                    <a:cubicBezTo>
                      <a:pt x="97" y="154"/>
                      <a:pt x="98" y="156"/>
                      <a:pt x="98" y="158"/>
                    </a:cubicBezTo>
                    <a:cubicBezTo>
                      <a:pt x="98" y="158"/>
                      <a:pt x="98" y="158"/>
                      <a:pt x="100" y="159"/>
                    </a:cubicBezTo>
                    <a:cubicBezTo>
                      <a:pt x="104" y="162"/>
                      <a:pt x="104" y="162"/>
                      <a:pt x="104" y="162"/>
                    </a:cubicBezTo>
                    <a:cubicBezTo>
                      <a:pt x="109" y="160"/>
                      <a:pt x="116" y="162"/>
                      <a:pt x="115" y="163"/>
                    </a:cubicBezTo>
                    <a:cubicBezTo>
                      <a:pt x="115" y="164"/>
                      <a:pt x="119" y="164"/>
                      <a:pt x="119" y="162"/>
                    </a:cubicBezTo>
                    <a:cubicBezTo>
                      <a:pt x="120" y="161"/>
                      <a:pt x="120" y="162"/>
                      <a:pt x="120" y="163"/>
                    </a:cubicBezTo>
                    <a:cubicBezTo>
                      <a:pt x="120" y="165"/>
                      <a:pt x="116" y="169"/>
                      <a:pt x="116" y="171"/>
                    </a:cubicBezTo>
                    <a:cubicBezTo>
                      <a:pt x="115" y="173"/>
                      <a:pt x="103" y="172"/>
                      <a:pt x="98" y="172"/>
                    </a:cubicBezTo>
                    <a:cubicBezTo>
                      <a:pt x="93" y="171"/>
                      <a:pt x="86" y="173"/>
                      <a:pt x="85" y="175"/>
                    </a:cubicBezTo>
                    <a:cubicBezTo>
                      <a:pt x="84" y="176"/>
                      <a:pt x="76" y="171"/>
                      <a:pt x="73" y="169"/>
                    </a:cubicBezTo>
                    <a:cubicBezTo>
                      <a:pt x="69" y="168"/>
                      <a:pt x="66" y="162"/>
                      <a:pt x="65" y="162"/>
                    </a:cubicBezTo>
                    <a:cubicBezTo>
                      <a:pt x="65" y="161"/>
                      <a:pt x="66" y="159"/>
                      <a:pt x="66" y="158"/>
                    </a:cubicBezTo>
                    <a:cubicBezTo>
                      <a:pt x="65" y="157"/>
                      <a:pt x="57" y="157"/>
                      <a:pt x="55" y="158"/>
                    </a:cubicBezTo>
                    <a:cubicBezTo>
                      <a:pt x="52" y="158"/>
                      <a:pt x="40" y="160"/>
                      <a:pt x="37" y="161"/>
                    </a:cubicBezTo>
                    <a:cubicBezTo>
                      <a:pt x="34" y="162"/>
                      <a:pt x="29" y="161"/>
                      <a:pt x="28" y="161"/>
                    </a:cubicBezTo>
                    <a:cubicBezTo>
                      <a:pt x="26" y="160"/>
                      <a:pt x="23" y="165"/>
                      <a:pt x="21" y="165"/>
                    </a:cubicBezTo>
                    <a:cubicBezTo>
                      <a:pt x="20" y="166"/>
                      <a:pt x="18" y="172"/>
                      <a:pt x="17" y="178"/>
                    </a:cubicBezTo>
                    <a:cubicBezTo>
                      <a:pt x="17" y="178"/>
                      <a:pt x="17" y="178"/>
                      <a:pt x="14" y="183"/>
                    </a:cubicBezTo>
                    <a:cubicBezTo>
                      <a:pt x="13" y="186"/>
                      <a:pt x="13" y="186"/>
                      <a:pt x="13" y="186"/>
                    </a:cubicBezTo>
                    <a:cubicBezTo>
                      <a:pt x="9" y="189"/>
                      <a:pt x="4" y="199"/>
                      <a:pt x="3" y="201"/>
                    </a:cubicBezTo>
                    <a:cubicBezTo>
                      <a:pt x="2" y="203"/>
                      <a:pt x="0" y="219"/>
                      <a:pt x="0" y="224"/>
                    </a:cubicBezTo>
                    <a:cubicBezTo>
                      <a:pt x="0" y="229"/>
                      <a:pt x="5" y="240"/>
                      <a:pt x="6" y="243"/>
                    </a:cubicBezTo>
                    <a:cubicBezTo>
                      <a:pt x="7" y="245"/>
                      <a:pt x="15" y="252"/>
                      <a:pt x="18" y="254"/>
                    </a:cubicBezTo>
                    <a:cubicBezTo>
                      <a:pt x="20" y="255"/>
                      <a:pt x="29" y="255"/>
                      <a:pt x="31" y="255"/>
                    </a:cubicBezTo>
                    <a:cubicBezTo>
                      <a:pt x="34" y="255"/>
                      <a:pt x="37" y="253"/>
                      <a:pt x="38" y="250"/>
                    </a:cubicBezTo>
                    <a:cubicBezTo>
                      <a:pt x="38" y="250"/>
                      <a:pt x="38" y="250"/>
                      <a:pt x="42" y="250"/>
                    </a:cubicBezTo>
                    <a:cubicBezTo>
                      <a:pt x="44" y="250"/>
                      <a:pt x="44" y="250"/>
                      <a:pt x="44" y="250"/>
                    </a:cubicBezTo>
                    <a:cubicBezTo>
                      <a:pt x="44" y="252"/>
                      <a:pt x="50" y="254"/>
                      <a:pt x="52" y="255"/>
                    </a:cubicBezTo>
                    <a:cubicBezTo>
                      <a:pt x="53" y="256"/>
                      <a:pt x="57" y="255"/>
                      <a:pt x="58" y="255"/>
                    </a:cubicBezTo>
                    <a:cubicBezTo>
                      <a:pt x="59" y="255"/>
                      <a:pt x="60" y="265"/>
                      <a:pt x="60" y="268"/>
                    </a:cubicBezTo>
                    <a:cubicBezTo>
                      <a:pt x="59" y="271"/>
                      <a:pt x="62" y="282"/>
                      <a:pt x="63" y="285"/>
                    </a:cubicBezTo>
                    <a:cubicBezTo>
                      <a:pt x="63" y="288"/>
                      <a:pt x="67" y="297"/>
                      <a:pt x="67" y="300"/>
                    </a:cubicBezTo>
                    <a:cubicBezTo>
                      <a:pt x="68" y="303"/>
                      <a:pt x="65" y="313"/>
                      <a:pt x="65" y="317"/>
                    </a:cubicBezTo>
                    <a:cubicBezTo>
                      <a:pt x="64" y="321"/>
                      <a:pt x="69" y="331"/>
                      <a:pt x="71" y="335"/>
                    </a:cubicBezTo>
                    <a:cubicBezTo>
                      <a:pt x="72" y="338"/>
                      <a:pt x="73" y="346"/>
                      <a:pt x="73" y="347"/>
                    </a:cubicBezTo>
                    <a:cubicBezTo>
                      <a:pt x="73" y="349"/>
                      <a:pt x="79" y="360"/>
                      <a:pt x="80" y="364"/>
                    </a:cubicBezTo>
                    <a:cubicBezTo>
                      <a:pt x="81" y="368"/>
                      <a:pt x="95" y="369"/>
                      <a:pt x="98" y="367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6"/>
              <p:cNvSpPr>
                <a:spLocks/>
              </p:cNvSpPr>
              <p:nvPr/>
            </p:nvSpPr>
            <p:spPr bwMode="auto">
              <a:xfrm>
                <a:off x="3756026" y="3794125"/>
                <a:ext cx="55563" cy="55563"/>
              </a:xfrm>
              <a:custGeom>
                <a:avLst/>
                <a:gdLst>
                  <a:gd name="T0" fmla="*/ 6 w 15"/>
                  <a:gd name="T1" fmla="*/ 14 h 15"/>
                  <a:gd name="T2" fmla="*/ 12 w 15"/>
                  <a:gd name="T3" fmla="*/ 12 h 15"/>
                  <a:gd name="T4" fmla="*/ 14 w 15"/>
                  <a:gd name="T5" fmla="*/ 5 h 15"/>
                  <a:gd name="T6" fmla="*/ 9 w 15"/>
                  <a:gd name="T7" fmla="*/ 0 h 15"/>
                  <a:gd name="T8" fmla="*/ 6 w 15"/>
                  <a:gd name="T9" fmla="*/ 4 h 15"/>
                  <a:gd name="T10" fmla="*/ 1 w 15"/>
                  <a:gd name="T11" fmla="*/ 7 h 15"/>
                  <a:gd name="T12" fmla="*/ 1 w 15"/>
                  <a:gd name="T13" fmla="*/ 10 h 15"/>
                  <a:gd name="T14" fmla="*/ 6 w 15"/>
                  <a:gd name="T15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5">
                    <a:moveTo>
                      <a:pt x="6" y="14"/>
                    </a:moveTo>
                    <a:cubicBezTo>
                      <a:pt x="6" y="15"/>
                      <a:pt x="10" y="12"/>
                      <a:pt x="12" y="12"/>
                    </a:cubicBezTo>
                    <a:cubicBezTo>
                      <a:pt x="14" y="11"/>
                      <a:pt x="15" y="6"/>
                      <a:pt x="14" y="5"/>
                    </a:cubicBezTo>
                    <a:cubicBezTo>
                      <a:pt x="12" y="5"/>
                      <a:pt x="10" y="1"/>
                      <a:pt x="9" y="0"/>
                    </a:cubicBezTo>
                    <a:cubicBezTo>
                      <a:pt x="8" y="0"/>
                      <a:pt x="5" y="2"/>
                      <a:pt x="6" y="4"/>
                    </a:cubicBezTo>
                    <a:cubicBezTo>
                      <a:pt x="6" y="5"/>
                      <a:pt x="2" y="6"/>
                      <a:pt x="1" y="7"/>
                    </a:cubicBezTo>
                    <a:cubicBezTo>
                      <a:pt x="0" y="9"/>
                      <a:pt x="0" y="10"/>
                      <a:pt x="1" y="10"/>
                    </a:cubicBezTo>
                    <a:cubicBezTo>
                      <a:pt x="2" y="10"/>
                      <a:pt x="6" y="13"/>
                      <a:pt x="6" y="14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7"/>
              <p:cNvSpPr>
                <a:spLocks/>
              </p:cNvSpPr>
              <p:nvPr/>
            </p:nvSpPr>
            <p:spPr bwMode="auto">
              <a:xfrm>
                <a:off x="3725863" y="3932238"/>
                <a:ext cx="41275" cy="65088"/>
              </a:xfrm>
              <a:custGeom>
                <a:avLst/>
                <a:gdLst>
                  <a:gd name="T0" fmla="*/ 10 w 11"/>
                  <a:gd name="T1" fmla="*/ 7 h 17"/>
                  <a:gd name="T2" fmla="*/ 8 w 11"/>
                  <a:gd name="T3" fmla="*/ 1 h 17"/>
                  <a:gd name="T4" fmla="*/ 1 w 11"/>
                  <a:gd name="T5" fmla="*/ 12 h 17"/>
                  <a:gd name="T6" fmla="*/ 4 w 11"/>
                  <a:gd name="T7" fmla="*/ 15 h 17"/>
                  <a:gd name="T8" fmla="*/ 9 w 11"/>
                  <a:gd name="T9" fmla="*/ 16 h 17"/>
                  <a:gd name="T10" fmla="*/ 9 w 11"/>
                  <a:gd name="T11" fmla="*/ 14 h 17"/>
                  <a:gd name="T12" fmla="*/ 10 w 11"/>
                  <a:gd name="T1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7">
                    <a:moveTo>
                      <a:pt x="10" y="7"/>
                    </a:moveTo>
                    <a:cubicBezTo>
                      <a:pt x="11" y="6"/>
                      <a:pt x="10" y="1"/>
                      <a:pt x="8" y="1"/>
                    </a:cubicBezTo>
                    <a:cubicBezTo>
                      <a:pt x="6" y="0"/>
                      <a:pt x="0" y="8"/>
                      <a:pt x="1" y="12"/>
                    </a:cubicBezTo>
                    <a:cubicBezTo>
                      <a:pt x="2" y="16"/>
                      <a:pt x="3" y="16"/>
                      <a:pt x="4" y="15"/>
                    </a:cubicBezTo>
                    <a:cubicBezTo>
                      <a:pt x="4" y="14"/>
                      <a:pt x="8" y="16"/>
                      <a:pt x="9" y="16"/>
                    </a:cubicBezTo>
                    <a:cubicBezTo>
                      <a:pt x="10" y="17"/>
                      <a:pt x="10" y="16"/>
                      <a:pt x="9" y="14"/>
                    </a:cubicBezTo>
                    <a:cubicBezTo>
                      <a:pt x="8" y="12"/>
                      <a:pt x="9" y="7"/>
                      <a:pt x="10" y="7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8"/>
              <p:cNvSpPr>
                <a:spLocks/>
              </p:cNvSpPr>
              <p:nvPr/>
            </p:nvSpPr>
            <p:spPr bwMode="auto">
              <a:xfrm>
                <a:off x="3638551" y="3879850"/>
                <a:ext cx="87313" cy="120650"/>
              </a:xfrm>
              <a:custGeom>
                <a:avLst/>
                <a:gdLst>
                  <a:gd name="T0" fmla="*/ 21 w 23"/>
                  <a:gd name="T1" fmla="*/ 16 h 32"/>
                  <a:gd name="T2" fmla="*/ 22 w 23"/>
                  <a:gd name="T3" fmla="*/ 6 h 32"/>
                  <a:gd name="T4" fmla="*/ 17 w 23"/>
                  <a:gd name="T5" fmla="*/ 1 h 32"/>
                  <a:gd name="T6" fmla="*/ 5 w 23"/>
                  <a:gd name="T7" fmla="*/ 15 h 32"/>
                  <a:gd name="T8" fmla="*/ 1 w 23"/>
                  <a:gd name="T9" fmla="*/ 27 h 32"/>
                  <a:gd name="T10" fmla="*/ 12 w 23"/>
                  <a:gd name="T11" fmla="*/ 31 h 32"/>
                  <a:gd name="T12" fmla="*/ 16 w 23"/>
                  <a:gd name="T13" fmla="*/ 30 h 32"/>
                  <a:gd name="T14" fmla="*/ 16 w 23"/>
                  <a:gd name="T15" fmla="*/ 29 h 32"/>
                  <a:gd name="T16" fmla="*/ 20 w 23"/>
                  <a:gd name="T17" fmla="*/ 23 h 32"/>
                  <a:gd name="T18" fmla="*/ 21 w 23"/>
                  <a:gd name="T1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32">
                    <a:moveTo>
                      <a:pt x="21" y="16"/>
                    </a:moveTo>
                    <a:cubicBezTo>
                      <a:pt x="21" y="14"/>
                      <a:pt x="22" y="8"/>
                      <a:pt x="22" y="6"/>
                    </a:cubicBezTo>
                    <a:cubicBezTo>
                      <a:pt x="23" y="5"/>
                      <a:pt x="19" y="2"/>
                      <a:pt x="17" y="1"/>
                    </a:cubicBezTo>
                    <a:cubicBezTo>
                      <a:pt x="15" y="0"/>
                      <a:pt x="10" y="13"/>
                      <a:pt x="5" y="15"/>
                    </a:cubicBezTo>
                    <a:cubicBezTo>
                      <a:pt x="1" y="17"/>
                      <a:pt x="0" y="25"/>
                      <a:pt x="1" y="27"/>
                    </a:cubicBezTo>
                    <a:cubicBezTo>
                      <a:pt x="2" y="28"/>
                      <a:pt x="11" y="29"/>
                      <a:pt x="12" y="31"/>
                    </a:cubicBezTo>
                    <a:cubicBezTo>
                      <a:pt x="14" y="32"/>
                      <a:pt x="15" y="30"/>
                      <a:pt x="16" y="30"/>
                    </a:cubicBezTo>
                    <a:cubicBezTo>
                      <a:pt x="17" y="30"/>
                      <a:pt x="17" y="29"/>
                      <a:pt x="16" y="29"/>
                    </a:cubicBezTo>
                    <a:cubicBezTo>
                      <a:pt x="16" y="29"/>
                      <a:pt x="19" y="25"/>
                      <a:pt x="20" y="23"/>
                    </a:cubicBezTo>
                    <a:cubicBezTo>
                      <a:pt x="20" y="21"/>
                      <a:pt x="21" y="17"/>
                      <a:pt x="21" y="16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9"/>
              <p:cNvSpPr>
                <a:spLocks/>
              </p:cNvSpPr>
              <p:nvPr/>
            </p:nvSpPr>
            <p:spPr bwMode="auto">
              <a:xfrm>
                <a:off x="3602038" y="4011613"/>
                <a:ext cx="88900" cy="33338"/>
              </a:xfrm>
              <a:custGeom>
                <a:avLst/>
                <a:gdLst>
                  <a:gd name="T0" fmla="*/ 8 w 24"/>
                  <a:gd name="T1" fmla="*/ 1 h 9"/>
                  <a:gd name="T2" fmla="*/ 1 w 24"/>
                  <a:gd name="T3" fmla="*/ 3 h 9"/>
                  <a:gd name="T4" fmla="*/ 17 w 24"/>
                  <a:gd name="T5" fmla="*/ 8 h 9"/>
                  <a:gd name="T6" fmla="*/ 23 w 24"/>
                  <a:gd name="T7" fmla="*/ 8 h 9"/>
                  <a:gd name="T8" fmla="*/ 8 w 24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9">
                    <a:moveTo>
                      <a:pt x="8" y="1"/>
                    </a:moveTo>
                    <a:cubicBezTo>
                      <a:pt x="5" y="0"/>
                      <a:pt x="1" y="2"/>
                      <a:pt x="1" y="3"/>
                    </a:cubicBezTo>
                    <a:cubicBezTo>
                      <a:pt x="0" y="4"/>
                      <a:pt x="13" y="6"/>
                      <a:pt x="17" y="8"/>
                    </a:cubicBezTo>
                    <a:cubicBezTo>
                      <a:pt x="21" y="9"/>
                      <a:pt x="24" y="9"/>
                      <a:pt x="23" y="8"/>
                    </a:cubicBezTo>
                    <a:cubicBezTo>
                      <a:pt x="22" y="8"/>
                      <a:pt x="11" y="2"/>
                      <a:pt x="8" y="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0"/>
              <p:cNvSpPr>
                <a:spLocks/>
              </p:cNvSpPr>
              <p:nvPr/>
            </p:nvSpPr>
            <p:spPr bwMode="auto">
              <a:xfrm>
                <a:off x="3714751" y="3673475"/>
                <a:ext cx="19050" cy="38100"/>
              </a:xfrm>
              <a:custGeom>
                <a:avLst/>
                <a:gdLst>
                  <a:gd name="T0" fmla="*/ 4 w 5"/>
                  <a:gd name="T1" fmla="*/ 8 h 10"/>
                  <a:gd name="T2" fmla="*/ 1 w 5"/>
                  <a:gd name="T3" fmla="*/ 2 h 10"/>
                  <a:gd name="T4" fmla="*/ 1 w 5"/>
                  <a:gd name="T5" fmla="*/ 9 h 10"/>
                  <a:gd name="T6" fmla="*/ 4 w 5"/>
                  <a:gd name="T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4" y="8"/>
                    </a:moveTo>
                    <a:cubicBezTo>
                      <a:pt x="5" y="7"/>
                      <a:pt x="2" y="0"/>
                      <a:pt x="1" y="2"/>
                    </a:cubicBezTo>
                    <a:cubicBezTo>
                      <a:pt x="0" y="3"/>
                      <a:pt x="1" y="7"/>
                      <a:pt x="1" y="9"/>
                    </a:cubicBezTo>
                    <a:cubicBezTo>
                      <a:pt x="1" y="10"/>
                      <a:pt x="3" y="10"/>
                      <a:pt x="4" y="8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1"/>
              <p:cNvSpPr>
                <a:spLocks/>
              </p:cNvSpPr>
              <p:nvPr/>
            </p:nvSpPr>
            <p:spPr bwMode="auto">
              <a:xfrm>
                <a:off x="3733801" y="3741738"/>
                <a:ext cx="25400" cy="36513"/>
              </a:xfrm>
              <a:custGeom>
                <a:avLst/>
                <a:gdLst>
                  <a:gd name="T0" fmla="*/ 6 w 7"/>
                  <a:gd name="T1" fmla="*/ 5 h 10"/>
                  <a:gd name="T2" fmla="*/ 3 w 7"/>
                  <a:gd name="T3" fmla="*/ 1 h 10"/>
                  <a:gd name="T4" fmla="*/ 2 w 7"/>
                  <a:gd name="T5" fmla="*/ 9 h 10"/>
                  <a:gd name="T6" fmla="*/ 6 w 7"/>
                  <a:gd name="T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0">
                    <a:moveTo>
                      <a:pt x="6" y="5"/>
                    </a:moveTo>
                    <a:cubicBezTo>
                      <a:pt x="7" y="3"/>
                      <a:pt x="5" y="1"/>
                      <a:pt x="3" y="1"/>
                    </a:cubicBezTo>
                    <a:cubicBezTo>
                      <a:pt x="0" y="0"/>
                      <a:pt x="0" y="8"/>
                      <a:pt x="2" y="9"/>
                    </a:cubicBezTo>
                    <a:cubicBezTo>
                      <a:pt x="3" y="10"/>
                      <a:pt x="6" y="6"/>
                      <a:pt x="6" y="5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2"/>
              <p:cNvSpPr>
                <a:spLocks/>
              </p:cNvSpPr>
              <p:nvPr/>
            </p:nvSpPr>
            <p:spPr bwMode="auto">
              <a:xfrm>
                <a:off x="3808413" y="3932238"/>
                <a:ext cx="44450" cy="26988"/>
              </a:xfrm>
              <a:custGeom>
                <a:avLst/>
                <a:gdLst>
                  <a:gd name="T0" fmla="*/ 1 w 12"/>
                  <a:gd name="T1" fmla="*/ 5 h 7"/>
                  <a:gd name="T2" fmla="*/ 12 w 12"/>
                  <a:gd name="T3" fmla="*/ 2 h 7"/>
                  <a:gd name="T4" fmla="*/ 1 w 12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7">
                    <a:moveTo>
                      <a:pt x="1" y="5"/>
                    </a:moveTo>
                    <a:cubicBezTo>
                      <a:pt x="4" y="7"/>
                      <a:pt x="11" y="6"/>
                      <a:pt x="12" y="2"/>
                    </a:cubicBezTo>
                    <a:cubicBezTo>
                      <a:pt x="8" y="0"/>
                      <a:pt x="0" y="0"/>
                      <a:pt x="1" y="5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33"/>
              <p:cNvSpPr>
                <a:spLocks/>
              </p:cNvSpPr>
              <p:nvPr/>
            </p:nvSpPr>
            <p:spPr bwMode="auto">
              <a:xfrm>
                <a:off x="3789363" y="3533775"/>
                <a:ext cx="71438" cy="76200"/>
              </a:xfrm>
              <a:custGeom>
                <a:avLst/>
                <a:gdLst>
                  <a:gd name="T0" fmla="*/ 4 w 19"/>
                  <a:gd name="T1" fmla="*/ 9 h 20"/>
                  <a:gd name="T2" fmla="*/ 2 w 19"/>
                  <a:gd name="T3" fmla="*/ 14 h 20"/>
                  <a:gd name="T4" fmla="*/ 2 w 19"/>
                  <a:gd name="T5" fmla="*/ 14 h 20"/>
                  <a:gd name="T6" fmla="*/ 2 w 19"/>
                  <a:gd name="T7" fmla="*/ 19 h 20"/>
                  <a:gd name="T8" fmla="*/ 7 w 19"/>
                  <a:gd name="T9" fmla="*/ 15 h 20"/>
                  <a:gd name="T10" fmla="*/ 12 w 19"/>
                  <a:gd name="T11" fmla="*/ 13 h 20"/>
                  <a:gd name="T12" fmla="*/ 18 w 19"/>
                  <a:gd name="T13" fmla="*/ 12 h 20"/>
                  <a:gd name="T14" fmla="*/ 19 w 19"/>
                  <a:gd name="T15" fmla="*/ 10 h 20"/>
                  <a:gd name="T16" fmla="*/ 17 w 19"/>
                  <a:gd name="T17" fmla="*/ 0 h 20"/>
                  <a:gd name="T18" fmla="*/ 13 w 19"/>
                  <a:gd name="T19" fmla="*/ 3 h 20"/>
                  <a:gd name="T20" fmla="*/ 4 w 19"/>
                  <a:gd name="T21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20">
                    <a:moveTo>
                      <a:pt x="4" y="9"/>
                    </a:moveTo>
                    <a:cubicBezTo>
                      <a:pt x="3" y="10"/>
                      <a:pt x="2" y="13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8"/>
                      <a:pt x="2" y="19"/>
                    </a:cubicBezTo>
                    <a:cubicBezTo>
                      <a:pt x="3" y="20"/>
                      <a:pt x="6" y="15"/>
                      <a:pt x="7" y="15"/>
                    </a:cubicBezTo>
                    <a:cubicBezTo>
                      <a:pt x="8" y="14"/>
                      <a:pt x="11" y="13"/>
                      <a:pt x="12" y="13"/>
                    </a:cubicBezTo>
                    <a:cubicBezTo>
                      <a:pt x="12" y="14"/>
                      <a:pt x="15" y="13"/>
                      <a:pt x="18" y="12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8" y="6"/>
                      <a:pt x="18" y="3"/>
                      <a:pt x="17" y="0"/>
                    </a:cubicBezTo>
                    <a:cubicBezTo>
                      <a:pt x="16" y="1"/>
                      <a:pt x="14" y="2"/>
                      <a:pt x="13" y="3"/>
                    </a:cubicBezTo>
                    <a:cubicBezTo>
                      <a:pt x="12" y="4"/>
                      <a:pt x="6" y="8"/>
                      <a:pt x="4" y="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4"/>
              <p:cNvSpPr>
                <a:spLocks/>
              </p:cNvSpPr>
              <p:nvPr/>
            </p:nvSpPr>
            <p:spPr bwMode="auto">
              <a:xfrm>
                <a:off x="3519488" y="3895725"/>
                <a:ext cx="3175" cy="3175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3522663" y="3890963"/>
                <a:ext cx="79375" cy="109538"/>
              </a:xfrm>
              <a:custGeom>
                <a:avLst/>
                <a:gdLst>
                  <a:gd name="T0" fmla="*/ 20 w 21"/>
                  <a:gd name="T1" fmla="*/ 21 h 29"/>
                  <a:gd name="T2" fmla="*/ 11 w 21"/>
                  <a:gd name="T3" fmla="*/ 11 h 29"/>
                  <a:gd name="T4" fmla="*/ 10 w 21"/>
                  <a:gd name="T5" fmla="*/ 9 h 29"/>
                  <a:gd name="T6" fmla="*/ 9 w 21"/>
                  <a:gd name="T7" fmla="*/ 6 h 29"/>
                  <a:gd name="T8" fmla="*/ 3 w 21"/>
                  <a:gd name="T9" fmla="*/ 0 h 29"/>
                  <a:gd name="T10" fmla="*/ 0 w 21"/>
                  <a:gd name="T11" fmla="*/ 2 h 29"/>
                  <a:gd name="T12" fmla="*/ 4 w 21"/>
                  <a:gd name="T13" fmla="*/ 5 h 29"/>
                  <a:gd name="T14" fmla="*/ 17 w 21"/>
                  <a:gd name="T15" fmla="*/ 28 h 29"/>
                  <a:gd name="T16" fmla="*/ 20 w 21"/>
                  <a:gd name="T17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9">
                    <a:moveTo>
                      <a:pt x="20" y="21"/>
                    </a:moveTo>
                    <a:cubicBezTo>
                      <a:pt x="19" y="18"/>
                      <a:pt x="15" y="14"/>
                      <a:pt x="11" y="11"/>
                    </a:cubicBezTo>
                    <a:cubicBezTo>
                      <a:pt x="11" y="11"/>
                      <a:pt x="11" y="11"/>
                      <a:pt x="10" y="9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7" y="3"/>
                      <a:pt x="3" y="1"/>
                      <a:pt x="3" y="0"/>
                    </a:cubicBezTo>
                    <a:cubicBezTo>
                      <a:pt x="2" y="0"/>
                      <a:pt x="1" y="3"/>
                      <a:pt x="0" y="2"/>
                    </a:cubicBezTo>
                    <a:cubicBezTo>
                      <a:pt x="0" y="2"/>
                      <a:pt x="2" y="3"/>
                      <a:pt x="4" y="5"/>
                    </a:cubicBezTo>
                    <a:cubicBezTo>
                      <a:pt x="8" y="8"/>
                      <a:pt x="15" y="26"/>
                      <a:pt x="17" y="28"/>
                    </a:cubicBezTo>
                    <a:cubicBezTo>
                      <a:pt x="19" y="29"/>
                      <a:pt x="21" y="24"/>
                      <a:pt x="20" y="2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6"/>
              <p:cNvSpPr>
                <a:spLocks/>
              </p:cNvSpPr>
              <p:nvPr/>
            </p:nvSpPr>
            <p:spPr bwMode="auto">
              <a:xfrm>
                <a:off x="3371851" y="3846513"/>
                <a:ext cx="30163" cy="38100"/>
              </a:xfrm>
              <a:custGeom>
                <a:avLst/>
                <a:gdLst>
                  <a:gd name="T0" fmla="*/ 1 w 8"/>
                  <a:gd name="T1" fmla="*/ 3 h 10"/>
                  <a:gd name="T2" fmla="*/ 7 w 8"/>
                  <a:gd name="T3" fmla="*/ 9 h 10"/>
                  <a:gd name="T4" fmla="*/ 5 w 8"/>
                  <a:gd name="T5" fmla="*/ 1 h 10"/>
                  <a:gd name="T6" fmla="*/ 1 w 8"/>
                  <a:gd name="T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0">
                    <a:moveTo>
                      <a:pt x="1" y="3"/>
                    </a:moveTo>
                    <a:cubicBezTo>
                      <a:pt x="0" y="5"/>
                      <a:pt x="7" y="10"/>
                      <a:pt x="7" y="9"/>
                    </a:cubicBezTo>
                    <a:cubicBezTo>
                      <a:pt x="8" y="8"/>
                      <a:pt x="6" y="2"/>
                      <a:pt x="5" y="1"/>
                    </a:cubicBezTo>
                    <a:cubicBezTo>
                      <a:pt x="4" y="0"/>
                      <a:pt x="2" y="1"/>
                      <a:pt x="1" y="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7"/>
              <p:cNvSpPr>
                <a:spLocks/>
              </p:cNvSpPr>
              <p:nvPr/>
            </p:nvSpPr>
            <p:spPr bwMode="auto">
              <a:xfrm>
                <a:off x="3044826" y="4083050"/>
                <a:ext cx="68263" cy="161925"/>
              </a:xfrm>
              <a:custGeom>
                <a:avLst/>
                <a:gdLst>
                  <a:gd name="T0" fmla="*/ 2 w 18"/>
                  <a:gd name="T1" fmla="*/ 39 h 43"/>
                  <a:gd name="T2" fmla="*/ 8 w 18"/>
                  <a:gd name="T3" fmla="*/ 43 h 43"/>
                  <a:gd name="T4" fmla="*/ 14 w 18"/>
                  <a:gd name="T5" fmla="*/ 34 h 43"/>
                  <a:gd name="T6" fmla="*/ 15 w 18"/>
                  <a:gd name="T7" fmla="*/ 27 h 43"/>
                  <a:gd name="T8" fmla="*/ 16 w 18"/>
                  <a:gd name="T9" fmla="*/ 23 h 43"/>
                  <a:gd name="T10" fmla="*/ 18 w 18"/>
                  <a:gd name="T11" fmla="*/ 18 h 43"/>
                  <a:gd name="T12" fmla="*/ 15 w 18"/>
                  <a:gd name="T13" fmla="*/ 2 h 43"/>
                  <a:gd name="T14" fmla="*/ 12 w 18"/>
                  <a:gd name="T15" fmla="*/ 5 h 43"/>
                  <a:gd name="T16" fmla="*/ 4 w 18"/>
                  <a:gd name="T17" fmla="*/ 13 h 43"/>
                  <a:gd name="T18" fmla="*/ 2 w 18"/>
                  <a:gd name="T19" fmla="*/ 22 h 43"/>
                  <a:gd name="T20" fmla="*/ 1 w 18"/>
                  <a:gd name="T21" fmla="*/ 28 h 43"/>
                  <a:gd name="T22" fmla="*/ 2 w 18"/>
                  <a:gd name="T23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43">
                    <a:moveTo>
                      <a:pt x="2" y="39"/>
                    </a:moveTo>
                    <a:cubicBezTo>
                      <a:pt x="3" y="41"/>
                      <a:pt x="7" y="43"/>
                      <a:pt x="8" y="43"/>
                    </a:cubicBezTo>
                    <a:cubicBezTo>
                      <a:pt x="10" y="42"/>
                      <a:pt x="13" y="36"/>
                      <a:pt x="14" y="34"/>
                    </a:cubicBezTo>
                    <a:cubicBezTo>
                      <a:pt x="14" y="32"/>
                      <a:pt x="15" y="28"/>
                      <a:pt x="15" y="27"/>
                    </a:cubicBezTo>
                    <a:cubicBezTo>
                      <a:pt x="15" y="26"/>
                      <a:pt x="15" y="24"/>
                      <a:pt x="16" y="23"/>
                    </a:cubicBezTo>
                    <a:cubicBezTo>
                      <a:pt x="16" y="23"/>
                      <a:pt x="17" y="21"/>
                      <a:pt x="18" y="18"/>
                    </a:cubicBezTo>
                    <a:cubicBezTo>
                      <a:pt x="18" y="16"/>
                      <a:pt x="15" y="4"/>
                      <a:pt x="15" y="2"/>
                    </a:cubicBezTo>
                    <a:cubicBezTo>
                      <a:pt x="15" y="0"/>
                      <a:pt x="12" y="3"/>
                      <a:pt x="12" y="5"/>
                    </a:cubicBezTo>
                    <a:cubicBezTo>
                      <a:pt x="11" y="7"/>
                      <a:pt x="5" y="11"/>
                      <a:pt x="4" y="13"/>
                    </a:cubicBezTo>
                    <a:cubicBezTo>
                      <a:pt x="3" y="15"/>
                      <a:pt x="1" y="21"/>
                      <a:pt x="2" y="22"/>
                    </a:cubicBezTo>
                    <a:cubicBezTo>
                      <a:pt x="2" y="23"/>
                      <a:pt x="1" y="27"/>
                      <a:pt x="1" y="28"/>
                    </a:cubicBezTo>
                    <a:cubicBezTo>
                      <a:pt x="0" y="29"/>
                      <a:pt x="2" y="37"/>
                      <a:pt x="2" y="3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38"/>
              <p:cNvSpPr>
                <a:spLocks/>
              </p:cNvSpPr>
              <p:nvPr/>
            </p:nvSpPr>
            <p:spPr bwMode="auto">
              <a:xfrm>
                <a:off x="2263776" y="4519613"/>
                <a:ext cx="17463" cy="14288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4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2" y="4"/>
                      <a:pt x="3" y="4"/>
                      <a:pt x="4" y="4"/>
                    </a:cubicBezTo>
                    <a:cubicBezTo>
                      <a:pt x="5" y="0"/>
                      <a:pt x="0" y="1"/>
                      <a:pt x="0" y="4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9"/>
              <p:cNvSpPr>
                <a:spLocks/>
              </p:cNvSpPr>
              <p:nvPr/>
            </p:nvSpPr>
            <p:spPr bwMode="auto">
              <a:xfrm>
                <a:off x="2206626" y="2827338"/>
                <a:ext cx="455613" cy="414338"/>
              </a:xfrm>
              <a:custGeom>
                <a:avLst/>
                <a:gdLst>
                  <a:gd name="T0" fmla="*/ 120 w 121"/>
                  <a:gd name="T1" fmla="*/ 13 h 110"/>
                  <a:gd name="T2" fmla="*/ 113 w 121"/>
                  <a:gd name="T3" fmla="*/ 12 h 110"/>
                  <a:gd name="T4" fmla="*/ 104 w 121"/>
                  <a:gd name="T5" fmla="*/ 11 h 110"/>
                  <a:gd name="T6" fmla="*/ 106 w 121"/>
                  <a:gd name="T7" fmla="*/ 6 h 110"/>
                  <a:gd name="T8" fmla="*/ 104 w 121"/>
                  <a:gd name="T9" fmla="*/ 2 h 110"/>
                  <a:gd name="T10" fmla="*/ 93 w 121"/>
                  <a:gd name="T11" fmla="*/ 1 h 110"/>
                  <a:gd name="T12" fmla="*/ 87 w 121"/>
                  <a:gd name="T13" fmla="*/ 0 h 110"/>
                  <a:gd name="T14" fmla="*/ 74 w 121"/>
                  <a:gd name="T15" fmla="*/ 2 h 110"/>
                  <a:gd name="T16" fmla="*/ 59 w 121"/>
                  <a:gd name="T17" fmla="*/ 3 h 110"/>
                  <a:gd name="T18" fmla="*/ 55 w 121"/>
                  <a:gd name="T19" fmla="*/ 9 h 110"/>
                  <a:gd name="T20" fmla="*/ 43 w 121"/>
                  <a:gd name="T21" fmla="*/ 10 h 110"/>
                  <a:gd name="T22" fmla="*/ 21 w 121"/>
                  <a:gd name="T23" fmla="*/ 16 h 110"/>
                  <a:gd name="T24" fmla="*/ 15 w 121"/>
                  <a:gd name="T25" fmla="*/ 24 h 110"/>
                  <a:gd name="T26" fmla="*/ 10 w 121"/>
                  <a:gd name="T27" fmla="*/ 28 h 110"/>
                  <a:gd name="T28" fmla="*/ 2 w 121"/>
                  <a:gd name="T29" fmla="*/ 31 h 110"/>
                  <a:gd name="T30" fmla="*/ 3 w 121"/>
                  <a:gd name="T31" fmla="*/ 34 h 110"/>
                  <a:gd name="T32" fmla="*/ 7 w 121"/>
                  <a:gd name="T33" fmla="*/ 34 h 110"/>
                  <a:gd name="T34" fmla="*/ 14 w 121"/>
                  <a:gd name="T35" fmla="*/ 35 h 110"/>
                  <a:gd name="T36" fmla="*/ 8 w 121"/>
                  <a:gd name="T37" fmla="*/ 37 h 110"/>
                  <a:gd name="T38" fmla="*/ 8 w 121"/>
                  <a:gd name="T39" fmla="*/ 42 h 110"/>
                  <a:gd name="T40" fmla="*/ 15 w 121"/>
                  <a:gd name="T41" fmla="*/ 43 h 110"/>
                  <a:gd name="T42" fmla="*/ 24 w 121"/>
                  <a:gd name="T43" fmla="*/ 44 h 110"/>
                  <a:gd name="T44" fmla="*/ 29 w 121"/>
                  <a:gd name="T45" fmla="*/ 52 h 110"/>
                  <a:gd name="T46" fmla="*/ 29 w 121"/>
                  <a:gd name="T47" fmla="*/ 59 h 110"/>
                  <a:gd name="T48" fmla="*/ 35 w 121"/>
                  <a:gd name="T49" fmla="*/ 62 h 110"/>
                  <a:gd name="T50" fmla="*/ 33 w 121"/>
                  <a:gd name="T51" fmla="*/ 64 h 110"/>
                  <a:gd name="T52" fmla="*/ 35 w 121"/>
                  <a:gd name="T53" fmla="*/ 70 h 110"/>
                  <a:gd name="T54" fmla="*/ 34 w 121"/>
                  <a:gd name="T55" fmla="*/ 75 h 110"/>
                  <a:gd name="T56" fmla="*/ 33 w 121"/>
                  <a:gd name="T57" fmla="*/ 80 h 110"/>
                  <a:gd name="T58" fmla="*/ 37 w 121"/>
                  <a:gd name="T59" fmla="*/ 97 h 110"/>
                  <a:gd name="T60" fmla="*/ 42 w 121"/>
                  <a:gd name="T61" fmla="*/ 107 h 110"/>
                  <a:gd name="T62" fmla="*/ 48 w 121"/>
                  <a:gd name="T63" fmla="*/ 109 h 110"/>
                  <a:gd name="T64" fmla="*/ 52 w 121"/>
                  <a:gd name="T65" fmla="*/ 107 h 110"/>
                  <a:gd name="T66" fmla="*/ 56 w 121"/>
                  <a:gd name="T67" fmla="*/ 101 h 110"/>
                  <a:gd name="T68" fmla="*/ 60 w 121"/>
                  <a:gd name="T69" fmla="*/ 87 h 110"/>
                  <a:gd name="T70" fmla="*/ 67 w 121"/>
                  <a:gd name="T71" fmla="*/ 86 h 110"/>
                  <a:gd name="T72" fmla="*/ 72 w 121"/>
                  <a:gd name="T73" fmla="*/ 82 h 110"/>
                  <a:gd name="T74" fmla="*/ 82 w 121"/>
                  <a:gd name="T75" fmla="*/ 77 h 110"/>
                  <a:gd name="T76" fmla="*/ 89 w 121"/>
                  <a:gd name="T77" fmla="*/ 68 h 110"/>
                  <a:gd name="T78" fmla="*/ 86 w 121"/>
                  <a:gd name="T79" fmla="*/ 66 h 110"/>
                  <a:gd name="T80" fmla="*/ 86 w 121"/>
                  <a:gd name="T81" fmla="*/ 63 h 110"/>
                  <a:gd name="T82" fmla="*/ 94 w 121"/>
                  <a:gd name="T83" fmla="*/ 65 h 110"/>
                  <a:gd name="T84" fmla="*/ 99 w 121"/>
                  <a:gd name="T85" fmla="*/ 62 h 110"/>
                  <a:gd name="T86" fmla="*/ 99 w 121"/>
                  <a:gd name="T87" fmla="*/ 61 h 110"/>
                  <a:gd name="T88" fmla="*/ 99 w 121"/>
                  <a:gd name="T89" fmla="*/ 57 h 110"/>
                  <a:gd name="T90" fmla="*/ 104 w 121"/>
                  <a:gd name="T91" fmla="*/ 47 h 110"/>
                  <a:gd name="T92" fmla="*/ 107 w 121"/>
                  <a:gd name="T93" fmla="*/ 37 h 110"/>
                  <a:gd name="T94" fmla="*/ 107 w 121"/>
                  <a:gd name="T95" fmla="*/ 32 h 110"/>
                  <a:gd name="T96" fmla="*/ 107 w 121"/>
                  <a:gd name="T97" fmla="*/ 30 h 110"/>
                  <a:gd name="T98" fmla="*/ 109 w 121"/>
                  <a:gd name="T99" fmla="*/ 24 h 110"/>
                  <a:gd name="T100" fmla="*/ 113 w 121"/>
                  <a:gd name="T101" fmla="*/ 21 h 110"/>
                  <a:gd name="T102" fmla="*/ 119 w 121"/>
                  <a:gd name="T103" fmla="*/ 17 h 110"/>
                  <a:gd name="T104" fmla="*/ 120 w 121"/>
                  <a:gd name="T105" fmla="*/ 1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0">
                    <a:moveTo>
                      <a:pt x="120" y="13"/>
                    </a:moveTo>
                    <a:cubicBezTo>
                      <a:pt x="118" y="14"/>
                      <a:pt x="114" y="13"/>
                      <a:pt x="113" y="12"/>
                    </a:cubicBezTo>
                    <a:cubicBezTo>
                      <a:pt x="112" y="11"/>
                      <a:pt x="106" y="10"/>
                      <a:pt x="104" y="11"/>
                    </a:cubicBezTo>
                    <a:cubicBezTo>
                      <a:pt x="102" y="12"/>
                      <a:pt x="104" y="7"/>
                      <a:pt x="106" y="6"/>
                    </a:cubicBezTo>
                    <a:cubicBezTo>
                      <a:pt x="109" y="6"/>
                      <a:pt x="106" y="2"/>
                      <a:pt x="104" y="2"/>
                    </a:cubicBezTo>
                    <a:cubicBezTo>
                      <a:pt x="101" y="2"/>
                      <a:pt x="94" y="1"/>
                      <a:pt x="93" y="1"/>
                    </a:cubicBezTo>
                    <a:cubicBezTo>
                      <a:pt x="91" y="2"/>
                      <a:pt x="88" y="0"/>
                      <a:pt x="87" y="0"/>
                    </a:cubicBezTo>
                    <a:cubicBezTo>
                      <a:pt x="86" y="0"/>
                      <a:pt x="78" y="2"/>
                      <a:pt x="74" y="2"/>
                    </a:cubicBezTo>
                    <a:cubicBezTo>
                      <a:pt x="70" y="2"/>
                      <a:pt x="61" y="2"/>
                      <a:pt x="59" y="3"/>
                    </a:cubicBezTo>
                    <a:cubicBezTo>
                      <a:pt x="57" y="4"/>
                      <a:pt x="55" y="8"/>
                      <a:pt x="55" y="9"/>
                    </a:cubicBezTo>
                    <a:cubicBezTo>
                      <a:pt x="56" y="10"/>
                      <a:pt x="46" y="10"/>
                      <a:pt x="43" y="10"/>
                    </a:cubicBezTo>
                    <a:cubicBezTo>
                      <a:pt x="41" y="10"/>
                      <a:pt x="25" y="14"/>
                      <a:pt x="21" y="16"/>
                    </a:cubicBezTo>
                    <a:cubicBezTo>
                      <a:pt x="17" y="18"/>
                      <a:pt x="13" y="24"/>
                      <a:pt x="15" y="24"/>
                    </a:cubicBezTo>
                    <a:cubicBezTo>
                      <a:pt x="16" y="24"/>
                      <a:pt x="12" y="28"/>
                      <a:pt x="10" y="28"/>
                    </a:cubicBezTo>
                    <a:cubicBezTo>
                      <a:pt x="8" y="29"/>
                      <a:pt x="3" y="29"/>
                      <a:pt x="2" y="31"/>
                    </a:cubicBezTo>
                    <a:cubicBezTo>
                      <a:pt x="0" y="32"/>
                      <a:pt x="3" y="33"/>
                      <a:pt x="3" y="34"/>
                    </a:cubicBezTo>
                    <a:cubicBezTo>
                      <a:pt x="4" y="34"/>
                      <a:pt x="5" y="33"/>
                      <a:pt x="7" y="34"/>
                    </a:cubicBezTo>
                    <a:cubicBezTo>
                      <a:pt x="8" y="34"/>
                      <a:pt x="13" y="35"/>
                      <a:pt x="14" y="35"/>
                    </a:cubicBezTo>
                    <a:cubicBezTo>
                      <a:pt x="15" y="36"/>
                      <a:pt x="10" y="37"/>
                      <a:pt x="8" y="37"/>
                    </a:cubicBezTo>
                    <a:cubicBezTo>
                      <a:pt x="5" y="37"/>
                      <a:pt x="6" y="42"/>
                      <a:pt x="8" y="42"/>
                    </a:cubicBezTo>
                    <a:cubicBezTo>
                      <a:pt x="10" y="43"/>
                      <a:pt x="15" y="44"/>
                      <a:pt x="15" y="43"/>
                    </a:cubicBezTo>
                    <a:cubicBezTo>
                      <a:pt x="16" y="42"/>
                      <a:pt x="21" y="44"/>
                      <a:pt x="24" y="44"/>
                    </a:cubicBezTo>
                    <a:cubicBezTo>
                      <a:pt x="26" y="44"/>
                      <a:pt x="28" y="51"/>
                      <a:pt x="29" y="52"/>
                    </a:cubicBezTo>
                    <a:cubicBezTo>
                      <a:pt x="30" y="53"/>
                      <a:pt x="30" y="58"/>
                      <a:pt x="29" y="59"/>
                    </a:cubicBezTo>
                    <a:cubicBezTo>
                      <a:pt x="29" y="61"/>
                      <a:pt x="34" y="63"/>
                      <a:pt x="35" y="62"/>
                    </a:cubicBezTo>
                    <a:cubicBezTo>
                      <a:pt x="35" y="61"/>
                      <a:pt x="35" y="64"/>
                      <a:pt x="33" y="64"/>
                    </a:cubicBezTo>
                    <a:cubicBezTo>
                      <a:pt x="32" y="64"/>
                      <a:pt x="33" y="69"/>
                      <a:pt x="35" y="70"/>
                    </a:cubicBezTo>
                    <a:cubicBezTo>
                      <a:pt x="37" y="71"/>
                      <a:pt x="36" y="74"/>
                      <a:pt x="34" y="75"/>
                    </a:cubicBezTo>
                    <a:cubicBezTo>
                      <a:pt x="33" y="76"/>
                      <a:pt x="34" y="79"/>
                      <a:pt x="33" y="80"/>
                    </a:cubicBezTo>
                    <a:cubicBezTo>
                      <a:pt x="31" y="81"/>
                      <a:pt x="37" y="92"/>
                      <a:pt x="37" y="97"/>
                    </a:cubicBezTo>
                    <a:cubicBezTo>
                      <a:pt x="37" y="102"/>
                      <a:pt x="40" y="107"/>
                      <a:pt x="42" y="107"/>
                    </a:cubicBezTo>
                    <a:cubicBezTo>
                      <a:pt x="43" y="107"/>
                      <a:pt x="47" y="108"/>
                      <a:pt x="48" y="109"/>
                    </a:cubicBezTo>
                    <a:cubicBezTo>
                      <a:pt x="49" y="110"/>
                      <a:pt x="51" y="108"/>
                      <a:pt x="52" y="107"/>
                    </a:cubicBezTo>
                    <a:cubicBezTo>
                      <a:pt x="52" y="106"/>
                      <a:pt x="54" y="104"/>
                      <a:pt x="56" y="101"/>
                    </a:cubicBezTo>
                    <a:cubicBezTo>
                      <a:pt x="57" y="99"/>
                      <a:pt x="60" y="89"/>
                      <a:pt x="60" y="87"/>
                    </a:cubicBezTo>
                    <a:cubicBezTo>
                      <a:pt x="61" y="86"/>
                      <a:pt x="66" y="87"/>
                      <a:pt x="67" y="86"/>
                    </a:cubicBezTo>
                    <a:cubicBezTo>
                      <a:pt x="68" y="86"/>
                      <a:pt x="71" y="83"/>
                      <a:pt x="72" y="82"/>
                    </a:cubicBezTo>
                    <a:cubicBezTo>
                      <a:pt x="73" y="82"/>
                      <a:pt x="80" y="79"/>
                      <a:pt x="82" y="77"/>
                    </a:cubicBezTo>
                    <a:cubicBezTo>
                      <a:pt x="84" y="76"/>
                      <a:pt x="88" y="70"/>
                      <a:pt x="89" y="68"/>
                    </a:cubicBezTo>
                    <a:cubicBezTo>
                      <a:pt x="91" y="67"/>
                      <a:pt x="88" y="67"/>
                      <a:pt x="86" y="66"/>
                    </a:cubicBezTo>
                    <a:cubicBezTo>
                      <a:pt x="84" y="65"/>
                      <a:pt x="85" y="63"/>
                      <a:pt x="86" y="63"/>
                    </a:cubicBezTo>
                    <a:cubicBezTo>
                      <a:pt x="86" y="62"/>
                      <a:pt x="92" y="64"/>
                      <a:pt x="94" y="65"/>
                    </a:cubicBezTo>
                    <a:cubicBezTo>
                      <a:pt x="96" y="65"/>
                      <a:pt x="100" y="63"/>
                      <a:pt x="99" y="62"/>
                    </a:cubicBezTo>
                    <a:cubicBezTo>
                      <a:pt x="97" y="61"/>
                      <a:pt x="98" y="61"/>
                      <a:pt x="99" y="61"/>
                    </a:cubicBezTo>
                    <a:cubicBezTo>
                      <a:pt x="99" y="61"/>
                      <a:pt x="100" y="57"/>
                      <a:pt x="99" y="57"/>
                    </a:cubicBezTo>
                    <a:cubicBezTo>
                      <a:pt x="98" y="56"/>
                      <a:pt x="105" y="51"/>
                      <a:pt x="104" y="47"/>
                    </a:cubicBezTo>
                    <a:cubicBezTo>
                      <a:pt x="103" y="42"/>
                      <a:pt x="106" y="37"/>
                      <a:pt x="107" y="37"/>
                    </a:cubicBezTo>
                    <a:cubicBezTo>
                      <a:pt x="109" y="37"/>
                      <a:pt x="109" y="32"/>
                      <a:pt x="107" y="32"/>
                    </a:cubicBezTo>
                    <a:cubicBezTo>
                      <a:pt x="104" y="31"/>
                      <a:pt x="106" y="31"/>
                      <a:pt x="107" y="30"/>
                    </a:cubicBezTo>
                    <a:cubicBezTo>
                      <a:pt x="108" y="29"/>
                      <a:pt x="109" y="25"/>
                      <a:pt x="109" y="24"/>
                    </a:cubicBezTo>
                    <a:cubicBezTo>
                      <a:pt x="108" y="23"/>
                      <a:pt x="112" y="22"/>
                      <a:pt x="113" y="21"/>
                    </a:cubicBezTo>
                    <a:cubicBezTo>
                      <a:pt x="113" y="20"/>
                      <a:pt x="117" y="18"/>
                      <a:pt x="119" y="17"/>
                    </a:cubicBezTo>
                    <a:cubicBezTo>
                      <a:pt x="120" y="17"/>
                      <a:pt x="121" y="13"/>
                      <a:pt x="120" y="1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40"/>
              <p:cNvSpPr>
                <a:spLocks/>
              </p:cNvSpPr>
              <p:nvPr/>
            </p:nvSpPr>
            <p:spPr bwMode="auto">
              <a:xfrm>
                <a:off x="2740026" y="2887663"/>
                <a:ext cx="120650" cy="104775"/>
              </a:xfrm>
              <a:custGeom>
                <a:avLst/>
                <a:gdLst>
                  <a:gd name="T0" fmla="*/ 15 w 32"/>
                  <a:gd name="T1" fmla="*/ 1 h 28"/>
                  <a:gd name="T2" fmla="*/ 9 w 32"/>
                  <a:gd name="T3" fmla="*/ 4 h 28"/>
                  <a:gd name="T4" fmla="*/ 3 w 32"/>
                  <a:gd name="T5" fmla="*/ 4 h 28"/>
                  <a:gd name="T6" fmla="*/ 1 w 32"/>
                  <a:gd name="T7" fmla="*/ 10 h 28"/>
                  <a:gd name="T8" fmla="*/ 3 w 32"/>
                  <a:gd name="T9" fmla="*/ 16 h 28"/>
                  <a:gd name="T10" fmla="*/ 10 w 32"/>
                  <a:gd name="T11" fmla="*/ 15 h 28"/>
                  <a:gd name="T12" fmla="*/ 9 w 32"/>
                  <a:gd name="T13" fmla="*/ 20 h 28"/>
                  <a:gd name="T14" fmla="*/ 11 w 32"/>
                  <a:gd name="T15" fmla="*/ 24 h 28"/>
                  <a:gd name="T16" fmla="*/ 16 w 32"/>
                  <a:gd name="T17" fmla="*/ 28 h 28"/>
                  <a:gd name="T18" fmla="*/ 21 w 32"/>
                  <a:gd name="T19" fmla="*/ 20 h 28"/>
                  <a:gd name="T20" fmla="*/ 29 w 32"/>
                  <a:gd name="T21" fmla="*/ 20 h 28"/>
                  <a:gd name="T22" fmla="*/ 29 w 32"/>
                  <a:gd name="T23" fmla="*/ 11 h 28"/>
                  <a:gd name="T24" fmla="*/ 23 w 32"/>
                  <a:gd name="T25" fmla="*/ 9 h 28"/>
                  <a:gd name="T26" fmla="*/ 19 w 32"/>
                  <a:gd name="T27" fmla="*/ 7 h 28"/>
                  <a:gd name="T28" fmla="*/ 15 w 32"/>
                  <a:gd name="T29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" h="28">
                    <a:moveTo>
                      <a:pt x="15" y="1"/>
                    </a:moveTo>
                    <a:cubicBezTo>
                      <a:pt x="13" y="0"/>
                      <a:pt x="9" y="3"/>
                      <a:pt x="9" y="4"/>
                    </a:cubicBezTo>
                    <a:cubicBezTo>
                      <a:pt x="10" y="5"/>
                      <a:pt x="6" y="2"/>
                      <a:pt x="3" y="4"/>
                    </a:cubicBezTo>
                    <a:cubicBezTo>
                      <a:pt x="0" y="5"/>
                      <a:pt x="0" y="10"/>
                      <a:pt x="1" y="10"/>
                    </a:cubicBezTo>
                    <a:cubicBezTo>
                      <a:pt x="2" y="11"/>
                      <a:pt x="3" y="15"/>
                      <a:pt x="3" y="16"/>
                    </a:cubicBezTo>
                    <a:cubicBezTo>
                      <a:pt x="3" y="16"/>
                      <a:pt x="8" y="16"/>
                      <a:pt x="10" y="15"/>
                    </a:cubicBezTo>
                    <a:cubicBezTo>
                      <a:pt x="11" y="14"/>
                      <a:pt x="11" y="18"/>
                      <a:pt x="9" y="20"/>
                    </a:cubicBezTo>
                    <a:cubicBezTo>
                      <a:pt x="8" y="21"/>
                      <a:pt x="10" y="24"/>
                      <a:pt x="11" y="24"/>
                    </a:cubicBezTo>
                    <a:cubicBezTo>
                      <a:pt x="13" y="24"/>
                      <a:pt x="15" y="28"/>
                      <a:pt x="16" y="28"/>
                    </a:cubicBezTo>
                    <a:cubicBezTo>
                      <a:pt x="18" y="28"/>
                      <a:pt x="20" y="22"/>
                      <a:pt x="21" y="20"/>
                    </a:cubicBezTo>
                    <a:cubicBezTo>
                      <a:pt x="22" y="18"/>
                      <a:pt x="27" y="19"/>
                      <a:pt x="29" y="20"/>
                    </a:cubicBezTo>
                    <a:cubicBezTo>
                      <a:pt x="31" y="21"/>
                      <a:pt x="32" y="12"/>
                      <a:pt x="29" y="11"/>
                    </a:cubicBezTo>
                    <a:cubicBezTo>
                      <a:pt x="27" y="9"/>
                      <a:pt x="24" y="10"/>
                      <a:pt x="23" y="9"/>
                    </a:cubicBezTo>
                    <a:cubicBezTo>
                      <a:pt x="22" y="8"/>
                      <a:pt x="20" y="7"/>
                      <a:pt x="19" y="7"/>
                    </a:cubicBezTo>
                    <a:cubicBezTo>
                      <a:pt x="18" y="7"/>
                      <a:pt x="17" y="2"/>
                      <a:pt x="15" y="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41"/>
              <p:cNvSpPr>
                <a:spLocks/>
              </p:cNvSpPr>
              <p:nvPr/>
            </p:nvSpPr>
            <p:spPr bwMode="auto">
              <a:xfrm>
                <a:off x="2816226" y="2879725"/>
                <a:ext cx="93663" cy="30163"/>
              </a:xfrm>
              <a:custGeom>
                <a:avLst/>
                <a:gdLst>
                  <a:gd name="T0" fmla="*/ 15 w 25"/>
                  <a:gd name="T1" fmla="*/ 7 h 8"/>
                  <a:gd name="T2" fmla="*/ 24 w 25"/>
                  <a:gd name="T3" fmla="*/ 3 h 8"/>
                  <a:gd name="T4" fmla="*/ 8 w 25"/>
                  <a:gd name="T5" fmla="*/ 0 h 8"/>
                  <a:gd name="T6" fmla="*/ 0 w 25"/>
                  <a:gd name="T7" fmla="*/ 1 h 8"/>
                  <a:gd name="T8" fmla="*/ 15 w 25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8">
                    <a:moveTo>
                      <a:pt x="15" y="7"/>
                    </a:moveTo>
                    <a:cubicBezTo>
                      <a:pt x="19" y="8"/>
                      <a:pt x="23" y="4"/>
                      <a:pt x="24" y="3"/>
                    </a:cubicBezTo>
                    <a:cubicBezTo>
                      <a:pt x="25" y="3"/>
                      <a:pt x="13" y="0"/>
                      <a:pt x="8" y="0"/>
                    </a:cubicBezTo>
                    <a:cubicBezTo>
                      <a:pt x="4" y="0"/>
                      <a:pt x="0" y="0"/>
                      <a:pt x="0" y="1"/>
                    </a:cubicBezTo>
                    <a:cubicBezTo>
                      <a:pt x="0" y="2"/>
                      <a:pt x="11" y="7"/>
                      <a:pt x="15" y="7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42"/>
              <p:cNvSpPr>
                <a:spLocks/>
              </p:cNvSpPr>
              <p:nvPr/>
            </p:nvSpPr>
            <p:spPr bwMode="auto">
              <a:xfrm>
                <a:off x="2590801" y="3302000"/>
                <a:ext cx="30163" cy="36513"/>
              </a:xfrm>
              <a:custGeom>
                <a:avLst/>
                <a:gdLst>
                  <a:gd name="T0" fmla="*/ 1 w 8"/>
                  <a:gd name="T1" fmla="*/ 4 h 10"/>
                  <a:gd name="T2" fmla="*/ 0 w 8"/>
                  <a:gd name="T3" fmla="*/ 9 h 10"/>
                  <a:gd name="T4" fmla="*/ 5 w 8"/>
                  <a:gd name="T5" fmla="*/ 10 h 10"/>
                  <a:gd name="T6" fmla="*/ 8 w 8"/>
                  <a:gd name="T7" fmla="*/ 7 h 10"/>
                  <a:gd name="T8" fmla="*/ 5 w 8"/>
                  <a:gd name="T9" fmla="*/ 0 h 10"/>
                  <a:gd name="T10" fmla="*/ 1 w 8"/>
                  <a:gd name="T11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1" y="4"/>
                    </a:moveTo>
                    <a:cubicBezTo>
                      <a:pt x="0" y="3"/>
                      <a:pt x="0" y="7"/>
                      <a:pt x="0" y="9"/>
                    </a:cubicBezTo>
                    <a:cubicBezTo>
                      <a:pt x="0" y="10"/>
                      <a:pt x="4" y="10"/>
                      <a:pt x="5" y="10"/>
                    </a:cubicBezTo>
                    <a:cubicBezTo>
                      <a:pt x="7" y="10"/>
                      <a:pt x="8" y="8"/>
                      <a:pt x="8" y="7"/>
                    </a:cubicBezTo>
                    <a:cubicBezTo>
                      <a:pt x="8" y="6"/>
                      <a:pt x="6" y="0"/>
                      <a:pt x="5" y="0"/>
                    </a:cubicBezTo>
                    <a:cubicBezTo>
                      <a:pt x="4" y="0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43"/>
              <p:cNvSpPr>
                <a:spLocks/>
              </p:cNvSpPr>
              <p:nvPr/>
            </p:nvSpPr>
            <p:spPr bwMode="auto">
              <a:xfrm>
                <a:off x="2563813" y="3124200"/>
                <a:ext cx="79375" cy="60325"/>
              </a:xfrm>
              <a:custGeom>
                <a:avLst/>
                <a:gdLst>
                  <a:gd name="T0" fmla="*/ 20 w 21"/>
                  <a:gd name="T1" fmla="*/ 5 h 16"/>
                  <a:gd name="T2" fmla="*/ 12 w 21"/>
                  <a:gd name="T3" fmla="*/ 3 h 16"/>
                  <a:gd name="T4" fmla="*/ 4 w 21"/>
                  <a:gd name="T5" fmla="*/ 1 h 16"/>
                  <a:gd name="T6" fmla="*/ 1 w 21"/>
                  <a:gd name="T7" fmla="*/ 5 h 16"/>
                  <a:gd name="T8" fmla="*/ 3 w 21"/>
                  <a:gd name="T9" fmla="*/ 6 h 16"/>
                  <a:gd name="T10" fmla="*/ 2 w 21"/>
                  <a:gd name="T11" fmla="*/ 10 h 16"/>
                  <a:gd name="T12" fmla="*/ 7 w 21"/>
                  <a:gd name="T13" fmla="*/ 13 h 16"/>
                  <a:gd name="T14" fmla="*/ 11 w 21"/>
                  <a:gd name="T15" fmla="*/ 15 h 16"/>
                  <a:gd name="T16" fmla="*/ 18 w 21"/>
                  <a:gd name="T17" fmla="*/ 13 h 16"/>
                  <a:gd name="T18" fmla="*/ 20 w 21"/>
                  <a:gd name="T19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">
                    <a:moveTo>
                      <a:pt x="20" y="5"/>
                    </a:moveTo>
                    <a:cubicBezTo>
                      <a:pt x="19" y="3"/>
                      <a:pt x="13" y="3"/>
                      <a:pt x="12" y="3"/>
                    </a:cubicBezTo>
                    <a:cubicBezTo>
                      <a:pt x="10" y="3"/>
                      <a:pt x="5" y="2"/>
                      <a:pt x="4" y="1"/>
                    </a:cubicBezTo>
                    <a:cubicBezTo>
                      <a:pt x="4" y="0"/>
                      <a:pt x="3" y="4"/>
                      <a:pt x="1" y="5"/>
                    </a:cubicBezTo>
                    <a:cubicBezTo>
                      <a:pt x="0" y="6"/>
                      <a:pt x="2" y="7"/>
                      <a:pt x="3" y="6"/>
                    </a:cubicBezTo>
                    <a:cubicBezTo>
                      <a:pt x="3" y="6"/>
                      <a:pt x="3" y="9"/>
                      <a:pt x="2" y="10"/>
                    </a:cubicBezTo>
                    <a:cubicBezTo>
                      <a:pt x="1" y="11"/>
                      <a:pt x="6" y="11"/>
                      <a:pt x="7" y="13"/>
                    </a:cubicBezTo>
                    <a:cubicBezTo>
                      <a:pt x="7" y="15"/>
                      <a:pt x="9" y="16"/>
                      <a:pt x="11" y="15"/>
                    </a:cubicBezTo>
                    <a:cubicBezTo>
                      <a:pt x="13" y="15"/>
                      <a:pt x="17" y="13"/>
                      <a:pt x="18" y="13"/>
                    </a:cubicBezTo>
                    <a:cubicBezTo>
                      <a:pt x="20" y="13"/>
                      <a:pt x="21" y="6"/>
                      <a:pt x="20" y="5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44"/>
              <p:cNvSpPr>
                <a:spLocks/>
              </p:cNvSpPr>
              <p:nvPr/>
            </p:nvSpPr>
            <p:spPr bwMode="auto">
              <a:xfrm>
                <a:off x="3067051" y="2962275"/>
                <a:ext cx="120650" cy="117475"/>
              </a:xfrm>
              <a:custGeom>
                <a:avLst/>
                <a:gdLst>
                  <a:gd name="T0" fmla="*/ 19 w 32"/>
                  <a:gd name="T1" fmla="*/ 12 h 31"/>
                  <a:gd name="T2" fmla="*/ 31 w 32"/>
                  <a:gd name="T3" fmla="*/ 4 h 31"/>
                  <a:gd name="T4" fmla="*/ 29 w 32"/>
                  <a:gd name="T5" fmla="*/ 0 h 31"/>
                  <a:gd name="T6" fmla="*/ 27 w 32"/>
                  <a:gd name="T7" fmla="*/ 2 h 31"/>
                  <a:gd name="T8" fmla="*/ 13 w 32"/>
                  <a:gd name="T9" fmla="*/ 6 h 31"/>
                  <a:gd name="T10" fmla="*/ 5 w 32"/>
                  <a:gd name="T11" fmla="*/ 11 h 31"/>
                  <a:gd name="T12" fmla="*/ 1 w 32"/>
                  <a:gd name="T13" fmla="*/ 24 h 31"/>
                  <a:gd name="T14" fmla="*/ 6 w 32"/>
                  <a:gd name="T15" fmla="*/ 30 h 31"/>
                  <a:gd name="T16" fmla="*/ 11 w 32"/>
                  <a:gd name="T17" fmla="*/ 30 h 31"/>
                  <a:gd name="T18" fmla="*/ 9 w 32"/>
                  <a:gd name="T19" fmla="*/ 21 h 31"/>
                  <a:gd name="T20" fmla="*/ 19 w 32"/>
                  <a:gd name="T21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31">
                    <a:moveTo>
                      <a:pt x="19" y="12"/>
                    </a:moveTo>
                    <a:cubicBezTo>
                      <a:pt x="21" y="9"/>
                      <a:pt x="30" y="6"/>
                      <a:pt x="31" y="4"/>
                    </a:cubicBezTo>
                    <a:cubicBezTo>
                      <a:pt x="32" y="2"/>
                      <a:pt x="30" y="0"/>
                      <a:pt x="29" y="0"/>
                    </a:cubicBezTo>
                    <a:cubicBezTo>
                      <a:pt x="28" y="0"/>
                      <a:pt x="27" y="1"/>
                      <a:pt x="27" y="2"/>
                    </a:cubicBezTo>
                    <a:cubicBezTo>
                      <a:pt x="27" y="2"/>
                      <a:pt x="17" y="4"/>
                      <a:pt x="13" y="6"/>
                    </a:cubicBezTo>
                    <a:cubicBezTo>
                      <a:pt x="10" y="7"/>
                      <a:pt x="7" y="10"/>
                      <a:pt x="5" y="11"/>
                    </a:cubicBezTo>
                    <a:cubicBezTo>
                      <a:pt x="4" y="12"/>
                      <a:pt x="2" y="23"/>
                      <a:pt x="1" y="24"/>
                    </a:cubicBezTo>
                    <a:cubicBezTo>
                      <a:pt x="0" y="25"/>
                      <a:pt x="4" y="29"/>
                      <a:pt x="6" y="30"/>
                    </a:cubicBezTo>
                    <a:cubicBezTo>
                      <a:pt x="8" y="31"/>
                      <a:pt x="11" y="31"/>
                      <a:pt x="11" y="30"/>
                    </a:cubicBezTo>
                    <a:cubicBezTo>
                      <a:pt x="12" y="30"/>
                      <a:pt x="10" y="23"/>
                      <a:pt x="9" y="21"/>
                    </a:cubicBezTo>
                    <a:cubicBezTo>
                      <a:pt x="8" y="18"/>
                      <a:pt x="16" y="14"/>
                      <a:pt x="19" y="1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45"/>
              <p:cNvSpPr>
                <a:spLocks/>
              </p:cNvSpPr>
              <p:nvPr/>
            </p:nvSpPr>
            <p:spPr bwMode="auto">
              <a:xfrm>
                <a:off x="3094038" y="2876550"/>
                <a:ext cx="38100" cy="41275"/>
              </a:xfrm>
              <a:custGeom>
                <a:avLst/>
                <a:gdLst>
                  <a:gd name="T0" fmla="*/ 1 w 10"/>
                  <a:gd name="T1" fmla="*/ 8 h 11"/>
                  <a:gd name="T2" fmla="*/ 10 w 10"/>
                  <a:gd name="T3" fmla="*/ 7 h 11"/>
                  <a:gd name="T4" fmla="*/ 1 w 10"/>
                  <a:gd name="T5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1">
                    <a:moveTo>
                      <a:pt x="1" y="8"/>
                    </a:moveTo>
                    <a:cubicBezTo>
                      <a:pt x="4" y="11"/>
                      <a:pt x="6" y="7"/>
                      <a:pt x="10" y="7"/>
                    </a:cubicBezTo>
                    <a:cubicBezTo>
                      <a:pt x="10" y="0"/>
                      <a:pt x="0" y="3"/>
                      <a:pt x="1" y="8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46"/>
              <p:cNvSpPr>
                <a:spLocks/>
              </p:cNvSpPr>
              <p:nvPr/>
            </p:nvSpPr>
            <p:spPr bwMode="auto">
              <a:xfrm>
                <a:off x="3341688" y="2898775"/>
                <a:ext cx="57150" cy="22225"/>
              </a:xfrm>
              <a:custGeom>
                <a:avLst/>
                <a:gdLst>
                  <a:gd name="T0" fmla="*/ 0 w 15"/>
                  <a:gd name="T1" fmla="*/ 3 h 6"/>
                  <a:gd name="T2" fmla="*/ 12 w 15"/>
                  <a:gd name="T3" fmla="*/ 5 h 6"/>
                  <a:gd name="T4" fmla="*/ 8 w 15"/>
                  <a:gd name="T5" fmla="*/ 1 h 6"/>
                  <a:gd name="T6" fmla="*/ 0 w 15"/>
                  <a:gd name="T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6">
                    <a:moveTo>
                      <a:pt x="0" y="3"/>
                    </a:moveTo>
                    <a:cubicBezTo>
                      <a:pt x="0" y="5"/>
                      <a:pt x="9" y="6"/>
                      <a:pt x="12" y="5"/>
                    </a:cubicBezTo>
                    <a:cubicBezTo>
                      <a:pt x="15" y="5"/>
                      <a:pt x="12" y="0"/>
                      <a:pt x="8" y="1"/>
                    </a:cubicBezTo>
                    <a:cubicBezTo>
                      <a:pt x="4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47"/>
              <p:cNvSpPr>
                <a:spLocks/>
              </p:cNvSpPr>
              <p:nvPr/>
            </p:nvSpPr>
            <p:spPr bwMode="auto">
              <a:xfrm>
                <a:off x="2055813" y="3162300"/>
                <a:ext cx="53975" cy="33338"/>
              </a:xfrm>
              <a:custGeom>
                <a:avLst/>
                <a:gdLst>
                  <a:gd name="T0" fmla="*/ 1 w 14"/>
                  <a:gd name="T1" fmla="*/ 3 h 9"/>
                  <a:gd name="T2" fmla="*/ 3 w 14"/>
                  <a:gd name="T3" fmla="*/ 9 h 9"/>
                  <a:gd name="T4" fmla="*/ 10 w 14"/>
                  <a:gd name="T5" fmla="*/ 3 h 9"/>
                  <a:gd name="T6" fmla="*/ 14 w 14"/>
                  <a:gd name="T7" fmla="*/ 5 h 9"/>
                  <a:gd name="T8" fmla="*/ 6 w 14"/>
                  <a:gd name="T9" fmla="*/ 0 h 9"/>
                  <a:gd name="T10" fmla="*/ 1 w 14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" y="3"/>
                    </a:moveTo>
                    <a:cubicBezTo>
                      <a:pt x="0" y="4"/>
                      <a:pt x="1" y="9"/>
                      <a:pt x="3" y="9"/>
                    </a:cubicBezTo>
                    <a:cubicBezTo>
                      <a:pt x="5" y="9"/>
                      <a:pt x="8" y="2"/>
                      <a:pt x="10" y="3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3" y="4"/>
                      <a:pt x="7" y="1"/>
                      <a:pt x="6" y="0"/>
                    </a:cubicBezTo>
                    <a:cubicBezTo>
                      <a:pt x="5" y="0"/>
                      <a:pt x="2" y="2"/>
                      <a:pt x="1" y="3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48"/>
              <p:cNvSpPr>
                <a:spLocks/>
              </p:cNvSpPr>
              <p:nvPr/>
            </p:nvSpPr>
            <p:spPr bwMode="auto">
              <a:xfrm>
                <a:off x="2151063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2 h 3"/>
                  <a:gd name="T4" fmla="*/ 4 w 6"/>
                  <a:gd name="T5" fmla="*/ 0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49"/>
              <p:cNvSpPr>
                <a:spLocks/>
              </p:cNvSpPr>
              <p:nvPr/>
            </p:nvSpPr>
            <p:spPr bwMode="auto">
              <a:xfrm>
                <a:off x="2003426" y="3703638"/>
                <a:ext cx="136525" cy="60325"/>
              </a:xfrm>
              <a:custGeom>
                <a:avLst/>
                <a:gdLst>
                  <a:gd name="T0" fmla="*/ 21 w 36"/>
                  <a:gd name="T1" fmla="*/ 9 h 16"/>
                  <a:gd name="T2" fmla="*/ 23 w 36"/>
                  <a:gd name="T3" fmla="*/ 13 h 16"/>
                  <a:gd name="T4" fmla="*/ 29 w 36"/>
                  <a:gd name="T5" fmla="*/ 16 h 16"/>
                  <a:gd name="T6" fmla="*/ 34 w 36"/>
                  <a:gd name="T7" fmla="*/ 14 h 16"/>
                  <a:gd name="T8" fmla="*/ 30 w 36"/>
                  <a:gd name="T9" fmla="*/ 8 h 16"/>
                  <a:gd name="T10" fmla="*/ 24 w 36"/>
                  <a:gd name="T11" fmla="*/ 5 h 16"/>
                  <a:gd name="T12" fmla="*/ 18 w 36"/>
                  <a:gd name="T13" fmla="*/ 1 h 16"/>
                  <a:gd name="T14" fmla="*/ 7 w 36"/>
                  <a:gd name="T15" fmla="*/ 0 h 16"/>
                  <a:gd name="T16" fmla="*/ 0 w 36"/>
                  <a:gd name="T17" fmla="*/ 3 h 16"/>
                  <a:gd name="T18" fmla="*/ 6 w 36"/>
                  <a:gd name="T19" fmla="*/ 4 h 16"/>
                  <a:gd name="T20" fmla="*/ 15 w 36"/>
                  <a:gd name="T21" fmla="*/ 7 h 16"/>
                  <a:gd name="T22" fmla="*/ 21 w 36"/>
                  <a:gd name="T2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6">
                    <a:moveTo>
                      <a:pt x="21" y="9"/>
                    </a:moveTo>
                    <a:cubicBezTo>
                      <a:pt x="23" y="8"/>
                      <a:pt x="22" y="12"/>
                      <a:pt x="23" y="13"/>
                    </a:cubicBezTo>
                    <a:cubicBezTo>
                      <a:pt x="23" y="14"/>
                      <a:pt x="28" y="15"/>
                      <a:pt x="29" y="16"/>
                    </a:cubicBezTo>
                    <a:cubicBezTo>
                      <a:pt x="30" y="16"/>
                      <a:pt x="32" y="14"/>
                      <a:pt x="34" y="14"/>
                    </a:cubicBezTo>
                    <a:cubicBezTo>
                      <a:pt x="36" y="15"/>
                      <a:pt x="33" y="8"/>
                      <a:pt x="30" y="8"/>
                    </a:cubicBezTo>
                    <a:cubicBezTo>
                      <a:pt x="27" y="8"/>
                      <a:pt x="25" y="5"/>
                      <a:pt x="24" y="5"/>
                    </a:cubicBezTo>
                    <a:cubicBezTo>
                      <a:pt x="23" y="4"/>
                      <a:pt x="19" y="2"/>
                      <a:pt x="18" y="1"/>
                    </a:cubicBezTo>
                    <a:cubicBezTo>
                      <a:pt x="17" y="1"/>
                      <a:pt x="9" y="0"/>
                      <a:pt x="7" y="0"/>
                    </a:cubicBezTo>
                    <a:cubicBezTo>
                      <a:pt x="4" y="0"/>
                      <a:pt x="1" y="3"/>
                      <a:pt x="0" y="3"/>
                    </a:cubicBezTo>
                    <a:cubicBezTo>
                      <a:pt x="0" y="4"/>
                      <a:pt x="5" y="5"/>
                      <a:pt x="6" y="4"/>
                    </a:cubicBezTo>
                    <a:cubicBezTo>
                      <a:pt x="7" y="4"/>
                      <a:pt x="14" y="5"/>
                      <a:pt x="15" y="7"/>
                    </a:cubicBezTo>
                    <a:cubicBezTo>
                      <a:pt x="16" y="8"/>
                      <a:pt x="19" y="9"/>
                      <a:pt x="21" y="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0"/>
              <p:cNvSpPr>
                <a:spLocks/>
              </p:cNvSpPr>
              <p:nvPr/>
            </p:nvSpPr>
            <p:spPr bwMode="auto">
              <a:xfrm>
                <a:off x="2052638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3 h 3"/>
                  <a:gd name="T4" fmla="*/ 5 w 6"/>
                  <a:gd name="T5" fmla="*/ 1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3"/>
                    </a:cubicBezTo>
                    <a:cubicBezTo>
                      <a:pt x="6" y="3"/>
                      <a:pt x="6" y="2"/>
                      <a:pt x="5" y="1"/>
                    </a:cubicBezTo>
                    <a:cubicBezTo>
                      <a:pt x="4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1"/>
              <p:cNvSpPr>
                <a:spLocks/>
              </p:cNvSpPr>
              <p:nvPr/>
            </p:nvSpPr>
            <p:spPr bwMode="auto">
              <a:xfrm>
                <a:off x="2052638" y="3681413"/>
                <a:ext cx="15875" cy="14288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2"/>
              <p:cNvSpPr>
                <a:spLocks/>
              </p:cNvSpPr>
              <p:nvPr/>
            </p:nvSpPr>
            <p:spPr bwMode="auto">
              <a:xfrm>
                <a:off x="2082801" y="3676650"/>
                <a:ext cx="11113" cy="19050"/>
              </a:xfrm>
              <a:custGeom>
                <a:avLst/>
                <a:gdLst>
                  <a:gd name="T0" fmla="*/ 3 w 3"/>
                  <a:gd name="T1" fmla="*/ 2 h 5"/>
                  <a:gd name="T2" fmla="*/ 0 w 3"/>
                  <a:gd name="T3" fmla="*/ 0 h 5"/>
                  <a:gd name="T4" fmla="*/ 0 w 3"/>
                  <a:gd name="T5" fmla="*/ 3 h 5"/>
                  <a:gd name="T6" fmla="*/ 3 w 3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3"/>
              <p:cNvSpPr>
                <a:spLocks/>
              </p:cNvSpPr>
              <p:nvPr/>
            </p:nvSpPr>
            <p:spPr bwMode="auto">
              <a:xfrm>
                <a:off x="2097088" y="3695700"/>
                <a:ext cx="26988" cy="26988"/>
              </a:xfrm>
              <a:custGeom>
                <a:avLst/>
                <a:gdLst>
                  <a:gd name="T0" fmla="*/ 5 w 7"/>
                  <a:gd name="T1" fmla="*/ 6 h 7"/>
                  <a:gd name="T2" fmla="*/ 6 w 7"/>
                  <a:gd name="T3" fmla="*/ 4 h 7"/>
                  <a:gd name="T4" fmla="*/ 2 w 7"/>
                  <a:gd name="T5" fmla="*/ 0 h 7"/>
                  <a:gd name="T6" fmla="*/ 0 w 7"/>
                  <a:gd name="T7" fmla="*/ 3 h 7"/>
                  <a:gd name="T8" fmla="*/ 2 w 7"/>
                  <a:gd name="T9" fmla="*/ 5 h 7"/>
                  <a:gd name="T10" fmla="*/ 5 w 7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6"/>
                    </a:moveTo>
                    <a:cubicBezTo>
                      <a:pt x="7" y="6"/>
                      <a:pt x="7" y="4"/>
                      <a:pt x="6" y="4"/>
                    </a:cubicBezTo>
                    <a:cubicBezTo>
                      <a:pt x="5" y="4"/>
                      <a:pt x="3" y="1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" y="4"/>
                      <a:pt x="4" y="7"/>
                      <a:pt x="5" y="6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4"/>
              <p:cNvSpPr>
                <a:spLocks/>
              </p:cNvSpPr>
              <p:nvPr/>
            </p:nvSpPr>
            <p:spPr bwMode="auto">
              <a:xfrm>
                <a:off x="3822701" y="3959225"/>
                <a:ext cx="46038" cy="33338"/>
              </a:xfrm>
              <a:custGeom>
                <a:avLst/>
                <a:gdLst>
                  <a:gd name="T0" fmla="*/ 9 w 12"/>
                  <a:gd name="T1" fmla="*/ 2 h 9"/>
                  <a:gd name="T2" fmla="*/ 4 w 12"/>
                  <a:gd name="T3" fmla="*/ 2 h 9"/>
                  <a:gd name="T4" fmla="*/ 1 w 12"/>
                  <a:gd name="T5" fmla="*/ 4 h 9"/>
                  <a:gd name="T6" fmla="*/ 2 w 12"/>
                  <a:gd name="T7" fmla="*/ 6 h 9"/>
                  <a:gd name="T8" fmla="*/ 10 w 12"/>
                  <a:gd name="T9" fmla="*/ 9 h 9"/>
                  <a:gd name="T10" fmla="*/ 12 w 12"/>
                  <a:gd name="T11" fmla="*/ 0 h 9"/>
                  <a:gd name="T12" fmla="*/ 9 w 12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9">
                    <a:moveTo>
                      <a:pt x="9" y="2"/>
                    </a:moveTo>
                    <a:cubicBezTo>
                      <a:pt x="8" y="2"/>
                      <a:pt x="4" y="2"/>
                      <a:pt x="4" y="2"/>
                    </a:cubicBezTo>
                    <a:cubicBezTo>
                      <a:pt x="3" y="1"/>
                      <a:pt x="2" y="3"/>
                      <a:pt x="1" y="4"/>
                    </a:cubicBezTo>
                    <a:cubicBezTo>
                      <a:pt x="0" y="4"/>
                      <a:pt x="1" y="6"/>
                      <a:pt x="2" y="6"/>
                    </a:cubicBezTo>
                    <a:cubicBezTo>
                      <a:pt x="3" y="5"/>
                      <a:pt x="7" y="7"/>
                      <a:pt x="10" y="9"/>
                    </a:cubicBezTo>
                    <a:cubicBezTo>
                      <a:pt x="11" y="6"/>
                      <a:pt x="12" y="3"/>
                      <a:pt x="12" y="0"/>
                    </a:cubicBezTo>
                    <a:cubicBezTo>
                      <a:pt x="11" y="0"/>
                      <a:pt x="10" y="1"/>
                      <a:pt x="9" y="2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55"/>
              <p:cNvSpPr>
                <a:spLocks/>
              </p:cNvSpPr>
              <p:nvPr/>
            </p:nvSpPr>
            <p:spPr bwMode="auto">
              <a:xfrm>
                <a:off x="1747838" y="3016250"/>
                <a:ext cx="688975" cy="1581150"/>
              </a:xfrm>
              <a:custGeom>
                <a:avLst/>
                <a:gdLst>
                  <a:gd name="T0" fmla="*/ 99 w 183"/>
                  <a:gd name="T1" fmla="*/ 310 h 421"/>
                  <a:gd name="T2" fmla="*/ 99 w 183"/>
                  <a:gd name="T3" fmla="*/ 336 h 421"/>
                  <a:gd name="T4" fmla="*/ 98 w 183"/>
                  <a:gd name="T5" fmla="*/ 372 h 421"/>
                  <a:gd name="T6" fmla="*/ 98 w 183"/>
                  <a:gd name="T7" fmla="*/ 398 h 421"/>
                  <a:gd name="T8" fmla="*/ 106 w 183"/>
                  <a:gd name="T9" fmla="*/ 418 h 421"/>
                  <a:gd name="T10" fmla="*/ 118 w 183"/>
                  <a:gd name="T11" fmla="*/ 417 h 421"/>
                  <a:gd name="T12" fmla="*/ 120 w 183"/>
                  <a:gd name="T13" fmla="*/ 398 h 421"/>
                  <a:gd name="T14" fmla="*/ 125 w 183"/>
                  <a:gd name="T15" fmla="*/ 371 h 421"/>
                  <a:gd name="T16" fmla="*/ 140 w 183"/>
                  <a:gd name="T17" fmla="*/ 352 h 421"/>
                  <a:gd name="T18" fmla="*/ 151 w 183"/>
                  <a:gd name="T19" fmla="*/ 337 h 421"/>
                  <a:gd name="T20" fmla="*/ 166 w 183"/>
                  <a:gd name="T21" fmla="*/ 318 h 421"/>
                  <a:gd name="T22" fmla="*/ 174 w 183"/>
                  <a:gd name="T23" fmla="*/ 291 h 421"/>
                  <a:gd name="T24" fmla="*/ 183 w 183"/>
                  <a:gd name="T25" fmla="*/ 273 h 421"/>
                  <a:gd name="T26" fmla="*/ 178 w 183"/>
                  <a:gd name="T27" fmla="*/ 260 h 421"/>
                  <a:gd name="T28" fmla="*/ 155 w 183"/>
                  <a:gd name="T29" fmla="*/ 251 h 421"/>
                  <a:gd name="T30" fmla="*/ 129 w 183"/>
                  <a:gd name="T31" fmla="*/ 228 h 421"/>
                  <a:gd name="T32" fmla="*/ 106 w 183"/>
                  <a:gd name="T33" fmla="*/ 214 h 421"/>
                  <a:gd name="T34" fmla="*/ 91 w 183"/>
                  <a:gd name="T35" fmla="*/ 213 h 421"/>
                  <a:gd name="T36" fmla="*/ 73 w 183"/>
                  <a:gd name="T37" fmla="*/ 221 h 421"/>
                  <a:gd name="T38" fmla="*/ 61 w 183"/>
                  <a:gd name="T39" fmla="*/ 192 h 421"/>
                  <a:gd name="T40" fmla="*/ 37 w 183"/>
                  <a:gd name="T41" fmla="*/ 183 h 421"/>
                  <a:gd name="T42" fmla="*/ 61 w 183"/>
                  <a:gd name="T43" fmla="*/ 165 h 421"/>
                  <a:gd name="T44" fmla="*/ 80 w 183"/>
                  <a:gd name="T45" fmla="*/ 169 h 421"/>
                  <a:gd name="T46" fmla="*/ 91 w 183"/>
                  <a:gd name="T47" fmla="*/ 144 h 421"/>
                  <a:gd name="T48" fmla="*/ 104 w 183"/>
                  <a:gd name="T49" fmla="*/ 126 h 421"/>
                  <a:gd name="T50" fmla="*/ 119 w 183"/>
                  <a:gd name="T51" fmla="*/ 116 h 421"/>
                  <a:gd name="T52" fmla="*/ 125 w 183"/>
                  <a:gd name="T53" fmla="*/ 101 h 421"/>
                  <a:gd name="T54" fmla="*/ 135 w 183"/>
                  <a:gd name="T55" fmla="*/ 102 h 421"/>
                  <a:gd name="T56" fmla="*/ 144 w 183"/>
                  <a:gd name="T57" fmla="*/ 109 h 421"/>
                  <a:gd name="T58" fmla="*/ 141 w 183"/>
                  <a:gd name="T59" fmla="*/ 86 h 421"/>
                  <a:gd name="T60" fmla="*/ 132 w 183"/>
                  <a:gd name="T61" fmla="*/ 70 h 421"/>
                  <a:gd name="T62" fmla="*/ 119 w 183"/>
                  <a:gd name="T63" fmla="*/ 62 h 421"/>
                  <a:gd name="T64" fmla="*/ 104 w 183"/>
                  <a:gd name="T65" fmla="*/ 49 h 421"/>
                  <a:gd name="T66" fmla="*/ 93 w 183"/>
                  <a:gd name="T67" fmla="*/ 73 h 421"/>
                  <a:gd name="T68" fmla="*/ 86 w 183"/>
                  <a:gd name="T69" fmla="*/ 80 h 421"/>
                  <a:gd name="T70" fmla="*/ 71 w 183"/>
                  <a:gd name="T71" fmla="*/ 69 h 421"/>
                  <a:gd name="T72" fmla="*/ 71 w 183"/>
                  <a:gd name="T73" fmla="*/ 52 h 421"/>
                  <a:gd name="T74" fmla="*/ 92 w 183"/>
                  <a:gd name="T75" fmla="*/ 34 h 421"/>
                  <a:gd name="T76" fmla="*/ 99 w 183"/>
                  <a:gd name="T77" fmla="*/ 19 h 421"/>
                  <a:gd name="T78" fmla="*/ 113 w 183"/>
                  <a:gd name="T79" fmla="*/ 28 h 421"/>
                  <a:gd name="T80" fmla="*/ 122 w 183"/>
                  <a:gd name="T81" fmla="*/ 50 h 421"/>
                  <a:gd name="T82" fmla="*/ 131 w 183"/>
                  <a:gd name="T83" fmla="*/ 38 h 421"/>
                  <a:gd name="T84" fmla="*/ 134 w 183"/>
                  <a:gd name="T85" fmla="*/ 28 h 421"/>
                  <a:gd name="T86" fmla="*/ 126 w 183"/>
                  <a:gd name="T87" fmla="*/ 13 h 421"/>
                  <a:gd name="T88" fmla="*/ 105 w 183"/>
                  <a:gd name="T89" fmla="*/ 6 h 421"/>
                  <a:gd name="T90" fmla="*/ 84 w 183"/>
                  <a:gd name="T91" fmla="*/ 11 h 421"/>
                  <a:gd name="T92" fmla="*/ 84 w 183"/>
                  <a:gd name="T93" fmla="*/ 23 h 421"/>
                  <a:gd name="T94" fmla="*/ 70 w 183"/>
                  <a:gd name="T95" fmla="*/ 16 h 421"/>
                  <a:gd name="T96" fmla="*/ 64 w 183"/>
                  <a:gd name="T97" fmla="*/ 22 h 421"/>
                  <a:gd name="T98" fmla="*/ 53 w 183"/>
                  <a:gd name="T99" fmla="*/ 37 h 421"/>
                  <a:gd name="T100" fmla="*/ 40 w 183"/>
                  <a:gd name="T101" fmla="*/ 55 h 421"/>
                  <a:gd name="T102" fmla="*/ 31 w 183"/>
                  <a:gd name="T103" fmla="*/ 72 h 421"/>
                  <a:gd name="T104" fmla="*/ 22 w 183"/>
                  <a:gd name="T105" fmla="*/ 91 h 421"/>
                  <a:gd name="T106" fmla="*/ 14 w 183"/>
                  <a:gd name="T107" fmla="*/ 110 h 421"/>
                  <a:gd name="T108" fmla="*/ 5 w 183"/>
                  <a:gd name="T109" fmla="*/ 141 h 421"/>
                  <a:gd name="T110" fmla="*/ 3 w 183"/>
                  <a:gd name="T111" fmla="*/ 176 h 421"/>
                  <a:gd name="T112" fmla="*/ 11 w 183"/>
                  <a:gd name="T113" fmla="*/ 173 h 421"/>
                  <a:gd name="T114" fmla="*/ 38 w 183"/>
                  <a:gd name="T115" fmla="*/ 204 h 421"/>
                  <a:gd name="T116" fmla="*/ 61 w 183"/>
                  <a:gd name="T117" fmla="*/ 218 h 421"/>
                  <a:gd name="T118" fmla="*/ 77 w 183"/>
                  <a:gd name="T119" fmla="*/ 227 h 421"/>
                  <a:gd name="T120" fmla="*/ 77 w 183"/>
                  <a:gd name="T121" fmla="*/ 248 h 421"/>
                  <a:gd name="T122" fmla="*/ 79 w 183"/>
                  <a:gd name="T123" fmla="*/ 271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3" h="421">
                    <a:moveTo>
                      <a:pt x="85" y="289"/>
                    </a:moveTo>
                    <a:cubicBezTo>
                      <a:pt x="85" y="290"/>
                      <a:pt x="90" y="295"/>
                      <a:pt x="92" y="297"/>
                    </a:cubicBezTo>
                    <a:cubicBezTo>
                      <a:pt x="94" y="299"/>
                      <a:pt x="98" y="307"/>
                      <a:pt x="99" y="310"/>
                    </a:cubicBezTo>
                    <a:cubicBezTo>
                      <a:pt x="100" y="313"/>
                      <a:pt x="99" y="318"/>
                      <a:pt x="99" y="319"/>
                    </a:cubicBezTo>
                    <a:cubicBezTo>
                      <a:pt x="99" y="320"/>
                      <a:pt x="100" y="322"/>
                      <a:pt x="100" y="323"/>
                    </a:cubicBezTo>
                    <a:cubicBezTo>
                      <a:pt x="100" y="324"/>
                      <a:pt x="98" y="333"/>
                      <a:pt x="99" y="336"/>
                    </a:cubicBezTo>
                    <a:cubicBezTo>
                      <a:pt x="100" y="339"/>
                      <a:pt x="95" y="350"/>
                      <a:pt x="95" y="355"/>
                    </a:cubicBezTo>
                    <a:cubicBezTo>
                      <a:pt x="95" y="360"/>
                      <a:pt x="98" y="367"/>
                      <a:pt x="99" y="367"/>
                    </a:cubicBezTo>
                    <a:cubicBezTo>
                      <a:pt x="100" y="366"/>
                      <a:pt x="100" y="371"/>
                      <a:pt x="98" y="372"/>
                    </a:cubicBezTo>
                    <a:cubicBezTo>
                      <a:pt x="97" y="373"/>
                      <a:pt x="95" y="377"/>
                      <a:pt x="96" y="377"/>
                    </a:cubicBezTo>
                    <a:cubicBezTo>
                      <a:pt x="97" y="377"/>
                      <a:pt x="96" y="381"/>
                      <a:pt x="96" y="383"/>
                    </a:cubicBezTo>
                    <a:cubicBezTo>
                      <a:pt x="96" y="385"/>
                      <a:pt x="98" y="395"/>
                      <a:pt x="98" y="398"/>
                    </a:cubicBezTo>
                    <a:cubicBezTo>
                      <a:pt x="98" y="401"/>
                      <a:pt x="102" y="407"/>
                      <a:pt x="103" y="410"/>
                    </a:cubicBezTo>
                    <a:cubicBezTo>
                      <a:pt x="104" y="412"/>
                      <a:pt x="105" y="416"/>
                      <a:pt x="105" y="417"/>
                    </a:cubicBezTo>
                    <a:cubicBezTo>
                      <a:pt x="105" y="417"/>
                      <a:pt x="106" y="418"/>
                      <a:pt x="106" y="418"/>
                    </a:cubicBezTo>
                    <a:cubicBezTo>
                      <a:pt x="106" y="418"/>
                      <a:pt x="109" y="419"/>
                      <a:pt x="110" y="420"/>
                    </a:cubicBezTo>
                    <a:cubicBezTo>
                      <a:pt x="111" y="421"/>
                      <a:pt x="117" y="420"/>
                      <a:pt x="119" y="420"/>
                    </a:cubicBezTo>
                    <a:cubicBezTo>
                      <a:pt x="121" y="419"/>
                      <a:pt x="119" y="418"/>
                      <a:pt x="118" y="417"/>
                    </a:cubicBezTo>
                    <a:cubicBezTo>
                      <a:pt x="117" y="416"/>
                      <a:pt x="116" y="411"/>
                      <a:pt x="115" y="410"/>
                    </a:cubicBezTo>
                    <a:cubicBezTo>
                      <a:pt x="114" y="410"/>
                      <a:pt x="114" y="404"/>
                      <a:pt x="115" y="402"/>
                    </a:cubicBezTo>
                    <a:cubicBezTo>
                      <a:pt x="116" y="401"/>
                      <a:pt x="119" y="399"/>
                      <a:pt x="120" y="398"/>
                    </a:cubicBezTo>
                    <a:cubicBezTo>
                      <a:pt x="120" y="396"/>
                      <a:pt x="120" y="391"/>
                      <a:pt x="119" y="390"/>
                    </a:cubicBezTo>
                    <a:cubicBezTo>
                      <a:pt x="118" y="390"/>
                      <a:pt x="119" y="383"/>
                      <a:pt x="119" y="380"/>
                    </a:cubicBezTo>
                    <a:cubicBezTo>
                      <a:pt x="118" y="377"/>
                      <a:pt x="124" y="374"/>
                      <a:pt x="125" y="371"/>
                    </a:cubicBezTo>
                    <a:cubicBezTo>
                      <a:pt x="125" y="369"/>
                      <a:pt x="132" y="366"/>
                      <a:pt x="133" y="365"/>
                    </a:cubicBezTo>
                    <a:cubicBezTo>
                      <a:pt x="135" y="363"/>
                      <a:pt x="136" y="356"/>
                      <a:pt x="136" y="355"/>
                    </a:cubicBezTo>
                    <a:cubicBezTo>
                      <a:pt x="135" y="353"/>
                      <a:pt x="138" y="352"/>
                      <a:pt x="140" y="352"/>
                    </a:cubicBezTo>
                    <a:cubicBezTo>
                      <a:pt x="141" y="352"/>
                      <a:pt x="143" y="351"/>
                      <a:pt x="143" y="351"/>
                    </a:cubicBezTo>
                    <a:cubicBezTo>
                      <a:pt x="144" y="351"/>
                      <a:pt x="146" y="347"/>
                      <a:pt x="146" y="347"/>
                    </a:cubicBezTo>
                    <a:cubicBezTo>
                      <a:pt x="147" y="346"/>
                      <a:pt x="149" y="338"/>
                      <a:pt x="151" y="337"/>
                    </a:cubicBezTo>
                    <a:cubicBezTo>
                      <a:pt x="153" y="336"/>
                      <a:pt x="154" y="331"/>
                      <a:pt x="154" y="330"/>
                    </a:cubicBezTo>
                    <a:cubicBezTo>
                      <a:pt x="154" y="328"/>
                      <a:pt x="157" y="324"/>
                      <a:pt x="158" y="323"/>
                    </a:cubicBezTo>
                    <a:cubicBezTo>
                      <a:pt x="158" y="322"/>
                      <a:pt x="165" y="319"/>
                      <a:pt x="166" y="318"/>
                    </a:cubicBezTo>
                    <a:cubicBezTo>
                      <a:pt x="167" y="318"/>
                      <a:pt x="169" y="308"/>
                      <a:pt x="169" y="304"/>
                    </a:cubicBezTo>
                    <a:cubicBezTo>
                      <a:pt x="170" y="300"/>
                      <a:pt x="172" y="295"/>
                      <a:pt x="172" y="294"/>
                    </a:cubicBezTo>
                    <a:cubicBezTo>
                      <a:pt x="172" y="293"/>
                      <a:pt x="174" y="292"/>
                      <a:pt x="174" y="291"/>
                    </a:cubicBezTo>
                    <a:cubicBezTo>
                      <a:pt x="175" y="291"/>
                      <a:pt x="176" y="286"/>
                      <a:pt x="177" y="285"/>
                    </a:cubicBezTo>
                    <a:cubicBezTo>
                      <a:pt x="178" y="284"/>
                      <a:pt x="182" y="280"/>
                      <a:pt x="182" y="279"/>
                    </a:cubicBezTo>
                    <a:cubicBezTo>
                      <a:pt x="182" y="278"/>
                      <a:pt x="182" y="275"/>
                      <a:pt x="183" y="273"/>
                    </a:cubicBezTo>
                    <a:cubicBezTo>
                      <a:pt x="183" y="273"/>
                      <a:pt x="183" y="273"/>
                      <a:pt x="183" y="270"/>
                    </a:cubicBezTo>
                    <a:cubicBezTo>
                      <a:pt x="183" y="266"/>
                      <a:pt x="183" y="266"/>
                      <a:pt x="183" y="266"/>
                    </a:cubicBezTo>
                    <a:cubicBezTo>
                      <a:pt x="182" y="263"/>
                      <a:pt x="178" y="260"/>
                      <a:pt x="178" y="260"/>
                    </a:cubicBezTo>
                    <a:cubicBezTo>
                      <a:pt x="177" y="261"/>
                      <a:pt x="173" y="258"/>
                      <a:pt x="171" y="257"/>
                    </a:cubicBezTo>
                    <a:cubicBezTo>
                      <a:pt x="169" y="256"/>
                      <a:pt x="164" y="255"/>
                      <a:pt x="162" y="255"/>
                    </a:cubicBezTo>
                    <a:cubicBezTo>
                      <a:pt x="161" y="255"/>
                      <a:pt x="157" y="252"/>
                      <a:pt x="155" y="251"/>
                    </a:cubicBezTo>
                    <a:cubicBezTo>
                      <a:pt x="153" y="251"/>
                      <a:pt x="148" y="250"/>
                      <a:pt x="147" y="249"/>
                    </a:cubicBezTo>
                    <a:cubicBezTo>
                      <a:pt x="146" y="248"/>
                      <a:pt x="145" y="241"/>
                      <a:pt x="141" y="239"/>
                    </a:cubicBezTo>
                    <a:cubicBezTo>
                      <a:pt x="137" y="236"/>
                      <a:pt x="129" y="230"/>
                      <a:pt x="129" y="228"/>
                    </a:cubicBezTo>
                    <a:cubicBezTo>
                      <a:pt x="128" y="226"/>
                      <a:pt x="120" y="222"/>
                      <a:pt x="118" y="220"/>
                    </a:cubicBezTo>
                    <a:cubicBezTo>
                      <a:pt x="115" y="219"/>
                      <a:pt x="112" y="219"/>
                      <a:pt x="111" y="219"/>
                    </a:cubicBezTo>
                    <a:cubicBezTo>
                      <a:pt x="111" y="220"/>
                      <a:pt x="108" y="215"/>
                      <a:pt x="106" y="214"/>
                    </a:cubicBezTo>
                    <a:cubicBezTo>
                      <a:pt x="105" y="213"/>
                      <a:pt x="100" y="212"/>
                      <a:pt x="100" y="213"/>
                    </a:cubicBezTo>
                    <a:cubicBezTo>
                      <a:pt x="100" y="214"/>
                      <a:pt x="96" y="213"/>
                      <a:pt x="96" y="212"/>
                    </a:cubicBezTo>
                    <a:cubicBezTo>
                      <a:pt x="95" y="211"/>
                      <a:pt x="93" y="213"/>
                      <a:pt x="91" y="213"/>
                    </a:cubicBezTo>
                    <a:cubicBezTo>
                      <a:pt x="90" y="213"/>
                      <a:pt x="86" y="219"/>
                      <a:pt x="85" y="221"/>
                    </a:cubicBezTo>
                    <a:cubicBezTo>
                      <a:pt x="83" y="222"/>
                      <a:pt x="81" y="220"/>
                      <a:pt x="80" y="219"/>
                    </a:cubicBezTo>
                    <a:cubicBezTo>
                      <a:pt x="78" y="219"/>
                      <a:pt x="74" y="220"/>
                      <a:pt x="73" y="221"/>
                    </a:cubicBezTo>
                    <a:cubicBezTo>
                      <a:pt x="72" y="222"/>
                      <a:pt x="69" y="214"/>
                      <a:pt x="69" y="211"/>
                    </a:cubicBezTo>
                    <a:cubicBezTo>
                      <a:pt x="70" y="208"/>
                      <a:pt x="66" y="201"/>
                      <a:pt x="64" y="201"/>
                    </a:cubicBezTo>
                    <a:cubicBezTo>
                      <a:pt x="61" y="201"/>
                      <a:pt x="60" y="194"/>
                      <a:pt x="61" y="192"/>
                    </a:cubicBezTo>
                    <a:cubicBezTo>
                      <a:pt x="61" y="189"/>
                      <a:pt x="56" y="188"/>
                      <a:pt x="54" y="187"/>
                    </a:cubicBezTo>
                    <a:cubicBezTo>
                      <a:pt x="53" y="187"/>
                      <a:pt x="49" y="191"/>
                      <a:pt x="49" y="193"/>
                    </a:cubicBezTo>
                    <a:cubicBezTo>
                      <a:pt x="48" y="194"/>
                      <a:pt x="36" y="190"/>
                      <a:pt x="37" y="183"/>
                    </a:cubicBezTo>
                    <a:cubicBezTo>
                      <a:pt x="39" y="175"/>
                      <a:pt x="45" y="167"/>
                      <a:pt x="46" y="166"/>
                    </a:cubicBezTo>
                    <a:cubicBezTo>
                      <a:pt x="47" y="165"/>
                      <a:pt x="56" y="165"/>
                      <a:pt x="57" y="166"/>
                    </a:cubicBezTo>
                    <a:cubicBezTo>
                      <a:pt x="59" y="167"/>
                      <a:pt x="61" y="166"/>
                      <a:pt x="61" y="165"/>
                    </a:cubicBezTo>
                    <a:cubicBezTo>
                      <a:pt x="61" y="165"/>
                      <a:pt x="68" y="166"/>
                      <a:pt x="70" y="166"/>
                    </a:cubicBezTo>
                    <a:cubicBezTo>
                      <a:pt x="72" y="167"/>
                      <a:pt x="75" y="175"/>
                      <a:pt x="77" y="176"/>
                    </a:cubicBezTo>
                    <a:cubicBezTo>
                      <a:pt x="79" y="177"/>
                      <a:pt x="80" y="171"/>
                      <a:pt x="80" y="169"/>
                    </a:cubicBezTo>
                    <a:cubicBezTo>
                      <a:pt x="80" y="168"/>
                      <a:pt x="79" y="164"/>
                      <a:pt x="78" y="163"/>
                    </a:cubicBezTo>
                    <a:cubicBezTo>
                      <a:pt x="78" y="162"/>
                      <a:pt x="82" y="153"/>
                      <a:pt x="85" y="151"/>
                    </a:cubicBezTo>
                    <a:cubicBezTo>
                      <a:pt x="88" y="150"/>
                      <a:pt x="91" y="145"/>
                      <a:pt x="91" y="144"/>
                    </a:cubicBezTo>
                    <a:cubicBezTo>
                      <a:pt x="91" y="143"/>
                      <a:pt x="93" y="142"/>
                      <a:pt x="94" y="142"/>
                    </a:cubicBezTo>
                    <a:cubicBezTo>
                      <a:pt x="95" y="141"/>
                      <a:pt x="94" y="134"/>
                      <a:pt x="95" y="132"/>
                    </a:cubicBezTo>
                    <a:cubicBezTo>
                      <a:pt x="96" y="131"/>
                      <a:pt x="102" y="127"/>
                      <a:pt x="104" y="126"/>
                    </a:cubicBezTo>
                    <a:cubicBezTo>
                      <a:pt x="106" y="126"/>
                      <a:pt x="107" y="121"/>
                      <a:pt x="107" y="120"/>
                    </a:cubicBezTo>
                    <a:cubicBezTo>
                      <a:pt x="106" y="119"/>
                      <a:pt x="111" y="115"/>
                      <a:pt x="114" y="114"/>
                    </a:cubicBezTo>
                    <a:cubicBezTo>
                      <a:pt x="117" y="113"/>
                      <a:pt x="119" y="115"/>
                      <a:pt x="119" y="116"/>
                    </a:cubicBezTo>
                    <a:cubicBezTo>
                      <a:pt x="119" y="116"/>
                      <a:pt x="123" y="114"/>
                      <a:pt x="125" y="112"/>
                    </a:cubicBezTo>
                    <a:cubicBezTo>
                      <a:pt x="127" y="111"/>
                      <a:pt x="125" y="108"/>
                      <a:pt x="124" y="107"/>
                    </a:cubicBezTo>
                    <a:cubicBezTo>
                      <a:pt x="122" y="106"/>
                      <a:pt x="123" y="102"/>
                      <a:pt x="125" y="101"/>
                    </a:cubicBezTo>
                    <a:cubicBezTo>
                      <a:pt x="126" y="101"/>
                      <a:pt x="127" y="97"/>
                      <a:pt x="127" y="97"/>
                    </a:cubicBezTo>
                    <a:cubicBezTo>
                      <a:pt x="127" y="96"/>
                      <a:pt x="133" y="97"/>
                      <a:pt x="136" y="95"/>
                    </a:cubicBezTo>
                    <a:cubicBezTo>
                      <a:pt x="138" y="93"/>
                      <a:pt x="136" y="100"/>
                      <a:pt x="135" y="102"/>
                    </a:cubicBezTo>
                    <a:cubicBezTo>
                      <a:pt x="133" y="105"/>
                      <a:pt x="136" y="107"/>
                      <a:pt x="137" y="107"/>
                    </a:cubicBezTo>
                    <a:cubicBezTo>
                      <a:pt x="138" y="106"/>
                      <a:pt x="140" y="108"/>
                      <a:pt x="140" y="109"/>
                    </a:cubicBezTo>
                    <a:cubicBezTo>
                      <a:pt x="140" y="110"/>
                      <a:pt x="143" y="108"/>
                      <a:pt x="144" y="109"/>
                    </a:cubicBezTo>
                    <a:cubicBezTo>
                      <a:pt x="146" y="110"/>
                      <a:pt x="147" y="107"/>
                      <a:pt x="147" y="105"/>
                    </a:cubicBezTo>
                    <a:cubicBezTo>
                      <a:pt x="147" y="104"/>
                      <a:pt x="143" y="101"/>
                      <a:pt x="142" y="99"/>
                    </a:cubicBezTo>
                    <a:cubicBezTo>
                      <a:pt x="142" y="98"/>
                      <a:pt x="141" y="88"/>
                      <a:pt x="141" y="86"/>
                    </a:cubicBezTo>
                    <a:cubicBezTo>
                      <a:pt x="141" y="84"/>
                      <a:pt x="139" y="81"/>
                      <a:pt x="138" y="81"/>
                    </a:cubicBezTo>
                    <a:cubicBezTo>
                      <a:pt x="137" y="82"/>
                      <a:pt x="135" y="76"/>
                      <a:pt x="134" y="75"/>
                    </a:cubicBezTo>
                    <a:cubicBezTo>
                      <a:pt x="132" y="74"/>
                      <a:pt x="132" y="71"/>
                      <a:pt x="132" y="70"/>
                    </a:cubicBezTo>
                    <a:cubicBezTo>
                      <a:pt x="132" y="69"/>
                      <a:pt x="127" y="64"/>
                      <a:pt x="126" y="62"/>
                    </a:cubicBezTo>
                    <a:cubicBezTo>
                      <a:pt x="125" y="60"/>
                      <a:pt x="124" y="60"/>
                      <a:pt x="124" y="61"/>
                    </a:cubicBezTo>
                    <a:cubicBezTo>
                      <a:pt x="123" y="62"/>
                      <a:pt x="120" y="62"/>
                      <a:pt x="119" y="62"/>
                    </a:cubicBezTo>
                    <a:cubicBezTo>
                      <a:pt x="117" y="62"/>
                      <a:pt x="116" y="57"/>
                      <a:pt x="116" y="55"/>
                    </a:cubicBezTo>
                    <a:cubicBezTo>
                      <a:pt x="116" y="53"/>
                      <a:pt x="110" y="53"/>
                      <a:pt x="109" y="51"/>
                    </a:cubicBezTo>
                    <a:cubicBezTo>
                      <a:pt x="108" y="49"/>
                      <a:pt x="104" y="50"/>
                      <a:pt x="104" y="49"/>
                    </a:cubicBezTo>
                    <a:cubicBezTo>
                      <a:pt x="103" y="48"/>
                      <a:pt x="99" y="47"/>
                      <a:pt x="99" y="47"/>
                    </a:cubicBezTo>
                    <a:cubicBezTo>
                      <a:pt x="98" y="48"/>
                      <a:pt x="98" y="62"/>
                      <a:pt x="98" y="66"/>
                    </a:cubicBezTo>
                    <a:cubicBezTo>
                      <a:pt x="97" y="70"/>
                      <a:pt x="94" y="73"/>
                      <a:pt x="93" y="73"/>
                    </a:cubicBezTo>
                    <a:cubicBezTo>
                      <a:pt x="91" y="73"/>
                      <a:pt x="92" y="76"/>
                      <a:pt x="93" y="75"/>
                    </a:cubicBezTo>
                    <a:cubicBezTo>
                      <a:pt x="94" y="75"/>
                      <a:pt x="91" y="79"/>
                      <a:pt x="90" y="82"/>
                    </a:cubicBezTo>
                    <a:cubicBezTo>
                      <a:pt x="90" y="85"/>
                      <a:pt x="87" y="82"/>
                      <a:pt x="86" y="80"/>
                    </a:cubicBezTo>
                    <a:cubicBezTo>
                      <a:pt x="86" y="77"/>
                      <a:pt x="83" y="73"/>
                      <a:pt x="82" y="74"/>
                    </a:cubicBezTo>
                    <a:cubicBezTo>
                      <a:pt x="82" y="75"/>
                      <a:pt x="80" y="73"/>
                      <a:pt x="79" y="74"/>
                    </a:cubicBezTo>
                    <a:cubicBezTo>
                      <a:pt x="78" y="74"/>
                      <a:pt x="73" y="71"/>
                      <a:pt x="71" y="69"/>
                    </a:cubicBezTo>
                    <a:cubicBezTo>
                      <a:pt x="68" y="68"/>
                      <a:pt x="67" y="62"/>
                      <a:pt x="66" y="61"/>
                    </a:cubicBezTo>
                    <a:cubicBezTo>
                      <a:pt x="65" y="60"/>
                      <a:pt x="66" y="60"/>
                      <a:pt x="66" y="59"/>
                    </a:cubicBezTo>
                    <a:cubicBezTo>
                      <a:pt x="66" y="57"/>
                      <a:pt x="70" y="54"/>
                      <a:pt x="71" y="52"/>
                    </a:cubicBezTo>
                    <a:cubicBezTo>
                      <a:pt x="72" y="50"/>
                      <a:pt x="77" y="44"/>
                      <a:pt x="79" y="43"/>
                    </a:cubicBezTo>
                    <a:cubicBezTo>
                      <a:pt x="81" y="42"/>
                      <a:pt x="82" y="38"/>
                      <a:pt x="82" y="38"/>
                    </a:cubicBezTo>
                    <a:cubicBezTo>
                      <a:pt x="82" y="37"/>
                      <a:pt x="90" y="34"/>
                      <a:pt x="92" y="34"/>
                    </a:cubicBezTo>
                    <a:cubicBezTo>
                      <a:pt x="95" y="33"/>
                      <a:pt x="97" y="26"/>
                      <a:pt x="97" y="25"/>
                    </a:cubicBezTo>
                    <a:cubicBezTo>
                      <a:pt x="97" y="23"/>
                      <a:pt x="95" y="19"/>
                      <a:pt x="94" y="19"/>
                    </a:cubicBezTo>
                    <a:cubicBezTo>
                      <a:pt x="93" y="19"/>
                      <a:pt x="98" y="18"/>
                      <a:pt x="99" y="19"/>
                    </a:cubicBezTo>
                    <a:cubicBezTo>
                      <a:pt x="100" y="20"/>
                      <a:pt x="105" y="18"/>
                      <a:pt x="106" y="19"/>
                    </a:cubicBezTo>
                    <a:cubicBezTo>
                      <a:pt x="108" y="20"/>
                      <a:pt x="111" y="22"/>
                      <a:pt x="114" y="23"/>
                    </a:cubicBezTo>
                    <a:cubicBezTo>
                      <a:pt x="114" y="23"/>
                      <a:pt x="114" y="23"/>
                      <a:pt x="113" y="2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06" y="38"/>
                      <a:pt x="104" y="43"/>
                      <a:pt x="106" y="43"/>
                    </a:cubicBezTo>
                    <a:cubicBezTo>
                      <a:pt x="108" y="43"/>
                      <a:pt x="119" y="47"/>
                      <a:pt x="122" y="50"/>
                    </a:cubicBezTo>
                    <a:cubicBezTo>
                      <a:pt x="125" y="52"/>
                      <a:pt x="126" y="47"/>
                      <a:pt x="127" y="45"/>
                    </a:cubicBezTo>
                    <a:cubicBezTo>
                      <a:pt x="128" y="43"/>
                      <a:pt x="127" y="38"/>
                      <a:pt x="127" y="37"/>
                    </a:cubicBezTo>
                    <a:cubicBezTo>
                      <a:pt x="126" y="36"/>
                      <a:pt x="130" y="36"/>
                      <a:pt x="131" y="38"/>
                    </a:cubicBezTo>
                    <a:cubicBezTo>
                      <a:pt x="132" y="39"/>
                      <a:pt x="134" y="36"/>
                      <a:pt x="135" y="36"/>
                    </a:cubicBezTo>
                    <a:cubicBezTo>
                      <a:pt x="135" y="36"/>
                      <a:pt x="136" y="31"/>
                      <a:pt x="136" y="30"/>
                    </a:cubicBezTo>
                    <a:cubicBezTo>
                      <a:pt x="137" y="30"/>
                      <a:pt x="134" y="29"/>
                      <a:pt x="134" y="28"/>
                    </a:cubicBezTo>
                    <a:cubicBezTo>
                      <a:pt x="134" y="27"/>
                      <a:pt x="130" y="24"/>
                      <a:pt x="128" y="24"/>
                    </a:cubicBezTo>
                    <a:cubicBezTo>
                      <a:pt x="126" y="23"/>
                      <a:pt x="126" y="20"/>
                      <a:pt x="127" y="19"/>
                    </a:cubicBezTo>
                    <a:cubicBezTo>
                      <a:pt x="128" y="19"/>
                      <a:pt x="126" y="15"/>
                      <a:pt x="126" y="13"/>
                    </a:cubicBezTo>
                    <a:cubicBezTo>
                      <a:pt x="125" y="12"/>
                      <a:pt x="120" y="11"/>
                      <a:pt x="118" y="11"/>
                    </a:cubicBezTo>
                    <a:cubicBezTo>
                      <a:pt x="117" y="11"/>
                      <a:pt x="115" y="7"/>
                      <a:pt x="114" y="6"/>
                    </a:cubicBezTo>
                    <a:cubicBezTo>
                      <a:pt x="113" y="6"/>
                      <a:pt x="107" y="5"/>
                      <a:pt x="105" y="6"/>
                    </a:cubicBezTo>
                    <a:cubicBezTo>
                      <a:pt x="104" y="6"/>
                      <a:pt x="101" y="1"/>
                      <a:pt x="98" y="3"/>
                    </a:cubicBezTo>
                    <a:cubicBezTo>
                      <a:pt x="96" y="4"/>
                      <a:pt x="93" y="1"/>
                      <a:pt x="92" y="0"/>
                    </a:cubicBezTo>
                    <a:cubicBezTo>
                      <a:pt x="90" y="0"/>
                      <a:pt x="84" y="6"/>
                      <a:pt x="84" y="11"/>
                    </a:cubicBezTo>
                    <a:cubicBezTo>
                      <a:pt x="84" y="15"/>
                      <a:pt x="87" y="20"/>
                      <a:pt x="88" y="20"/>
                    </a:cubicBezTo>
                    <a:cubicBezTo>
                      <a:pt x="89" y="20"/>
                      <a:pt x="87" y="24"/>
                      <a:pt x="86" y="26"/>
                    </a:cubicBezTo>
                    <a:cubicBezTo>
                      <a:pt x="85" y="27"/>
                      <a:pt x="83" y="24"/>
                      <a:pt x="84" y="23"/>
                    </a:cubicBezTo>
                    <a:cubicBezTo>
                      <a:pt x="85" y="22"/>
                      <a:pt x="81" y="17"/>
                      <a:pt x="80" y="15"/>
                    </a:cubicBezTo>
                    <a:cubicBezTo>
                      <a:pt x="79" y="14"/>
                      <a:pt x="76" y="13"/>
                      <a:pt x="74" y="12"/>
                    </a:cubicBezTo>
                    <a:cubicBezTo>
                      <a:pt x="72" y="13"/>
                      <a:pt x="71" y="15"/>
                      <a:pt x="70" y="16"/>
                    </a:cubicBezTo>
                    <a:cubicBezTo>
                      <a:pt x="70" y="18"/>
                      <a:pt x="71" y="20"/>
                      <a:pt x="70" y="22"/>
                    </a:cubicBezTo>
                    <a:cubicBezTo>
                      <a:pt x="69" y="24"/>
                      <a:pt x="67" y="25"/>
                      <a:pt x="67" y="24"/>
                    </a:cubicBezTo>
                    <a:cubicBezTo>
                      <a:pt x="67" y="23"/>
                      <a:pt x="66" y="23"/>
                      <a:pt x="64" y="22"/>
                    </a:cubicBezTo>
                    <a:cubicBezTo>
                      <a:pt x="63" y="24"/>
                      <a:pt x="62" y="26"/>
                      <a:pt x="60" y="27"/>
                    </a:cubicBezTo>
                    <a:cubicBezTo>
                      <a:pt x="59" y="29"/>
                      <a:pt x="58" y="30"/>
                      <a:pt x="57" y="32"/>
                    </a:cubicBezTo>
                    <a:cubicBezTo>
                      <a:pt x="55" y="34"/>
                      <a:pt x="54" y="35"/>
                      <a:pt x="53" y="37"/>
                    </a:cubicBezTo>
                    <a:cubicBezTo>
                      <a:pt x="52" y="38"/>
                      <a:pt x="51" y="40"/>
                      <a:pt x="50" y="42"/>
                    </a:cubicBezTo>
                    <a:cubicBezTo>
                      <a:pt x="48" y="44"/>
                      <a:pt x="46" y="46"/>
                      <a:pt x="45" y="49"/>
                    </a:cubicBezTo>
                    <a:cubicBezTo>
                      <a:pt x="43" y="51"/>
                      <a:pt x="42" y="53"/>
                      <a:pt x="40" y="55"/>
                    </a:cubicBezTo>
                    <a:cubicBezTo>
                      <a:pt x="39" y="57"/>
                      <a:pt x="38" y="59"/>
                      <a:pt x="37" y="61"/>
                    </a:cubicBezTo>
                    <a:cubicBezTo>
                      <a:pt x="36" y="63"/>
                      <a:pt x="35" y="64"/>
                      <a:pt x="34" y="66"/>
                    </a:cubicBezTo>
                    <a:cubicBezTo>
                      <a:pt x="33" y="68"/>
                      <a:pt x="32" y="70"/>
                      <a:pt x="31" y="72"/>
                    </a:cubicBezTo>
                    <a:cubicBezTo>
                      <a:pt x="30" y="73"/>
                      <a:pt x="30" y="74"/>
                      <a:pt x="29" y="76"/>
                    </a:cubicBezTo>
                    <a:cubicBezTo>
                      <a:pt x="27" y="81"/>
                      <a:pt x="24" y="86"/>
                      <a:pt x="22" y="91"/>
                    </a:cubicBezTo>
                    <a:cubicBezTo>
                      <a:pt x="22" y="91"/>
                      <a:pt x="22" y="91"/>
                      <a:pt x="22" y="91"/>
                    </a:cubicBezTo>
                    <a:cubicBezTo>
                      <a:pt x="21" y="94"/>
                      <a:pt x="19" y="97"/>
                      <a:pt x="18" y="99"/>
                    </a:cubicBezTo>
                    <a:cubicBezTo>
                      <a:pt x="18" y="100"/>
                      <a:pt x="18" y="101"/>
                      <a:pt x="17" y="102"/>
                    </a:cubicBezTo>
                    <a:cubicBezTo>
                      <a:pt x="16" y="105"/>
                      <a:pt x="15" y="107"/>
                      <a:pt x="14" y="110"/>
                    </a:cubicBezTo>
                    <a:cubicBezTo>
                      <a:pt x="14" y="111"/>
                      <a:pt x="14" y="111"/>
                      <a:pt x="14" y="112"/>
                    </a:cubicBezTo>
                    <a:cubicBezTo>
                      <a:pt x="11" y="121"/>
                      <a:pt x="8" y="130"/>
                      <a:pt x="6" y="139"/>
                    </a:cubicBezTo>
                    <a:cubicBezTo>
                      <a:pt x="6" y="140"/>
                      <a:pt x="5" y="141"/>
                      <a:pt x="5" y="141"/>
                    </a:cubicBezTo>
                    <a:cubicBezTo>
                      <a:pt x="3" y="151"/>
                      <a:pt x="1" y="161"/>
                      <a:pt x="0" y="171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" y="173"/>
                      <a:pt x="3" y="175"/>
                      <a:pt x="3" y="176"/>
                    </a:cubicBezTo>
                    <a:cubicBezTo>
                      <a:pt x="4" y="179"/>
                      <a:pt x="9" y="180"/>
                      <a:pt x="9" y="181"/>
                    </a:cubicBezTo>
                    <a:cubicBezTo>
                      <a:pt x="10" y="181"/>
                      <a:pt x="11" y="176"/>
                      <a:pt x="10" y="175"/>
                    </a:cubicBezTo>
                    <a:cubicBezTo>
                      <a:pt x="9" y="173"/>
                      <a:pt x="11" y="172"/>
                      <a:pt x="11" y="173"/>
                    </a:cubicBezTo>
                    <a:cubicBezTo>
                      <a:pt x="11" y="174"/>
                      <a:pt x="15" y="179"/>
                      <a:pt x="16" y="181"/>
                    </a:cubicBezTo>
                    <a:cubicBezTo>
                      <a:pt x="18" y="182"/>
                      <a:pt x="19" y="193"/>
                      <a:pt x="20" y="196"/>
                    </a:cubicBezTo>
                    <a:cubicBezTo>
                      <a:pt x="22" y="198"/>
                      <a:pt x="34" y="203"/>
                      <a:pt x="38" y="204"/>
                    </a:cubicBezTo>
                    <a:cubicBezTo>
                      <a:pt x="42" y="205"/>
                      <a:pt x="47" y="209"/>
                      <a:pt x="48" y="210"/>
                    </a:cubicBezTo>
                    <a:cubicBezTo>
                      <a:pt x="49" y="212"/>
                      <a:pt x="54" y="212"/>
                      <a:pt x="56" y="213"/>
                    </a:cubicBezTo>
                    <a:cubicBezTo>
                      <a:pt x="57" y="213"/>
                      <a:pt x="59" y="217"/>
                      <a:pt x="61" y="218"/>
                    </a:cubicBezTo>
                    <a:cubicBezTo>
                      <a:pt x="62" y="219"/>
                      <a:pt x="63" y="221"/>
                      <a:pt x="63" y="221"/>
                    </a:cubicBezTo>
                    <a:cubicBezTo>
                      <a:pt x="63" y="222"/>
                      <a:pt x="70" y="224"/>
                      <a:pt x="71" y="226"/>
                    </a:cubicBezTo>
                    <a:cubicBezTo>
                      <a:pt x="73" y="228"/>
                      <a:pt x="76" y="228"/>
                      <a:pt x="77" y="227"/>
                    </a:cubicBezTo>
                    <a:cubicBezTo>
                      <a:pt x="77" y="226"/>
                      <a:pt x="78" y="231"/>
                      <a:pt x="79" y="232"/>
                    </a:cubicBezTo>
                    <a:cubicBezTo>
                      <a:pt x="80" y="234"/>
                      <a:pt x="80" y="238"/>
                      <a:pt x="80" y="238"/>
                    </a:cubicBezTo>
                    <a:cubicBezTo>
                      <a:pt x="79" y="239"/>
                      <a:pt x="78" y="246"/>
                      <a:pt x="77" y="248"/>
                    </a:cubicBezTo>
                    <a:cubicBezTo>
                      <a:pt x="76" y="249"/>
                      <a:pt x="73" y="259"/>
                      <a:pt x="74" y="261"/>
                    </a:cubicBezTo>
                    <a:cubicBezTo>
                      <a:pt x="74" y="263"/>
                      <a:pt x="77" y="268"/>
                      <a:pt x="79" y="268"/>
                    </a:cubicBezTo>
                    <a:cubicBezTo>
                      <a:pt x="80" y="269"/>
                      <a:pt x="80" y="271"/>
                      <a:pt x="79" y="271"/>
                    </a:cubicBezTo>
                    <a:cubicBezTo>
                      <a:pt x="77" y="271"/>
                      <a:pt x="78" y="281"/>
                      <a:pt x="81" y="283"/>
                    </a:cubicBezTo>
                    <a:cubicBezTo>
                      <a:pt x="83" y="284"/>
                      <a:pt x="86" y="289"/>
                      <a:pt x="85" y="289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Line 56"/>
              <p:cNvSpPr>
                <a:spLocks noChangeShapeType="1"/>
              </p:cNvSpPr>
              <p:nvPr/>
            </p:nvSpPr>
            <p:spPr bwMode="auto">
              <a:xfrm>
                <a:off x="2195513" y="345122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Line 57"/>
              <p:cNvSpPr>
                <a:spLocks noChangeShapeType="1"/>
              </p:cNvSpPr>
              <p:nvPr/>
            </p:nvSpPr>
            <p:spPr bwMode="auto">
              <a:xfrm>
                <a:off x="2195513" y="3451225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8"/>
              <p:cNvSpPr>
                <a:spLocks/>
              </p:cNvSpPr>
              <p:nvPr/>
            </p:nvSpPr>
            <p:spPr bwMode="auto">
              <a:xfrm>
                <a:off x="2079626" y="2849563"/>
                <a:ext cx="220663" cy="153988"/>
              </a:xfrm>
              <a:custGeom>
                <a:avLst/>
                <a:gdLst>
                  <a:gd name="T0" fmla="*/ 11 w 59"/>
                  <a:gd name="T1" fmla="*/ 40 h 41"/>
                  <a:gd name="T2" fmla="*/ 21 w 59"/>
                  <a:gd name="T3" fmla="*/ 37 h 41"/>
                  <a:gd name="T4" fmla="*/ 20 w 59"/>
                  <a:gd name="T5" fmla="*/ 33 h 41"/>
                  <a:gd name="T6" fmla="*/ 22 w 59"/>
                  <a:gd name="T7" fmla="*/ 33 h 41"/>
                  <a:gd name="T8" fmla="*/ 27 w 59"/>
                  <a:gd name="T9" fmla="*/ 25 h 41"/>
                  <a:gd name="T10" fmla="*/ 38 w 59"/>
                  <a:gd name="T11" fmla="*/ 19 h 41"/>
                  <a:gd name="T12" fmla="*/ 45 w 59"/>
                  <a:gd name="T13" fmla="*/ 14 h 41"/>
                  <a:gd name="T14" fmla="*/ 49 w 59"/>
                  <a:gd name="T15" fmla="*/ 9 h 41"/>
                  <a:gd name="T16" fmla="*/ 56 w 59"/>
                  <a:gd name="T17" fmla="*/ 4 h 41"/>
                  <a:gd name="T18" fmla="*/ 59 w 59"/>
                  <a:gd name="T19" fmla="*/ 0 h 41"/>
                  <a:gd name="T20" fmla="*/ 35 w 59"/>
                  <a:gd name="T21" fmla="*/ 13 h 41"/>
                  <a:gd name="T22" fmla="*/ 35 w 59"/>
                  <a:gd name="T23" fmla="*/ 13 h 41"/>
                  <a:gd name="T24" fmla="*/ 26 w 59"/>
                  <a:gd name="T25" fmla="*/ 20 h 41"/>
                  <a:gd name="T26" fmla="*/ 20 w 59"/>
                  <a:gd name="T27" fmla="*/ 24 h 41"/>
                  <a:gd name="T28" fmla="*/ 17 w 59"/>
                  <a:gd name="T29" fmla="*/ 27 h 41"/>
                  <a:gd name="T30" fmla="*/ 9 w 59"/>
                  <a:gd name="T31" fmla="*/ 33 h 41"/>
                  <a:gd name="T32" fmla="*/ 8 w 59"/>
                  <a:gd name="T33" fmla="*/ 34 h 41"/>
                  <a:gd name="T34" fmla="*/ 0 w 59"/>
                  <a:gd name="T35" fmla="*/ 41 h 41"/>
                  <a:gd name="T36" fmla="*/ 11 w 59"/>
                  <a:gd name="T37" fmla="*/ 4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41">
                    <a:moveTo>
                      <a:pt x="11" y="40"/>
                    </a:moveTo>
                    <a:cubicBezTo>
                      <a:pt x="15" y="39"/>
                      <a:pt x="20" y="38"/>
                      <a:pt x="21" y="37"/>
                    </a:cubicBezTo>
                    <a:cubicBezTo>
                      <a:pt x="21" y="36"/>
                      <a:pt x="21" y="34"/>
                      <a:pt x="20" y="33"/>
                    </a:cubicBezTo>
                    <a:cubicBezTo>
                      <a:pt x="21" y="33"/>
                      <a:pt x="22" y="33"/>
                      <a:pt x="22" y="33"/>
                    </a:cubicBezTo>
                    <a:cubicBezTo>
                      <a:pt x="23" y="33"/>
                      <a:pt x="25" y="26"/>
                      <a:pt x="27" y="25"/>
                    </a:cubicBezTo>
                    <a:cubicBezTo>
                      <a:pt x="28" y="23"/>
                      <a:pt x="36" y="20"/>
                      <a:pt x="38" y="19"/>
                    </a:cubicBezTo>
                    <a:cubicBezTo>
                      <a:pt x="40" y="18"/>
                      <a:pt x="44" y="14"/>
                      <a:pt x="45" y="14"/>
                    </a:cubicBezTo>
                    <a:cubicBezTo>
                      <a:pt x="47" y="13"/>
                      <a:pt x="49" y="10"/>
                      <a:pt x="49" y="9"/>
                    </a:cubicBezTo>
                    <a:cubicBezTo>
                      <a:pt x="48" y="8"/>
                      <a:pt x="54" y="5"/>
                      <a:pt x="56" y="4"/>
                    </a:cubicBezTo>
                    <a:cubicBezTo>
                      <a:pt x="58" y="3"/>
                      <a:pt x="59" y="1"/>
                      <a:pt x="59" y="0"/>
                    </a:cubicBezTo>
                    <a:cubicBezTo>
                      <a:pt x="58" y="0"/>
                      <a:pt x="46" y="7"/>
                      <a:pt x="35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2" y="15"/>
                      <a:pt x="29" y="17"/>
                      <a:pt x="26" y="20"/>
                    </a:cubicBezTo>
                    <a:cubicBezTo>
                      <a:pt x="24" y="21"/>
                      <a:pt x="22" y="23"/>
                      <a:pt x="20" y="24"/>
                    </a:cubicBezTo>
                    <a:cubicBezTo>
                      <a:pt x="19" y="25"/>
                      <a:pt x="18" y="26"/>
                      <a:pt x="17" y="27"/>
                    </a:cubicBezTo>
                    <a:cubicBezTo>
                      <a:pt x="14" y="29"/>
                      <a:pt x="12" y="31"/>
                      <a:pt x="9" y="33"/>
                    </a:cubicBezTo>
                    <a:cubicBezTo>
                      <a:pt x="9" y="33"/>
                      <a:pt x="8" y="34"/>
                      <a:pt x="8" y="34"/>
                    </a:cubicBezTo>
                    <a:cubicBezTo>
                      <a:pt x="5" y="36"/>
                      <a:pt x="3" y="39"/>
                      <a:pt x="0" y="41"/>
                    </a:cubicBezTo>
                    <a:cubicBezTo>
                      <a:pt x="4" y="41"/>
                      <a:pt x="9" y="40"/>
                      <a:pt x="11" y="40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59"/>
              <p:cNvSpPr>
                <a:spLocks/>
              </p:cNvSpPr>
              <p:nvPr/>
            </p:nvSpPr>
            <p:spPr bwMode="auto">
              <a:xfrm>
                <a:off x="2593976" y="3094038"/>
                <a:ext cx="217488" cy="455613"/>
              </a:xfrm>
              <a:custGeom>
                <a:avLst/>
                <a:gdLst>
                  <a:gd name="T0" fmla="*/ 54 w 58"/>
                  <a:gd name="T1" fmla="*/ 114 h 121"/>
                  <a:gd name="T2" fmla="*/ 55 w 58"/>
                  <a:gd name="T3" fmla="*/ 118 h 121"/>
                  <a:gd name="T4" fmla="*/ 58 w 58"/>
                  <a:gd name="T5" fmla="*/ 114 h 121"/>
                  <a:gd name="T6" fmla="*/ 58 w 58"/>
                  <a:gd name="T7" fmla="*/ 98 h 121"/>
                  <a:gd name="T8" fmla="*/ 58 w 58"/>
                  <a:gd name="T9" fmla="*/ 98 h 121"/>
                  <a:gd name="T10" fmla="*/ 58 w 58"/>
                  <a:gd name="T11" fmla="*/ 98 h 121"/>
                  <a:gd name="T12" fmla="*/ 58 w 58"/>
                  <a:gd name="T13" fmla="*/ 0 h 121"/>
                  <a:gd name="T14" fmla="*/ 54 w 58"/>
                  <a:gd name="T15" fmla="*/ 3 h 121"/>
                  <a:gd name="T16" fmla="*/ 47 w 58"/>
                  <a:gd name="T17" fmla="*/ 15 h 121"/>
                  <a:gd name="T18" fmla="*/ 43 w 58"/>
                  <a:gd name="T19" fmla="*/ 17 h 121"/>
                  <a:gd name="T20" fmla="*/ 41 w 58"/>
                  <a:gd name="T21" fmla="*/ 20 h 121"/>
                  <a:gd name="T22" fmla="*/ 34 w 58"/>
                  <a:gd name="T23" fmla="*/ 28 h 121"/>
                  <a:gd name="T24" fmla="*/ 34 w 58"/>
                  <a:gd name="T25" fmla="*/ 41 h 121"/>
                  <a:gd name="T26" fmla="*/ 39 w 58"/>
                  <a:gd name="T27" fmla="*/ 48 h 121"/>
                  <a:gd name="T28" fmla="*/ 39 w 58"/>
                  <a:gd name="T29" fmla="*/ 54 h 121"/>
                  <a:gd name="T30" fmla="*/ 40 w 58"/>
                  <a:gd name="T31" fmla="*/ 57 h 121"/>
                  <a:gd name="T32" fmla="*/ 34 w 58"/>
                  <a:gd name="T33" fmla="*/ 60 h 121"/>
                  <a:gd name="T34" fmla="*/ 30 w 58"/>
                  <a:gd name="T35" fmla="*/ 65 h 121"/>
                  <a:gd name="T36" fmla="*/ 23 w 58"/>
                  <a:gd name="T37" fmla="*/ 69 h 121"/>
                  <a:gd name="T38" fmla="*/ 25 w 58"/>
                  <a:gd name="T39" fmla="*/ 65 h 121"/>
                  <a:gd name="T40" fmla="*/ 24 w 58"/>
                  <a:gd name="T41" fmla="*/ 60 h 121"/>
                  <a:gd name="T42" fmla="*/ 21 w 58"/>
                  <a:gd name="T43" fmla="*/ 50 h 121"/>
                  <a:gd name="T44" fmla="*/ 17 w 58"/>
                  <a:gd name="T45" fmla="*/ 44 h 121"/>
                  <a:gd name="T46" fmla="*/ 17 w 58"/>
                  <a:gd name="T47" fmla="*/ 41 h 121"/>
                  <a:gd name="T48" fmla="*/ 12 w 58"/>
                  <a:gd name="T49" fmla="*/ 40 h 121"/>
                  <a:gd name="T50" fmla="*/ 10 w 58"/>
                  <a:gd name="T51" fmla="*/ 51 h 121"/>
                  <a:gd name="T52" fmla="*/ 13 w 58"/>
                  <a:gd name="T53" fmla="*/ 57 h 121"/>
                  <a:gd name="T54" fmla="*/ 12 w 58"/>
                  <a:gd name="T55" fmla="*/ 61 h 121"/>
                  <a:gd name="T56" fmla="*/ 10 w 58"/>
                  <a:gd name="T57" fmla="*/ 68 h 121"/>
                  <a:gd name="T58" fmla="*/ 8 w 58"/>
                  <a:gd name="T59" fmla="*/ 73 h 121"/>
                  <a:gd name="T60" fmla="*/ 17 w 58"/>
                  <a:gd name="T61" fmla="*/ 73 h 121"/>
                  <a:gd name="T62" fmla="*/ 22 w 58"/>
                  <a:gd name="T63" fmla="*/ 75 h 121"/>
                  <a:gd name="T64" fmla="*/ 15 w 58"/>
                  <a:gd name="T65" fmla="*/ 77 h 121"/>
                  <a:gd name="T66" fmla="*/ 10 w 58"/>
                  <a:gd name="T67" fmla="*/ 82 h 121"/>
                  <a:gd name="T68" fmla="*/ 12 w 58"/>
                  <a:gd name="T69" fmla="*/ 85 h 121"/>
                  <a:gd name="T70" fmla="*/ 17 w 58"/>
                  <a:gd name="T71" fmla="*/ 92 h 121"/>
                  <a:gd name="T72" fmla="*/ 17 w 58"/>
                  <a:gd name="T73" fmla="*/ 96 h 121"/>
                  <a:gd name="T74" fmla="*/ 6 w 58"/>
                  <a:gd name="T75" fmla="*/ 96 h 121"/>
                  <a:gd name="T76" fmla="*/ 0 w 58"/>
                  <a:gd name="T77" fmla="*/ 105 h 121"/>
                  <a:gd name="T78" fmla="*/ 1 w 58"/>
                  <a:gd name="T79" fmla="*/ 116 h 121"/>
                  <a:gd name="T80" fmla="*/ 8 w 58"/>
                  <a:gd name="T81" fmla="*/ 120 h 121"/>
                  <a:gd name="T82" fmla="*/ 16 w 58"/>
                  <a:gd name="T83" fmla="*/ 120 h 121"/>
                  <a:gd name="T84" fmla="*/ 22 w 58"/>
                  <a:gd name="T85" fmla="*/ 112 h 121"/>
                  <a:gd name="T86" fmla="*/ 30 w 58"/>
                  <a:gd name="T87" fmla="*/ 101 h 121"/>
                  <a:gd name="T88" fmla="*/ 39 w 58"/>
                  <a:gd name="T89" fmla="*/ 98 h 121"/>
                  <a:gd name="T90" fmla="*/ 41 w 58"/>
                  <a:gd name="T91" fmla="*/ 107 h 121"/>
                  <a:gd name="T92" fmla="*/ 47 w 58"/>
                  <a:gd name="T93" fmla="*/ 106 h 121"/>
                  <a:gd name="T94" fmla="*/ 48 w 58"/>
                  <a:gd name="T95" fmla="*/ 103 h 121"/>
                  <a:gd name="T96" fmla="*/ 55 w 58"/>
                  <a:gd name="T97" fmla="*/ 108 h 121"/>
                  <a:gd name="T98" fmla="*/ 54 w 58"/>
                  <a:gd name="T99" fmla="*/ 1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8" h="121">
                    <a:moveTo>
                      <a:pt x="54" y="114"/>
                    </a:moveTo>
                    <a:cubicBezTo>
                      <a:pt x="53" y="114"/>
                      <a:pt x="53" y="118"/>
                      <a:pt x="55" y="118"/>
                    </a:cubicBezTo>
                    <a:cubicBezTo>
                      <a:pt x="56" y="119"/>
                      <a:pt x="57" y="116"/>
                      <a:pt x="58" y="114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8" y="98"/>
                      <a:pt x="58" y="98"/>
                      <a:pt x="58" y="98"/>
                    </a:cubicBezTo>
                    <a:cubicBezTo>
                      <a:pt x="56" y="96"/>
                      <a:pt x="56" y="96"/>
                      <a:pt x="58" y="98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7" y="2"/>
                      <a:pt x="55" y="3"/>
                      <a:pt x="54" y="3"/>
                    </a:cubicBezTo>
                    <a:cubicBezTo>
                      <a:pt x="52" y="5"/>
                      <a:pt x="48" y="13"/>
                      <a:pt x="47" y="15"/>
                    </a:cubicBezTo>
                    <a:cubicBezTo>
                      <a:pt x="45" y="17"/>
                      <a:pt x="43" y="17"/>
                      <a:pt x="43" y="17"/>
                    </a:cubicBezTo>
                    <a:cubicBezTo>
                      <a:pt x="42" y="17"/>
                      <a:pt x="41" y="20"/>
                      <a:pt x="41" y="20"/>
                    </a:cubicBezTo>
                    <a:cubicBezTo>
                      <a:pt x="41" y="21"/>
                      <a:pt x="34" y="25"/>
                      <a:pt x="34" y="28"/>
                    </a:cubicBezTo>
                    <a:cubicBezTo>
                      <a:pt x="33" y="31"/>
                      <a:pt x="34" y="38"/>
                      <a:pt x="34" y="41"/>
                    </a:cubicBezTo>
                    <a:cubicBezTo>
                      <a:pt x="34" y="43"/>
                      <a:pt x="37" y="48"/>
                      <a:pt x="39" y="48"/>
                    </a:cubicBezTo>
                    <a:cubicBezTo>
                      <a:pt x="41" y="48"/>
                      <a:pt x="40" y="53"/>
                      <a:pt x="39" y="54"/>
                    </a:cubicBezTo>
                    <a:cubicBezTo>
                      <a:pt x="39" y="55"/>
                      <a:pt x="40" y="56"/>
                      <a:pt x="40" y="57"/>
                    </a:cubicBezTo>
                    <a:cubicBezTo>
                      <a:pt x="40" y="58"/>
                      <a:pt x="35" y="60"/>
                      <a:pt x="34" y="60"/>
                    </a:cubicBezTo>
                    <a:cubicBezTo>
                      <a:pt x="32" y="61"/>
                      <a:pt x="30" y="64"/>
                      <a:pt x="30" y="65"/>
                    </a:cubicBezTo>
                    <a:cubicBezTo>
                      <a:pt x="29" y="67"/>
                      <a:pt x="25" y="67"/>
                      <a:pt x="23" y="69"/>
                    </a:cubicBezTo>
                    <a:cubicBezTo>
                      <a:pt x="24" y="68"/>
                      <a:pt x="24" y="66"/>
                      <a:pt x="25" y="65"/>
                    </a:cubicBezTo>
                    <a:cubicBezTo>
                      <a:pt x="25" y="64"/>
                      <a:pt x="24" y="61"/>
                      <a:pt x="24" y="60"/>
                    </a:cubicBezTo>
                    <a:cubicBezTo>
                      <a:pt x="23" y="60"/>
                      <a:pt x="23" y="51"/>
                      <a:pt x="21" y="50"/>
                    </a:cubicBezTo>
                    <a:cubicBezTo>
                      <a:pt x="20" y="48"/>
                      <a:pt x="17" y="45"/>
                      <a:pt x="17" y="44"/>
                    </a:cubicBezTo>
                    <a:cubicBezTo>
                      <a:pt x="16" y="44"/>
                      <a:pt x="17" y="41"/>
                      <a:pt x="17" y="41"/>
                    </a:cubicBezTo>
                    <a:cubicBezTo>
                      <a:pt x="18" y="40"/>
                      <a:pt x="14" y="39"/>
                      <a:pt x="12" y="40"/>
                    </a:cubicBezTo>
                    <a:cubicBezTo>
                      <a:pt x="11" y="40"/>
                      <a:pt x="11" y="49"/>
                      <a:pt x="10" y="51"/>
                    </a:cubicBezTo>
                    <a:cubicBezTo>
                      <a:pt x="10" y="53"/>
                      <a:pt x="12" y="57"/>
                      <a:pt x="13" y="57"/>
                    </a:cubicBezTo>
                    <a:cubicBezTo>
                      <a:pt x="14" y="57"/>
                      <a:pt x="14" y="61"/>
                      <a:pt x="12" y="61"/>
                    </a:cubicBezTo>
                    <a:cubicBezTo>
                      <a:pt x="10" y="61"/>
                      <a:pt x="9" y="67"/>
                      <a:pt x="10" y="68"/>
                    </a:cubicBezTo>
                    <a:cubicBezTo>
                      <a:pt x="11" y="70"/>
                      <a:pt x="9" y="72"/>
                      <a:pt x="8" y="73"/>
                    </a:cubicBezTo>
                    <a:cubicBezTo>
                      <a:pt x="7" y="74"/>
                      <a:pt x="14" y="73"/>
                      <a:pt x="17" y="73"/>
                    </a:cubicBezTo>
                    <a:cubicBezTo>
                      <a:pt x="20" y="73"/>
                      <a:pt x="22" y="75"/>
                      <a:pt x="22" y="75"/>
                    </a:cubicBezTo>
                    <a:cubicBezTo>
                      <a:pt x="22" y="75"/>
                      <a:pt x="16" y="76"/>
                      <a:pt x="15" y="77"/>
                    </a:cubicBezTo>
                    <a:cubicBezTo>
                      <a:pt x="14" y="78"/>
                      <a:pt x="10" y="81"/>
                      <a:pt x="10" y="82"/>
                    </a:cubicBezTo>
                    <a:cubicBezTo>
                      <a:pt x="9" y="83"/>
                      <a:pt x="11" y="85"/>
                      <a:pt x="12" y="85"/>
                    </a:cubicBezTo>
                    <a:cubicBezTo>
                      <a:pt x="14" y="85"/>
                      <a:pt x="16" y="91"/>
                      <a:pt x="17" y="92"/>
                    </a:cubicBezTo>
                    <a:cubicBezTo>
                      <a:pt x="18" y="93"/>
                      <a:pt x="18" y="95"/>
                      <a:pt x="17" y="96"/>
                    </a:cubicBezTo>
                    <a:cubicBezTo>
                      <a:pt x="17" y="97"/>
                      <a:pt x="9" y="96"/>
                      <a:pt x="6" y="96"/>
                    </a:cubicBezTo>
                    <a:cubicBezTo>
                      <a:pt x="4" y="97"/>
                      <a:pt x="0" y="103"/>
                      <a:pt x="0" y="105"/>
                    </a:cubicBezTo>
                    <a:cubicBezTo>
                      <a:pt x="0" y="108"/>
                      <a:pt x="0" y="114"/>
                      <a:pt x="1" y="116"/>
                    </a:cubicBezTo>
                    <a:cubicBezTo>
                      <a:pt x="1" y="118"/>
                      <a:pt x="7" y="119"/>
                      <a:pt x="8" y="120"/>
                    </a:cubicBezTo>
                    <a:cubicBezTo>
                      <a:pt x="9" y="120"/>
                      <a:pt x="15" y="120"/>
                      <a:pt x="16" y="120"/>
                    </a:cubicBezTo>
                    <a:cubicBezTo>
                      <a:pt x="17" y="121"/>
                      <a:pt x="21" y="114"/>
                      <a:pt x="22" y="112"/>
                    </a:cubicBezTo>
                    <a:cubicBezTo>
                      <a:pt x="23" y="109"/>
                      <a:pt x="29" y="103"/>
                      <a:pt x="30" y="101"/>
                    </a:cubicBezTo>
                    <a:cubicBezTo>
                      <a:pt x="31" y="99"/>
                      <a:pt x="38" y="100"/>
                      <a:pt x="39" y="98"/>
                    </a:cubicBezTo>
                    <a:cubicBezTo>
                      <a:pt x="41" y="97"/>
                      <a:pt x="40" y="103"/>
                      <a:pt x="41" y="107"/>
                    </a:cubicBezTo>
                    <a:cubicBezTo>
                      <a:pt x="41" y="110"/>
                      <a:pt x="48" y="110"/>
                      <a:pt x="47" y="106"/>
                    </a:cubicBezTo>
                    <a:cubicBezTo>
                      <a:pt x="46" y="103"/>
                      <a:pt x="47" y="102"/>
                      <a:pt x="48" y="103"/>
                    </a:cubicBezTo>
                    <a:cubicBezTo>
                      <a:pt x="48" y="104"/>
                      <a:pt x="54" y="107"/>
                      <a:pt x="55" y="108"/>
                    </a:cubicBezTo>
                    <a:cubicBezTo>
                      <a:pt x="56" y="110"/>
                      <a:pt x="56" y="114"/>
                      <a:pt x="54" y="114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60"/>
              <p:cNvSpPr>
                <a:spLocks/>
              </p:cNvSpPr>
              <p:nvPr/>
            </p:nvSpPr>
            <p:spPr bwMode="auto">
              <a:xfrm>
                <a:off x="2525713" y="3541713"/>
                <a:ext cx="285750" cy="744538"/>
              </a:xfrm>
              <a:custGeom>
                <a:avLst/>
                <a:gdLst>
                  <a:gd name="T0" fmla="*/ 76 w 76"/>
                  <a:gd name="T1" fmla="*/ 14 h 198"/>
                  <a:gd name="T2" fmla="*/ 73 w 76"/>
                  <a:gd name="T3" fmla="*/ 12 h 198"/>
                  <a:gd name="T4" fmla="*/ 65 w 76"/>
                  <a:gd name="T5" fmla="*/ 5 h 198"/>
                  <a:gd name="T6" fmla="*/ 66 w 76"/>
                  <a:gd name="T7" fmla="*/ 1 h 198"/>
                  <a:gd name="T8" fmla="*/ 55 w 76"/>
                  <a:gd name="T9" fmla="*/ 1 h 198"/>
                  <a:gd name="T10" fmla="*/ 37 w 76"/>
                  <a:gd name="T11" fmla="*/ 4 h 198"/>
                  <a:gd name="T12" fmla="*/ 28 w 76"/>
                  <a:gd name="T13" fmla="*/ 4 h 198"/>
                  <a:gd name="T14" fmla="*/ 21 w 76"/>
                  <a:gd name="T15" fmla="*/ 8 h 198"/>
                  <a:gd name="T16" fmla="*/ 17 w 76"/>
                  <a:gd name="T17" fmla="*/ 21 h 198"/>
                  <a:gd name="T18" fmla="*/ 14 w 76"/>
                  <a:gd name="T19" fmla="*/ 26 h 198"/>
                  <a:gd name="T20" fmla="*/ 13 w 76"/>
                  <a:gd name="T21" fmla="*/ 29 h 198"/>
                  <a:gd name="T22" fmla="*/ 3 w 76"/>
                  <a:gd name="T23" fmla="*/ 44 h 198"/>
                  <a:gd name="T24" fmla="*/ 0 w 76"/>
                  <a:gd name="T25" fmla="*/ 67 h 198"/>
                  <a:gd name="T26" fmla="*/ 6 w 76"/>
                  <a:gd name="T27" fmla="*/ 86 h 198"/>
                  <a:gd name="T28" fmla="*/ 18 w 76"/>
                  <a:gd name="T29" fmla="*/ 97 h 198"/>
                  <a:gd name="T30" fmla="*/ 31 w 76"/>
                  <a:gd name="T31" fmla="*/ 98 h 198"/>
                  <a:gd name="T32" fmla="*/ 38 w 76"/>
                  <a:gd name="T33" fmla="*/ 93 h 198"/>
                  <a:gd name="T34" fmla="*/ 42 w 76"/>
                  <a:gd name="T35" fmla="*/ 93 h 198"/>
                  <a:gd name="T36" fmla="*/ 44 w 76"/>
                  <a:gd name="T37" fmla="*/ 93 h 198"/>
                  <a:gd name="T38" fmla="*/ 52 w 76"/>
                  <a:gd name="T39" fmla="*/ 98 h 198"/>
                  <a:gd name="T40" fmla="*/ 58 w 76"/>
                  <a:gd name="T41" fmla="*/ 98 h 198"/>
                  <a:gd name="T42" fmla="*/ 60 w 76"/>
                  <a:gd name="T43" fmla="*/ 111 h 198"/>
                  <a:gd name="T44" fmla="*/ 63 w 76"/>
                  <a:gd name="T45" fmla="*/ 128 h 198"/>
                  <a:gd name="T46" fmla="*/ 67 w 76"/>
                  <a:gd name="T47" fmla="*/ 143 h 198"/>
                  <a:gd name="T48" fmla="*/ 65 w 76"/>
                  <a:gd name="T49" fmla="*/ 160 h 198"/>
                  <a:gd name="T50" fmla="*/ 71 w 76"/>
                  <a:gd name="T51" fmla="*/ 178 h 198"/>
                  <a:gd name="T52" fmla="*/ 73 w 76"/>
                  <a:gd name="T53" fmla="*/ 190 h 198"/>
                  <a:gd name="T54" fmla="*/ 76 w 76"/>
                  <a:gd name="T55" fmla="*/ 198 h 198"/>
                  <a:gd name="T56" fmla="*/ 76 w 76"/>
                  <a:gd name="T57" fmla="*/ 14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198">
                    <a:moveTo>
                      <a:pt x="76" y="14"/>
                    </a:moveTo>
                    <a:cubicBezTo>
                      <a:pt x="75" y="13"/>
                      <a:pt x="74" y="13"/>
                      <a:pt x="73" y="12"/>
                    </a:cubicBezTo>
                    <a:cubicBezTo>
                      <a:pt x="69" y="11"/>
                      <a:pt x="66" y="5"/>
                      <a:pt x="65" y="5"/>
                    </a:cubicBezTo>
                    <a:cubicBezTo>
                      <a:pt x="65" y="4"/>
                      <a:pt x="66" y="2"/>
                      <a:pt x="66" y="1"/>
                    </a:cubicBezTo>
                    <a:cubicBezTo>
                      <a:pt x="65" y="0"/>
                      <a:pt x="57" y="0"/>
                      <a:pt x="55" y="1"/>
                    </a:cubicBezTo>
                    <a:cubicBezTo>
                      <a:pt x="52" y="1"/>
                      <a:pt x="40" y="3"/>
                      <a:pt x="37" y="4"/>
                    </a:cubicBezTo>
                    <a:cubicBezTo>
                      <a:pt x="34" y="5"/>
                      <a:pt x="29" y="4"/>
                      <a:pt x="28" y="4"/>
                    </a:cubicBezTo>
                    <a:cubicBezTo>
                      <a:pt x="26" y="3"/>
                      <a:pt x="23" y="8"/>
                      <a:pt x="21" y="8"/>
                    </a:cubicBezTo>
                    <a:cubicBezTo>
                      <a:pt x="20" y="9"/>
                      <a:pt x="18" y="15"/>
                      <a:pt x="17" y="21"/>
                    </a:cubicBezTo>
                    <a:cubicBezTo>
                      <a:pt x="17" y="21"/>
                      <a:pt x="17" y="21"/>
                      <a:pt x="14" y="26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9" y="32"/>
                      <a:pt x="4" y="42"/>
                      <a:pt x="3" y="44"/>
                    </a:cubicBezTo>
                    <a:cubicBezTo>
                      <a:pt x="2" y="46"/>
                      <a:pt x="0" y="62"/>
                      <a:pt x="0" y="67"/>
                    </a:cubicBezTo>
                    <a:cubicBezTo>
                      <a:pt x="0" y="72"/>
                      <a:pt x="5" y="83"/>
                      <a:pt x="6" y="86"/>
                    </a:cubicBezTo>
                    <a:cubicBezTo>
                      <a:pt x="7" y="88"/>
                      <a:pt x="15" y="95"/>
                      <a:pt x="18" y="97"/>
                    </a:cubicBezTo>
                    <a:cubicBezTo>
                      <a:pt x="20" y="98"/>
                      <a:pt x="29" y="98"/>
                      <a:pt x="31" y="98"/>
                    </a:cubicBezTo>
                    <a:cubicBezTo>
                      <a:pt x="34" y="98"/>
                      <a:pt x="37" y="96"/>
                      <a:pt x="38" y="93"/>
                    </a:cubicBezTo>
                    <a:cubicBezTo>
                      <a:pt x="38" y="93"/>
                      <a:pt x="38" y="93"/>
                      <a:pt x="42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5"/>
                      <a:pt x="50" y="97"/>
                      <a:pt x="52" y="98"/>
                    </a:cubicBezTo>
                    <a:cubicBezTo>
                      <a:pt x="53" y="99"/>
                      <a:pt x="57" y="98"/>
                      <a:pt x="58" y="98"/>
                    </a:cubicBezTo>
                    <a:cubicBezTo>
                      <a:pt x="59" y="98"/>
                      <a:pt x="60" y="108"/>
                      <a:pt x="60" y="111"/>
                    </a:cubicBezTo>
                    <a:cubicBezTo>
                      <a:pt x="59" y="114"/>
                      <a:pt x="62" y="125"/>
                      <a:pt x="63" y="128"/>
                    </a:cubicBezTo>
                    <a:cubicBezTo>
                      <a:pt x="63" y="131"/>
                      <a:pt x="67" y="140"/>
                      <a:pt x="67" y="143"/>
                    </a:cubicBezTo>
                    <a:cubicBezTo>
                      <a:pt x="68" y="146"/>
                      <a:pt x="65" y="156"/>
                      <a:pt x="65" y="160"/>
                    </a:cubicBezTo>
                    <a:cubicBezTo>
                      <a:pt x="64" y="164"/>
                      <a:pt x="69" y="174"/>
                      <a:pt x="71" y="178"/>
                    </a:cubicBezTo>
                    <a:cubicBezTo>
                      <a:pt x="72" y="181"/>
                      <a:pt x="73" y="189"/>
                      <a:pt x="73" y="190"/>
                    </a:cubicBezTo>
                    <a:cubicBezTo>
                      <a:pt x="73" y="191"/>
                      <a:pt x="74" y="194"/>
                      <a:pt x="76" y="198"/>
                    </a:cubicBezTo>
                    <a:lnTo>
                      <a:pt x="76" y="14"/>
                    </a:ln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61"/>
              <p:cNvSpPr>
                <a:spLocks/>
              </p:cNvSpPr>
              <p:nvPr/>
            </p:nvSpPr>
            <p:spPr bwMode="auto">
              <a:xfrm>
                <a:off x="2263776" y="4519613"/>
                <a:ext cx="17463" cy="14288"/>
              </a:xfrm>
              <a:custGeom>
                <a:avLst/>
                <a:gdLst>
                  <a:gd name="T0" fmla="*/ 0 w 5"/>
                  <a:gd name="T1" fmla="*/ 4 h 4"/>
                  <a:gd name="T2" fmla="*/ 4 w 5"/>
                  <a:gd name="T3" fmla="*/ 4 h 4"/>
                  <a:gd name="T4" fmla="*/ 0 w 5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cubicBezTo>
                      <a:pt x="2" y="4"/>
                      <a:pt x="3" y="4"/>
                      <a:pt x="4" y="4"/>
                    </a:cubicBezTo>
                    <a:cubicBezTo>
                      <a:pt x="5" y="0"/>
                      <a:pt x="0" y="1"/>
                      <a:pt x="0" y="4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62"/>
              <p:cNvSpPr>
                <a:spLocks/>
              </p:cNvSpPr>
              <p:nvPr/>
            </p:nvSpPr>
            <p:spPr bwMode="auto">
              <a:xfrm>
                <a:off x="2206626" y="2827338"/>
                <a:ext cx="455613" cy="414338"/>
              </a:xfrm>
              <a:custGeom>
                <a:avLst/>
                <a:gdLst>
                  <a:gd name="T0" fmla="*/ 94 w 121"/>
                  <a:gd name="T1" fmla="*/ 65 h 110"/>
                  <a:gd name="T2" fmla="*/ 99 w 121"/>
                  <a:gd name="T3" fmla="*/ 62 h 110"/>
                  <a:gd name="T4" fmla="*/ 99 w 121"/>
                  <a:gd name="T5" fmla="*/ 61 h 110"/>
                  <a:gd name="T6" fmla="*/ 99 w 121"/>
                  <a:gd name="T7" fmla="*/ 57 h 110"/>
                  <a:gd name="T8" fmla="*/ 104 w 121"/>
                  <a:gd name="T9" fmla="*/ 47 h 110"/>
                  <a:gd name="T10" fmla="*/ 107 w 121"/>
                  <a:gd name="T11" fmla="*/ 37 h 110"/>
                  <a:gd name="T12" fmla="*/ 107 w 121"/>
                  <a:gd name="T13" fmla="*/ 32 h 110"/>
                  <a:gd name="T14" fmla="*/ 107 w 121"/>
                  <a:gd name="T15" fmla="*/ 30 h 110"/>
                  <a:gd name="T16" fmla="*/ 109 w 121"/>
                  <a:gd name="T17" fmla="*/ 24 h 110"/>
                  <a:gd name="T18" fmla="*/ 113 w 121"/>
                  <a:gd name="T19" fmla="*/ 21 h 110"/>
                  <a:gd name="T20" fmla="*/ 119 w 121"/>
                  <a:gd name="T21" fmla="*/ 17 h 110"/>
                  <a:gd name="T22" fmla="*/ 120 w 121"/>
                  <a:gd name="T23" fmla="*/ 13 h 110"/>
                  <a:gd name="T24" fmla="*/ 113 w 121"/>
                  <a:gd name="T25" fmla="*/ 12 h 110"/>
                  <a:gd name="T26" fmla="*/ 104 w 121"/>
                  <a:gd name="T27" fmla="*/ 11 h 110"/>
                  <a:gd name="T28" fmla="*/ 106 w 121"/>
                  <a:gd name="T29" fmla="*/ 6 h 110"/>
                  <a:gd name="T30" fmla="*/ 104 w 121"/>
                  <a:gd name="T31" fmla="*/ 2 h 110"/>
                  <a:gd name="T32" fmla="*/ 93 w 121"/>
                  <a:gd name="T33" fmla="*/ 1 h 110"/>
                  <a:gd name="T34" fmla="*/ 87 w 121"/>
                  <a:gd name="T35" fmla="*/ 0 h 110"/>
                  <a:gd name="T36" fmla="*/ 74 w 121"/>
                  <a:gd name="T37" fmla="*/ 2 h 110"/>
                  <a:gd name="T38" fmla="*/ 59 w 121"/>
                  <a:gd name="T39" fmla="*/ 3 h 110"/>
                  <a:gd name="T40" fmla="*/ 55 w 121"/>
                  <a:gd name="T41" fmla="*/ 9 h 110"/>
                  <a:gd name="T42" fmla="*/ 43 w 121"/>
                  <a:gd name="T43" fmla="*/ 10 h 110"/>
                  <a:gd name="T44" fmla="*/ 21 w 121"/>
                  <a:gd name="T45" fmla="*/ 16 h 110"/>
                  <a:gd name="T46" fmla="*/ 15 w 121"/>
                  <a:gd name="T47" fmla="*/ 24 h 110"/>
                  <a:gd name="T48" fmla="*/ 10 w 121"/>
                  <a:gd name="T49" fmla="*/ 28 h 110"/>
                  <a:gd name="T50" fmla="*/ 2 w 121"/>
                  <a:gd name="T51" fmla="*/ 31 h 110"/>
                  <a:gd name="T52" fmla="*/ 3 w 121"/>
                  <a:gd name="T53" fmla="*/ 34 h 110"/>
                  <a:gd name="T54" fmla="*/ 7 w 121"/>
                  <a:gd name="T55" fmla="*/ 34 h 110"/>
                  <a:gd name="T56" fmla="*/ 14 w 121"/>
                  <a:gd name="T57" fmla="*/ 35 h 110"/>
                  <a:gd name="T58" fmla="*/ 8 w 121"/>
                  <a:gd name="T59" fmla="*/ 37 h 110"/>
                  <a:gd name="T60" fmla="*/ 8 w 121"/>
                  <a:gd name="T61" fmla="*/ 42 h 110"/>
                  <a:gd name="T62" fmla="*/ 15 w 121"/>
                  <a:gd name="T63" fmla="*/ 43 h 110"/>
                  <a:gd name="T64" fmla="*/ 24 w 121"/>
                  <a:gd name="T65" fmla="*/ 44 h 110"/>
                  <a:gd name="T66" fmla="*/ 29 w 121"/>
                  <a:gd name="T67" fmla="*/ 52 h 110"/>
                  <a:gd name="T68" fmla="*/ 29 w 121"/>
                  <a:gd name="T69" fmla="*/ 59 h 110"/>
                  <a:gd name="T70" fmla="*/ 35 w 121"/>
                  <a:gd name="T71" fmla="*/ 62 h 110"/>
                  <a:gd name="T72" fmla="*/ 33 w 121"/>
                  <a:gd name="T73" fmla="*/ 64 h 110"/>
                  <a:gd name="T74" fmla="*/ 35 w 121"/>
                  <a:gd name="T75" fmla="*/ 70 h 110"/>
                  <a:gd name="T76" fmla="*/ 34 w 121"/>
                  <a:gd name="T77" fmla="*/ 75 h 110"/>
                  <a:gd name="T78" fmla="*/ 33 w 121"/>
                  <a:gd name="T79" fmla="*/ 80 h 110"/>
                  <a:gd name="T80" fmla="*/ 37 w 121"/>
                  <a:gd name="T81" fmla="*/ 97 h 110"/>
                  <a:gd name="T82" fmla="*/ 42 w 121"/>
                  <a:gd name="T83" fmla="*/ 107 h 110"/>
                  <a:gd name="T84" fmla="*/ 48 w 121"/>
                  <a:gd name="T85" fmla="*/ 109 h 110"/>
                  <a:gd name="T86" fmla="*/ 52 w 121"/>
                  <a:gd name="T87" fmla="*/ 107 h 110"/>
                  <a:gd name="T88" fmla="*/ 56 w 121"/>
                  <a:gd name="T89" fmla="*/ 101 h 110"/>
                  <a:gd name="T90" fmla="*/ 60 w 121"/>
                  <a:gd name="T91" fmla="*/ 87 h 110"/>
                  <a:gd name="T92" fmla="*/ 67 w 121"/>
                  <a:gd name="T93" fmla="*/ 86 h 110"/>
                  <a:gd name="T94" fmla="*/ 72 w 121"/>
                  <a:gd name="T95" fmla="*/ 82 h 110"/>
                  <a:gd name="T96" fmla="*/ 82 w 121"/>
                  <a:gd name="T97" fmla="*/ 77 h 110"/>
                  <a:gd name="T98" fmla="*/ 89 w 121"/>
                  <a:gd name="T99" fmla="*/ 68 h 110"/>
                  <a:gd name="T100" fmla="*/ 86 w 121"/>
                  <a:gd name="T101" fmla="*/ 66 h 110"/>
                  <a:gd name="T102" fmla="*/ 86 w 121"/>
                  <a:gd name="T103" fmla="*/ 63 h 110"/>
                  <a:gd name="T104" fmla="*/ 94 w 121"/>
                  <a:gd name="T105" fmla="*/ 6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1" h="110">
                    <a:moveTo>
                      <a:pt x="94" y="65"/>
                    </a:moveTo>
                    <a:cubicBezTo>
                      <a:pt x="96" y="65"/>
                      <a:pt x="100" y="63"/>
                      <a:pt x="99" y="62"/>
                    </a:cubicBezTo>
                    <a:cubicBezTo>
                      <a:pt x="97" y="61"/>
                      <a:pt x="98" y="61"/>
                      <a:pt x="99" y="61"/>
                    </a:cubicBezTo>
                    <a:cubicBezTo>
                      <a:pt x="99" y="61"/>
                      <a:pt x="100" y="57"/>
                      <a:pt x="99" y="57"/>
                    </a:cubicBezTo>
                    <a:cubicBezTo>
                      <a:pt x="98" y="56"/>
                      <a:pt x="105" y="51"/>
                      <a:pt x="104" y="47"/>
                    </a:cubicBezTo>
                    <a:cubicBezTo>
                      <a:pt x="103" y="42"/>
                      <a:pt x="106" y="37"/>
                      <a:pt x="107" y="37"/>
                    </a:cubicBezTo>
                    <a:cubicBezTo>
                      <a:pt x="109" y="37"/>
                      <a:pt x="109" y="32"/>
                      <a:pt x="107" y="32"/>
                    </a:cubicBezTo>
                    <a:cubicBezTo>
                      <a:pt x="104" y="31"/>
                      <a:pt x="106" y="31"/>
                      <a:pt x="107" y="30"/>
                    </a:cubicBezTo>
                    <a:cubicBezTo>
                      <a:pt x="108" y="29"/>
                      <a:pt x="109" y="25"/>
                      <a:pt x="109" y="24"/>
                    </a:cubicBezTo>
                    <a:cubicBezTo>
                      <a:pt x="108" y="23"/>
                      <a:pt x="112" y="22"/>
                      <a:pt x="113" y="21"/>
                    </a:cubicBezTo>
                    <a:cubicBezTo>
                      <a:pt x="113" y="20"/>
                      <a:pt x="117" y="18"/>
                      <a:pt x="119" y="17"/>
                    </a:cubicBezTo>
                    <a:cubicBezTo>
                      <a:pt x="120" y="17"/>
                      <a:pt x="121" y="13"/>
                      <a:pt x="120" y="13"/>
                    </a:cubicBezTo>
                    <a:cubicBezTo>
                      <a:pt x="118" y="14"/>
                      <a:pt x="114" y="13"/>
                      <a:pt x="113" y="12"/>
                    </a:cubicBezTo>
                    <a:cubicBezTo>
                      <a:pt x="112" y="11"/>
                      <a:pt x="106" y="10"/>
                      <a:pt x="104" y="11"/>
                    </a:cubicBezTo>
                    <a:cubicBezTo>
                      <a:pt x="102" y="12"/>
                      <a:pt x="104" y="7"/>
                      <a:pt x="106" y="6"/>
                    </a:cubicBezTo>
                    <a:cubicBezTo>
                      <a:pt x="109" y="6"/>
                      <a:pt x="106" y="2"/>
                      <a:pt x="104" y="2"/>
                    </a:cubicBezTo>
                    <a:cubicBezTo>
                      <a:pt x="101" y="2"/>
                      <a:pt x="94" y="1"/>
                      <a:pt x="93" y="1"/>
                    </a:cubicBezTo>
                    <a:cubicBezTo>
                      <a:pt x="91" y="2"/>
                      <a:pt x="88" y="0"/>
                      <a:pt x="87" y="0"/>
                    </a:cubicBezTo>
                    <a:cubicBezTo>
                      <a:pt x="86" y="0"/>
                      <a:pt x="78" y="2"/>
                      <a:pt x="74" y="2"/>
                    </a:cubicBezTo>
                    <a:cubicBezTo>
                      <a:pt x="70" y="2"/>
                      <a:pt x="61" y="2"/>
                      <a:pt x="59" y="3"/>
                    </a:cubicBezTo>
                    <a:cubicBezTo>
                      <a:pt x="57" y="4"/>
                      <a:pt x="55" y="8"/>
                      <a:pt x="55" y="9"/>
                    </a:cubicBezTo>
                    <a:cubicBezTo>
                      <a:pt x="56" y="10"/>
                      <a:pt x="46" y="10"/>
                      <a:pt x="43" y="10"/>
                    </a:cubicBezTo>
                    <a:cubicBezTo>
                      <a:pt x="41" y="10"/>
                      <a:pt x="25" y="14"/>
                      <a:pt x="21" y="16"/>
                    </a:cubicBezTo>
                    <a:cubicBezTo>
                      <a:pt x="17" y="18"/>
                      <a:pt x="13" y="24"/>
                      <a:pt x="15" y="24"/>
                    </a:cubicBezTo>
                    <a:cubicBezTo>
                      <a:pt x="16" y="24"/>
                      <a:pt x="12" y="28"/>
                      <a:pt x="10" y="28"/>
                    </a:cubicBezTo>
                    <a:cubicBezTo>
                      <a:pt x="8" y="29"/>
                      <a:pt x="3" y="29"/>
                      <a:pt x="2" y="31"/>
                    </a:cubicBezTo>
                    <a:cubicBezTo>
                      <a:pt x="0" y="32"/>
                      <a:pt x="3" y="33"/>
                      <a:pt x="3" y="34"/>
                    </a:cubicBezTo>
                    <a:cubicBezTo>
                      <a:pt x="4" y="34"/>
                      <a:pt x="5" y="33"/>
                      <a:pt x="7" y="34"/>
                    </a:cubicBezTo>
                    <a:cubicBezTo>
                      <a:pt x="8" y="34"/>
                      <a:pt x="13" y="35"/>
                      <a:pt x="14" y="35"/>
                    </a:cubicBezTo>
                    <a:cubicBezTo>
                      <a:pt x="15" y="36"/>
                      <a:pt x="10" y="37"/>
                      <a:pt x="8" y="37"/>
                    </a:cubicBezTo>
                    <a:cubicBezTo>
                      <a:pt x="5" y="37"/>
                      <a:pt x="6" y="42"/>
                      <a:pt x="8" y="42"/>
                    </a:cubicBezTo>
                    <a:cubicBezTo>
                      <a:pt x="10" y="43"/>
                      <a:pt x="15" y="44"/>
                      <a:pt x="15" y="43"/>
                    </a:cubicBezTo>
                    <a:cubicBezTo>
                      <a:pt x="16" y="42"/>
                      <a:pt x="21" y="44"/>
                      <a:pt x="24" y="44"/>
                    </a:cubicBezTo>
                    <a:cubicBezTo>
                      <a:pt x="26" y="44"/>
                      <a:pt x="28" y="51"/>
                      <a:pt x="29" y="52"/>
                    </a:cubicBezTo>
                    <a:cubicBezTo>
                      <a:pt x="30" y="53"/>
                      <a:pt x="30" y="58"/>
                      <a:pt x="29" y="59"/>
                    </a:cubicBezTo>
                    <a:cubicBezTo>
                      <a:pt x="29" y="61"/>
                      <a:pt x="34" y="63"/>
                      <a:pt x="35" y="62"/>
                    </a:cubicBezTo>
                    <a:cubicBezTo>
                      <a:pt x="35" y="61"/>
                      <a:pt x="35" y="64"/>
                      <a:pt x="33" y="64"/>
                    </a:cubicBezTo>
                    <a:cubicBezTo>
                      <a:pt x="32" y="64"/>
                      <a:pt x="33" y="69"/>
                      <a:pt x="35" y="70"/>
                    </a:cubicBezTo>
                    <a:cubicBezTo>
                      <a:pt x="37" y="71"/>
                      <a:pt x="36" y="74"/>
                      <a:pt x="34" y="75"/>
                    </a:cubicBezTo>
                    <a:cubicBezTo>
                      <a:pt x="33" y="76"/>
                      <a:pt x="34" y="79"/>
                      <a:pt x="33" y="80"/>
                    </a:cubicBezTo>
                    <a:cubicBezTo>
                      <a:pt x="31" y="81"/>
                      <a:pt x="37" y="92"/>
                      <a:pt x="37" y="97"/>
                    </a:cubicBezTo>
                    <a:cubicBezTo>
                      <a:pt x="37" y="102"/>
                      <a:pt x="40" y="107"/>
                      <a:pt x="42" y="107"/>
                    </a:cubicBezTo>
                    <a:cubicBezTo>
                      <a:pt x="43" y="107"/>
                      <a:pt x="47" y="108"/>
                      <a:pt x="48" y="109"/>
                    </a:cubicBezTo>
                    <a:cubicBezTo>
                      <a:pt x="49" y="110"/>
                      <a:pt x="51" y="108"/>
                      <a:pt x="52" y="107"/>
                    </a:cubicBezTo>
                    <a:cubicBezTo>
                      <a:pt x="52" y="106"/>
                      <a:pt x="54" y="104"/>
                      <a:pt x="56" y="101"/>
                    </a:cubicBezTo>
                    <a:cubicBezTo>
                      <a:pt x="57" y="99"/>
                      <a:pt x="60" y="89"/>
                      <a:pt x="60" y="87"/>
                    </a:cubicBezTo>
                    <a:cubicBezTo>
                      <a:pt x="61" y="86"/>
                      <a:pt x="66" y="87"/>
                      <a:pt x="67" y="86"/>
                    </a:cubicBezTo>
                    <a:cubicBezTo>
                      <a:pt x="68" y="86"/>
                      <a:pt x="71" y="83"/>
                      <a:pt x="72" y="82"/>
                    </a:cubicBezTo>
                    <a:cubicBezTo>
                      <a:pt x="73" y="82"/>
                      <a:pt x="80" y="79"/>
                      <a:pt x="82" y="77"/>
                    </a:cubicBezTo>
                    <a:cubicBezTo>
                      <a:pt x="84" y="76"/>
                      <a:pt x="88" y="70"/>
                      <a:pt x="89" y="68"/>
                    </a:cubicBezTo>
                    <a:cubicBezTo>
                      <a:pt x="91" y="67"/>
                      <a:pt x="88" y="67"/>
                      <a:pt x="86" y="66"/>
                    </a:cubicBezTo>
                    <a:cubicBezTo>
                      <a:pt x="84" y="65"/>
                      <a:pt x="85" y="63"/>
                      <a:pt x="86" y="63"/>
                    </a:cubicBezTo>
                    <a:cubicBezTo>
                      <a:pt x="86" y="62"/>
                      <a:pt x="92" y="64"/>
                      <a:pt x="94" y="65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63"/>
              <p:cNvSpPr>
                <a:spLocks/>
              </p:cNvSpPr>
              <p:nvPr/>
            </p:nvSpPr>
            <p:spPr bwMode="auto">
              <a:xfrm>
                <a:off x="2740026" y="2887663"/>
                <a:ext cx="71438" cy="104775"/>
              </a:xfrm>
              <a:custGeom>
                <a:avLst/>
                <a:gdLst>
                  <a:gd name="T0" fmla="*/ 15 w 19"/>
                  <a:gd name="T1" fmla="*/ 1 h 28"/>
                  <a:gd name="T2" fmla="*/ 9 w 19"/>
                  <a:gd name="T3" fmla="*/ 4 h 28"/>
                  <a:gd name="T4" fmla="*/ 3 w 19"/>
                  <a:gd name="T5" fmla="*/ 4 h 28"/>
                  <a:gd name="T6" fmla="*/ 1 w 19"/>
                  <a:gd name="T7" fmla="*/ 10 h 28"/>
                  <a:gd name="T8" fmla="*/ 3 w 19"/>
                  <a:gd name="T9" fmla="*/ 16 h 28"/>
                  <a:gd name="T10" fmla="*/ 10 w 19"/>
                  <a:gd name="T11" fmla="*/ 15 h 28"/>
                  <a:gd name="T12" fmla="*/ 9 w 19"/>
                  <a:gd name="T13" fmla="*/ 20 h 28"/>
                  <a:gd name="T14" fmla="*/ 11 w 19"/>
                  <a:gd name="T15" fmla="*/ 24 h 28"/>
                  <a:gd name="T16" fmla="*/ 16 w 19"/>
                  <a:gd name="T17" fmla="*/ 28 h 28"/>
                  <a:gd name="T18" fmla="*/ 19 w 19"/>
                  <a:gd name="T19" fmla="*/ 24 h 28"/>
                  <a:gd name="T20" fmla="*/ 19 w 19"/>
                  <a:gd name="T21" fmla="*/ 7 h 28"/>
                  <a:gd name="T22" fmla="*/ 19 w 19"/>
                  <a:gd name="T23" fmla="*/ 7 h 28"/>
                  <a:gd name="T24" fmla="*/ 15 w 19"/>
                  <a:gd name="T25" fmla="*/ 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" h="28">
                    <a:moveTo>
                      <a:pt x="15" y="1"/>
                    </a:moveTo>
                    <a:cubicBezTo>
                      <a:pt x="13" y="0"/>
                      <a:pt x="9" y="3"/>
                      <a:pt x="9" y="4"/>
                    </a:cubicBezTo>
                    <a:cubicBezTo>
                      <a:pt x="10" y="5"/>
                      <a:pt x="6" y="2"/>
                      <a:pt x="3" y="4"/>
                    </a:cubicBezTo>
                    <a:cubicBezTo>
                      <a:pt x="0" y="5"/>
                      <a:pt x="0" y="10"/>
                      <a:pt x="1" y="10"/>
                    </a:cubicBezTo>
                    <a:cubicBezTo>
                      <a:pt x="2" y="11"/>
                      <a:pt x="3" y="15"/>
                      <a:pt x="3" y="16"/>
                    </a:cubicBezTo>
                    <a:cubicBezTo>
                      <a:pt x="3" y="16"/>
                      <a:pt x="8" y="16"/>
                      <a:pt x="10" y="15"/>
                    </a:cubicBezTo>
                    <a:cubicBezTo>
                      <a:pt x="11" y="14"/>
                      <a:pt x="11" y="18"/>
                      <a:pt x="9" y="20"/>
                    </a:cubicBezTo>
                    <a:cubicBezTo>
                      <a:pt x="8" y="21"/>
                      <a:pt x="10" y="24"/>
                      <a:pt x="11" y="24"/>
                    </a:cubicBezTo>
                    <a:cubicBezTo>
                      <a:pt x="13" y="24"/>
                      <a:pt x="15" y="28"/>
                      <a:pt x="16" y="28"/>
                    </a:cubicBezTo>
                    <a:cubicBezTo>
                      <a:pt x="17" y="28"/>
                      <a:pt x="18" y="26"/>
                      <a:pt x="19" y="24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7"/>
                      <a:pt x="17" y="2"/>
                      <a:pt x="15" y="1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64"/>
              <p:cNvSpPr>
                <a:spLocks/>
              </p:cNvSpPr>
              <p:nvPr/>
            </p:nvSpPr>
            <p:spPr bwMode="auto">
              <a:xfrm>
                <a:off x="2590801" y="3302000"/>
                <a:ext cx="30163" cy="36513"/>
              </a:xfrm>
              <a:custGeom>
                <a:avLst/>
                <a:gdLst>
                  <a:gd name="T0" fmla="*/ 5 w 8"/>
                  <a:gd name="T1" fmla="*/ 10 h 10"/>
                  <a:gd name="T2" fmla="*/ 8 w 8"/>
                  <a:gd name="T3" fmla="*/ 7 h 10"/>
                  <a:gd name="T4" fmla="*/ 5 w 8"/>
                  <a:gd name="T5" fmla="*/ 0 h 10"/>
                  <a:gd name="T6" fmla="*/ 1 w 8"/>
                  <a:gd name="T7" fmla="*/ 4 h 10"/>
                  <a:gd name="T8" fmla="*/ 0 w 8"/>
                  <a:gd name="T9" fmla="*/ 9 h 10"/>
                  <a:gd name="T10" fmla="*/ 5 w 8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5" y="10"/>
                    </a:moveTo>
                    <a:cubicBezTo>
                      <a:pt x="7" y="10"/>
                      <a:pt x="8" y="8"/>
                      <a:pt x="8" y="7"/>
                    </a:cubicBezTo>
                    <a:cubicBezTo>
                      <a:pt x="8" y="6"/>
                      <a:pt x="6" y="0"/>
                      <a:pt x="5" y="0"/>
                    </a:cubicBezTo>
                    <a:cubicBezTo>
                      <a:pt x="4" y="0"/>
                      <a:pt x="2" y="4"/>
                      <a:pt x="1" y="4"/>
                    </a:cubicBezTo>
                    <a:cubicBezTo>
                      <a:pt x="0" y="3"/>
                      <a:pt x="0" y="7"/>
                      <a:pt x="0" y="9"/>
                    </a:cubicBezTo>
                    <a:cubicBezTo>
                      <a:pt x="0" y="10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65"/>
              <p:cNvSpPr>
                <a:spLocks/>
              </p:cNvSpPr>
              <p:nvPr/>
            </p:nvSpPr>
            <p:spPr bwMode="auto">
              <a:xfrm>
                <a:off x="2563813" y="3124200"/>
                <a:ext cx="79375" cy="60325"/>
              </a:xfrm>
              <a:custGeom>
                <a:avLst/>
                <a:gdLst>
                  <a:gd name="T0" fmla="*/ 7 w 21"/>
                  <a:gd name="T1" fmla="*/ 13 h 16"/>
                  <a:gd name="T2" fmla="*/ 11 w 21"/>
                  <a:gd name="T3" fmla="*/ 15 h 16"/>
                  <a:gd name="T4" fmla="*/ 18 w 21"/>
                  <a:gd name="T5" fmla="*/ 13 h 16"/>
                  <a:gd name="T6" fmla="*/ 20 w 21"/>
                  <a:gd name="T7" fmla="*/ 5 h 16"/>
                  <a:gd name="T8" fmla="*/ 12 w 21"/>
                  <a:gd name="T9" fmla="*/ 3 h 16"/>
                  <a:gd name="T10" fmla="*/ 4 w 21"/>
                  <a:gd name="T11" fmla="*/ 1 h 16"/>
                  <a:gd name="T12" fmla="*/ 1 w 21"/>
                  <a:gd name="T13" fmla="*/ 5 h 16"/>
                  <a:gd name="T14" fmla="*/ 3 w 21"/>
                  <a:gd name="T15" fmla="*/ 6 h 16"/>
                  <a:gd name="T16" fmla="*/ 2 w 21"/>
                  <a:gd name="T17" fmla="*/ 10 h 16"/>
                  <a:gd name="T18" fmla="*/ 7 w 21"/>
                  <a:gd name="T19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">
                    <a:moveTo>
                      <a:pt x="7" y="13"/>
                    </a:moveTo>
                    <a:cubicBezTo>
                      <a:pt x="7" y="15"/>
                      <a:pt x="9" y="16"/>
                      <a:pt x="11" y="15"/>
                    </a:cubicBezTo>
                    <a:cubicBezTo>
                      <a:pt x="13" y="15"/>
                      <a:pt x="17" y="13"/>
                      <a:pt x="18" y="13"/>
                    </a:cubicBezTo>
                    <a:cubicBezTo>
                      <a:pt x="20" y="13"/>
                      <a:pt x="21" y="6"/>
                      <a:pt x="20" y="5"/>
                    </a:cubicBezTo>
                    <a:cubicBezTo>
                      <a:pt x="19" y="3"/>
                      <a:pt x="13" y="3"/>
                      <a:pt x="12" y="3"/>
                    </a:cubicBezTo>
                    <a:cubicBezTo>
                      <a:pt x="10" y="3"/>
                      <a:pt x="5" y="2"/>
                      <a:pt x="4" y="1"/>
                    </a:cubicBezTo>
                    <a:cubicBezTo>
                      <a:pt x="4" y="0"/>
                      <a:pt x="3" y="4"/>
                      <a:pt x="1" y="5"/>
                    </a:cubicBezTo>
                    <a:cubicBezTo>
                      <a:pt x="0" y="6"/>
                      <a:pt x="2" y="7"/>
                      <a:pt x="3" y="6"/>
                    </a:cubicBezTo>
                    <a:cubicBezTo>
                      <a:pt x="3" y="6"/>
                      <a:pt x="3" y="9"/>
                      <a:pt x="2" y="10"/>
                    </a:cubicBezTo>
                    <a:cubicBezTo>
                      <a:pt x="1" y="11"/>
                      <a:pt x="6" y="11"/>
                      <a:pt x="7" y="13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66"/>
              <p:cNvSpPr>
                <a:spLocks/>
              </p:cNvSpPr>
              <p:nvPr/>
            </p:nvSpPr>
            <p:spPr bwMode="auto">
              <a:xfrm>
                <a:off x="2055813" y="3162300"/>
                <a:ext cx="53975" cy="33338"/>
              </a:xfrm>
              <a:custGeom>
                <a:avLst/>
                <a:gdLst>
                  <a:gd name="T0" fmla="*/ 1 w 14"/>
                  <a:gd name="T1" fmla="*/ 3 h 9"/>
                  <a:gd name="T2" fmla="*/ 3 w 14"/>
                  <a:gd name="T3" fmla="*/ 9 h 9"/>
                  <a:gd name="T4" fmla="*/ 10 w 14"/>
                  <a:gd name="T5" fmla="*/ 3 h 9"/>
                  <a:gd name="T6" fmla="*/ 14 w 14"/>
                  <a:gd name="T7" fmla="*/ 5 h 9"/>
                  <a:gd name="T8" fmla="*/ 6 w 14"/>
                  <a:gd name="T9" fmla="*/ 0 h 9"/>
                  <a:gd name="T10" fmla="*/ 1 w 14"/>
                  <a:gd name="T1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9">
                    <a:moveTo>
                      <a:pt x="1" y="3"/>
                    </a:moveTo>
                    <a:cubicBezTo>
                      <a:pt x="0" y="4"/>
                      <a:pt x="1" y="9"/>
                      <a:pt x="3" y="9"/>
                    </a:cubicBezTo>
                    <a:cubicBezTo>
                      <a:pt x="5" y="9"/>
                      <a:pt x="8" y="2"/>
                      <a:pt x="10" y="3"/>
                    </a:cubicBezTo>
                    <a:cubicBezTo>
                      <a:pt x="13" y="5"/>
                      <a:pt x="14" y="5"/>
                      <a:pt x="14" y="5"/>
                    </a:cubicBezTo>
                    <a:cubicBezTo>
                      <a:pt x="13" y="4"/>
                      <a:pt x="7" y="1"/>
                      <a:pt x="6" y="0"/>
                    </a:cubicBezTo>
                    <a:cubicBezTo>
                      <a:pt x="5" y="0"/>
                      <a:pt x="2" y="2"/>
                      <a:pt x="1" y="3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7"/>
              <p:cNvSpPr>
                <a:spLocks/>
              </p:cNvSpPr>
              <p:nvPr/>
            </p:nvSpPr>
            <p:spPr bwMode="auto">
              <a:xfrm>
                <a:off x="2151063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2 h 3"/>
                  <a:gd name="T4" fmla="*/ 4 w 6"/>
                  <a:gd name="T5" fmla="*/ 0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2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3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8"/>
              <p:cNvSpPr>
                <a:spLocks/>
              </p:cNvSpPr>
              <p:nvPr/>
            </p:nvSpPr>
            <p:spPr bwMode="auto">
              <a:xfrm>
                <a:off x="2003426" y="3703638"/>
                <a:ext cx="136525" cy="60325"/>
              </a:xfrm>
              <a:custGeom>
                <a:avLst/>
                <a:gdLst>
                  <a:gd name="T0" fmla="*/ 21 w 36"/>
                  <a:gd name="T1" fmla="*/ 9 h 16"/>
                  <a:gd name="T2" fmla="*/ 23 w 36"/>
                  <a:gd name="T3" fmla="*/ 13 h 16"/>
                  <a:gd name="T4" fmla="*/ 29 w 36"/>
                  <a:gd name="T5" fmla="*/ 16 h 16"/>
                  <a:gd name="T6" fmla="*/ 34 w 36"/>
                  <a:gd name="T7" fmla="*/ 14 h 16"/>
                  <a:gd name="T8" fmla="*/ 30 w 36"/>
                  <a:gd name="T9" fmla="*/ 8 h 16"/>
                  <a:gd name="T10" fmla="*/ 24 w 36"/>
                  <a:gd name="T11" fmla="*/ 5 h 16"/>
                  <a:gd name="T12" fmla="*/ 18 w 36"/>
                  <a:gd name="T13" fmla="*/ 1 h 16"/>
                  <a:gd name="T14" fmla="*/ 7 w 36"/>
                  <a:gd name="T15" fmla="*/ 0 h 16"/>
                  <a:gd name="T16" fmla="*/ 0 w 36"/>
                  <a:gd name="T17" fmla="*/ 3 h 16"/>
                  <a:gd name="T18" fmla="*/ 6 w 36"/>
                  <a:gd name="T19" fmla="*/ 4 h 16"/>
                  <a:gd name="T20" fmla="*/ 15 w 36"/>
                  <a:gd name="T21" fmla="*/ 7 h 16"/>
                  <a:gd name="T22" fmla="*/ 21 w 36"/>
                  <a:gd name="T23" fmla="*/ 9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" h="16">
                    <a:moveTo>
                      <a:pt x="21" y="9"/>
                    </a:moveTo>
                    <a:cubicBezTo>
                      <a:pt x="23" y="8"/>
                      <a:pt x="22" y="12"/>
                      <a:pt x="23" y="13"/>
                    </a:cubicBezTo>
                    <a:cubicBezTo>
                      <a:pt x="23" y="14"/>
                      <a:pt x="28" y="15"/>
                      <a:pt x="29" y="16"/>
                    </a:cubicBezTo>
                    <a:cubicBezTo>
                      <a:pt x="30" y="16"/>
                      <a:pt x="32" y="14"/>
                      <a:pt x="34" y="14"/>
                    </a:cubicBezTo>
                    <a:cubicBezTo>
                      <a:pt x="36" y="15"/>
                      <a:pt x="33" y="8"/>
                      <a:pt x="30" y="8"/>
                    </a:cubicBezTo>
                    <a:cubicBezTo>
                      <a:pt x="27" y="8"/>
                      <a:pt x="25" y="5"/>
                      <a:pt x="24" y="5"/>
                    </a:cubicBezTo>
                    <a:cubicBezTo>
                      <a:pt x="23" y="4"/>
                      <a:pt x="19" y="2"/>
                      <a:pt x="18" y="1"/>
                    </a:cubicBezTo>
                    <a:cubicBezTo>
                      <a:pt x="17" y="1"/>
                      <a:pt x="9" y="0"/>
                      <a:pt x="7" y="0"/>
                    </a:cubicBezTo>
                    <a:cubicBezTo>
                      <a:pt x="4" y="0"/>
                      <a:pt x="1" y="3"/>
                      <a:pt x="0" y="3"/>
                    </a:cubicBezTo>
                    <a:cubicBezTo>
                      <a:pt x="0" y="4"/>
                      <a:pt x="5" y="5"/>
                      <a:pt x="6" y="4"/>
                    </a:cubicBezTo>
                    <a:cubicBezTo>
                      <a:pt x="7" y="4"/>
                      <a:pt x="14" y="5"/>
                      <a:pt x="15" y="7"/>
                    </a:cubicBezTo>
                    <a:cubicBezTo>
                      <a:pt x="16" y="8"/>
                      <a:pt x="19" y="9"/>
                      <a:pt x="21" y="9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9"/>
              <p:cNvSpPr>
                <a:spLocks/>
              </p:cNvSpPr>
              <p:nvPr/>
            </p:nvSpPr>
            <p:spPr bwMode="auto">
              <a:xfrm>
                <a:off x="2052638" y="3752850"/>
                <a:ext cx="22225" cy="11113"/>
              </a:xfrm>
              <a:custGeom>
                <a:avLst/>
                <a:gdLst>
                  <a:gd name="T0" fmla="*/ 0 w 6"/>
                  <a:gd name="T1" fmla="*/ 2 h 3"/>
                  <a:gd name="T2" fmla="*/ 5 w 6"/>
                  <a:gd name="T3" fmla="*/ 3 h 3"/>
                  <a:gd name="T4" fmla="*/ 5 w 6"/>
                  <a:gd name="T5" fmla="*/ 1 h 3"/>
                  <a:gd name="T6" fmla="*/ 0 w 6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">
                    <a:moveTo>
                      <a:pt x="0" y="2"/>
                    </a:moveTo>
                    <a:cubicBezTo>
                      <a:pt x="0" y="3"/>
                      <a:pt x="4" y="3"/>
                      <a:pt x="5" y="3"/>
                    </a:cubicBezTo>
                    <a:cubicBezTo>
                      <a:pt x="6" y="3"/>
                      <a:pt x="6" y="2"/>
                      <a:pt x="5" y="1"/>
                    </a:cubicBezTo>
                    <a:cubicBezTo>
                      <a:pt x="4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70"/>
              <p:cNvSpPr>
                <a:spLocks/>
              </p:cNvSpPr>
              <p:nvPr/>
            </p:nvSpPr>
            <p:spPr bwMode="auto">
              <a:xfrm>
                <a:off x="2052638" y="3681413"/>
                <a:ext cx="15875" cy="14288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2 h 4"/>
                  <a:gd name="T4" fmla="*/ 2 w 4"/>
                  <a:gd name="T5" fmla="*/ 4 h 4"/>
                  <a:gd name="T6" fmla="*/ 2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" y="4"/>
                      <a:pt x="4" y="1"/>
                      <a:pt x="2" y="0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71"/>
              <p:cNvSpPr>
                <a:spLocks/>
              </p:cNvSpPr>
              <p:nvPr/>
            </p:nvSpPr>
            <p:spPr bwMode="auto">
              <a:xfrm>
                <a:off x="2082801" y="3676650"/>
                <a:ext cx="11113" cy="19050"/>
              </a:xfrm>
              <a:custGeom>
                <a:avLst/>
                <a:gdLst>
                  <a:gd name="T0" fmla="*/ 3 w 3"/>
                  <a:gd name="T1" fmla="*/ 2 h 5"/>
                  <a:gd name="T2" fmla="*/ 0 w 3"/>
                  <a:gd name="T3" fmla="*/ 0 h 5"/>
                  <a:gd name="T4" fmla="*/ 0 w 3"/>
                  <a:gd name="T5" fmla="*/ 3 h 5"/>
                  <a:gd name="T6" fmla="*/ 3 w 3"/>
                  <a:gd name="T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5">
                    <a:moveTo>
                      <a:pt x="3" y="2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5"/>
                      <a:pt x="3" y="3"/>
                      <a:pt x="3" y="2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72"/>
              <p:cNvSpPr>
                <a:spLocks/>
              </p:cNvSpPr>
              <p:nvPr/>
            </p:nvSpPr>
            <p:spPr bwMode="auto">
              <a:xfrm>
                <a:off x="2097088" y="3695700"/>
                <a:ext cx="26988" cy="26988"/>
              </a:xfrm>
              <a:custGeom>
                <a:avLst/>
                <a:gdLst>
                  <a:gd name="T0" fmla="*/ 5 w 7"/>
                  <a:gd name="T1" fmla="*/ 6 h 7"/>
                  <a:gd name="T2" fmla="*/ 6 w 7"/>
                  <a:gd name="T3" fmla="*/ 4 h 7"/>
                  <a:gd name="T4" fmla="*/ 2 w 7"/>
                  <a:gd name="T5" fmla="*/ 0 h 7"/>
                  <a:gd name="T6" fmla="*/ 0 w 7"/>
                  <a:gd name="T7" fmla="*/ 3 h 7"/>
                  <a:gd name="T8" fmla="*/ 2 w 7"/>
                  <a:gd name="T9" fmla="*/ 5 h 7"/>
                  <a:gd name="T10" fmla="*/ 5 w 7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5" y="6"/>
                    </a:moveTo>
                    <a:cubicBezTo>
                      <a:pt x="7" y="6"/>
                      <a:pt x="7" y="4"/>
                      <a:pt x="6" y="4"/>
                    </a:cubicBezTo>
                    <a:cubicBezTo>
                      <a:pt x="5" y="4"/>
                      <a:pt x="3" y="1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2" y="4"/>
                      <a:pt x="4" y="7"/>
                      <a:pt x="5" y="6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73"/>
              <p:cNvSpPr>
                <a:spLocks/>
              </p:cNvSpPr>
              <p:nvPr/>
            </p:nvSpPr>
            <p:spPr bwMode="auto">
              <a:xfrm>
                <a:off x="2151063" y="2978150"/>
                <a:ext cx="6350" cy="3175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0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D1E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74"/>
              <p:cNvSpPr>
                <a:spLocks/>
              </p:cNvSpPr>
              <p:nvPr/>
            </p:nvSpPr>
            <p:spPr bwMode="auto">
              <a:xfrm>
                <a:off x="2270126" y="3330575"/>
                <a:ext cx="7938" cy="476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D1E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75"/>
              <p:cNvSpPr>
                <a:spLocks/>
              </p:cNvSpPr>
              <p:nvPr/>
            </p:nvSpPr>
            <p:spPr bwMode="auto">
              <a:xfrm>
                <a:off x="3808413" y="4673600"/>
                <a:ext cx="146050" cy="149225"/>
              </a:xfrm>
              <a:custGeom>
                <a:avLst/>
                <a:gdLst>
                  <a:gd name="T0" fmla="*/ 47 w 92"/>
                  <a:gd name="T1" fmla="*/ 0 h 94"/>
                  <a:gd name="T2" fmla="*/ 40 w 92"/>
                  <a:gd name="T3" fmla="*/ 40 h 94"/>
                  <a:gd name="T4" fmla="*/ 0 w 92"/>
                  <a:gd name="T5" fmla="*/ 47 h 94"/>
                  <a:gd name="T6" fmla="*/ 40 w 92"/>
                  <a:gd name="T7" fmla="*/ 54 h 94"/>
                  <a:gd name="T8" fmla="*/ 47 w 92"/>
                  <a:gd name="T9" fmla="*/ 94 h 94"/>
                  <a:gd name="T10" fmla="*/ 52 w 92"/>
                  <a:gd name="T11" fmla="*/ 54 h 94"/>
                  <a:gd name="T12" fmla="*/ 92 w 92"/>
                  <a:gd name="T13" fmla="*/ 47 h 94"/>
                  <a:gd name="T14" fmla="*/ 52 w 92"/>
                  <a:gd name="T15" fmla="*/ 40 h 94"/>
                  <a:gd name="T16" fmla="*/ 47 w 92"/>
                  <a:gd name="T1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94">
                    <a:moveTo>
                      <a:pt x="47" y="0"/>
                    </a:moveTo>
                    <a:lnTo>
                      <a:pt x="40" y="40"/>
                    </a:lnTo>
                    <a:lnTo>
                      <a:pt x="0" y="47"/>
                    </a:lnTo>
                    <a:lnTo>
                      <a:pt x="40" y="54"/>
                    </a:lnTo>
                    <a:lnTo>
                      <a:pt x="47" y="94"/>
                    </a:lnTo>
                    <a:lnTo>
                      <a:pt x="52" y="54"/>
                    </a:lnTo>
                    <a:lnTo>
                      <a:pt x="92" y="47"/>
                    </a:lnTo>
                    <a:lnTo>
                      <a:pt x="52" y="40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76"/>
              <p:cNvSpPr>
                <a:spLocks/>
              </p:cNvSpPr>
              <p:nvPr/>
            </p:nvSpPr>
            <p:spPr bwMode="auto">
              <a:xfrm>
                <a:off x="1571626" y="2301875"/>
                <a:ext cx="585788" cy="588963"/>
              </a:xfrm>
              <a:custGeom>
                <a:avLst/>
                <a:gdLst>
                  <a:gd name="T0" fmla="*/ 11 w 156"/>
                  <a:gd name="T1" fmla="*/ 145 h 157"/>
                  <a:gd name="T2" fmla="*/ 11 w 156"/>
                  <a:gd name="T3" fmla="*/ 145 h 157"/>
                  <a:gd name="T4" fmla="*/ 53 w 156"/>
                  <a:gd name="T5" fmla="*/ 145 h 157"/>
                  <a:gd name="T6" fmla="*/ 144 w 156"/>
                  <a:gd name="T7" fmla="*/ 54 h 157"/>
                  <a:gd name="T8" fmla="*/ 144 w 156"/>
                  <a:gd name="T9" fmla="*/ 12 h 157"/>
                  <a:gd name="T10" fmla="*/ 144 w 156"/>
                  <a:gd name="T11" fmla="*/ 12 h 157"/>
                  <a:gd name="T12" fmla="*/ 102 w 156"/>
                  <a:gd name="T13" fmla="*/ 12 h 157"/>
                  <a:gd name="T14" fmla="*/ 11 w 156"/>
                  <a:gd name="T15" fmla="*/ 103 h 157"/>
                  <a:gd name="T16" fmla="*/ 11 w 156"/>
                  <a:gd name="T17" fmla="*/ 14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6" h="157">
                    <a:moveTo>
                      <a:pt x="11" y="145"/>
                    </a:moveTo>
                    <a:cubicBezTo>
                      <a:pt x="11" y="145"/>
                      <a:pt x="11" y="145"/>
                      <a:pt x="11" y="145"/>
                    </a:cubicBezTo>
                    <a:cubicBezTo>
                      <a:pt x="23" y="157"/>
                      <a:pt x="42" y="157"/>
                      <a:pt x="53" y="145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56" y="42"/>
                      <a:pt x="156" y="23"/>
                      <a:pt x="144" y="12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32" y="0"/>
                      <a:pt x="113" y="0"/>
                      <a:pt x="102" y="1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0" y="115"/>
                      <a:pt x="0" y="134"/>
                      <a:pt x="11" y="145"/>
                    </a:cubicBez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77"/>
              <p:cNvSpPr>
                <a:spLocks/>
              </p:cNvSpPr>
              <p:nvPr/>
            </p:nvSpPr>
            <p:spPr bwMode="auto">
              <a:xfrm>
                <a:off x="1646238" y="2425700"/>
                <a:ext cx="436563" cy="434975"/>
              </a:xfrm>
              <a:custGeom>
                <a:avLst/>
                <a:gdLst>
                  <a:gd name="T0" fmla="*/ 4 w 116"/>
                  <a:gd name="T1" fmla="*/ 112 h 116"/>
                  <a:gd name="T2" fmla="*/ 20 w 116"/>
                  <a:gd name="T3" fmla="*/ 111 h 116"/>
                  <a:gd name="T4" fmla="*/ 111 w 116"/>
                  <a:gd name="T5" fmla="*/ 20 h 116"/>
                  <a:gd name="T6" fmla="*/ 111 w 116"/>
                  <a:gd name="T7" fmla="*/ 4 h 116"/>
                  <a:gd name="T8" fmla="*/ 95 w 116"/>
                  <a:gd name="T9" fmla="*/ 4 h 116"/>
                  <a:gd name="T10" fmla="*/ 4 w 116"/>
                  <a:gd name="T11" fmla="*/ 95 h 116"/>
                  <a:gd name="T12" fmla="*/ 4 w 116"/>
                  <a:gd name="T13" fmla="*/ 11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" h="116">
                    <a:moveTo>
                      <a:pt x="4" y="112"/>
                    </a:moveTo>
                    <a:cubicBezTo>
                      <a:pt x="9" y="116"/>
                      <a:pt x="16" y="116"/>
                      <a:pt x="20" y="111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16" y="16"/>
                      <a:pt x="116" y="9"/>
                      <a:pt x="111" y="4"/>
                    </a:cubicBezTo>
                    <a:cubicBezTo>
                      <a:pt x="107" y="0"/>
                      <a:pt x="99" y="0"/>
                      <a:pt x="95" y="4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0" y="100"/>
                      <a:pt x="0" y="107"/>
                      <a:pt x="4" y="112"/>
                    </a:cubicBez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78"/>
              <p:cNvSpPr>
                <a:spLocks/>
              </p:cNvSpPr>
              <p:nvPr/>
            </p:nvSpPr>
            <p:spPr bwMode="auto">
              <a:xfrm>
                <a:off x="2030413" y="1549400"/>
                <a:ext cx="876300" cy="876300"/>
              </a:xfrm>
              <a:custGeom>
                <a:avLst/>
                <a:gdLst>
                  <a:gd name="T0" fmla="*/ 35 w 233"/>
                  <a:gd name="T1" fmla="*/ 199 h 233"/>
                  <a:gd name="T2" fmla="*/ 35 w 233"/>
                  <a:gd name="T3" fmla="*/ 199 h 233"/>
                  <a:gd name="T4" fmla="*/ 117 w 233"/>
                  <a:gd name="T5" fmla="*/ 233 h 233"/>
                  <a:gd name="T6" fmla="*/ 233 w 233"/>
                  <a:gd name="T7" fmla="*/ 116 h 233"/>
                  <a:gd name="T8" fmla="*/ 199 w 233"/>
                  <a:gd name="T9" fmla="*/ 34 h 233"/>
                  <a:gd name="T10" fmla="*/ 117 w 233"/>
                  <a:gd name="T11" fmla="*/ 0 h 233"/>
                  <a:gd name="T12" fmla="*/ 35 w 233"/>
                  <a:gd name="T13" fmla="*/ 35 h 233"/>
                  <a:gd name="T14" fmla="*/ 1 w 233"/>
                  <a:gd name="T15" fmla="*/ 117 h 233"/>
                  <a:gd name="T16" fmla="*/ 35 w 233"/>
                  <a:gd name="T17" fmla="*/ 19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3" h="233">
                    <a:moveTo>
                      <a:pt x="35" y="199"/>
                    </a:moveTo>
                    <a:cubicBezTo>
                      <a:pt x="35" y="199"/>
                      <a:pt x="35" y="199"/>
                      <a:pt x="35" y="199"/>
                    </a:cubicBezTo>
                    <a:cubicBezTo>
                      <a:pt x="57" y="221"/>
                      <a:pt x="86" y="233"/>
                      <a:pt x="117" y="233"/>
                    </a:cubicBezTo>
                    <a:cubicBezTo>
                      <a:pt x="181" y="233"/>
                      <a:pt x="233" y="181"/>
                      <a:pt x="233" y="116"/>
                    </a:cubicBezTo>
                    <a:cubicBezTo>
                      <a:pt x="233" y="85"/>
                      <a:pt x="221" y="56"/>
                      <a:pt x="199" y="34"/>
                    </a:cubicBezTo>
                    <a:cubicBezTo>
                      <a:pt x="177" y="12"/>
                      <a:pt x="148" y="0"/>
                      <a:pt x="117" y="0"/>
                    </a:cubicBezTo>
                    <a:cubicBezTo>
                      <a:pt x="86" y="0"/>
                      <a:pt x="56" y="13"/>
                      <a:pt x="35" y="35"/>
                    </a:cubicBezTo>
                    <a:cubicBezTo>
                      <a:pt x="13" y="57"/>
                      <a:pt x="0" y="86"/>
                      <a:pt x="1" y="117"/>
                    </a:cubicBezTo>
                    <a:cubicBezTo>
                      <a:pt x="1" y="148"/>
                      <a:pt x="13" y="177"/>
                      <a:pt x="35" y="199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79"/>
              <p:cNvSpPr>
                <a:spLocks/>
              </p:cNvSpPr>
              <p:nvPr/>
            </p:nvSpPr>
            <p:spPr bwMode="auto">
              <a:xfrm>
                <a:off x="2470151" y="1576388"/>
                <a:ext cx="412750" cy="822325"/>
              </a:xfrm>
              <a:custGeom>
                <a:avLst/>
                <a:gdLst>
                  <a:gd name="T0" fmla="*/ 0 w 110"/>
                  <a:gd name="T1" fmla="*/ 219 h 219"/>
                  <a:gd name="T2" fmla="*/ 0 w 110"/>
                  <a:gd name="T3" fmla="*/ 205 h 219"/>
                  <a:gd name="T4" fmla="*/ 95 w 110"/>
                  <a:gd name="T5" fmla="*/ 109 h 219"/>
                  <a:gd name="T6" fmla="*/ 67 w 110"/>
                  <a:gd name="T7" fmla="*/ 42 h 219"/>
                  <a:gd name="T8" fmla="*/ 0 w 110"/>
                  <a:gd name="T9" fmla="*/ 15 h 219"/>
                  <a:gd name="T10" fmla="*/ 0 w 110"/>
                  <a:gd name="T11" fmla="*/ 15 h 219"/>
                  <a:gd name="T12" fmla="*/ 0 w 110"/>
                  <a:gd name="T13" fmla="*/ 0 h 219"/>
                  <a:gd name="T14" fmla="*/ 0 w 110"/>
                  <a:gd name="T15" fmla="*/ 0 h 219"/>
                  <a:gd name="T16" fmla="*/ 77 w 110"/>
                  <a:gd name="T17" fmla="*/ 32 h 219"/>
                  <a:gd name="T18" fmla="*/ 110 w 110"/>
                  <a:gd name="T19" fmla="*/ 109 h 219"/>
                  <a:gd name="T20" fmla="*/ 0 w 110"/>
                  <a:gd name="T21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219">
                    <a:moveTo>
                      <a:pt x="0" y="219"/>
                    </a:moveTo>
                    <a:cubicBezTo>
                      <a:pt x="0" y="205"/>
                      <a:pt x="0" y="205"/>
                      <a:pt x="0" y="205"/>
                    </a:cubicBezTo>
                    <a:cubicBezTo>
                      <a:pt x="52" y="205"/>
                      <a:pt x="95" y="162"/>
                      <a:pt x="95" y="109"/>
                    </a:cubicBezTo>
                    <a:cubicBezTo>
                      <a:pt x="95" y="84"/>
                      <a:pt x="85" y="60"/>
                      <a:pt x="67" y="42"/>
                    </a:cubicBezTo>
                    <a:cubicBezTo>
                      <a:pt x="49" y="24"/>
                      <a:pt x="25" y="15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57" y="11"/>
                      <a:pt x="77" y="32"/>
                    </a:cubicBezTo>
                    <a:cubicBezTo>
                      <a:pt x="98" y="53"/>
                      <a:pt x="110" y="80"/>
                      <a:pt x="110" y="109"/>
                    </a:cubicBezTo>
                    <a:cubicBezTo>
                      <a:pt x="110" y="170"/>
                      <a:pt x="61" y="219"/>
                      <a:pt x="0" y="219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80"/>
              <p:cNvSpPr>
                <a:spLocks/>
              </p:cNvSpPr>
              <p:nvPr/>
            </p:nvSpPr>
            <p:spPr bwMode="auto">
              <a:xfrm>
                <a:off x="2143126" y="1662113"/>
                <a:ext cx="654050" cy="650875"/>
              </a:xfrm>
              <a:custGeom>
                <a:avLst/>
                <a:gdLst>
                  <a:gd name="T0" fmla="*/ 148 w 174"/>
                  <a:gd name="T1" fmla="*/ 25 h 173"/>
                  <a:gd name="T2" fmla="*/ 173 w 174"/>
                  <a:gd name="T3" fmla="*/ 86 h 173"/>
                  <a:gd name="T4" fmla="*/ 87 w 174"/>
                  <a:gd name="T5" fmla="*/ 173 h 173"/>
                  <a:gd name="T6" fmla="*/ 26 w 174"/>
                  <a:gd name="T7" fmla="*/ 148 h 173"/>
                  <a:gd name="T8" fmla="*/ 26 w 174"/>
                  <a:gd name="T9" fmla="*/ 148 h 173"/>
                  <a:gd name="T10" fmla="*/ 0 w 174"/>
                  <a:gd name="T11" fmla="*/ 87 h 173"/>
                  <a:gd name="T12" fmla="*/ 26 w 174"/>
                  <a:gd name="T13" fmla="*/ 26 h 173"/>
                  <a:gd name="T14" fmla="*/ 87 w 174"/>
                  <a:gd name="T15" fmla="*/ 0 h 173"/>
                  <a:gd name="T16" fmla="*/ 148 w 174"/>
                  <a:gd name="T17" fmla="*/ 2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4" h="173">
                    <a:moveTo>
                      <a:pt x="148" y="25"/>
                    </a:moveTo>
                    <a:cubicBezTo>
                      <a:pt x="164" y="42"/>
                      <a:pt x="173" y="63"/>
                      <a:pt x="173" y="86"/>
                    </a:cubicBezTo>
                    <a:cubicBezTo>
                      <a:pt x="174" y="134"/>
                      <a:pt x="135" y="173"/>
                      <a:pt x="87" y="173"/>
                    </a:cubicBezTo>
                    <a:cubicBezTo>
                      <a:pt x="64" y="173"/>
                      <a:pt x="42" y="164"/>
                      <a:pt x="26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9" y="131"/>
                      <a:pt x="0" y="110"/>
                      <a:pt x="0" y="87"/>
                    </a:cubicBezTo>
                    <a:cubicBezTo>
                      <a:pt x="0" y="64"/>
                      <a:pt x="9" y="42"/>
                      <a:pt x="26" y="26"/>
                    </a:cubicBezTo>
                    <a:cubicBezTo>
                      <a:pt x="42" y="9"/>
                      <a:pt x="64" y="0"/>
                      <a:pt x="87" y="0"/>
                    </a:cubicBezTo>
                    <a:cubicBezTo>
                      <a:pt x="110" y="0"/>
                      <a:pt x="132" y="9"/>
                      <a:pt x="148" y="25"/>
                    </a:cubicBez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81"/>
              <p:cNvSpPr>
                <a:spLocks/>
              </p:cNvSpPr>
              <p:nvPr/>
            </p:nvSpPr>
            <p:spPr bwMode="auto">
              <a:xfrm>
                <a:off x="2143126" y="1662113"/>
                <a:ext cx="590550" cy="631825"/>
              </a:xfrm>
              <a:custGeom>
                <a:avLst/>
                <a:gdLst>
                  <a:gd name="T0" fmla="*/ 26 w 157"/>
                  <a:gd name="T1" fmla="*/ 26 h 168"/>
                  <a:gd name="T2" fmla="*/ 87 w 157"/>
                  <a:gd name="T3" fmla="*/ 0 h 168"/>
                  <a:gd name="T4" fmla="*/ 106 w 157"/>
                  <a:gd name="T5" fmla="*/ 2 h 168"/>
                  <a:gd name="T6" fmla="*/ 131 w 157"/>
                  <a:gd name="T7" fmla="*/ 20 h 168"/>
                  <a:gd name="T8" fmla="*/ 157 w 157"/>
                  <a:gd name="T9" fmla="*/ 81 h 168"/>
                  <a:gd name="T10" fmla="*/ 70 w 157"/>
                  <a:gd name="T11" fmla="*/ 168 h 168"/>
                  <a:gd name="T12" fmla="*/ 51 w 157"/>
                  <a:gd name="T13" fmla="*/ 166 h 168"/>
                  <a:gd name="T14" fmla="*/ 26 w 157"/>
                  <a:gd name="T15" fmla="*/ 148 h 168"/>
                  <a:gd name="T16" fmla="*/ 26 w 157"/>
                  <a:gd name="T17" fmla="*/ 148 h 168"/>
                  <a:gd name="T18" fmla="*/ 0 w 157"/>
                  <a:gd name="T19" fmla="*/ 87 h 168"/>
                  <a:gd name="T20" fmla="*/ 26 w 157"/>
                  <a:gd name="T21" fmla="*/ 2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7" h="168">
                    <a:moveTo>
                      <a:pt x="26" y="26"/>
                    </a:moveTo>
                    <a:cubicBezTo>
                      <a:pt x="42" y="9"/>
                      <a:pt x="64" y="0"/>
                      <a:pt x="87" y="0"/>
                    </a:cubicBezTo>
                    <a:cubicBezTo>
                      <a:pt x="93" y="0"/>
                      <a:pt x="100" y="1"/>
                      <a:pt x="106" y="2"/>
                    </a:cubicBezTo>
                    <a:cubicBezTo>
                      <a:pt x="115" y="6"/>
                      <a:pt x="124" y="12"/>
                      <a:pt x="131" y="20"/>
                    </a:cubicBezTo>
                    <a:cubicBezTo>
                      <a:pt x="148" y="36"/>
                      <a:pt x="157" y="58"/>
                      <a:pt x="157" y="81"/>
                    </a:cubicBezTo>
                    <a:cubicBezTo>
                      <a:pt x="157" y="129"/>
                      <a:pt x="118" y="168"/>
                      <a:pt x="70" y="168"/>
                    </a:cubicBezTo>
                    <a:cubicBezTo>
                      <a:pt x="64" y="168"/>
                      <a:pt x="58" y="167"/>
                      <a:pt x="51" y="166"/>
                    </a:cubicBezTo>
                    <a:cubicBezTo>
                      <a:pt x="42" y="161"/>
                      <a:pt x="33" y="155"/>
                      <a:pt x="26" y="148"/>
                    </a:cubicBezTo>
                    <a:cubicBezTo>
                      <a:pt x="26" y="148"/>
                      <a:pt x="26" y="148"/>
                      <a:pt x="26" y="148"/>
                    </a:cubicBezTo>
                    <a:cubicBezTo>
                      <a:pt x="9" y="131"/>
                      <a:pt x="0" y="110"/>
                      <a:pt x="0" y="87"/>
                    </a:cubicBezTo>
                    <a:cubicBezTo>
                      <a:pt x="0" y="64"/>
                      <a:pt x="9" y="42"/>
                      <a:pt x="26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82"/>
              <p:cNvSpPr>
                <a:spLocks/>
              </p:cNvSpPr>
              <p:nvPr/>
            </p:nvSpPr>
            <p:spPr bwMode="auto">
              <a:xfrm>
                <a:off x="2049463" y="2219325"/>
                <a:ext cx="190500" cy="195263"/>
              </a:xfrm>
              <a:custGeom>
                <a:avLst/>
                <a:gdLst>
                  <a:gd name="T0" fmla="*/ 5 w 51"/>
                  <a:gd name="T1" fmla="*/ 46 h 52"/>
                  <a:gd name="T2" fmla="*/ 26 w 51"/>
                  <a:gd name="T3" fmla="*/ 46 h 52"/>
                  <a:gd name="T4" fmla="*/ 45 w 51"/>
                  <a:gd name="T5" fmla="*/ 27 h 52"/>
                  <a:gd name="T6" fmla="*/ 45 w 51"/>
                  <a:gd name="T7" fmla="*/ 6 h 52"/>
                  <a:gd name="T8" fmla="*/ 45 w 51"/>
                  <a:gd name="T9" fmla="*/ 6 h 52"/>
                  <a:gd name="T10" fmla="*/ 24 w 51"/>
                  <a:gd name="T11" fmla="*/ 6 h 52"/>
                  <a:gd name="T12" fmla="*/ 5 w 51"/>
                  <a:gd name="T13" fmla="*/ 25 h 52"/>
                  <a:gd name="T14" fmla="*/ 5 w 51"/>
                  <a:gd name="T15" fmla="*/ 46 h 52"/>
                  <a:gd name="T16" fmla="*/ 5 w 51"/>
                  <a:gd name="T17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52">
                    <a:moveTo>
                      <a:pt x="5" y="46"/>
                    </a:moveTo>
                    <a:cubicBezTo>
                      <a:pt x="11" y="52"/>
                      <a:pt x="21" y="52"/>
                      <a:pt x="26" y="4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1" y="21"/>
                      <a:pt x="51" y="12"/>
                      <a:pt x="45" y="6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39" y="0"/>
                      <a:pt x="30" y="0"/>
                      <a:pt x="24" y="6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0" y="31"/>
                      <a:pt x="0" y="40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83"/>
              <p:cNvSpPr>
                <a:spLocks/>
              </p:cNvSpPr>
              <p:nvPr/>
            </p:nvSpPr>
            <p:spPr bwMode="auto">
              <a:xfrm>
                <a:off x="1390651" y="3744913"/>
                <a:ext cx="677863" cy="519113"/>
              </a:xfrm>
              <a:custGeom>
                <a:avLst/>
                <a:gdLst>
                  <a:gd name="T0" fmla="*/ 170 w 180"/>
                  <a:gd name="T1" fmla="*/ 131 h 138"/>
                  <a:gd name="T2" fmla="*/ 9 w 180"/>
                  <a:gd name="T3" fmla="*/ 131 h 138"/>
                  <a:gd name="T4" fmla="*/ 9 w 180"/>
                  <a:gd name="T5" fmla="*/ 7 h 138"/>
                  <a:gd name="T6" fmla="*/ 170 w 180"/>
                  <a:gd name="T7" fmla="*/ 7 h 138"/>
                  <a:gd name="T8" fmla="*/ 170 w 180"/>
                  <a:gd name="T9" fmla="*/ 13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38">
                    <a:moveTo>
                      <a:pt x="170" y="131"/>
                    </a:moveTo>
                    <a:cubicBezTo>
                      <a:pt x="117" y="138"/>
                      <a:pt x="63" y="138"/>
                      <a:pt x="9" y="131"/>
                    </a:cubicBezTo>
                    <a:cubicBezTo>
                      <a:pt x="0" y="90"/>
                      <a:pt x="0" y="48"/>
                      <a:pt x="9" y="7"/>
                    </a:cubicBezTo>
                    <a:cubicBezTo>
                      <a:pt x="63" y="0"/>
                      <a:pt x="117" y="0"/>
                      <a:pt x="170" y="7"/>
                    </a:cubicBezTo>
                    <a:cubicBezTo>
                      <a:pt x="180" y="48"/>
                      <a:pt x="180" y="90"/>
                      <a:pt x="170" y="131"/>
                    </a:cubicBez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84"/>
              <p:cNvSpPr>
                <a:spLocks/>
              </p:cNvSpPr>
              <p:nvPr/>
            </p:nvSpPr>
            <p:spPr bwMode="auto">
              <a:xfrm>
                <a:off x="1398588" y="4003675"/>
                <a:ext cx="657225" cy="260350"/>
              </a:xfrm>
              <a:custGeom>
                <a:avLst/>
                <a:gdLst>
                  <a:gd name="T0" fmla="*/ 7 w 175"/>
                  <a:gd name="T1" fmla="*/ 62 h 69"/>
                  <a:gd name="T2" fmla="*/ 168 w 175"/>
                  <a:gd name="T3" fmla="*/ 62 h 69"/>
                  <a:gd name="T4" fmla="*/ 175 w 175"/>
                  <a:gd name="T5" fmla="*/ 0 h 69"/>
                  <a:gd name="T6" fmla="*/ 0 w 175"/>
                  <a:gd name="T7" fmla="*/ 0 h 69"/>
                  <a:gd name="T8" fmla="*/ 7 w 175"/>
                  <a:gd name="T9" fmla="*/ 6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5" h="69">
                    <a:moveTo>
                      <a:pt x="7" y="62"/>
                    </a:moveTo>
                    <a:cubicBezTo>
                      <a:pt x="61" y="69"/>
                      <a:pt x="115" y="69"/>
                      <a:pt x="168" y="62"/>
                    </a:cubicBezTo>
                    <a:cubicBezTo>
                      <a:pt x="173" y="41"/>
                      <a:pt x="175" y="21"/>
                      <a:pt x="17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"/>
                      <a:pt x="3" y="41"/>
                      <a:pt x="7" y="62"/>
                    </a:cubicBez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85"/>
              <p:cNvSpPr>
                <a:spLocks/>
              </p:cNvSpPr>
              <p:nvPr/>
            </p:nvSpPr>
            <p:spPr bwMode="auto">
              <a:xfrm>
                <a:off x="1654176" y="3871913"/>
                <a:ext cx="211138" cy="263525"/>
              </a:xfrm>
              <a:custGeom>
                <a:avLst/>
                <a:gdLst>
                  <a:gd name="T0" fmla="*/ 53 w 56"/>
                  <a:gd name="T1" fmla="*/ 31 h 70"/>
                  <a:gd name="T2" fmla="*/ 53 w 56"/>
                  <a:gd name="T3" fmla="*/ 39 h 70"/>
                  <a:gd name="T4" fmla="*/ 6 w 56"/>
                  <a:gd name="T5" fmla="*/ 68 h 70"/>
                  <a:gd name="T6" fmla="*/ 0 w 56"/>
                  <a:gd name="T7" fmla="*/ 64 h 70"/>
                  <a:gd name="T8" fmla="*/ 0 w 56"/>
                  <a:gd name="T9" fmla="*/ 6 h 70"/>
                  <a:gd name="T10" fmla="*/ 6 w 56"/>
                  <a:gd name="T11" fmla="*/ 2 h 70"/>
                  <a:gd name="T12" fmla="*/ 53 w 56"/>
                  <a:gd name="T13" fmla="*/ 3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0">
                    <a:moveTo>
                      <a:pt x="53" y="31"/>
                    </a:moveTo>
                    <a:cubicBezTo>
                      <a:pt x="56" y="33"/>
                      <a:pt x="56" y="37"/>
                      <a:pt x="53" y="39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70"/>
                      <a:pt x="0" y="68"/>
                      <a:pt x="0" y="6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2"/>
                    </a:cubicBezTo>
                    <a:lnTo>
                      <a:pt x="53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86"/>
              <p:cNvSpPr>
                <a:spLocks/>
              </p:cNvSpPr>
              <p:nvPr/>
            </p:nvSpPr>
            <p:spPr bwMode="auto">
              <a:xfrm>
                <a:off x="1654176" y="4003675"/>
                <a:ext cx="206375" cy="131763"/>
              </a:xfrm>
              <a:custGeom>
                <a:avLst/>
                <a:gdLst>
                  <a:gd name="T0" fmla="*/ 0 w 55"/>
                  <a:gd name="T1" fmla="*/ 29 h 35"/>
                  <a:gd name="T2" fmla="*/ 6 w 55"/>
                  <a:gd name="T3" fmla="*/ 33 h 35"/>
                  <a:gd name="T4" fmla="*/ 53 w 55"/>
                  <a:gd name="T5" fmla="*/ 4 h 35"/>
                  <a:gd name="T6" fmla="*/ 55 w 55"/>
                  <a:gd name="T7" fmla="*/ 0 h 35"/>
                  <a:gd name="T8" fmla="*/ 0 w 55"/>
                  <a:gd name="T9" fmla="*/ 0 h 35"/>
                  <a:gd name="T10" fmla="*/ 0 w 55"/>
                  <a:gd name="T11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5">
                    <a:moveTo>
                      <a:pt x="0" y="29"/>
                    </a:moveTo>
                    <a:cubicBezTo>
                      <a:pt x="0" y="33"/>
                      <a:pt x="3" y="35"/>
                      <a:pt x="6" y="33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4" y="3"/>
                      <a:pt x="55" y="1"/>
                      <a:pt x="5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87"/>
              <p:cNvSpPr>
                <a:spLocks/>
              </p:cNvSpPr>
              <p:nvPr/>
            </p:nvSpPr>
            <p:spPr bwMode="auto">
              <a:xfrm>
                <a:off x="2376488" y="3786188"/>
                <a:ext cx="1104900" cy="1428750"/>
              </a:xfrm>
              <a:custGeom>
                <a:avLst/>
                <a:gdLst>
                  <a:gd name="T0" fmla="*/ 111 w 696"/>
                  <a:gd name="T1" fmla="*/ 900 h 900"/>
                  <a:gd name="T2" fmla="*/ 38 w 696"/>
                  <a:gd name="T3" fmla="*/ 471 h 900"/>
                  <a:gd name="T4" fmla="*/ 0 w 696"/>
                  <a:gd name="T5" fmla="*/ 256 h 900"/>
                  <a:gd name="T6" fmla="*/ 130 w 696"/>
                  <a:gd name="T7" fmla="*/ 73 h 900"/>
                  <a:gd name="T8" fmla="*/ 561 w 696"/>
                  <a:gd name="T9" fmla="*/ 0 h 900"/>
                  <a:gd name="T10" fmla="*/ 587 w 696"/>
                  <a:gd name="T11" fmla="*/ 161 h 900"/>
                  <a:gd name="T12" fmla="*/ 622 w 696"/>
                  <a:gd name="T13" fmla="*/ 372 h 900"/>
                  <a:gd name="T14" fmla="*/ 696 w 696"/>
                  <a:gd name="T15" fmla="*/ 800 h 900"/>
                  <a:gd name="T16" fmla="*/ 111 w 696"/>
                  <a:gd name="T17" fmla="*/ 90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6" h="900">
                    <a:moveTo>
                      <a:pt x="111" y="900"/>
                    </a:moveTo>
                    <a:lnTo>
                      <a:pt x="38" y="471"/>
                    </a:lnTo>
                    <a:lnTo>
                      <a:pt x="0" y="256"/>
                    </a:lnTo>
                    <a:lnTo>
                      <a:pt x="130" y="73"/>
                    </a:lnTo>
                    <a:lnTo>
                      <a:pt x="561" y="0"/>
                    </a:lnTo>
                    <a:lnTo>
                      <a:pt x="587" y="161"/>
                    </a:lnTo>
                    <a:lnTo>
                      <a:pt x="622" y="372"/>
                    </a:lnTo>
                    <a:lnTo>
                      <a:pt x="696" y="800"/>
                    </a:lnTo>
                    <a:lnTo>
                      <a:pt x="111" y="900"/>
                    </a:ln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88"/>
              <p:cNvSpPr>
                <a:spLocks/>
              </p:cNvSpPr>
              <p:nvPr/>
            </p:nvSpPr>
            <p:spPr bwMode="auto">
              <a:xfrm>
                <a:off x="2376488" y="3902075"/>
                <a:ext cx="247650" cy="290513"/>
              </a:xfrm>
              <a:custGeom>
                <a:avLst/>
                <a:gdLst>
                  <a:gd name="T0" fmla="*/ 156 w 156"/>
                  <a:gd name="T1" fmla="*/ 154 h 183"/>
                  <a:gd name="T2" fmla="*/ 0 w 156"/>
                  <a:gd name="T3" fmla="*/ 183 h 183"/>
                  <a:gd name="T4" fmla="*/ 130 w 156"/>
                  <a:gd name="T5" fmla="*/ 0 h 183"/>
                  <a:gd name="T6" fmla="*/ 156 w 156"/>
                  <a:gd name="T7" fmla="*/ 154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83">
                    <a:moveTo>
                      <a:pt x="156" y="154"/>
                    </a:moveTo>
                    <a:lnTo>
                      <a:pt x="0" y="183"/>
                    </a:lnTo>
                    <a:lnTo>
                      <a:pt x="130" y="0"/>
                    </a:lnTo>
                    <a:lnTo>
                      <a:pt x="156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89"/>
              <p:cNvSpPr>
                <a:spLocks/>
              </p:cNvSpPr>
              <p:nvPr/>
            </p:nvSpPr>
            <p:spPr bwMode="auto">
              <a:xfrm>
                <a:off x="2376488" y="4146550"/>
                <a:ext cx="247650" cy="290513"/>
              </a:xfrm>
              <a:custGeom>
                <a:avLst/>
                <a:gdLst>
                  <a:gd name="T0" fmla="*/ 0 w 156"/>
                  <a:gd name="T1" fmla="*/ 29 h 183"/>
                  <a:gd name="T2" fmla="*/ 156 w 156"/>
                  <a:gd name="T3" fmla="*/ 0 h 183"/>
                  <a:gd name="T4" fmla="*/ 28 w 156"/>
                  <a:gd name="T5" fmla="*/ 183 h 183"/>
                  <a:gd name="T6" fmla="*/ 0 w 156"/>
                  <a:gd name="T7" fmla="*/ 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183">
                    <a:moveTo>
                      <a:pt x="0" y="29"/>
                    </a:moveTo>
                    <a:lnTo>
                      <a:pt x="156" y="0"/>
                    </a:lnTo>
                    <a:lnTo>
                      <a:pt x="28" y="183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90"/>
              <p:cNvSpPr>
                <a:spLocks/>
              </p:cNvSpPr>
              <p:nvPr/>
            </p:nvSpPr>
            <p:spPr bwMode="auto">
              <a:xfrm>
                <a:off x="2624138" y="4217988"/>
                <a:ext cx="857250" cy="925513"/>
              </a:xfrm>
              <a:custGeom>
                <a:avLst/>
                <a:gdLst>
                  <a:gd name="T0" fmla="*/ 199 w 228"/>
                  <a:gd name="T1" fmla="*/ 52 h 246"/>
                  <a:gd name="T2" fmla="*/ 136 w 228"/>
                  <a:gd name="T3" fmla="*/ 7 h 246"/>
                  <a:gd name="T4" fmla="*/ 131 w 228"/>
                  <a:gd name="T5" fmla="*/ 4 h 246"/>
                  <a:gd name="T6" fmla="*/ 130 w 228"/>
                  <a:gd name="T7" fmla="*/ 3 h 246"/>
                  <a:gd name="T8" fmla="*/ 130 w 228"/>
                  <a:gd name="T9" fmla="*/ 4 h 246"/>
                  <a:gd name="T10" fmla="*/ 115 w 228"/>
                  <a:gd name="T11" fmla="*/ 1 h 246"/>
                  <a:gd name="T12" fmla="*/ 110 w 228"/>
                  <a:gd name="T13" fmla="*/ 2 h 246"/>
                  <a:gd name="T14" fmla="*/ 90 w 228"/>
                  <a:gd name="T15" fmla="*/ 22 h 246"/>
                  <a:gd name="T16" fmla="*/ 93 w 228"/>
                  <a:gd name="T17" fmla="*/ 26 h 246"/>
                  <a:gd name="T18" fmla="*/ 94 w 228"/>
                  <a:gd name="T19" fmla="*/ 26 h 246"/>
                  <a:gd name="T20" fmla="*/ 113 w 228"/>
                  <a:gd name="T21" fmla="*/ 39 h 246"/>
                  <a:gd name="T22" fmla="*/ 106 w 228"/>
                  <a:gd name="T23" fmla="*/ 42 h 246"/>
                  <a:gd name="T24" fmla="*/ 97 w 228"/>
                  <a:gd name="T25" fmla="*/ 50 h 246"/>
                  <a:gd name="T26" fmla="*/ 96 w 228"/>
                  <a:gd name="T27" fmla="*/ 51 h 246"/>
                  <a:gd name="T28" fmla="*/ 41 w 228"/>
                  <a:gd name="T29" fmla="*/ 13 h 246"/>
                  <a:gd name="T30" fmla="*/ 38 w 228"/>
                  <a:gd name="T31" fmla="*/ 11 h 246"/>
                  <a:gd name="T32" fmla="*/ 35 w 228"/>
                  <a:gd name="T33" fmla="*/ 14 h 246"/>
                  <a:gd name="T34" fmla="*/ 11 w 228"/>
                  <a:gd name="T35" fmla="*/ 173 h 246"/>
                  <a:gd name="T36" fmla="*/ 3 w 228"/>
                  <a:gd name="T37" fmla="*/ 174 h 246"/>
                  <a:gd name="T38" fmla="*/ 0 w 228"/>
                  <a:gd name="T39" fmla="*/ 178 h 246"/>
                  <a:gd name="T40" fmla="*/ 3 w 228"/>
                  <a:gd name="T41" fmla="*/ 181 h 246"/>
                  <a:gd name="T42" fmla="*/ 94 w 228"/>
                  <a:gd name="T43" fmla="*/ 246 h 246"/>
                  <a:gd name="T44" fmla="*/ 228 w 228"/>
                  <a:gd name="T45" fmla="*/ 223 h 246"/>
                  <a:gd name="T46" fmla="*/ 199 w 228"/>
                  <a:gd name="T47" fmla="*/ 52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8" h="246">
                    <a:moveTo>
                      <a:pt x="199" y="52"/>
                    </a:move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3" y="5"/>
                      <a:pt x="131" y="4"/>
                    </a:cubicBezTo>
                    <a:cubicBezTo>
                      <a:pt x="130" y="3"/>
                      <a:pt x="130" y="3"/>
                      <a:pt x="130" y="3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6" y="1"/>
                      <a:pt x="120" y="0"/>
                      <a:pt x="115" y="1"/>
                    </a:cubicBezTo>
                    <a:cubicBezTo>
                      <a:pt x="110" y="2"/>
                      <a:pt x="110" y="2"/>
                      <a:pt x="110" y="2"/>
                    </a:cubicBezTo>
                    <a:cubicBezTo>
                      <a:pt x="100" y="4"/>
                      <a:pt x="93" y="11"/>
                      <a:pt x="90" y="22"/>
                    </a:cubicBezTo>
                    <a:cubicBezTo>
                      <a:pt x="90" y="24"/>
                      <a:pt x="91" y="25"/>
                      <a:pt x="93" y="26"/>
                    </a:cubicBezTo>
                    <a:cubicBezTo>
                      <a:pt x="93" y="26"/>
                      <a:pt x="94" y="26"/>
                      <a:pt x="94" y="26"/>
                    </a:cubicBezTo>
                    <a:cubicBezTo>
                      <a:pt x="113" y="39"/>
                      <a:pt x="113" y="39"/>
                      <a:pt x="113" y="39"/>
                    </a:cubicBezTo>
                    <a:cubicBezTo>
                      <a:pt x="110" y="41"/>
                      <a:pt x="108" y="42"/>
                      <a:pt x="106" y="42"/>
                    </a:cubicBezTo>
                    <a:cubicBezTo>
                      <a:pt x="103" y="44"/>
                      <a:pt x="99" y="46"/>
                      <a:pt x="97" y="50"/>
                    </a:cubicBezTo>
                    <a:cubicBezTo>
                      <a:pt x="96" y="50"/>
                      <a:pt x="96" y="51"/>
                      <a:pt x="96" y="51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1"/>
                      <a:pt x="39" y="10"/>
                      <a:pt x="38" y="11"/>
                    </a:cubicBezTo>
                    <a:cubicBezTo>
                      <a:pt x="36" y="11"/>
                      <a:pt x="35" y="12"/>
                      <a:pt x="35" y="14"/>
                    </a:cubicBezTo>
                    <a:cubicBezTo>
                      <a:pt x="11" y="173"/>
                      <a:pt x="11" y="173"/>
                      <a:pt x="11" y="173"/>
                    </a:cubicBezTo>
                    <a:cubicBezTo>
                      <a:pt x="3" y="174"/>
                      <a:pt x="3" y="174"/>
                      <a:pt x="3" y="174"/>
                    </a:cubicBezTo>
                    <a:cubicBezTo>
                      <a:pt x="1" y="175"/>
                      <a:pt x="0" y="176"/>
                      <a:pt x="0" y="178"/>
                    </a:cubicBezTo>
                    <a:cubicBezTo>
                      <a:pt x="0" y="180"/>
                      <a:pt x="2" y="181"/>
                      <a:pt x="3" y="181"/>
                    </a:cubicBezTo>
                    <a:cubicBezTo>
                      <a:pt x="94" y="246"/>
                      <a:pt x="94" y="246"/>
                      <a:pt x="94" y="246"/>
                    </a:cubicBezTo>
                    <a:cubicBezTo>
                      <a:pt x="228" y="223"/>
                      <a:pt x="228" y="223"/>
                      <a:pt x="228" y="223"/>
                    </a:cubicBezTo>
                    <a:lnTo>
                      <a:pt x="199" y="52"/>
                    </a:ln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91"/>
              <p:cNvSpPr>
                <a:spLocks/>
              </p:cNvSpPr>
              <p:nvPr/>
            </p:nvSpPr>
            <p:spPr bwMode="auto">
              <a:xfrm>
                <a:off x="2662238" y="4256088"/>
                <a:ext cx="409575" cy="638175"/>
              </a:xfrm>
              <a:custGeom>
                <a:avLst/>
                <a:gdLst>
                  <a:gd name="T0" fmla="*/ 4 w 109"/>
                  <a:gd name="T1" fmla="*/ 170 h 170"/>
                  <a:gd name="T2" fmla="*/ 4 w 109"/>
                  <a:gd name="T3" fmla="*/ 170 h 170"/>
                  <a:gd name="T4" fmla="*/ 1 w 109"/>
                  <a:gd name="T5" fmla="*/ 165 h 170"/>
                  <a:gd name="T6" fmla="*/ 25 w 109"/>
                  <a:gd name="T7" fmla="*/ 4 h 170"/>
                  <a:gd name="T8" fmla="*/ 28 w 109"/>
                  <a:gd name="T9" fmla="*/ 1 h 170"/>
                  <a:gd name="T10" fmla="*/ 31 w 109"/>
                  <a:gd name="T11" fmla="*/ 3 h 170"/>
                  <a:gd name="T12" fmla="*/ 108 w 109"/>
                  <a:gd name="T13" fmla="*/ 147 h 170"/>
                  <a:gd name="T14" fmla="*/ 106 w 109"/>
                  <a:gd name="T15" fmla="*/ 152 h 170"/>
                  <a:gd name="T16" fmla="*/ 101 w 109"/>
                  <a:gd name="T17" fmla="*/ 151 h 170"/>
                  <a:gd name="T18" fmla="*/ 30 w 109"/>
                  <a:gd name="T19" fmla="*/ 16 h 170"/>
                  <a:gd name="T20" fmla="*/ 8 w 109"/>
                  <a:gd name="T21" fmla="*/ 167 h 170"/>
                  <a:gd name="T22" fmla="*/ 4 w 109"/>
                  <a:gd name="T23" fmla="*/ 1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9" h="170">
                    <a:moveTo>
                      <a:pt x="4" y="170"/>
                    </a:moveTo>
                    <a:cubicBezTo>
                      <a:pt x="4" y="170"/>
                      <a:pt x="4" y="170"/>
                      <a:pt x="4" y="170"/>
                    </a:cubicBezTo>
                    <a:cubicBezTo>
                      <a:pt x="2" y="169"/>
                      <a:pt x="0" y="167"/>
                      <a:pt x="1" y="165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6" y="1"/>
                      <a:pt x="28" y="1"/>
                    </a:cubicBezTo>
                    <a:cubicBezTo>
                      <a:pt x="29" y="0"/>
                      <a:pt x="31" y="1"/>
                      <a:pt x="31" y="3"/>
                    </a:cubicBezTo>
                    <a:cubicBezTo>
                      <a:pt x="108" y="147"/>
                      <a:pt x="108" y="147"/>
                      <a:pt x="108" y="147"/>
                    </a:cubicBezTo>
                    <a:cubicBezTo>
                      <a:pt x="109" y="149"/>
                      <a:pt x="108" y="151"/>
                      <a:pt x="106" y="152"/>
                    </a:cubicBezTo>
                    <a:cubicBezTo>
                      <a:pt x="104" y="153"/>
                      <a:pt x="102" y="152"/>
                      <a:pt x="101" y="151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8" y="167"/>
                      <a:pt x="8" y="167"/>
                      <a:pt x="8" y="167"/>
                    </a:cubicBezTo>
                    <a:cubicBezTo>
                      <a:pt x="8" y="168"/>
                      <a:pt x="6" y="170"/>
                      <a:pt x="4" y="1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92"/>
              <p:cNvSpPr>
                <a:spLocks/>
              </p:cNvSpPr>
              <p:nvPr/>
            </p:nvSpPr>
            <p:spPr bwMode="auto">
              <a:xfrm>
                <a:off x="2624138" y="4857750"/>
                <a:ext cx="115888" cy="41275"/>
              </a:xfrm>
              <a:custGeom>
                <a:avLst/>
                <a:gdLst>
                  <a:gd name="T0" fmla="*/ 4 w 31"/>
                  <a:gd name="T1" fmla="*/ 11 h 11"/>
                  <a:gd name="T2" fmla="*/ 0 w 31"/>
                  <a:gd name="T3" fmla="*/ 8 h 11"/>
                  <a:gd name="T4" fmla="*/ 3 w 31"/>
                  <a:gd name="T5" fmla="*/ 4 h 11"/>
                  <a:gd name="T6" fmla="*/ 27 w 31"/>
                  <a:gd name="T7" fmla="*/ 0 h 11"/>
                  <a:gd name="T8" fmla="*/ 31 w 31"/>
                  <a:gd name="T9" fmla="*/ 3 h 11"/>
                  <a:gd name="T10" fmla="*/ 28 w 31"/>
                  <a:gd name="T11" fmla="*/ 7 h 11"/>
                  <a:gd name="T12" fmla="*/ 4 w 31"/>
                  <a:gd name="T13" fmla="*/ 11 h 11"/>
                  <a:gd name="T14" fmla="*/ 4 w 31"/>
                  <a:gd name="T1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1">
                    <a:moveTo>
                      <a:pt x="4" y="11"/>
                    </a:moveTo>
                    <a:cubicBezTo>
                      <a:pt x="2" y="11"/>
                      <a:pt x="0" y="10"/>
                      <a:pt x="0" y="8"/>
                    </a:cubicBezTo>
                    <a:cubicBezTo>
                      <a:pt x="0" y="6"/>
                      <a:pt x="1" y="5"/>
                      <a:pt x="3" y="4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9" y="0"/>
                      <a:pt x="31" y="1"/>
                      <a:pt x="31" y="3"/>
                    </a:cubicBezTo>
                    <a:cubicBezTo>
                      <a:pt x="31" y="5"/>
                      <a:pt x="30" y="7"/>
                      <a:pt x="28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93"/>
              <p:cNvSpPr>
                <a:spLocks/>
              </p:cNvSpPr>
              <p:nvPr/>
            </p:nvSpPr>
            <p:spPr bwMode="auto">
              <a:xfrm>
                <a:off x="2989263" y="4792663"/>
                <a:ext cx="119063" cy="46038"/>
              </a:xfrm>
              <a:custGeom>
                <a:avLst/>
                <a:gdLst>
                  <a:gd name="T0" fmla="*/ 4 w 32"/>
                  <a:gd name="T1" fmla="*/ 12 h 12"/>
                  <a:gd name="T2" fmla="*/ 1 w 32"/>
                  <a:gd name="T3" fmla="*/ 9 h 12"/>
                  <a:gd name="T4" fmla="*/ 4 w 32"/>
                  <a:gd name="T5" fmla="*/ 5 h 12"/>
                  <a:gd name="T6" fmla="*/ 27 w 32"/>
                  <a:gd name="T7" fmla="*/ 1 h 12"/>
                  <a:gd name="T8" fmla="*/ 32 w 32"/>
                  <a:gd name="T9" fmla="*/ 3 h 12"/>
                  <a:gd name="T10" fmla="*/ 29 w 32"/>
                  <a:gd name="T11" fmla="*/ 8 h 12"/>
                  <a:gd name="T12" fmla="*/ 5 w 32"/>
                  <a:gd name="T13" fmla="*/ 12 h 12"/>
                  <a:gd name="T14" fmla="*/ 4 w 32"/>
                  <a:gd name="T15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2">
                    <a:moveTo>
                      <a:pt x="4" y="12"/>
                    </a:moveTo>
                    <a:cubicBezTo>
                      <a:pt x="2" y="12"/>
                      <a:pt x="1" y="11"/>
                      <a:pt x="1" y="9"/>
                    </a:cubicBezTo>
                    <a:cubicBezTo>
                      <a:pt x="0" y="7"/>
                      <a:pt x="2" y="5"/>
                      <a:pt x="4" y="5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9" y="0"/>
                      <a:pt x="31" y="2"/>
                      <a:pt x="32" y="3"/>
                    </a:cubicBezTo>
                    <a:cubicBezTo>
                      <a:pt x="32" y="5"/>
                      <a:pt x="31" y="7"/>
                      <a:pt x="29" y="8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4" y="12"/>
                      <a:pt x="4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94"/>
              <p:cNvSpPr>
                <a:spLocks/>
              </p:cNvSpPr>
              <p:nvPr/>
            </p:nvSpPr>
            <p:spPr bwMode="auto">
              <a:xfrm>
                <a:off x="2698751" y="4635500"/>
                <a:ext cx="271463" cy="68263"/>
              </a:xfrm>
              <a:custGeom>
                <a:avLst/>
                <a:gdLst>
                  <a:gd name="T0" fmla="*/ 4 w 72"/>
                  <a:gd name="T1" fmla="*/ 18 h 18"/>
                  <a:gd name="T2" fmla="*/ 1 w 72"/>
                  <a:gd name="T3" fmla="*/ 15 h 18"/>
                  <a:gd name="T4" fmla="*/ 4 w 72"/>
                  <a:gd name="T5" fmla="*/ 11 h 18"/>
                  <a:gd name="T6" fmla="*/ 68 w 72"/>
                  <a:gd name="T7" fmla="*/ 0 h 18"/>
                  <a:gd name="T8" fmla="*/ 72 w 72"/>
                  <a:gd name="T9" fmla="*/ 3 h 18"/>
                  <a:gd name="T10" fmla="*/ 69 w 72"/>
                  <a:gd name="T11" fmla="*/ 7 h 18"/>
                  <a:gd name="T12" fmla="*/ 5 w 72"/>
                  <a:gd name="T13" fmla="*/ 18 h 18"/>
                  <a:gd name="T14" fmla="*/ 4 w 72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18">
                    <a:moveTo>
                      <a:pt x="4" y="18"/>
                    </a:moveTo>
                    <a:cubicBezTo>
                      <a:pt x="3" y="18"/>
                      <a:pt x="1" y="17"/>
                      <a:pt x="1" y="15"/>
                    </a:cubicBezTo>
                    <a:cubicBezTo>
                      <a:pt x="0" y="13"/>
                      <a:pt x="2" y="11"/>
                      <a:pt x="4" y="11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0" y="0"/>
                      <a:pt x="72" y="1"/>
                      <a:pt x="72" y="3"/>
                    </a:cubicBezTo>
                    <a:cubicBezTo>
                      <a:pt x="72" y="5"/>
                      <a:pt x="71" y="7"/>
                      <a:pt x="69" y="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8"/>
                      <a:pt x="4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95"/>
              <p:cNvSpPr>
                <a:spLocks noEditPoints="1"/>
              </p:cNvSpPr>
              <p:nvPr/>
            </p:nvSpPr>
            <p:spPr bwMode="auto">
              <a:xfrm>
                <a:off x="2973388" y="4319588"/>
                <a:ext cx="203200" cy="200025"/>
              </a:xfrm>
              <a:custGeom>
                <a:avLst/>
                <a:gdLst>
                  <a:gd name="T0" fmla="*/ 21 w 54"/>
                  <a:gd name="T1" fmla="*/ 53 h 53"/>
                  <a:gd name="T2" fmla="*/ 21 w 54"/>
                  <a:gd name="T3" fmla="*/ 53 h 53"/>
                  <a:gd name="T4" fmla="*/ 9 w 54"/>
                  <a:gd name="T5" fmla="*/ 49 h 53"/>
                  <a:gd name="T6" fmla="*/ 0 w 54"/>
                  <a:gd name="T7" fmla="*/ 36 h 53"/>
                  <a:gd name="T8" fmla="*/ 4 w 54"/>
                  <a:gd name="T9" fmla="*/ 23 h 53"/>
                  <a:gd name="T10" fmla="*/ 13 w 54"/>
                  <a:gd name="T11" fmla="*/ 15 h 53"/>
                  <a:gd name="T12" fmla="*/ 29 w 54"/>
                  <a:gd name="T13" fmla="*/ 9 h 53"/>
                  <a:gd name="T14" fmla="*/ 46 w 54"/>
                  <a:gd name="T15" fmla="*/ 1 h 53"/>
                  <a:gd name="T16" fmla="*/ 50 w 54"/>
                  <a:gd name="T17" fmla="*/ 1 h 53"/>
                  <a:gd name="T18" fmla="*/ 52 w 54"/>
                  <a:gd name="T19" fmla="*/ 3 h 53"/>
                  <a:gd name="T20" fmla="*/ 52 w 54"/>
                  <a:gd name="T21" fmla="*/ 7 h 53"/>
                  <a:gd name="T22" fmla="*/ 52 w 54"/>
                  <a:gd name="T23" fmla="*/ 32 h 53"/>
                  <a:gd name="T24" fmla="*/ 42 w 54"/>
                  <a:gd name="T25" fmla="*/ 45 h 53"/>
                  <a:gd name="T26" fmla="*/ 25 w 54"/>
                  <a:gd name="T27" fmla="*/ 52 h 53"/>
                  <a:gd name="T28" fmla="*/ 21 w 54"/>
                  <a:gd name="T29" fmla="*/ 53 h 53"/>
                  <a:gd name="T30" fmla="*/ 45 w 54"/>
                  <a:gd name="T31" fmla="*/ 9 h 53"/>
                  <a:gd name="T32" fmla="*/ 32 w 54"/>
                  <a:gd name="T33" fmla="*/ 15 h 53"/>
                  <a:gd name="T34" fmla="*/ 16 w 54"/>
                  <a:gd name="T35" fmla="*/ 22 h 53"/>
                  <a:gd name="T36" fmla="*/ 9 w 54"/>
                  <a:gd name="T37" fmla="*/ 27 h 53"/>
                  <a:gd name="T38" fmla="*/ 8 w 54"/>
                  <a:gd name="T39" fmla="*/ 35 h 53"/>
                  <a:gd name="T40" fmla="*/ 13 w 54"/>
                  <a:gd name="T41" fmla="*/ 43 h 53"/>
                  <a:gd name="T42" fmla="*/ 21 w 54"/>
                  <a:gd name="T43" fmla="*/ 46 h 53"/>
                  <a:gd name="T44" fmla="*/ 21 w 54"/>
                  <a:gd name="T45" fmla="*/ 46 h 53"/>
                  <a:gd name="T46" fmla="*/ 24 w 54"/>
                  <a:gd name="T47" fmla="*/ 45 h 53"/>
                  <a:gd name="T48" fmla="*/ 37 w 54"/>
                  <a:gd name="T49" fmla="*/ 39 h 53"/>
                  <a:gd name="T50" fmla="*/ 45 w 54"/>
                  <a:gd name="T51" fmla="*/ 29 h 53"/>
                  <a:gd name="T52" fmla="*/ 45 w 54"/>
                  <a:gd name="T53" fmla="*/ 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4" h="53">
                    <a:moveTo>
                      <a:pt x="21" y="53"/>
                    </a:moveTo>
                    <a:cubicBezTo>
                      <a:pt x="21" y="53"/>
                      <a:pt x="21" y="53"/>
                      <a:pt x="21" y="53"/>
                    </a:cubicBezTo>
                    <a:cubicBezTo>
                      <a:pt x="16" y="53"/>
                      <a:pt x="12" y="52"/>
                      <a:pt x="9" y="49"/>
                    </a:cubicBezTo>
                    <a:cubicBezTo>
                      <a:pt x="4" y="46"/>
                      <a:pt x="1" y="42"/>
                      <a:pt x="0" y="36"/>
                    </a:cubicBezTo>
                    <a:cubicBezTo>
                      <a:pt x="0" y="31"/>
                      <a:pt x="1" y="26"/>
                      <a:pt x="4" y="23"/>
                    </a:cubicBezTo>
                    <a:cubicBezTo>
                      <a:pt x="6" y="19"/>
                      <a:pt x="10" y="17"/>
                      <a:pt x="13" y="15"/>
                    </a:cubicBezTo>
                    <a:cubicBezTo>
                      <a:pt x="16" y="14"/>
                      <a:pt x="21" y="12"/>
                      <a:pt x="29" y="9"/>
                    </a:cubicBezTo>
                    <a:cubicBezTo>
                      <a:pt x="37" y="5"/>
                      <a:pt x="43" y="3"/>
                      <a:pt x="46" y="1"/>
                    </a:cubicBezTo>
                    <a:cubicBezTo>
                      <a:pt x="47" y="0"/>
                      <a:pt x="48" y="0"/>
                      <a:pt x="50" y="1"/>
                    </a:cubicBezTo>
                    <a:cubicBezTo>
                      <a:pt x="51" y="1"/>
                      <a:pt x="51" y="2"/>
                      <a:pt x="52" y="3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4" y="18"/>
                      <a:pt x="54" y="26"/>
                      <a:pt x="52" y="32"/>
                    </a:cubicBezTo>
                    <a:cubicBezTo>
                      <a:pt x="50" y="37"/>
                      <a:pt x="47" y="41"/>
                      <a:pt x="42" y="45"/>
                    </a:cubicBezTo>
                    <a:cubicBezTo>
                      <a:pt x="37" y="49"/>
                      <a:pt x="32" y="51"/>
                      <a:pt x="25" y="52"/>
                    </a:cubicBezTo>
                    <a:cubicBezTo>
                      <a:pt x="24" y="53"/>
                      <a:pt x="22" y="53"/>
                      <a:pt x="21" y="53"/>
                    </a:cubicBezTo>
                    <a:close/>
                    <a:moveTo>
                      <a:pt x="45" y="9"/>
                    </a:moveTo>
                    <a:cubicBezTo>
                      <a:pt x="42" y="11"/>
                      <a:pt x="37" y="13"/>
                      <a:pt x="32" y="15"/>
                    </a:cubicBezTo>
                    <a:cubicBezTo>
                      <a:pt x="24" y="19"/>
                      <a:pt x="19" y="21"/>
                      <a:pt x="16" y="22"/>
                    </a:cubicBezTo>
                    <a:cubicBezTo>
                      <a:pt x="14" y="23"/>
                      <a:pt x="11" y="25"/>
                      <a:pt x="9" y="27"/>
                    </a:cubicBezTo>
                    <a:cubicBezTo>
                      <a:pt x="8" y="29"/>
                      <a:pt x="7" y="32"/>
                      <a:pt x="8" y="35"/>
                    </a:cubicBezTo>
                    <a:cubicBezTo>
                      <a:pt x="8" y="39"/>
                      <a:pt x="10" y="41"/>
                      <a:pt x="13" y="43"/>
                    </a:cubicBezTo>
                    <a:cubicBezTo>
                      <a:pt x="15" y="45"/>
                      <a:pt x="18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2" y="46"/>
                      <a:pt x="23" y="45"/>
                      <a:pt x="24" y="45"/>
                    </a:cubicBezTo>
                    <a:cubicBezTo>
                      <a:pt x="29" y="44"/>
                      <a:pt x="34" y="42"/>
                      <a:pt x="37" y="39"/>
                    </a:cubicBezTo>
                    <a:cubicBezTo>
                      <a:pt x="41" y="37"/>
                      <a:pt x="44" y="33"/>
                      <a:pt x="45" y="29"/>
                    </a:cubicBezTo>
                    <a:cubicBezTo>
                      <a:pt x="47" y="25"/>
                      <a:pt x="47" y="18"/>
                      <a:pt x="45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96"/>
              <p:cNvSpPr>
                <a:spLocks/>
              </p:cNvSpPr>
              <p:nvPr/>
            </p:nvSpPr>
            <p:spPr bwMode="auto">
              <a:xfrm>
                <a:off x="2962276" y="4214813"/>
                <a:ext cx="233363" cy="280988"/>
              </a:xfrm>
              <a:custGeom>
                <a:avLst/>
                <a:gdLst>
                  <a:gd name="T0" fmla="*/ 58 w 62"/>
                  <a:gd name="T1" fmla="*/ 75 h 75"/>
                  <a:gd name="T2" fmla="*/ 55 w 62"/>
                  <a:gd name="T3" fmla="*/ 72 h 75"/>
                  <a:gd name="T4" fmla="*/ 47 w 62"/>
                  <a:gd name="T5" fmla="*/ 25 h 75"/>
                  <a:gd name="T6" fmla="*/ 26 w 62"/>
                  <a:gd name="T7" fmla="*/ 9 h 75"/>
                  <a:gd name="T8" fmla="*/ 21 w 62"/>
                  <a:gd name="T9" fmla="*/ 10 h 75"/>
                  <a:gd name="T10" fmla="*/ 8 w 62"/>
                  <a:gd name="T11" fmla="*/ 24 h 75"/>
                  <a:gd name="T12" fmla="*/ 3 w 62"/>
                  <a:gd name="T13" fmla="*/ 27 h 75"/>
                  <a:gd name="T14" fmla="*/ 0 w 62"/>
                  <a:gd name="T15" fmla="*/ 23 h 75"/>
                  <a:gd name="T16" fmla="*/ 20 w 62"/>
                  <a:gd name="T17" fmla="*/ 3 h 75"/>
                  <a:gd name="T18" fmla="*/ 25 w 62"/>
                  <a:gd name="T19" fmla="*/ 2 h 75"/>
                  <a:gd name="T20" fmla="*/ 54 w 62"/>
                  <a:gd name="T21" fmla="*/ 24 h 75"/>
                  <a:gd name="T22" fmla="*/ 62 w 62"/>
                  <a:gd name="T23" fmla="*/ 70 h 75"/>
                  <a:gd name="T24" fmla="*/ 59 w 62"/>
                  <a:gd name="T25" fmla="*/ 74 h 75"/>
                  <a:gd name="T26" fmla="*/ 58 w 62"/>
                  <a:gd name="T2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75">
                    <a:moveTo>
                      <a:pt x="58" y="75"/>
                    </a:moveTo>
                    <a:cubicBezTo>
                      <a:pt x="57" y="75"/>
                      <a:pt x="55" y="73"/>
                      <a:pt x="55" y="72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5" y="15"/>
                      <a:pt x="36" y="8"/>
                      <a:pt x="26" y="9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15" y="11"/>
                      <a:pt x="9" y="17"/>
                      <a:pt x="8" y="24"/>
                    </a:cubicBezTo>
                    <a:cubicBezTo>
                      <a:pt x="7" y="26"/>
                      <a:pt x="5" y="27"/>
                      <a:pt x="3" y="27"/>
                    </a:cubicBezTo>
                    <a:cubicBezTo>
                      <a:pt x="1" y="26"/>
                      <a:pt x="0" y="25"/>
                      <a:pt x="0" y="23"/>
                    </a:cubicBezTo>
                    <a:cubicBezTo>
                      <a:pt x="3" y="12"/>
                      <a:pt x="10" y="5"/>
                      <a:pt x="20" y="3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39" y="0"/>
                      <a:pt x="52" y="10"/>
                      <a:pt x="54" y="24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2" y="72"/>
                      <a:pt x="61" y="74"/>
                      <a:pt x="59" y="74"/>
                    </a:cubicBezTo>
                    <a:cubicBezTo>
                      <a:pt x="59" y="75"/>
                      <a:pt x="59" y="75"/>
                      <a:pt x="58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97"/>
              <p:cNvSpPr>
                <a:spLocks/>
              </p:cNvSpPr>
              <p:nvPr/>
            </p:nvSpPr>
            <p:spPr bwMode="auto">
              <a:xfrm>
                <a:off x="3143251" y="2200275"/>
                <a:ext cx="2195513" cy="2998788"/>
              </a:xfrm>
              <a:custGeom>
                <a:avLst/>
                <a:gdLst>
                  <a:gd name="T0" fmla="*/ 1383 w 1383"/>
                  <a:gd name="T1" fmla="*/ 1889 h 1889"/>
                  <a:gd name="T2" fmla="*/ 1383 w 1383"/>
                  <a:gd name="T3" fmla="*/ 873 h 1889"/>
                  <a:gd name="T4" fmla="*/ 1383 w 1383"/>
                  <a:gd name="T5" fmla="*/ 364 h 1889"/>
                  <a:gd name="T6" fmla="*/ 1018 w 1383"/>
                  <a:gd name="T7" fmla="*/ 0 h 1889"/>
                  <a:gd name="T8" fmla="*/ 0 w 1383"/>
                  <a:gd name="T9" fmla="*/ 0 h 1889"/>
                  <a:gd name="T10" fmla="*/ 0 w 1383"/>
                  <a:gd name="T11" fmla="*/ 376 h 1889"/>
                  <a:gd name="T12" fmla="*/ 0 w 1383"/>
                  <a:gd name="T13" fmla="*/ 873 h 1889"/>
                  <a:gd name="T14" fmla="*/ 0 w 1383"/>
                  <a:gd name="T15" fmla="*/ 1889 h 1889"/>
                  <a:gd name="T16" fmla="*/ 1383 w 1383"/>
                  <a:gd name="T17" fmla="*/ 1889 h 1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83" h="1889">
                    <a:moveTo>
                      <a:pt x="1383" y="1889"/>
                    </a:moveTo>
                    <a:lnTo>
                      <a:pt x="1383" y="873"/>
                    </a:lnTo>
                    <a:lnTo>
                      <a:pt x="1383" y="364"/>
                    </a:lnTo>
                    <a:lnTo>
                      <a:pt x="1018" y="0"/>
                    </a:lnTo>
                    <a:lnTo>
                      <a:pt x="0" y="0"/>
                    </a:lnTo>
                    <a:lnTo>
                      <a:pt x="0" y="376"/>
                    </a:lnTo>
                    <a:lnTo>
                      <a:pt x="0" y="873"/>
                    </a:lnTo>
                    <a:lnTo>
                      <a:pt x="0" y="1889"/>
                    </a:lnTo>
                    <a:lnTo>
                      <a:pt x="1383" y="188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98"/>
              <p:cNvSpPr>
                <a:spLocks/>
              </p:cNvSpPr>
              <p:nvPr/>
            </p:nvSpPr>
            <p:spPr bwMode="auto">
              <a:xfrm>
                <a:off x="4759326" y="2200275"/>
                <a:ext cx="579438" cy="577850"/>
              </a:xfrm>
              <a:custGeom>
                <a:avLst/>
                <a:gdLst>
                  <a:gd name="T0" fmla="*/ 0 w 365"/>
                  <a:gd name="T1" fmla="*/ 364 h 364"/>
                  <a:gd name="T2" fmla="*/ 365 w 365"/>
                  <a:gd name="T3" fmla="*/ 364 h 364"/>
                  <a:gd name="T4" fmla="*/ 0 w 365"/>
                  <a:gd name="T5" fmla="*/ 0 h 364"/>
                  <a:gd name="T6" fmla="*/ 0 w 365"/>
                  <a:gd name="T7" fmla="*/ 364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364">
                    <a:moveTo>
                      <a:pt x="0" y="364"/>
                    </a:moveTo>
                    <a:lnTo>
                      <a:pt x="365" y="364"/>
                    </a:lnTo>
                    <a:lnTo>
                      <a:pt x="0" y="0"/>
                    </a:lnTo>
                    <a:lnTo>
                      <a:pt x="0" y="364"/>
                    </a:ln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99"/>
              <p:cNvSpPr>
                <a:spLocks/>
              </p:cNvSpPr>
              <p:nvPr/>
            </p:nvSpPr>
            <p:spPr bwMode="auto">
              <a:xfrm>
                <a:off x="4759326" y="2778125"/>
                <a:ext cx="579438" cy="579438"/>
              </a:xfrm>
              <a:custGeom>
                <a:avLst/>
                <a:gdLst>
                  <a:gd name="T0" fmla="*/ 365 w 365"/>
                  <a:gd name="T1" fmla="*/ 0 h 365"/>
                  <a:gd name="T2" fmla="*/ 0 w 365"/>
                  <a:gd name="T3" fmla="*/ 0 h 365"/>
                  <a:gd name="T4" fmla="*/ 365 w 365"/>
                  <a:gd name="T5" fmla="*/ 365 h 365"/>
                  <a:gd name="T6" fmla="*/ 365 w 365"/>
                  <a:gd name="T7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5" h="365">
                    <a:moveTo>
                      <a:pt x="365" y="0"/>
                    </a:moveTo>
                    <a:lnTo>
                      <a:pt x="0" y="0"/>
                    </a:lnTo>
                    <a:lnTo>
                      <a:pt x="365" y="365"/>
                    </a:lnTo>
                    <a:lnTo>
                      <a:pt x="365" y="0"/>
                    </a:lnTo>
                    <a:close/>
                  </a:path>
                </a:pathLst>
              </a:custGeom>
              <a:solidFill>
                <a:srgbClr val="D1EC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Rectangle 100"/>
              <p:cNvSpPr>
                <a:spLocks noChangeArrowheads="1"/>
              </p:cNvSpPr>
              <p:nvPr/>
            </p:nvSpPr>
            <p:spPr bwMode="auto">
              <a:xfrm>
                <a:off x="3560763" y="2887663"/>
                <a:ext cx="671513" cy="52388"/>
              </a:xfrm>
              <a:prstGeom prst="rect">
                <a:avLst/>
              </a:pr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Rectangle 101"/>
              <p:cNvSpPr>
                <a:spLocks noChangeArrowheads="1"/>
              </p:cNvSpPr>
              <p:nvPr/>
            </p:nvSpPr>
            <p:spPr bwMode="auto">
              <a:xfrm>
                <a:off x="3560763" y="3159125"/>
                <a:ext cx="1363663" cy="52388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Rectangle 102"/>
              <p:cNvSpPr>
                <a:spLocks noChangeArrowheads="1"/>
              </p:cNvSpPr>
              <p:nvPr/>
            </p:nvSpPr>
            <p:spPr bwMode="auto">
              <a:xfrm>
                <a:off x="3560763" y="3327400"/>
                <a:ext cx="1363663" cy="57150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Rectangle 103"/>
              <p:cNvSpPr>
                <a:spLocks noChangeArrowheads="1"/>
              </p:cNvSpPr>
              <p:nvPr/>
            </p:nvSpPr>
            <p:spPr bwMode="auto">
              <a:xfrm>
                <a:off x="3560763" y="3500438"/>
                <a:ext cx="1363663" cy="57150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Rectangle 104"/>
              <p:cNvSpPr>
                <a:spLocks noChangeArrowheads="1"/>
              </p:cNvSpPr>
              <p:nvPr/>
            </p:nvSpPr>
            <p:spPr bwMode="auto">
              <a:xfrm>
                <a:off x="3560763" y="3673475"/>
                <a:ext cx="1363663" cy="55563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Rectangle 105"/>
              <p:cNvSpPr>
                <a:spLocks noChangeArrowheads="1"/>
              </p:cNvSpPr>
              <p:nvPr/>
            </p:nvSpPr>
            <p:spPr bwMode="auto">
              <a:xfrm>
                <a:off x="3560763" y="3846513"/>
                <a:ext cx="1363663" cy="52388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Rectangle 106"/>
              <p:cNvSpPr>
                <a:spLocks noChangeArrowheads="1"/>
              </p:cNvSpPr>
              <p:nvPr/>
            </p:nvSpPr>
            <p:spPr bwMode="auto">
              <a:xfrm>
                <a:off x="3560763" y="4019550"/>
                <a:ext cx="1363663" cy="52388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Rectangle 107"/>
              <p:cNvSpPr>
                <a:spLocks noChangeArrowheads="1"/>
              </p:cNvSpPr>
              <p:nvPr/>
            </p:nvSpPr>
            <p:spPr bwMode="auto">
              <a:xfrm>
                <a:off x="3560763" y="4192588"/>
                <a:ext cx="1363663" cy="52388"/>
              </a:xfrm>
              <a:prstGeom prst="rect">
                <a:avLst/>
              </a:prstGeom>
              <a:solidFill>
                <a:srgbClr val="A6DA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08"/>
              <p:cNvSpPr>
                <a:spLocks noEditPoints="1"/>
              </p:cNvSpPr>
              <p:nvPr/>
            </p:nvSpPr>
            <p:spPr bwMode="auto">
              <a:xfrm>
                <a:off x="4349751" y="4608513"/>
                <a:ext cx="549275" cy="219075"/>
              </a:xfrm>
              <a:custGeom>
                <a:avLst/>
                <a:gdLst>
                  <a:gd name="T0" fmla="*/ 10 w 146"/>
                  <a:gd name="T1" fmla="*/ 58 h 58"/>
                  <a:gd name="T2" fmla="*/ 9 w 146"/>
                  <a:gd name="T3" fmla="*/ 58 h 58"/>
                  <a:gd name="T4" fmla="*/ 3 w 146"/>
                  <a:gd name="T5" fmla="*/ 50 h 58"/>
                  <a:gd name="T6" fmla="*/ 7 w 146"/>
                  <a:gd name="T7" fmla="*/ 17 h 58"/>
                  <a:gd name="T8" fmla="*/ 3 w 146"/>
                  <a:gd name="T9" fmla="*/ 7 h 58"/>
                  <a:gd name="T10" fmla="*/ 5 w 146"/>
                  <a:gd name="T11" fmla="*/ 2 h 58"/>
                  <a:gd name="T12" fmla="*/ 9 w 146"/>
                  <a:gd name="T13" fmla="*/ 4 h 58"/>
                  <a:gd name="T14" fmla="*/ 13 w 146"/>
                  <a:gd name="T15" fmla="*/ 10 h 58"/>
                  <a:gd name="T16" fmla="*/ 37 w 146"/>
                  <a:gd name="T17" fmla="*/ 0 h 58"/>
                  <a:gd name="T18" fmla="*/ 66 w 146"/>
                  <a:gd name="T19" fmla="*/ 21 h 58"/>
                  <a:gd name="T20" fmla="*/ 66 w 146"/>
                  <a:gd name="T21" fmla="*/ 22 h 58"/>
                  <a:gd name="T22" fmla="*/ 100 w 146"/>
                  <a:gd name="T23" fmla="*/ 10 h 58"/>
                  <a:gd name="T24" fmla="*/ 112 w 146"/>
                  <a:gd name="T25" fmla="*/ 28 h 58"/>
                  <a:gd name="T26" fmla="*/ 116 w 146"/>
                  <a:gd name="T27" fmla="*/ 19 h 58"/>
                  <a:gd name="T28" fmla="*/ 139 w 146"/>
                  <a:gd name="T29" fmla="*/ 15 h 58"/>
                  <a:gd name="T30" fmla="*/ 143 w 146"/>
                  <a:gd name="T31" fmla="*/ 16 h 58"/>
                  <a:gd name="T32" fmla="*/ 145 w 146"/>
                  <a:gd name="T33" fmla="*/ 20 h 58"/>
                  <a:gd name="T34" fmla="*/ 141 w 146"/>
                  <a:gd name="T35" fmla="*/ 23 h 58"/>
                  <a:gd name="T36" fmla="*/ 138 w 146"/>
                  <a:gd name="T37" fmla="*/ 22 h 58"/>
                  <a:gd name="T38" fmla="*/ 123 w 146"/>
                  <a:gd name="T39" fmla="*/ 20 h 58"/>
                  <a:gd name="T40" fmla="*/ 123 w 146"/>
                  <a:gd name="T41" fmla="*/ 21 h 58"/>
                  <a:gd name="T42" fmla="*/ 116 w 146"/>
                  <a:gd name="T43" fmla="*/ 33 h 58"/>
                  <a:gd name="T44" fmla="*/ 108 w 146"/>
                  <a:gd name="T45" fmla="*/ 38 h 58"/>
                  <a:gd name="T46" fmla="*/ 104 w 146"/>
                  <a:gd name="T47" fmla="*/ 30 h 58"/>
                  <a:gd name="T48" fmla="*/ 99 w 146"/>
                  <a:gd name="T49" fmla="*/ 17 h 58"/>
                  <a:gd name="T50" fmla="*/ 70 w 146"/>
                  <a:gd name="T51" fmla="*/ 28 h 58"/>
                  <a:gd name="T52" fmla="*/ 71 w 146"/>
                  <a:gd name="T53" fmla="*/ 45 h 58"/>
                  <a:gd name="T54" fmla="*/ 60 w 146"/>
                  <a:gd name="T55" fmla="*/ 48 h 58"/>
                  <a:gd name="T56" fmla="*/ 52 w 146"/>
                  <a:gd name="T57" fmla="*/ 37 h 58"/>
                  <a:gd name="T58" fmla="*/ 61 w 146"/>
                  <a:gd name="T59" fmla="*/ 26 h 58"/>
                  <a:gd name="T60" fmla="*/ 60 w 146"/>
                  <a:gd name="T61" fmla="*/ 24 h 58"/>
                  <a:gd name="T62" fmla="*/ 37 w 146"/>
                  <a:gd name="T63" fmla="*/ 7 h 58"/>
                  <a:gd name="T64" fmla="*/ 15 w 146"/>
                  <a:gd name="T65" fmla="*/ 18 h 58"/>
                  <a:gd name="T66" fmla="*/ 14 w 146"/>
                  <a:gd name="T67" fmla="*/ 56 h 58"/>
                  <a:gd name="T68" fmla="*/ 10 w 146"/>
                  <a:gd name="T69" fmla="*/ 58 h 58"/>
                  <a:gd name="T70" fmla="*/ 10 w 146"/>
                  <a:gd name="T71" fmla="*/ 28 h 58"/>
                  <a:gd name="T72" fmla="*/ 10 w 146"/>
                  <a:gd name="T73" fmla="*/ 48 h 58"/>
                  <a:gd name="T74" fmla="*/ 10 w 146"/>
                  <a:gd name="T75" fmla="*/ 48 h 58"/>
                  <a:gd name="T76" fmla="*/ 10 w 146"/>
                  <a:gd name="T77" fmla="*/ 28 h 58"/>
                  <a:gd name="T78" fmla="*/ 64 w 146"/>
                  <a:gd name="T79" fmla="*/ 33 h 58"/>
                  <a:gd name="T80" fmla="*/ 59 w 146"/>
                  <a:gd name="T81" fmla="*/ 39 h 58"/>
                  <a:gd name="T82" fmla="*/ 62 w 146"/>
                  <a:gd name="T83" fmla="*/ 41 h 58"/>
                  <a:gd name="T84" fmla="*/ 65 w 146"/>
                  <a:gd name="T85" fmla="*/ 41 h 58"/>
                  <a:gd name="T86" fmla="*/ 64 w 146"/>
                  <a:gd name="T87" fmla="*/ 3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6" h="58">
                    <a:moveTo>
                      <a:pt x="10" y="58"/>
                    </a:moveTo>
                    <a:cubicBezTo>
                      <a:pt x="9" y="58"/>
                      <a:pt x="9" y="58"/>
                      <a:pt x="9" y="58"/>
                    </a:cubicBezTo>
                    <a:cubicBezTo>
                      <a:pt x="5" y="58"/>
                      <a:pt x="4" y="53"/>
                      <a:pt x="3" y="50"/>
                    </a:cubicBezTo>
                    <a:cubicBezTo>
                      <a:pt x="0" y="39"/>
                      <a:pt x="1" y="27"/>
                      <a:pt x="7" y="17"/>
                    </a:cubicBezTo>
                    <a:cubicBezTo>
                      <a:pt x="6" y="14"/>
                      <a:pt x="5" y="10"/>
                      <a:pt x="3" y="7"/>
                    </a:cubicBezTo>
                    <a:cubicBezTo>
                      <a:pt x="2" y="6"/>
                      <a:pt x="3" y="3"/>
                      <a:pt x="5" y="2"/>
                    </a:cubicBezTo>
                    <a:cubicBezTo>
                      <a:pt x="6" y="1"/>
                      <a:pt x="8" y="2"/>
                      <a:pt x="9" y="4"/>
                    </a:cubicBezTo>
                    <a:cubicBezTo>
                      <a:pt x="11" y="6"/>
                      <a:pt x="12" y="8"/>
                      <a:pt x="13" y="10"/>
                    </a:cubicBezTo>
                    <a:cubicBezTo>
                      <a:pt x="19" y="4"/>
                      <a:pt x="28" y="0"/>
                      <a:pt x="37" y="0"/>
                    </a:cubicBezTo>
                    <a:cubicBezTo>
                      <a:pt x="48" y="0"/>
                      <a:pt x="59" y="11"/>
                      <a:pt x="66" y="21"/>
                    </a:cubicBezTo>
                    <a:cubicBezTo>
                      <a:pt x="66" y="21"/>
                      <a:pt x="66" y="21"/>
                      <a:pt x="66" y="22"/>
                    </a:cubicBezTo>
                    <a:cubicBezTo>
                      <a:pt x="77" y="14"/>
                      <a:pt x="92" y="9"/>
                      <a:pt x="100" y="10"/>
                    </a:cubicBezTo>
                    <a:cubicBezTo>
                      <a:pt x="110" y="11"/>
                      <a:pt x="111" y="21"/>
                      <a:pt x="112" y="28"/>
                    </a:cubicBezTo>
                    <a:cubicBezTo>
                      <a:pt x="114" y="24"/>
                      <a:pt x="115" y="21"/>
                      <a:pt x="116" y="19"/>
                    </a:cubicBezTo>
                    <a:cubicBezTo>
                      <a:pt x="119" y="11"/>
                      <a:pt x="121" y="12"/>
                      <a:pt x="139" y="15"/>
                    </a:cubicBezTo>
                    <a:cubicBezTo>
                      <a:pt x="143" y="16"/>
                      <a:pt x="143" y="16"/>
                      <a:pt x="143" y="16"/>
                    </a:cubicBezTo>
                    <a:cubicBezTo>
                      <a:pt x="145" y="16"/>
                      <a:pt x="146" y="18"/>
                      <a:pt x="145" y="20"/>
                    </a:cubicBezTo>
                    <a:cubicBezTo>
                      <a:pt x="145" y="22"/>
                      <a:pt x="143" y="23"/>
                      <a:pt x="141" y="23"/>
                    </a:cubicBezTo>
                    <a:cubicBezTo>
                      <a:pt x="138" y="22"/>
                      <a:pt x="138" y="22"/>
                      <a:pt x="138" y="22"/>
                    </a:cubicBezTo>
                    <a:cubicBezTo>
                      <a:pt x="130" y="21"/>
                      <a:pt x="125" y="20"/>
                      <a:pt x="123" y="20"/>
                    </a:cubicBezTo>
                    <a:cubicBezTo>
                      <a:pt x="123" y="20"/>
                      <a:pt x="123" y="21"/>
                      <a:pt x="123" y="21"/>
                    </a:cubicBezTo>
                    <a:cubicBezTo>
                      <a:pt x="122" y="24"/>
                      <a:pt x="121" y="28"/>
                      <a:pt x="116" y="33"/>
                    </a:cubicBezTo>
                    <a:cubicBezTo>
                      <a:pt x="114" y="37"/>
                      <a:pt x="111" y="40"/>
                      <a:pt x="108" y="38"/>
                    </a:cubicBezTo>
                    <a:cubicBezTo>
                      <a:pt x="104" y="37"/>
                      <a:pt x="104" y="34"/>
                      <a:pt x="104" y="30"/>
                    </a:cubicBezTo>
                    <a:cubicBezTo>
                      <a:pt x="105" y="22"/>
                      <a:pt x="104" y="17"/>
                      <a:pt x="99" y="17"/>
                    </a:cubicBezTo>
                    <a:cubicBezTo>
                      <a:pt x="92" y="16"/>
                      <a:pt x="79" y="22"/>
                      <a:pt x="70" y="28"/>
                    </a:cubicBezTo>
                    <a:cubicBezTo>
                      <a:pt x="73" y="35"/>
                      <a:pt x="74" y="41"/>
                      <a:pt x="71" y="45"/>
                    </a:cubicBezTo>
                    <a:cubicBezTo>
                      <a:pt x="69" y="47"/>
                      <a:pt x="66" y="50"/>
                      <a:pt x="60" y="48"/>
                    </a:cubicBezTo>
                    <a:cubicBezTo>
                      <a:pt x="51" y="45"/>
                      <a:pt x="52" y="39"/>
                      <a:pt x="52" y="37"/>
                    </a:cubicBezTo>
                    <a:cubicBezTo>
                      <a:pt x="53" y="34"/>
                      <a:pt x="56" y="30"/>
                      <a:pt x="61" y="26"/>
                    </a:cubicBezTo>
                    <a:cubicBezTo>
                      <a:pt x="60" y="25"/>
                      <a:pt x="60" y="25"/>
                      <a:pt x="60" y="24"/>
                    </a:cubicBezTo>
                    <a:cubicBezTo>
                      <a:pt x="55" y="16"/>
                      <a:pt x="46" y="7"/>
                      <a:pt x="37" y="7"/>
                    </a:cubicBezTo>
                    <a:cubicBezTo>
                      <a:pt x="28" y="7"/>
                      <a:pt x="21" y="11"/>
                      <a:pt x="15" y="18"/>
                    </a:cubicBezTo>
                    <a:cubicBezTo>
                      <a:pt x="19" y="34"/>
                      <a:pt x="18" y="51"/>
                      <a:pt x="14" y="56"/>
                    </a:cubicBezTo>
                    <a:cubicBezTo>
                      <a:pt x="13" y="58"/>
                      <a:pt x="11" y="58"/>
                      <a:pt x="10" y="58"/>
                    </a:cubicBezTo>
                    <a:close/>
                    <a:moveTo>
                      <a:pt x="10" y="28"/>
                    </a:moveTo>
                    <a:cubicBezTo>
                      <a:pt x="8" y="34"/>
                      <a:pt x="8" y="41"/>
                      <a:pt x="10" y="48"/>
                    </a:cubicBezTo>
                    <a:cubicBezTo>
                      <a:pt x="10" y="48"/>
                      <a:pt x="10" y="48"/>
                      <a:pt x="10" y="48"/>
                    </a:cubicBezTo>
                    <a:cubicBezTo>
                      <a:pt x="11" y="44"/>
                      <a:pt x="11" y="36"/>
                      <a:pt x="10" y="28"/>
                    </a:cubicBezTo>
                    <a:close/>
                    <a:moveTo>
                      <a:pt x="64" y="33"/>
                    </a:moveTo>
                    <a:cubicBezTo>
                      <a:pt x="61" y="35"/>
                      <a:pt x="60" y="37"/>
                      <a:pt x="59" y="39"/>
                    </a:cubicBezTo>
                    <a:cubicBezTo>
                      <a:pt x="59" y="39"/>
                      <a:pt x="59" y="40"/>
                      <a:pt x="62" y="41"/>
                    </a:cubicBezTo>
                    <a:cubicBezTo>
                      <a:pt x="64" y="41"/>
                      <a:pt x="65" y="41"/>
                      <a:pt x="65" y="41"/>
                    </a:cubicBezTo>
                    <a:cubicBezTo>
                      <a:pt x="66" y="40"/>
                      <a:pt x="66" y="37"/>
                      <a:pt x="64" y="33"/>
                    </a:cubicBez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09"/>
              <p:cNvSpPr>
                <a:spLocks noEditPoints="1"/>
              </p:cNvSpPr>
              <p:nvPr/>
            </p:nvSpPr>
            <p:spPr bwMode="auto">
              <a:xfrm>
                <a:off x="3548063" y="4525963"/>
                <a:ext cx="271463" cy="271463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13 h 72"/>
                  <a:gd name="T12" fmla="*/ 13 w 72"/>
                  <a:gd name="T13" fmla="*/ 36 h 72"/>
                  <a:gd name="T14" fmla="*/ 36 w 72"/>
                  <a:gd name="T15" fmla="*/ 59 h 72"/>
                  <a:gd name="T16" fmla="*/ 58 w 72"/>
                  <a:gd name="T17" fmla="*/ 36 h 72"/>
                  <a:gd name="T18" fmla="*/ 36 w 72"/>
                  <a:gd name="T19" fmla="*/ 1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13"/>
                    </a:moveTo>
                    <a:cubicBezTo>
                      <a:pt x="23" y="13"/>
                      <a:pt x="13" y="23"/>
                      <a:pt x="13" y="36"/>
                    </a:cubicBezTo>
                    <a:cubicBezTo>
                      <a:pt x="13" y="49"/>
                      <a:pt x="23" y="59"/>
                      <a:pt x="36" y="59"/>
                    </a:cubicBezTo>
                    <a:cubicBezTo>
                      <a:pt x="48" y="59"/>
                      <a:pt x="58" y="49"/>
                      <a:pt x="58" y="36"/>
                    </a:cubicBezTo>
                    <a:cubicBezTo>
                      <a:pt x="58" y="23"/>
                      <a:pt x="48" y="13"/>
                      <a:pt x="36" y="13"/>
                    </a:cubicBezTo>
                    <a:close/>
                  </a:path>
                </a:pathLst>
              </a:custGeom>
              <a:solidFill>
                <a:srgbClr val="1B5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10"/>
              <p:cNvSpPr>
                <a:spLocks noEditPoints="1"/>
              </p:cNvSpPr>
              <p:nvPr/>
            </p:nvSpPr>
            <p:spPr bwMode="auto">
              <a:xfrm>
                <a:off x="3536951" y="4522788"/>
                <a:ext cx="293688" cy="277813"/>
              </a:xfrm>
              <a:custGeom>
                <a:avLst/>
                <a:gdLst>
                  <a:gd name="T0" fmla="*/ 47 w 78"/>
                  <a:gd name="T1" fmla="*/ 74 h 74"/>
                  <a:gd name="T2" fmla="*/ 31 w 78"/>
                  <a:gd name="T3" fmla="*/ 74 h 74"/>
                  <a:gd name="T4" fmla="*/ 19 w 78"/>
                  <a:gd name="T5" fmla="*/ 65 h 74"/>
                  <a:gd name="T6" fmla="*/ 6 w 78"/>
                  <a:gd name="T7" fmla="*/ 56 h 74"/>
                  <a:gd name="T8" fmla="*/ 2 w 78"/>
                  <a:gd name="T9" fmla="*/ 41 h 74"/>
                  <a:gd name="T10" fmla="*/ 6 w 78"/>
                  <a:gd name="T11" fmla="*/ 26 h 74"/>
                  <a:gd name="T12" fmla="*/ 11 w 78"/>
                  <a:gd name="T13" fmla="*/ 12 h 74"/>
                  <a:gd name="T14" fmla="*/ 24 w 78"/>
                  <a:gd name="T15" fmla="*/ 3 h 74"/>
                  <a:gd name="T16" fmla="*/ 39 w 78"/>
                  <a:gd name="T17" fmla="*/ 3 h 74"/>
                  <a:gd name="T18" fmla="*/ 54 w 78"/>
                  <a:gd name="T19" fmla="*/ 3 h 74"/>
                  <a:gd name="T20" fmla="*/ 67 w 78"/>
                  <a:gd name="T21" fmla="*/ 12 h 74"/>
                  <a:gd name="T22" fmla="*/ 71 w 78"/>
                  <a:gd name="T23" fmla="*/ 26 h 74"/>
                  <a:gd name="T24" fmla="*/ 76 w 78"/>
                  <a:gd name="T25" fmla="*/ 41 h 74"/>
                  <a:gd name="T26" fmla="*/ 71 w 78"/>
                  <a:gd name="T27" fmla="*/ 56 h 74"/>
                  <a:gd name="T28" fmla="*/ 59 w 78"/>
                  <a:gd name="T29" fmla="*/ 65 h 74"/>
                  <a:gd name="T30" fmla="*/ 49 w 78"/>
                  <a:gd name="T31" fmla="*/ 74 h 74"/>
                  <a:gd name="T32" fmla="*/ 41 w 78"/>
                  <a:gd name="T33" fmla="*/ 58 h 74"/>
                  <a:gd name="T34" fmla="*/ 49 w 78"/>
                  <a:gd name="T35" fmla="*/ 55 h 74"/>
                  <a:gd name="T36" fmla="*/ 58 w 78"/>
                  <a:gd name="T37" fmla="*/ 51 h 74"/>
                  <a:gd name="T38" fmla="*/ 59 w 78"/>
                  <a:gd name="T39" fmla="*/ 42 h 74"/>
                  <a:gd name="T40" fmla="*/ 59 w 78"/>
                  <a:gd name="T41" fmla="*/ 32 h 74"/>
                  <a:gd name="T42" fmla="*/ 58 w 78"/>
                  <a:gd name="T43" fmla="*/ 23 h 74"/>
                  <a:gd name="T44" fmla="*/ 49 w 78"/>
                  <a:gd name="T45" fmla="*/ 19 h 74"/>
                  <a:gd name="T46" fmla="*/ 41 w 78"/>
                  <a:gd name="T47" fmla="*/ 16 h 74"/>
                  <a:gd name="T48" fmla="*/ 31 w 78"/>
                  <a:gd name="T49" fmla="*/ 15 h 74"/>
                  <a:gd name="T50" fmla="*/ 25 w 78"/>
                  <a:gd name="T51" fmla="*/ 21 h 74"/>
                  <a:gd name="T52" fmla="*/ 20 w 78"/>
                  <a:gd name="T53" fmla="*/ 29 h 74"/>
                  <a:gd name="T54" fmla="*/ 15 w 78"/>
                  <a:gd name="T55" fmla="*/ 37 h 74"/>
                  <a:gd name="T56" fmla="*/ 20 w 78"/>
                  <a:gd name="T57" fmla="*/ 45 h 74"/>
                  <a:gd name="T58" fmla="*/ 25 w 78"/>
                  <a:gd name="T59" fmla="*/ 53 h 74"/>
                  <a:gd name="T60" fmla="*/ 31 w 78"/>
                  <a:gd name="T61" fmla="*/ 59 h 74"/>
                  <a:gd name="T62" fmla="*/ 39 w 78"/>
                  <a:gd name="T63" fmla="*/ 5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8" h="74">
                    <a:moveTo>
                      <a:pt x="49" y="74"/>
                    </a:moveTo>
                    <a:cubicBezTo>
                      <a:pt x="48" y="74"/>
                      <a:pt x="47" y="74"/>
                      <a:pt x="47" y="74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1" y="74"/>
                      <a:pt x="31" y="74"/>
                      <a:pt x="31" y="74"/>
                    </a:cubicBezTo>
                    <a:cubicBezTo>
                      <a:pt x="28" y="74"/>
                      <a:pt x="25" y="73"/>
                      <a:pt x="24" y="71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8" y="61"/>
                      <a:pt x="7" y="59"/>
                      <a:pt x="6" y="56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0" y="38"/>
                      <a:pt x="0" y="35"/>
                      <a:pt x="2" y="33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5"/>
                      <a:pt x="8" y="13"/>
                      <a:pt x="11" y="12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1"/>
                      <a:pt x="28" y="0"/>
                      <a:pt x="31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9" y="0"/>
                      <a:pt x="52" y="1"/>
                      <a:pt x="54" y="3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9" y="13"/>
                      <a:pt x="71" y="15"/>
                      <a:pt x="71" y="18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5"/>
                      <a:pt x="78" y="38"/>
                      <a:pt x="76" y="41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1" y="56"/>
                      <a:pt x="71" y="56"/>
                      <a:pt x="71" y="56"/>
                    </a:cubicBezTo>
                    <a:cubicBezTo>
                      <a:pt x="71" y="59"/>
                      <a:pt x="69" y="61"/>
                      <a:pt x="67" y="62"/>
                    </a:cubicBezTo>
                    <a:cubicBezTo>
                      <a:pt x="59" y="65"/>
                      <a:pt x="59" y="65"/>
                      <a:pt x="59" y="65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3" y="73"/>
                      <a:pt x="51" y="74"/>
                      <a:pt x="49" y="74"/>
                    </a:cubicBezTo>
                    <a:close/>
                    <a:moveTo>
                      <a:pt x="39" y="58"/>
                    </a:moveTo>
                    <a:cubicBezTo>
                      <a:pt x="39" y="58"/>
                      <a:pt x="40" y="58"/>
                      <a:pt x="41" y="58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50" y="54"/>
                      <a:pt x="51" y="53"/>
                      <a:pt x="52" y="53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8" y="44"/>
                      <a:pt x="58" y="43"/>
                      <a:pt x="59" y="42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1"/>
                      <a:pt x="58" y="30"/>
                      <a:pt x="58" y="29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1" y="21"/>
                      <a:pt x="50" y="20"/>
                      <a:pt x="49" y="19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39" y="17"/>
                      <a:pt x="38" y="17"/>
                      <a:pt x="37" y="16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7" y="20"/>
                      <a:pt x="26" y="21"/>
                      <a:pt x="25" y="21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19" y="30"/>
                      <a:pt x="19" y="31"/>
                      <a:pt x="18" y="32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19" y="43"/>
                      <a:pt x="19" y="44"/>
                      <a:pt x="20" y="45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6" y="53"/>
                      <a:pt x="27" y="54"/>
                      <a:pt x="28" y="55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38" y="58"/>
                      <a:pt x="39" y="58"/>
                    </a:cubicBezTo>
                    <a:close/>
                  </a:path>
                </a:pathLst>
              </a:custGeom>
              <a:solidFill>
                <a:srgbClr val="1B5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11"/>
              <p:cNvSpPr>
                <a:spLocks/>
              </p:cNvSpPr>
              <p:nvPr/>
            </p:nvSpPr>
            <p:spPr bwMode="auto">
              <a:xfrm>
                <a:off x="3695701" y="4756150"/>
                <a:ext cx="101600" cy="107950"/>
              </a:xfrm>
              <a:custGeom>
                <a:avLst/>
                <a:gdLst>
                  <a:gd name="T0" fmla="*/ 19 w 27"/>
                  <a:gd name="T1" fmla="*/ 29 h 29"/>
                  <a:gd name="T2" fmla="*/ 14 w 27"/>
                  <a:gd name="T3" fmla="*/ 27 h 29"/>
                  <a:gd name="T4" fmla="*/ 3 w 27"/>
                  <a:gd name="T5" fmla="*/ 12 h 29"/>
                  <a:gd name="T6" fmla="*/ 4 w 27"/>
                  <a:gd name="T7" fmla="*/ 2 h 29"/>
                  <a:gd name="T8" fmla="*/ 13 w 27"/>
                  <a:gd name="T9" fmla="*/ 4 h 29"/>
                  <a:gd name="T10" fmla="*/ 25 w 27"/>
                  <a:gd name="T11" fmla="*/ 18 h 29"/>
                  <a:gd name="T12" fmla="*/ 23 w 27"/>
                  <a:gd name="T13" fmla="*/ 28 h 29"/>
                  <a:gd name="T14" fmla="*/ 19 w 27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9">
                    <a:moveTo>
                      <a:pt x="19" y="29"/>
                    </a:moveTo>
                    <a:cubicBezTo>
                      <a:pt x="17" y="29"/>
                      <a:pt x="15" y="28"/>
                      <a:pt x="14" y="2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9"/>
                      <a:pt x="1" y="4"/>
                      <a:pt x="4" y="2"/>
                    </a:cubicBezTo>
                    <a:cubicBezTo>
                      <a:pt x="7" y="0"/>
                      <a:pt x="11" y="1"/>
                      <a:pt x="13" y="4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7" y="21"/>
                      <a:pt x="26" y="26"/>
                      <a:pt x="23" y="28"/>
                    </a:cubicBezTo>
                    <a:cubicBezTo>
                      <a:pt x="22" y="29"/>
                      <a:pt x="21" y="29"/>
                      <a:pt x="19" y="29"/>
                    </a:cubicBezTo>
                    <a:close/>
                  </a:path>
                </a:pathLst>
              </a:custGeom>
              <a:solidFill>
                <a:srgbClr val="1B5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Freeform 112"/>
              <p:cNvSpPr>
                <a:spLocks/>
              </p:cNvSpPr>
              <p:nvPr/>
            </p:nvSpPr>
            <p:spPr bwMode="auto">
              <a:xfrm>
                <a:off x="3571876" y="4756150"/>
                <a:ext cx="96838" cy="107950"/>
              </a:xfrm>
              <a:custGeom>
                <a:avLst/>
                <a:gdLst>
                  <a:gd name="T0" fmla="*/ 7 w 26"/>
                  <a:gd name="T1" fmla="*/ 29 h 29"/>
                  <a:gd name="T2" fmla="*/ 3 w 26"/>
                  <a:gd name="T3" fmla="*/ 28 h 29"/>
                  <a:gd name="T4" fmla="*/ 2 w 26"/>
                  <a:gd name="T5" fmla="*/ 18 h 29"/>
                  <a:gd name="T6" fmla="*/ 13 w 26"/>
                  <a:gd name="T7" fmla="*/ 4 h 29"/>
                  <a:gd name="T8" fmla="*/ 23 w 26"/>
                  <a:gd name="T9" fmla="*/ 2 h 29"/>
                  <a:gd name="T10" fmla="*/ 24 w 26"/>
                  <a:gd name="T11" fmla="*/ 12 h 29"/>
                  <a:gd name="T12" fmla="*/ 13 w 26"/>
                  <a:gd name="T13" fmla="*/ 27 h 29"/>
                  <a:gd name="T14" fmla="*/ 7 w 26"/>
                  <a:gd name="T15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9">
                    <a:moveTo>
                      <a:pt x="7" y="29"/>
                    </a:moveTo>
                    <a:cubicBezTo>
                      <a:pt x="6" y="29"/>
                      <a:pt x="4" y="29"/>
                      <a:pt x="3" y="28"/>
                    </a:cubicBezTo>
                    <a:cubicBezTo>
                      <a:pt x="0" y="26"/>
                      <a:pt x="0" y="21"/>
                      <a:pt x="2" y="1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20" y="0"/>
                      <a:pt x="23" y="2"/>
                    </a:cubicBezTo>
                    <a:cubicBezTo>
                      <a:pt x="26" y="4"/>
                      <a:pt x="26" y="9"/>
                      <a:pt x="24" y="12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1" y="28"/>
                      <a:pt x="9" y="29"/>
                      <a:pt x="7" y="29"/>
                    </a:cubicBezTo>
                    <a:close/>
                  </a:path>
                </a:pathLst>
              </a:custGeom>
              <a:solidFill>
                <a:srgbClr val="1B5E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113"/>
              <p:cNvSpPr>
                <a:spLocks/>
              </p:cNvSpPr>
              <p:nvPr/>
            </p:nvSpPr>
            <p:spPr bwMode="auto">
              <a:xfrm>
                <a:off x="4654551" y="5041900"/>
                <a:ext cx="390525" cy="574675"/>
              </a:xfrm>
              <a:custGeom>
                <a:avLst/>
                <a:gdLst>
                  <a:gd name="T0" fmla="*/ 0 w 104"/>
                  <a:gd name="T1" fmla="*/ 69 h 153"/>
                  <a:gd name="T2" fmla="*/ 6 w 104"/>
                  <a:gd name="T3" fmla="*/ 148 h 153"/>
                  <a:gd name="T4" fmla="*/ 10 w 104"/>
                  <a:gd name="T5" fmla="*/ 150 h 153"/>
                  <a:gd name="T6" fmla="*/ 10 w 104"/>
                  <a:gd name="T7" fmla="*/ 149 h 153"/>
                  <a:gd name="T8" fmla="*/ 40 w 104"/>
                  <a:gd name="T9" fmla="*/ 79 h 153"/>
                  <a:gd name="T10" fmla="*/ 38 w 104"/>
                  <a:gd name="T11" fmla="*/ 71 h 153"/>
                  <a:gd name="T12" fmla="*/ 48 w 104"/>
                  <a:gd name="T13" fmla="*/ 67 h 153"/>
                  <a:gd name="T14" fmla="*/ 52 w 104"/>
                  <a:gd name="T15" fmla="*/ 76 h 153"/>
                  <a:gd name="T16" fmla="*/ 44 w 104"/>
                  <a:gd name="T17" fmla="*/ 81 h 153"/>
                  <a:gd name="T18" fmla="*/ 14 w 104"/>
                  <a:gd name="T19" fmla="*/ 151 h 153"/>
                  <a:gd name="T20" fmla="*/ 14 w 104"/>
                  <a:gd name="T21" fmla="*/ 151 h 153"/>
                  <a:gd name="T22" fmla="*/ 18 w 104"/>
                  <a:gd name="T23" fmla="*/ 153 h 153"/>
                  <a:gd name="T24" fmla="*/ 80 w 104"/>
                  <a:gd name="T25" fmla="*/ 104 h 153"/>
                  <a:gd name="T26" fmla="*/ 89 w 104"/>
                  <a:gd name="T27" fmla="*/ 65 h 153"/>
                  <a:gd name="T28" fmla="*/ 104 w 104"/>
                  <a:gd name="T29" fmla="*/ 28 h 153"/>
                  <a:gd name="T30" fmla="*/ 70 w 104"/>
                  <a:gd name="T31" fmla="*/ 17 h 153"/>
                  <a:gd name="T32" fmla="*/ 38 w 104"/>
                  <a:gd name="T33" fmla="*/ 0 h 153"/>
                  <a:gd name="T34" fmla="*/ 22 w 104"/>
                  <a:gd name="T35" fmla="*/ 36 h 153"/>
                  <a:gd name="T36" fmla="*/ 0 w 104"/>
                  <a:gd name="T37" fmla="*/ 6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4" h="153">
                    <a:moveTo>
                      <a:pt x="0" y="69"/>
                    </a:moveTo>
                    <a:cubicBezTo>
                      <a:pt x="15" y="82"/>
                      <a:pt x="18" y="114"/>
                      <a:pt x="6" y="148"/>
                    </a:cubicBezTo>
                    <a:cubicBezTo>
                      <a:pt x="10" y="150"/>
                      <a:pt x="10" y="150"/>
                      <a:pt x="10" y="150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40" y="79"/>
                      <a:pt x="40" y="79"/>
                      <a:pt x="40" y="79"/>
                    </a:cubicBezTo>
                    <a:cubicBezTo>
                      <a:pt x="38" y="77"/>
                      <a:pt x="37" y="74"/>
                      <a:pt x="38" y="71"/>
                    </a:cubicBezTo>
                    <a:cubicBezTo>
                      <a:pt x="40" y="67"/>
                      <a:pt x="44" y="65"/>
                      <a:pt x="48" y="67"/>
                    </a:cubicBezTo>
                    <a:cubicBezTo>
                      <a:pt x="52" y="68"/>
                      <a:pt x="54" y="73"/>
                      <a:pt x="52" y="76"/>
                    </a:cubicBezTo>
                    <a:cubicBezTo>
                      <a:pt x="51" y="80"/>
                      <a:pt x="48" y="81"/>
                      <a:pt x="44" y="81"/>
                    </a:cubicBezTo>
                    <a:cubicBezTo>
                      <a:pt x="14" y="151"/>
                      <a:pt x="14" y="151"/>
                      <a:pt x="14" y="151"/>
                    </a:cubicBezTo>
                    <a:cubicBezTo>
                      <a:pt x="14" y="151"/>
                      <a:pt x="14" y="151"/>
                      <a:pt x="14" y="151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35" y="122"/>
                      <a:pt x="60" y="102"/>
                      <a:pt x="80" y="104"/>
                    </a:cubicBezTo>
                    <a:cubicBezTo>
                      <a:pt x="82" y="92"/>
                      <a:pt x="85" y="78"/>
                      <a:pt x="89" y="65"/>
                    </a:cubicBezTo>
                    <a:cubicBezTo>
                      <a:pt x="93" y="52"/>
                      <a:pt x="98" y="39"/>
                      <a:pt x="104" y="28"/>
                    </a:cubicBezTo>
                    <a:cubicBezTo>
                      <a:pt x="93" y="26"/>
                      <a:pt x="81" y="22"/>
                      <a:pt x="70" y="17"/>
                    </a:cubicBezTo>
                    <a:cubicBezTo>
                      <a:pt x="58" y="12"/>
                      <a:pt x="47" y="6"/>
                      <a:pt x="38" y="0"/>
                    </a:cubicBezTo>
                    <a:cubicBezTo>
                      <a:pt x="34" y="12"/>
                      <a:pt x="28" y="24"/>
                      <a:pt x="22" y="36"/>
                    </a:cubicBezTo>
                    <a:cubicBezTo>
                      <a:pt x="15" y="48"/>
                      <a:pt x="7" y="60"/>
                      <a:pt x="0" y="69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14"/>
              <p:cNvSpPr>
                <a:spLocks/>
              </p:cNvSpPr>
              <p:nvPr/>
            </p:nvSpPr>
            <p:spPr bwMode="auto">
              <a:xfrm>
                <a:off x="4797426" y="3635375"/>
                <a:ext cx="838200" cy="1511300"/>
              </a:xfrm>
              <a:custGeom>
                <a:avLst/>
                <a:gdLst>
                  <a:gd name="T0" fmla="*/ 196 w 223"/>
                  <a:gd name="T1" fmla="*/ 87 h 402"/>
                  <a:gd name="T2" fmla="*/ 140 w 223"/>
                  <a:gd name="T3" fmla="*/ 62 h 402"/>
                  <a:gd name="T4" fmla="*/ 0 w 223"/>
                  <a:gd name="T5" fmla="*/ 374 h 402"/>
                  <a:gd name="T6" fmla="*/ 65 w 223"/>
                  <a:gd name="T7" fmla="*/ 402 h 402"/>
                  <a:gd name="T8" fmla="*/ 196 w 223"/>
                  <a:gd name="T9" fmla="*/ 87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402">
                    <a:moveTo>
                      <a:pt x="196" y="87"/>
                    </a:moveTo>
                    <a:cubicBezTo>
                      <a:pt x="223" y="24"/>
                      <a:pt x="167" y="0"/>
                      <a:pt x="140" y="62"/>
                    </a:cubicBezTo>
                    <a:cubicBezTo>
                      <a:pt x="93" y="166"/>
                      <a:pt x="47" y="270"/>
                      <a:pt x="0" y="374"/>
                    </a:cubicBezTo>
                    <a:cubicBezTo>
                      <a:pt x="22" y="384"/>
                      <a:pt x="43" y="393"/>
                      <a:pt x="65" y="402"/>
                    </a:cubicBezTo>
                    <a:cubicBezTo>
                      <a:pt x="109" y="297"/>
                      <a:pt x="152" y="192"/>
                      <a:pt x="196" y="87"/>
                    </a:cubicBezTo>
                    <a:close/>
                  </a:path>
                </a:pathLst>
              </a:custGeom>
              <a:solidFill>
                <a:srgbClr val="DE3F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15"/>
              <p:cNvSpPr>
                <a:spLocks/>
              </p:cNvSpPr>
              <p:nvPr/>
            </p:nvSpPr>
            <p:spPr bwMode="auto">
              <a:xfrm>
                <a:off x="4778376" y="5041900"/>
                <a:ext cx="266700" cy="142875"/>
              </a:xfrm>
              <a:custGeom>
                <a:avLst/>
                <a:gdLst>
                  <a:gd name="T0" fmla="*/ 168 w 168"/>
                  <a:gd name="T1" fmla="*/ 68 h 90"/>
                  <a:gd name="T2" fmla="*/ 9 w 168"/>
                  <a:gd name="T3" fmla="*/ 0 h 90"/>
                  <a:gd name="T4" fmla="*/ 0 w 168"/>
                  <a:gd name="T5" fmla="*/ 23 h 90"/>
                  <a:gd name="T6" fmla="*/ 158 w 168"/>
                  <a:gd name="T7" fmla="*/ 90 h 90"/>
                  <a:gd name="T8" fmla="*/ 168 w 168"/>
                  <a:gd name="T9" fmla="*/ 6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90">
                    <a:moveTo>
                      <a:pt x="168" y="68"/>
                    </a:moveTo>
                    <a:lnTo>
                      <a:pt x="9" y="0"/>
                    </a:lnTo>
                    <a:lnTo>
                      <a:pt x="0" y="23"/>
                    </a:lnTo>
                    <a:lnTo>
                      <a:pt x="158" y="90"/>
                    </a:lnTo>
                    <a:lnTo>
                      <a:pt x="168" y="68"/>
                    </a:ln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16"/>
              <p:cNvSpPr>
                <a:spLocks/>
              </p:cNvSpPr>
              <p:nvPr/>
            </p:nvSpPr>
            <p:spPr bwMode="auto">
              <a:xfrm>
                <a:off x="5157788" y="3176588"/>
                <a:ext cx="698500" cy="1093788"/>
              </a:xfrm>
              <a:custGeom>
                <a:avLst/>
                <a:gdLst>
                  <a:gd name="T0" fmla="*/ 79 w 186"/>
                  <a:gd name="T1" fmla="*/ 291 h 291"/>
                  <a:gd name="T2" fmla="*/ 178 w 186"/>
                  <a:gd name="T3" fmla="*/ 60 h 291"/>
                  <a:gd name="T4" fmla="*/ 163 w 186"/>
                  <a:gd name="T5" fmla="*/ 15 h 291"/>
                  <a:gd name="T6" fmla="*/ 142 w 186"/>
                  <a:gd name="T7" fmla="*/ 7 h 291"/>
                  <a:gd name="T8" fmla="*/ 99 w 186"/>
                  <a:gd name="T9" fmla="*/ 26 h 291"/>
                  <a:gd name="T10" fmla="*/ 0 w 186"/>
                  <a:gd name="T11" fmla="*/ 257 h 291"/>
                  <a:gd name="T12" fmla="*/ 79 w 186"/>
                  <a:gd name="T13" fmla="*/ 29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6" h="291">
                    <a:moveTo>
                      <a:pt x="79" y="291"/>
                    </a:moveTo>
                    <a:cubicBezTo>
                      <a:pt x="178" y="60"/>
                      <a:pt x="178" y="60"/>
                      <a:pt x="178" y="60"/>
                    </a:cubicBezTo>
                    <a:cubicBezTo>
                      <a:pt x="186" y="43"/>
                      <a:pt x="179" y="22"/>
                      <a:pt x="163" y="15"/>
                    </a:cubicBezTo>
                    <a:cubicBezTo>
                      <a:pt x="142" y="7"/>
                      <a:pt x="142" y="7"/>
                      <a:pt x="142" y="7"/>
                    </a:cubicBezTo>
                    <a:cubicBezTo>
                      <a:pt x="126" y="0"/>
                      <a:pt x="107" y="9"/>
                      <a:pt x="99" y="26"/>
                    </a:cubicBezTo>
                    <a:cubicBezTo>
                      <a:pt x="0" y="257"/>
                      <a:pt x="0" y="257"/>
                      <a:pt x="0" y="257"/>
                    </a:cubicBezTo>
                    <a:lnTo>
                      <a:pt x="79" y="291"/>
                    </a:lnTo>
                    <a:close/>
                  </a:path>
                </a:pathLst>
              </a:custGeom>
              <a:solidFill>
                <a:srgbClr val="FD61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17"/>
              <p:cNvSpPr>
                <a:spLocks/>
              </p:cNvSpPr>
              <p:nvPr/>
            </p:nvSpPr>
            <p:spPr bwMode="auto">
              <a:xfrm>
                <a:off x="5113338" y="3902075"/>
                <a:ext cx="112713" cy="117475"/>
              </a:xfrm>
              <a:custGeom>
                <a:avLst/>
                <a:gdLst>
                  <a:gd name="T0" fmla="*/ 13 w 30"/>
                  <a:gd name="T1" fmla="*/ 0 h 31"/>
                  <a:gd name="T2" fmla="*/ 0 w 30"/>
                  <a:gd name="T3" fmla="*/ 30 h 31"/>
                  <a:gd name="T4" fmla="*/ 26 w 30"/>
                  <a:gd name="T5" fmla="*/ 17 h 31"/>
                  <a:gd name="T6" fmla="*/ 13 w 30"/>
                  <a:gd name="T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1">
                    <a:moveTo>
                      <a:pt x="13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11" y="31"/>
                      <a:pt x="22" y="25"/>
                      <a:pt x="26" y="17"/>
                    </a:cubicBezTo>
                    <a:cubicBezTo>
                      <a:pt x="30" y="9"/>
                      <a:pt x="24" y="1"/>
                      <a:pt x="13" y="0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18"/>
              <p:cNvSpPr>
                <a:spLocks/>
              </p:cNvSpPr>
              <p:nvPr/>
            </p:nvSpPr>
            <p:spPr bwMode="auto">
              <a:xfrm>
                <a:off x="5135563" y="3275013"/>
                <a:ext cx="717550" cy="709613"/>
              </a:xfrm>
              <a:custGeom>
                <a:avLst/>
                <a:gdLst>
                  <a:gd name="T0" fmla="*/ 7 w 191"/>
                  <a:gd name="T1" fmla="*/ 189 h 189"/>
                  <a:gd name="T2" fmla="*/ 5 w 191"/>
                  <a:gd name="T3" fmla="*/ 189 h 189"/>
                  <a:gd name="T4" fmla="*/ 1 w 191"/>
                  <a:gd name="T5" fmla="*/ 180 h 189"/>
                  <a:gd name="T6" fmla="*/ 70 w 191"/>
                  <a:gd name="T7" fmla="*/ 21 h 189"/>
                  <a:gd name="T8" fmla="*/ 107 w 191"/>
                  <a:gd name="T9" fmla="*/ 6 h 189"/>
                  <a:gd name="T10" fmla="*/ 186 w 191"/>
                  <a:gd name="T11" fmla="*/ 40 h 189"/>
                  <a:gd name="T12" fmla="*/ 190 w 191"/>
                  <a:gd name="T13" fmla="*/ 49 h 189"/>
                  <a:gd name="T14" fmla="*/ 181 w 191"/>
                  <a:gd name="T15" fmla="*/ 52 h 189"/>
                  <a:gd name="T16" fmla="*/ 102 w 191"/>
                  <a:gd name="T17" fmla="*/ 18 h 189"/>
                  <a:gd name="T18" fmla="*/ 82 w 191"/>
                  <a:gd name="T19" fmla="*/ 27 h 189"/>
                  <a:gd name="T20" fmla="*/ 13 w 191"/>
                  <a:gd name="T21" fmla="*/ 185 h 189"/>
                  <a:gd name="T22" fmla="*/ 7 w 191"/>
                  <a:gd name="T23" fmla="*/ 1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1" h="189">
                    <a:moveTo>
                      <a:pt x="7" y="189"/>
                    </a:moveTo>
                    <a:cubicBezTo>
                      <a:pt x="7" y="189"/>
                      <a:pt x="6" y="189"/>
                      <a:pt x="5" y="189"/>
                    </a:cubicBezTo>
                    <a:cubicBezTo>
                      <a:pt x="1" y="187"/>
                      <a:pt x="0" y="184"/>
                      <a:pt x="1" y="180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6" y="7"/>
                      <a:pt x="93" y="0"/>
                      <a:pt x="107" y="6"/>
                    </a:cubicBezTo>
                    <a:cubicBezTo>
                      <a:pt x="186" y="40"/>
                      <a:pt x="186" y="40"/>
                      <a:pt x="186" y="40"/>
                    </a:cubicBezTo>
                    <a:cubicBezTo>
                      <a:pt x="190" y="42"/>
                      <a:pt x="191" y="46"/>
                      <a:pt x="190" y="49"/>
                    </a:cubicBezTo>
                    <a:cubicBezTo>
                      <a:pt x="188" y="52"/>
                      <a:pt x="185" y="54"/>
                      <a:pt x="181" y="52"/>
                    </a:cubicBezTo>
                    <a:cubicBezTo>
                      <a:pt x="102" y="18"/>
                      <a:pt x="102" y="18"/>
                      <a:pt x="102" y="18"/>
                    </a:cubicBezTo>
                    <a:cubicBezTo>
                      <a:pt x="94" y="15"/>
                      <a:pt x="85" y="19"/>
                      <a:pt x="82" y="27"/>
                    </a:cubicBezTo>
                    <a:cubicBezTo>
                      <a:pt x="13" y="185"/>
                      <a:pt x="13" y="185"/>
                      <a:pt x="13" y="185"/>
                    </a:cubicBezTo>
                    <a:cubicBezTo>
                      <a:pt x="12" y="188"/>
                      <a:pt x="10" y="189"/>
                      <a:pt x="7" y="189"/>
                    </a:cubicBezTo>
                    <a:close/>
                  </a:path>
                </a:pathLst>
              </a:custGeom>
              <a:solidFill>
                <a:srgbClr val="10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19"/>
              <p:cNvSpPr>
                <a:spLocks/>
              </p:cNvSpPr>
              <p:nvPr/>
            </p:nvSpPr>
            <p:spPr bwMode="auto">
              <a:xfrm>
                <a:off x="2970213" y="1598613"/>
                <a:ext cx="769938" cy="931863"/>
              </a:xfrm>
              <a:custGeom>
                <a:avLst/>
                <a:gdLst>
                  <a:gd name="T0" fmla="*/ 167 w 205"/>
                  <a:gd name="T1" fmla="*/ 0 h 248"/>
                  <a:gd name="T2" fmla="*/ 71 w 205"/>
                  <a:gd name="T3" fmla="*/ 15 h 248"/>
                  <a:gd name="T4" fmla="*/ 4 w 205"/>
                  <a:gd name="T5" fmla="*/ 78 h 248"/>
                  <a:gd name="T6" fmla="*/ 18 w 205"/>
                  <a:gd name="T7" fmla="*/ 163 h 248"/>
                  <a:gd name="T8" fmla="*/ 101 w 205"/>
                  <a:gd name="T9" fmla="*/ 228 h 248"/>
                  <a:gd name="T10" fmla="*/ 205 w 205"/>
                  <a:gd name="T11" fmla="*/ 248 h 248"/>
                  <a:gd name="T12" fmla="*/ 167 w 205"/>
                  <a:gd name="T13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5" h="248">
                    <a:moveTo>
                      <a:pt x="167" y="0"/>
                    </a:moveTo>
                    <a:cubicBezTo>
                      <a:pt x="135" y="5"/>
                      <a:pt x="103" y="10"/>
                      <a:pt x="71" y="15"/>
                    </a:cubicBezTo>
                    <a:cubicBezTo>
                      <a:pt x="30" y="22"/>
                      <a:pt x="0" y="51"/>
                      <a:pt x="4" y="78"/>
                    </a:cubicBezTo>
                    <a:cubicBezTo>
                      <a:pt x="9" y="107"/>
                      <a:pt x="13" y="135"/>
                      <a:pt x="18" y="163"/>
                    </a:cubicBezTo>
                    <a:cubicBezTo>
                      <a:pt x="22" y="191"/>
                      <a:pt x="39" y="210"/>
                      <a:pt x="101" y="228"/>
                    </a:cubicBezTo>
                    <a:cubicBezTo>
                      <a:pt x="138" y="239"/>
                      <a:pt x="173" y="246"/>
                      <a:pt x="205" y="248"/>
                    </a:cubicBez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20"/>
              <p:cNvSpPr>
                <a:spLocks/>
              </p:cNvSpPr>
              <p:nvPr/>
            </p:nvSpPr>
            <p:spPr bwMode="auto">
              <a:xfrm>
                <a:off x="3594101" y="1524000"/>
                <a:ext cx="736600" cy="1006475"/>
              </a:xfrm>
              <a:custGeom>
                <a:avLst/>
                <a:gdLst>
                  <a:gd name="T0" fmla="*/ 0 w 196"/>
                  <a:gd name="T1" fmla="*/ 20 h 268"/>
                  <a:gd name="T2" fmla="*/ 96 w 196"/>
                  <a:gd name="T3" fmla="*/ 5 h 268"/>
                  <a:gd name="T4" fmla="*/ 179 w 196"/>
                  <a:gd name="T5" fmla="*/ 45 h 268"/>
                  <a:gd name="T6" fmla="*/ 192 w 196"/>
                  <a:gd name="T7" fmla="*/ 131 h 268"/>
                  <a:gd name="T8" fmla="*/ 132 w 196"/>
                  <a:gd name="T9" fmla="*/ 217 h 268"/>
                  <a:gd name="T10" fmla="*/ 39 w 196"/>
                  <a:gd name="T11" fmla="*/ 268 h 268"/>
                  <a:gd name="T12" fmla="*/ 0 w 196"/>
                  <a:gd name="T13" fmla="*/ 2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6" h="268">
                    <a:moveTo>
                      <a:pt x="0" y="20"/>
                    </a:moveTo>
                    <a:cubicBezTo>
                      <a:pt x="32" y="15"/>
                      <a:pt x="64" y="10"/>
                      <a:pt x="96" y="5"/>
                    </a:cubicBezTo>
                    <a:cubicBezTo>
                      <a:pt x="138" y="0"/>
                      <a:pt x="174" y="18"/>
                      <a:pt x="179" y="45"/>
                    </a:cubicBezTo>
                    <a:cubicBezTo>
                      <a:pt x="183" y="74"/>
                      <a:pt x="187" y="102"/>
                      <a:pt x="192" y="131"/>
                    </a:cubicBezTo>
                    <a:cubicBezTo>
                      <a:pt x="196" y="158"/>
                      <a:pt x="186" y="181"/>
                      <a:pt x="132" y="217"/>
                    </a:cubicBezTo>
                    <a:cubicBezTo>
                      <a:pt x="100" y="239"/>
                      <a:pt x="69" y="256"/>
                      <a:pt x="39" y="268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21"/>
              <p:cNvSpPr>
                <a:spLocks/>
              </p:cNvSpPr>
              <p:nvPr/>
            </p:nvSpPr>
            <p:spPr bwMode="auto">
              <a:xfrm>
                <a:off x="2417763" y="1516063"/>
                <a:ext cx="2401888" cy="698500"/>
              </a:xfrm>
              <a:custGeom>
                <a:avLst/>
                <a:gdLst>
                  <a:gd name="T0" fmla="*/ 802 w 1513"/>
                  <a:gd name="T1" fmla="*/ 440 h 440"/>
                  <a:gd name="T2" fmla="*/ 0 w 1513"/>
                  <a:gd name="T3" fmla="*/ 267 h 440"/>
                  <a:gd name="T4" fmla="*/ 0 w 1513"/>
                  <a:gd name="T5" fmla="*/ 234 h 440"/>
                  <a:gd name="T6" fmla="*/ 1508 w 1513"/>
                  <a:gd name="T7" fmla="*/ 0 h 440"/>
                  <a:gd name="T8" fmla="*/ 1513 w 1513"/>
                  <a:gd name="T9" fmla="*/ 31 h 440"/>
                  <a:gd name="T10" fmla="*/ 802 w 1513"/>
                  <a:gd name="T11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13" h="440">
                    <a:moveTo>
                      <a:pt x="802" y="440"/>
                    </a:moveTo>
                    <a:lnTo>
                      <a:pt x="0" y="267"/>
                    </a:lnTo>
                    <a:lnTo>
                      <a:pt x="0" y="234"/>
                    </a:lnTo>
                    <a:lnTo>
                      <a:pt x="1508" y="0"/>
                    </a:lnTo>
                    <a:lnTo>
                      <a:pt x="1513" y="31"/>
                    </a:lnTo>
                    <a:lnTo>
                      <a:pt x="802" y="440"/>
                    </a:ln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22"/>
              <p:cNvSpPr>
                <a:spLocks/>
              </p:cNvSpPr>
              <p:nvPr/>
            </p:nvSpPr>
            <p:spPr bwMode="auto">
              <a:xfrm>
                <a:off x="2409826" y="1241425"/>
                <a:ext cx="2401888" cy="923925"/>
              </a:xfrm>
              <a:custGeom>
                <a:avLst/>
                <a:gdLst>
                  <a:gd name="T0" fmla="*/ 803 w 1513"/>
                  <a:gd name="T1" fmla="*/ 582 h 582"/>
                  <a:gd name="T2" fmla="*/ 0 w 1513"/>
                  <a:gd name="T3" fmla="*/ 410 h 582"/>
                  <a:gd name="T4" fmla="*/ 713 w 1513"/>
                  <a:gd name="T5" fmla="*/ 0 h 582"/>
                  <a:gd name="T6" fmla="*/ 1513 w 1513"/>
                  <a:gd name="T7" fmla="*/ 173 h 582"/>
                  <a:gd name="T8" fmla="*/ 803 w 1513"/>
                  <a:gd name="T9" fmla="*/ 58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3" h="582">
                    <a:moveTo>
                      <a:pt x="803" y="582"/>
                    </a:moveTo>
                    <a:lnTo>
                      <a:pt x="0" y="410"/>
                    </a:lnTo>
                    <a:lnTo>
                      <a:pt x="713" y="0"/>
                    </a:lnTo>
                    <a:lnTo>
                      <a:pt x="1513" y="173"/>
                    </a:lnTo>
                    <a:lnTo>
                      <a:pt x="803" y="582"/>
                    </a:ln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23"/>
              <p:cNvSpPr>
                <a:spLocks/>
              </p:cNvSpPr>
              <p:nvPr/>
            </p:nvSpPr>
            <p:spPr bwMode="auto">
              <a:xfrm>
                <a:off x="3560763" y="1565275"/>
                <a:ext cx="904875" cy="522288"/>
              </a:xfrm>
              <a:custGeom>
                <a:avLst/>
                <a:gdLst>
                  <a:gd name="T0" fmla="*/ 234 w 241"/>
                  <a:gd name="T1" fmla="*/ 139 h 139"/>
                  <a:gd name="T2" fmla="*/ 228 w 241"/>
                  <a:gd name="T3" fmla="*/ 133 h 139"/>
                  <a:gd name="T4" fmla="*/ 217 w 241"/>
                  <a:gd name="T5" fmla="*/ 59 h 139"/>
                  <a:gd name="T6" fmla="*/ 5 w 241"/>
                  <a:gd name="T7" fmla="*/ 13 h 139"/>
                  <a:gd name="T8" fmla="*/ 0 w 241"/>
                  <a:gd name="T9" fmla="*/ 6 h 139"/>
                  <a:gd name="T10" fmla="*/ 7 w 241"/>
                  <a:gd name="T11" fmla="*/ 1 h 139"/>
                  <a:gd name="T12" fmla="*/ 223 w 241"/>
                  <a:gd name="T13" fmla="*/ 48 h 139"/>
                  <a:gd name="T14" fmla="*/ 228 w 241"/>
                  <a:gd name="T15" fmla="*/ 53 h 139"/>
                  <a:gd name="T16" fmla="*/ 240 w 241"/>
                  <a:gd name="T17" fmla="*/ 132 h 139"/>
                  <a:gd name="T18" fmla="*/ 235 w 241"/>
                  <a:gd name="T19" fmla="*/ 138 h 139"/>
                  <a:gd name="T20" fmla="*/ 234 w 241"/>
                  <a:gd name="T2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1" h="139">
                    <a:moveTo>
                      <a:pt x="234" y="139"/>
                    </a:moveTo>
                    <a:cubicBezTo>
                      <a:pt x="231" y="139"/>
                      <a:pt x="229" y="136"/>
                      <a:pt x="228" y="133"/>
                    </a:cubicBezTo>
                    <a:cubicBezTo>
                      <a:pt x="217" y="59"/>
                      <a:pt x="217" y="59"/>
                      <a:pt x="217" y="5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1" y="2"/>
                      <a:pt x="4" y="0"/>
                      <a:pt x="7" y="1"/>
                    </a:cubicBezTo>
                    <a:cubicBezTo>
                      <a:pt x="223" y="48"/>
                      <a:pt x="223" y="48"/>
                      <a:pt x="223" y="48"/>
                    </a:cubicBezTo>
                    <a:cubicBezTo>
                      <a:pt x="226" y="49"/>
                      <a:pt x="228" y="50"/>
                      <a:pt x="228" y="53"/>
                    </a:cubicBezTo>
                    <a:cubicBezTo>
                      <a:pt x="240" y="132"/>
                      <a:pt x="240" y="132"/>
                      <a:pt x="240" y="132"/>
                    </a:cubicBezTo>
                    <a:cubicBezTo>
                      <a:pt x="241" y="135"/>
                      <a:pt x="238" y="138"/>
                      <a:pt x="235" y="138"/>
                    </a:cubicBezTo>
                    <a:cubicBezTo>
                      <a:pt x="235" y="139"/>
                      <a:pt x="235" y="139"/>
                      <a:pt x="234" y="139"/>
                    </a:cubicBez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24"/>
              <p:cNvSpPr>
                <a:spLocks/>
              </p:cNvSpPr>
              <p:nvPr/>
            </p:nvSpPr>
            <p:spPr bwMode="auto">
              <a:xfrm>
                <a:off x="3594101" y="1590675"/>
                <a:ext cx="804863" cy="206375"/>
              </a:xfrm>
              <a:custGeom>
                <a:avLst/>
                <a:gdLst>
                  <a:gd name="T0" fmla="*/ 208 w 214"/>
                  <a:gd name="T1" fmla="*/ 55 h 55"/>
                  <a:gd name="T2" fmla="*/ 207 w 214"/>
                  <a:gd name="T3" fmla="*/ 55 h 55"/>
                  <a:gd name="T4" fmla="*/ 5 w 214"/>
                  <a:gd name="T5" fmla="*/ 11 h 55"/>
                  <a:gd name="T6" fmla="*/ 1 w 214"/>
                  <a:gd name="T7" fmla="*/ 5 h 55"/>
                  <a:gd name="T8" fmla="*/ 8 w 214"/>
                  <a:gd name="T9" fmla="*/ 0 h 55"/>
                  <a:gd name="T10" fmla="*/ 209 w 214"/>
                  <a:gd name="T11" fmla="*/ 44 h 55"/>
                  <a:gd name="T12" fmla="*/ 214 w 214"/>
                  <a:gd name="T13" fmla="*/ 51 h 55"/>
                  <a:gd name="T14" fmla="*/ 208 w 214"/>
                  <a:gd name="T1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4" h="55">
                    <a:moveTo>
                      <a:pt x="208" y="55"/>
                    </a:moveTo>
                    <a:cubicBezTo>
                      <a:pt x="208" y="55"/>
                      <a:pt x="207" y="55"/>
                      <a:pt x="207" y="5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8"/>
                      <a:pt x="1" y="5"/>
                    </a:cubicBezTo>
                    <a:cubicBezTo>
                      <a:pt x="1" y="2"/>
                      <a:pt x="4" y="0"/>
                      <a:pt x="8" y="0"/>
                    </a:cubicBezTo>
                    <a:cubicBezTo>
                      <a:pt x="209" y="44"/>
                      <a:pt x="209" y="44"/>
                      <a:pt x="209" y="44"/>
                    </a:cubicBezTo>
                    <a:cubicBezTo>
                      <a:pt x="212" y="45"/>
                      <a:pt x="214" y="48"/>
                      <a:pt x="214" y="51"/>
                    </a:cubicBezTo>
                    <a:cubicBezTo>
                      <a:pt x="213" y="54"/>
                      <a:pt x="211" y="55"/>
                      <a:pt x="208" y="55"/>
                    </a:cubicBezTo>
                    <a:close/>
                  </a:path>
                </a:pathLst>
              </a:custGeom>
              <a:solidFill>
                <a:srgbClr val="F99B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25"/>
              <p:cNvSpPr>
                <a:spLocks/>
              </p:cNvSpPr>
              <p:nvPr/>
            </p:nvSpPr>
            <p:spPr bwMode="auto">
              <a:xfrm>
                <a:off x="3484563" y="1497013"/>
                <a:ext cx="274638" cy="198438"/>
              </a:xfrm>
              <a:custGeom>
                <a:avLst/>
                <a:gdLst>
                  <a:gd name="T0" fmla="*/ 71 w 73"/>
                  <a:gd name="T1" fmla="*/ 21 h 53"/>
                  <a:gd name="T2" fmla="*/ 40 w 73"/>
                  <a:gd name="T3" fmla="*/ 50 h 53"/>
                  <a:gd name="T4" fmla="*/ 2 w 73"/>
                  <a:gd name="T5" fmla="*/ 32 h 53"/>
                  <a:gd name="T6" fmla="*/ 33 w 73"/>
                  <a:gd name="T7" fmla="*/ 3 h 53"/>
                  <a:gd name="T8" fmla="*/ 71 w 73"/>
                  <a:gd name="T9" fmla="*/ 2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53">
                    <a:moveTo>
                      <a:pt x="71" y="21"/>
                    </a:moveTo>
                    <a:cubicBezTo>
                      <a:pt x="73" y="34"/>
                      <a:pt x="59" y="47"/>
                      <a:pt x="40" y="50"/>
                    </a:cubicBezTo>
                    <a:cubicBezTo>
                      <a:pt x="21" y="53"/>
                      <a:pt x="4" y="44"/>
                      <a:pt x="2" y="32"/>
                    </a:cubicBezTo>
                    <a:cubicBezTo>
                      <a:pt x="0" y="19"/>
                      <a:pt x="14" y="6"/>
                      <a:pt x="33" y="3"/>
                    </a:cubicBezTo>
                    <a:cubicBezTo>
                      <a:pt x="52" y="0"/>
                      <a:pt x="69" y="8"/>
                      <a:pt x="71" y="21"/>
                    </a:cubicBezTo>
                    <a:close/>
                  </a:path>
                </a:pathLst>
              </a:custGeom>
              <a:solidFill>
                <a:srgbClr val="0E30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26"/>
              <p:cNvSpPr>
                <a:spLocks/>
              </p:cNvSpPr>
              <p:nvPr/>
            </p:nvSpPr>
            <p:spPr bwMode="auto">
              <a:xfrm>
                <a:off x="3454401" y="1504950"/>
                <a:ext cx="279400" cy="153988"/>
              </a:xfrm>
              <a:custGeom>
                <a:avLst/>
                <a:gdLst>
                  <a:gd name="T0" fmla="*/ 72 w 74"/>
                  <a:gd name="T1" fmla="*/ 15 h 41"/>
                  <a:gd name="T2" fmla="*/ 40 w 74"/>
                  <a:gd name="T3" fmla="*/ 38 h 41"/>
                  <a:gd name="T4" fmla="*/ 2 w 74"/>
                  <a:gd name="T5" fmla="*/ 26 h 41"/>
                  <a:gd name="T6" fmla="*/ 34 w 74"/>
                  <a:gd name="T7" fmla="*/ 3 h 41"/>
                  <a:gd name="T8" fmla="*/ 72 w 74"/>
                  <a:gd name="T9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41">
                    <a:moveTo>
                      <a:pt x="72" y="15"/>
                    </a:moveTo>
                    <a:cubicBezTo>
                      <a:pt x="74" y="25"/>
                      <a:pt x="59" y="35"/>
                      <a:pt x="40" y="38"/>
                    </a:cubicBezTo>
                    <a:cubicBezTo>
                      <a:pt x="20" y="41"/>
                      <a:pt x="4" y="36"/>
                      <a:pt x="2" y="26"/>
                    </a:cubicBezTo>
                    <a:cubicBezTo>
                      <a:pt x="0" y="16"/>
                      <a:pt x="15" y="6"/>
                      <a:pt x="34" y="3"/>
                    </a:cubicBezTo>
                    <a:cubicBezTo>
                      <a:pt x="54" y="0"/>
                      <a:pt x="70" y="5"/>
                      <a:pt x="72" y="15"/>
                    </a:cubicBezTo>
                    <a:close/>
                  </a:path>
                </a:pathLst>
              </a:custGeom>
              <a:solidFill>
                <a:srgbClr val="2C587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27"/>
              <p:cNvSpPr>
                <a:spLocks/>
              </p:cNvSpPr>
              <p:nvPr/>
            </p:nvSpPr>
            <p:spPr bwMode="auto">
              <a:xfrm>
                <a:off x="4352926" y="1917700"/>
                <a:ext cx="153988" cy="153988"/>
              </a:xfrm>
              <a:custGeom>
                <a:avLst/>
                <a:gdLst>
                  <a:gd name="T0" fmla="*/ 39 w 41"/>
                  <a:gd name="T1" fmla="*/ 18 h 41"/>
                  <a:gd name="T2" fmla="*/ 23 w 41"/>
                  <a:gd name="T3" fmla="*/ 39 h 41"/>
                  <a:gd name="T4" fmla="*/ 1 w 41"/>
                  <a:gd name="T5" fmla="*/ 24 h 41"/>
                  <a:gd name="T6" fmla="*/ 17 w 41"/>
                  <a:gd name="T7" fmla="*/ 2 h 41"/>
                  <a:gd name="T8" fmla="*/ 39 w 41"/>
                  <a:gd name="T9" fmla="*/ 1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39" y="18"/>
                    </a:moveTo>
                    <a:cubicBezTo>
                      <a:pt x="41" y="28"/>
                      <a:pt x="34" y="38"/>
                      <a:pt x="23" y="39"/>
                    </a:cubicBezTo>
                    <a:cubicBezTo>
                      <a:pt x="13" y="41"/>
                      <a:pt x="3" y="34"/>
                      <a:pt x="1" y="24"/>
                    </a:cubicBezTo>
                    <a:cubicBezTo>
                      <a:pt x="0" y="13"/>
                      <a:pt x="7" y="3"/>
                      <a:pt x="17" y="2"/>
                    </a:cubicBezTo>
                    <a:cubicBezTo>
                      <a:pt x="28" y="0"/>
                      <a:pt x="37" y="7"/>
                      <a:pt x="39" y="18"/>
                    </a:cubicBez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128"/>
              <p:cNvSpPr>
                <a:spLocks/>
              </p:cNvSpPr>
              <p:nvPr/>
            </p:nvSpPr>
            <p:spPr bwMode="auto">
              <a:xfrm>
                <a:off x="4387851" y="1955800"/>
                <a:ext cx="104775" cy="222250"/>
              </a:xfrm>
              <a:custGeom>
                <a:avLst/>
                <a:gdLst>
                  <a:gd name="T0" fmla="*/ 27 w 28"/>
                  <a:gd name="T1" fmla="*/ 46 h 59"/>
                  <a:gd name="T2" fmla="*/ 19 w 28"/>
                  <a:gd name="T3" fmla="*/ 58 h 59"/>
                  <a:gd name="T4" fmla="*/ 19 w 28"/>
                  <a:gd name="T5" fmla="*/ 58 h 59"/>
                  <a:gd name="T6" fmla="*/ 7 w 28"/>
                  <a:gd name="T7" fmla="*/ 49 h 59"/>
                  <a:gd name="T8" fmla="*/ 1 w 28"/>
                  <a:gd name="T9" fmla="*/ 13 h 59"/>
                  <a:gd name="T10" fmla="*/ 10 w 28"/>
                  <a:gd name="T11" fmla="*/ 1 h 59"/>
                  <a:gd name="T12" fmla="*/ 10 w 28"/>
                  <a:gd name="T13" fmla="*/ 1 h 59"/>
                  <a:gd name="T14" fmla="*/ 22 w 28"/>
                  <a:gd name="T15" fmla="*/ 9 h 59"/>
                  <a:gd name="T16" fmla="*/ 27 w 28"/>
                  <a:gd name="T17" fmla="*/ 4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59">
                    <a:moveTo>
                      <a:pt x="27" y="46"/>
                    </a:moveTo>
                    <a:cubicBezTo>
                      <a:pt x="28" y="52"/>
                      <a:pt x="24" y="57"/>
                      <a:pt x="19" y="58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13" y="59"/>
                      <a:pt x="8" y="55"/>
                      <a:pt x="7" y="49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7"/>
                      <a:pt x="4" y="2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5" y="0"/>
                      <a:pt x="21" y="4"/>
                      <a:pt x="22" y="9"/>
                    </a:cubicBezTo>
                    <a:lnTo>
                      <a:pt x="27" y="46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129"/>
              <p:cNvSpPr>
                <a:spLocks/>
              </p:cNvSpPr>
              <p:nvPr/>
            </p:nvSpPr>
            <p:spPr bwMode="auto">
              <a:xfrm>
                <a:off x="4364038" y="2082800"/>
                <a:ext cx="271463" cy="422275"/>
              </a:xfrm>
              <a:custGeom>
                <a:avLst/>
                <a:gdLst>
                  <a:gd name="T0" fmla="*/ 68 w 72"/>
                  <a:gd name="T1" fmla="*/ 82 h 112"/>
                  <a:gd name="T2" fmla="*/ 43 w 72"/>
                  <a:gd name="T3" fmla="*/ 18 h 112"/>
                  <a:gd name="T4" fmla="*/ 21 w 72"/>
                  <a:gd name="T5" fmla="*/ 2 h 112"/>
                  <a:gd name="T6" fmla="*/ 21 w 72"/>
                  <a:gd name="T7" fmla="*/ 2 h 112"/>
                  <a:gd name="T8" fmla="*/ 21 w 72"/>
                  <a:gd name="T9" fmla="*/ 2 h 112"/>
                  <a:gd name="T10" fmla="*/ 5 w 72"/>
                  <a:gd name="T11" fmla="*/ 24 h 112"/>
                  <a:gd name="T12" fmla="*/ 1 w 72"/>
                  <a:gd name="T13" fmla="*/ 92 h 112"/>
                  <a:gd name="T14" fmla="*/ 38 w 72"/>
                  <a:gd name="T15" fmla="*/ 109 h 112"/>
                  <a:gd name="T16" fmla="*/ 38 w 72"/>
                  <a:gd name="T17" fmla="*/ 109 h 112"/>
                  <a:gd name="T18" fmla="*/ 38 w 72"/>
                  <a:gd name="T19" fmla="*/ 108 h 112"/>
                  <a:gd name="T20" fmla="*/ 68 w 72"/>
                  <a:gd name="T21" fmla="*/ 8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112">
                    <a:moveTo>
                      <a:pt x="68" y="82"/>
                    </a:moveTo>
                    <a:cubicBezTo>
                      <a:pt x="59" y="76"/>
                      <a:pt x="55" y="60"/>
                      <a:pt x="43" y="18"/>
                    </a:cubicBezTo>
                    <a:cubicBezTo>
                      <a:pt x="40" y="8"/>
                      <a:pt x="31" y="0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11" y="4"/>
                      <a:pt x="5" y="13"/>
                      <a:pt x="5" y="24"/>
                    </a:cubicBezTo>
                    <a:cubicBezTo>
                      <a:pt x="7" y="68"/>
                      <a:pt x="8" y="84"/>
                      <a:pt x="1" y="92"/>
                    </a:cubicBezTo>
                    <a:cubicBezTo>
                      <a:pt x="0" y="103"/>
                      <a:pt x="16" y="112"/>
                      <a:pt x="38" y="109"/>
                    </a:cubicBezTo>
                    <a:cubicBezTo>
                      <a:pt x="38" y="109"/>
                      <a:pt x="38" y="109"/>
                      <a:pt x="38" y="109"/>
                    </a:cubicBezTo>
                    <a:cubicBezTo>
                      <a:pt x="38" y="109"/>
                      <a:pt x="38" y="109"/>
                      <a:pt x="38" y="108"/>
                    </a:cubicBezTo>
                    <a:cubicBezTo>
                      <a:pt x="59" y="105"/>
                      <a:pt x="72" y="91"/>
                      <a:pt x="68" y="82"/>
                    </a:cubicBez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130"/>
              <p:cNvSpPr>
                <a:spLocks/>
              </p:cNvSpPr>
              <p:nvPr/>
            </p:nvSpPr>
            <p:spPr bwMode="auto">
              <a:xfrm>
                <a:off x="4352926" y="1922463"/>
                <a:ext cx="106363" cy="563563"/>
              </a:xfrm>
              <a:custGeom>
                <a:avLst/>
                <a:gdLst>
                  <a:gd name="T0" fmla="*/ 21 w 28"/>
                  <a:gd name="T1" fmla="*/ 73 h 150"/>
                  <a:gd name="T2" fmla="*/ 28 w 28"/>
                  <a:gd name="T3" fmla="*/ 54 h 150"/>
                  <a:gd name="T4" fmla="*/ 26 w 28"/>
                  <a:gd name="T5" fmla="*/ 39 h 150"/>
                  <a:gd name="T6" fmla="*/ 14 w 28"/>
                  <a:gd name="T7" fmla="*/ 23 h 150"/>
                  <a:gd name="T8" fmla="*/ 24 w 28"/>
                  <a:gd name="T9" fmla="*/ 1 h 150"/>
                  <a:gd name="T10" fmla="*/ 17 w 28"/>
                  <a:gd name="T11" fmla="*/ 1 h 150"/>
                  <a:gd name="T12" fmla="*/ 1 w 28"/>
                  <a:gd name="T13" fmla="*/ 23 h 150"/>
                  <a:gd name="T14" fmla="*/ 12 w 28"/>
                  <a:gd name="T15" fmla="*/ 37 h 150"/>
                  <a:gd name="T16" fmla="*/ 15 w 28"/>
                  <a:gd name="T17" fmla="*/ 50 h 150"/>
                  <a:gd name="T18" fmla="*/ 8 w 28"/>
                  <a:gd name="T19" fmla="*/ 67 h 150"/>
                  <a:gd name="T20" fmla="*/ 4 w 28"/>
                  <a:gd name="T21" fmla="*/ 135 h 150"/>
                  <a:gd name="T22" fmla="*/ 17 w 28"/>
                  <a:gd name="T23" fmla="*/ 150 h 150"/>
                  <a:gd name="T24" fmla="*/ 21 w 28"/>
                  <a:gd name="T25" fmla="*/ 73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150">
                    <a:moveTo>
                      <a:pt x="21" y="73"/>
                    </a:moveTo>
                    <a:cubicBezTo>
                      <a:pt x="21" y="66"/>
                      <a:pt x="24" y="59"/>
                      <a:pt x="28" y="5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0" y="36"/>
                      <a:pt x="15" y="30"/>
                      <a:pt x="14" y="23"/>
                    </a:cubicBezTo>
                    <a:cubicBezTo>
                      <a:pt x="12" y="14"/>
                      <a:pt x="17" y="5"/>
                      <a:pt x="24" y="1"/>
                    </a:cubicBezTo>
                    <a:cubicBezTo>
                      <a:pt x="22" y="1"/>
                      <a:pt x="20" y="0"/>
                      <a:pt x="17" y="1"/>
                    </a:cubicBezTo>
                    <a:cubicBezTo>
                      <a:pt x="7" y="2"/>
                      <a:pt x="0" y="12"/>
                      <a:pt x="1" y="23"/>
                    </a:cubicBezTo>
                    <a:cubicBezTo>
                      <a:pt x="2" y="29"/>
                      <a:pt x="7" y="34"/>
                      <a:pt x="12" y="37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0" y="55"/>
                      <a:pt x="8" y="60"/>
                      <a:pt x="8" y="67"/>
                    </a:cubicBezTo>
                    <a:cubicBezTo>
                      <a:pt x="10" y="111"/>
                      <a:pt x="11" y="127"/>
                      <a:pt x="4" y="135"/>
                    </a:cubicBezTo>
                    <a:cubicBezTo>
                      <a:pt x="3" y="141"/>
                      <a:pt x="8" y="146"/>
                      <a:pt x="17" y="150"/>
                    </a:cubicBezTo>
                    <a:cubicBezTo>
                      <a:pt x="24" y="140"/>
                      <a:pt x="23" y="122"/>
                      <a:pt x="21" y="73"/>
                    </a:cubicBezTo>
                    <a:close/>
                  </a:path>
                </a:pathLst>
              </a:custGeom>
              <a:solidFill>
                <a:srgbClr val="F99B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72" name="TextBox 1"/>
          <p:cNvSpPr txBox="1"/>
          <p:nvPr/>
        </p:nvSpPr>
        <p:spPr>
          <a:xfrm>
            <a:off x="5222057" y="1528093"/>
            <a:ext cx="7739741" cy="1053095"/>
          </a:xfrm>
          <a:prstGeom prst="rect">
            <a:avLst/>
          </a:prstGeom>
          <a:noFill/>
        </p:spPr>
        <p:txBody>
          <a:bodyPr wrap="square" lIns="128510" tIns="64255" rIns="128510" bIns="64255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谢谢聆听 欢迎指导</a:t>
            </a:r>
            <a:endParaRPr lang="zh-CN" altLang="en-US" sz="6000" dirty="0">
              <a:solidFill>
                <a:srgbClr val="FF3300"/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4959629"/>
      </p:ext>
    </p:extLst>
  </p:cSld>
  <p:clrMapOvr>
    <a:masterClrMapping/>
  </p:clrMapOvr>
  <p:transition spd="slow" advTm="441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F0B9170-BCC3-47BB-A087-FCE37095D2C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577"/>
</p:tagLst>
</file>

<file path=ppt/theme/theme1.xml><?xml version="1.0" encoding="utf-8"?>
<a:theme xmlns:a="http://schemas.openxmlformats.org/drawingml/2006/main" name="1_自定义设计方案">
  <a:themeElements>
    <a:clrScheme name="自定义 24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DEE"/>
      </a:accent1>
      <a:accent2>
        <a:srgbClr val="F69A35"/>
      </a:accent2>
      <a:accent3>
        <a:srgbClr val="00ADEE"/>
      </a:accent3>
      <a:accent4>
        <a:srgbClr val="F69A35"/>
      </a:accent4>
      <a:accent5>
        <a:srgbClr val="00ADEE"/>
      </a:accent5>
      <a:accent6>
        <a:srgbClr val="F69A35"/>
      </a:accent6>
      <a:hlink>
        <a:srgbClr val="00ADEE"/>
      </a:hlink>
      <a:folHlink>
        <a:srgbClr val="F69A3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3319</Words>
  <Application>Microsoft Office PowerPoint</Application>
  <PresentationFormat>自定义</PresentationFormat>
  <Paragraphs>386</Paragraphs>
  <Slides>32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8" baseType="lpstr">
      <vt:lpstr>Clear Sans</vt:lpstr>
      <vt:lpstr>Coolvetica Rg</vt:lpstr>
      <vt:lpstr>FontAwesome</vt:lpstr>
      <vt:lpstr>Kontrapunkt Bob Bold</vt:lpstr>
      <vt:lpstr>Sinkin Sans 400 Regular</vt:lpstr>
      <vt:lpstr>Source Sans Pro</vt:lpstr>
      <vt:lpstr>宋体</vt:lpstr>
      <vt:lpstr>微软雅黑</vt:lpstr>
      <vt:lpstr>幼圆</vt:lpstr>
      <vt:lpstr>Arial</vt:lpstr>
      <vt:lpstr>Broadway</vt:lpstr>
      <vt:lpstr>Calibri</vt:lpstr>
      <vt:lpstr>Calibri Light</vt:lpstr>
      <vt:lpstr>Helvetica</vt:lpstr>
      <vt:lpstr>Open Sans</vt:lpstr>
      <vt:lpstr>1_自定义设计方案</vt:lpstr>
      <vt:lpstr>PowerPoint 演示文稿</vt:lpstr>
      <vt:lpstr>PowerPoint 演示文稿</vt:lpstr>
      <vt:lpstr>PowerPoint 演示文稿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PowerPoint 演示文稿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PowerPoint 演示文稿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PowerPoint 演示文稿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添加您的标题（文字可以编辑）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577</dc:title>
  <dc:creator/>
  <cp:lastModifiedBy/>
  <cp:revision>1</cp:revision>
  <dcterms:created xsi:type="dcterms:W3CDTF">2016-10-17T14:00:15Z</dcterms:created>
  <dcterms:modified xsi:type="dcterms:W3CDTF">2018-10-20T03:16:43Z</dcterms:modified>
</cp:coreProperties>
</file>