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75" r:id="rId5"/>
    <p:sldId id="276" r:id="rId6"/>
    <p:sldId id="257" r:id="rId7"/>
    <p:sldId id="271" r:id="rId8"/>
    <p:sldId id="258" r:id="rId9"/>
    <p:sldId id="264" r:id="rId10"/>
    <p:sldId id="260" r:id="rId11"/>
    <p:sldId id="277" r:id="rId12"/>
    <p:sldId id="265" r:id="rId13"/>
    <p:sldId id="261" r:id="rId14"/>
    <p:sldId id="273" r:id="rId15"/>
    <p:sldId id="266" r:id="rId16"/>
    <p:sldId id="267" r:id="rId17"/>
    <p:sldId id="262" r:id="rId18"/>
    <p:sldId id="278" r:id="rId19"/>
    <p:sldId id="268" r:id="rId20"/>
    <p:sldId id="263" r:id="rId21"/>
    <p:sldId id="269" r:id="rId22"/>
    <p:sldId id="270" r:id="rId23"/>
    <p:sldId id="272" r:id="rId24"/>
    <p:sldId id="279" r:id="rId25"/>
    <p:sldId id="259" r:id="rId26"/>
    <p:sldId id="274" r:id="rId27"/>
    <p:sldId id="280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DD8"/>
    <a:srgbClr val="BF8714"/>
    <a:srgbClr val="886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57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4F5F7"/>
            </a:solidFill>
            <a:ln w="19050">
              <a:solidFill>
                <a:srgbClr val="609501"/>
              </a:solidFill>
            </a:ln>
            <a:effectLst/>
          </c:spPr>
          <c:explosion val="24"/>
          <c:dPt>
            <c:idx val="0"/>
            <c:bubble3D val="0"/>
            <c:spPr>
              <a:solidFill>
                <a:srgbClr val="886D27"/>
              </a:solidFill>
              <a:ln w="19050">
                <a:solidFill>
                  <a:srgbClr val="886D27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BF8714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886D2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BF8714"/>
              </a:solidFill>
              <a:ln w="19050">
                <a:noFill/>
              </a:ln>
              <a:effectLst/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0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f65c4819-908e-468c-9003-b59336a561b4}" type="CATEGORYNAME">
                      <a:t>[CATEGORY NAME]</a:t>
                    </a:fld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5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title>
    <c:autoTitleDeleted val="0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开盘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盘高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盘低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收盘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rgbClr val="BF8714"/>
              </a:solidFill>
              <a:ln w="9525" cap="flat" cmpd="sng" algn="ctr">
                <a:noFill/>
                <a:round/>
              </a:ln>
              <a:effectLst/>
            </c:spPr>
          </c:upBars>
          <c:downBars>
            <c:spPr>
              <a:solidFill>
                <a:srgbClr val="886D27"/>
              </a:solidFill>
              <a:ln w="9525" cap="flat" cmpd="sng" algn="ctr">
                <a:noFill/>
                <a:round/>
              </a:ln>
              <a:effectLst/>
            </c:spPr>
          </c:downBars>
        </c:upDownBars>
        <c:axId val="958794736"/>
        <c:axId val="958793616"/>
      </c:stockChart>
      <c:dateAx>
        <c:axId val="9587947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958793616"/>
        <c:crosses val="autoZero"/>
        <c:auto val="1"/>
        <c:lblOffset val="100"/>
        <c:baseTimeUnit val="days"/>
      </c:dateAx>
      <c:valAx>
        <c:axId val="95879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95879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5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5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BD1A1-86D7-4E99-A29D-02587E0701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BA313-5E16-4A73-ABCB-ACD04CAE3C4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9" y="1344471"/>
            <a:ext cx="4968100" cy="48892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096001" y="2692542"/>
            <a:ext cx="5181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文艺工作汇报模板</a:t>
            </a:r>
            <a:endParaRPr lang="zh-CN" altLang="en-US" sz="48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96002" y="4200562"/>
            <a:ext cx="4540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96000" y="3429000"/>
            <a:ext cx="5181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LITERARY WORK REPORT TEMPLATE PPT</a:t>
            </a:r>
            <a:endParaRPr lang="zh-CN" altLang="en-US" sz="2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8" y="2974874"/>
            <a:ext cx="3700126" cy="364139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27519" y="1817716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5927518" y="1355088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5123323" y="1417125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849804" y="1386798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927519" y="2943522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5927518" y="2480894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5123323" y="2542931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849804" y="2512604"/>
            <a:ext cx="0" cy="706985"/>
          </a:xfrm>
          <a:prstGeom prst="line">
            <a:avLst/>
          </a:prstGeom>
          <a:ln w="28575">
            <a:solidFill>
              <a:srgbClr val="886D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927519" y="4069328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5927518" y="3606700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5123323" y="3668737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5849804" y="3638410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5927519" y="5195135"/>
            <a:ext cx="2269211" cy="307777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6"/>
          <p:cNvSpPr txBox="1"/>
          <p:nvPr/>
        </p:nvSpPr>
        <p:spPr>
          <a:xfrm>
            <a:off x="5927518" y="4732507"/>
            <a:ext cx="28925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5123323" y="4794544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5849804" y="4764217"/>
            <a:ext cx="0" cy="706985"/>
          </a:xfrm>
          <a:prstGeom prst="line">
            <a:avLst/>
          </a:prstGeom>
          <a:ln w="28575">
            <a:solidFill>
              <a:srgbClr val="886D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756667" y="367457"/>
            <a:ext cx="1526319" cy="1529573"/>
          </a:xfrm>
          <a:prstGeom prst="ellipse">
            <a:avLst/>
          </a:prstGeom>
          <a:solidFill>
            <a:srgbClr val="BF8714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820056" y="1508831"/>
            <a:ext cx="925856" cy="927828"/>
          </a:xfrm>
          <a:prstGeom prst="ellipse">
            <a:avLst/>
          </a:prstGeom>
          <a:solidFill>
            <a:srgbClr val="886D27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MH_Others_12"/>
          <p:cNvSpPr txBox="1"/>
          <p:nvPr>
            <p:custDataLst>
              <p:tags r:id="rId4"/>
            </p:custDataLst>
          </p:nvPr>
        </p:nvSpPr>
        <p:spPr>
          <a:xfrm>
            <a:off x="10151911" y="1972745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00" y="2090056"/>
            <a:ext cx="4438036" cy="4367591"/>
          </a:xfrm>
          <a:prstGeom prst="rect">
            <a:avLst/>
          </a:prstGeom>
        </p:spPr>
      </p:pic>
      <p:sp>
        <p:nvSpPr>
          <p:cNvPr id="22" name="TextBox 76"/>
          <p:cNvSpPr txBox="1"/>
          <p:nvPr/>
        </p:nvSpPr>
        <p:spPr>
          <a:xfrm>
            <a:off x="874618" y="3281668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54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134297" y="4019771"/>
            <a:ext cx="4230291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</a:t>
            </a:r>
            <a:r>
              <a:rPr lang="en-US" altLang="zh-CN" sz="9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templateApplicable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enterprise introduction, summary report, sales marketing, chart </a:t>
            </a:r>
            <a:r>
              <a:rPr lang="en-US" altLang="zh-CN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34298" y="3529991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134298" y="2954448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014564" y="2954448"/>
            <a:ext cx="0" cy="1577770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22"/>
          <p:cNvSpPr/>
          <p:nvPr/>
        </p:nvSpPr>
        <p:spPr bwMode="auto">
          <a:xfrm>
            <a:off x="6171134" y="2090438"/>
            <a:ext cx="1532289" cy="1837381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86D27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Freeform 23"/>
          <p:cNvSpPr/>
          <p:nvPr/>
        </p:nvSpPr>
        <p:spPr bwMode="auto">
          <a:xfrm>
            <a:off x="5866042" y="3772996"/>
            <a:ext cx="1837381" cy="1532288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rgbClr val="BF87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Freeform 24"/>
          <p:cNvSpPr/>
          <p:nvPr/>
        </p:nvSpPr>
        <p:spPr bwMode="auto">
          <a:xfrm>
            <a:off x="4488577" y="3465627"/>
            <a:ext cx="1532288" cy="1839657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rgbClr val="886D27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Freeform 25"/>
          <p:cNvSpPr/>
          <p:nvPr/>
        </p:nvSpPr>
        <p:spPr bwMode="auto">
          <a:xfrm>
            <a:off x="4488577" y="2090438"/>
            <a:ext cx="1832826" cy="1532289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rgbClr val="BF87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Freeform 43"/>
          <p:cNvSpPr>
            <a:spLocks noEditPoints="1"/>
          </p:cNvSpPr>
          <p:nvPr/>
        </p:nvSpPr>
        <p:spPr bwMode="auto">
          <a:xfrm>
            <a:off x="6742408" y="4334348"/>
            <a:ext cx="392192" cy="508894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Freeform 72"/>
          <p:cNvSpPr>
            <a:spLocks noEditPoints="1"/>
          </p:cNvSpPr>
          <p:nvPr/>
        </p:nvSpPr>
        <p:spPr bwMode="auto">
          <a:xfrm>
            <a:off x="5006587" y="2555986"/>
            <a:ext cx="496267" cy="498413"/>
          </a:xfrm>
          <a:custGeom>
            <a:avLst/>
            <a:gdLst>
              <a:gd name="T0" fmla="*/ 179 w 746"/>
              <a:gd name="T1" fmla="*/ 167 h 749"/>
              <a:gd name="T2" fmla="*/ 225 w 746"/>
              <a:gd name="T3" fmla="*/ 98 h 749"/>
              <a:gd name="T4" fmla="*/ 68 w 746"/>
              <a:gd name="T5" fmla="*/ 204 h 749"/>
              <a:gd name="T6" fmla="*/ 332 w 746"/>
              <a:gd name="T7" fmla="*/ 204 h 749"/>
              <a:gd name="T8" fmla="*/ 285 w 746"/>
              <a:gd name="T9" fmla="*/ 205 h 749"/>
              <a:gd name="T10" fmla="*/ 262 w 746"/>
              <a:gd name="T11" fmla="*/ 183 h 749"/>
              <a:gd name="T12" fmla="*/ 248 w 746"/>
              <a:gd name="T13" fmla="*/ 121 h 749"/>
              <a:gd name="T14" fmla="*/ 583 w 746"/>
              <a:gd name="T15" fmla="*/ 380 h 749"/>
              <a:gd name="T16" fmla="*/ 734 w 746"/>
              <a:gd name="T17" fmla="*/ 530 h 749"/>
              <a:gd name="T18" fmla="*/ 564 w 746"/>
              <a:gd name="T19" fmla="*/ 738 h 749"/>
              <a:gd name="T20" fmla="*/ 525 w 746"/>
              <a:gd name="T21" fmla="*/ 738 h 749"/>
              <a:gd name="T22" fmla="*/ 224 w 746"/>
              <a:gd name="T23" fmla="*/ 738 h 749"/>
              <a:gd name="T24" fmla="*/ 30 w 746"/>
              <a:gd name="T25" fmla="*/ 746 h 749"/>
              <a:gd name="T26" fmla="*/ 3 w 746"/>
              <a:gd name="T27" fmla="*/ 544 h 749"/>
              <a:gd name="T28" fmla="*/ 162 w 746"/>
              <a:gd name="T29" fmla="*/ 374 h 749"/>
              <a:gd name="T30" fmla="*/ 11 w 746"/>
              <a:gd name="T31" fmla="*/ 185 h 749"/>
              <a:gd name="T32" fmla="*/ 219 w 746"/>
              <a:gd name="T33" fmla="*/ 15 h 749"/>
              <a:gd name="T34" fmla="*/ 508 w 746"/>
              <a:gd name="T35" fmla="*/ 28 h 749"/>
              <a:gd name="T36" fmla="*/ 736 w 746"/>
              <a:gd name="T37" fmla="*/ 160 h 749"/>
              <a:gd name="T38" fmla="*/ 583 w 746"/>
              <a:gd name="T39" fmla="*/ 380 h 749"/>
              <a:gd name="T40" fmla="*/ 413 w 746"/>
              <a:gd name="T41" fmla="*/ 549 h 749"/>
              <a:gd name="T42" fmla="*/ 677 w 746"/>
              <a:gd name="T43" fmla="*/ 549 h 749"/>
              <a:gd name="T44" fmla="*/ 607 w 746"/>
              <a:gd name="T45" fmla="*/ 573 h 749"/>
              <a:gd name="T46" fmla="*/ 584 w 746"/>
              <a:gd name="T47" fmla="*/ 550 h 749"/>
              <a:gd name="T48" fmla="*/ 593 w 746"/>
              <a:gd name="T49" fmla="*/ 466 h 749"/>
              <a:gd name="T50" fmla="*/ 547 w 746"/>
              <a:gd name="T51" fmla="*/ 489 h 749"/>
              <a:gd name="T52" fmla="*/ 570 w 746"/>
              <a:gd name="T53" fmla="*/ 443 h 749"/>
              <a:gd name="T54" fmla="*/ 413 w 746"/>
              <a:gd name="T55" fmla="*/ 549 h 749"/>
              <a:gd name="T56" fmla="*/ 155 w 746"/>
              <a:gd name="T57" fmla="*/ 646 h 749"/>
              <a:gd name="T58" fmla="*/ 516 w 746"/>
              <a:gd name="T59" fmla="*/ 181 h 749"/>
              <a:gd name="T60" fmla="*/ 155 w 746"/>
              <a:gd name="T61" fmla="*/ 646 h 749"/>
              <a:gd name="T62" fmla="*/ 602 w 746"/>
              <a:gd name="T63" fmla="*/ 221 h 749"/>
              <a:gd name="T64" fmla="*/ 603 w 746"/>
              <a:gd name="T65" fmla="*/ 222 h 749"/>
              <a:gd name="T66" fmla="*/ 603 w 746"/>
              <a:gd name="T67" fmla="*/ 223 h 749"/>
              <a:gd name="T68" fmla="*/ 682 w 746"/>
              <a:gd name="T69" fmla="*/ 205 h 749"/>
              <a:gd name="T70" fmla="*/ 576 w 746"/>
              <a:gd name="T71" fmla="*/ 68 h 749"/>
              <a:gd name="T72" fmla="*/ 496 w 746"/>
              <a:gd name="T73" fmla="*/ 115 h 749"/>
              <a:gd name="T74" fmla="*/ 527 w 746"/>
              <a:gd name="T75" fmla="*/ 146 h 749"/>
              <a:gd name="T76" fmla="*/ 527 w 746"/>
              <a:gd name="T77" fmla="*/ 147 h 749"/>
              <a:gd name="T78" fmla="*/ 528 w 746"/>
              <a:gd name="T79" fmla="*/ 147 h 749"/>
              <a:gd name="T80" fmla="*/ 602 w 746"/>
              <a:gd name="T81" fmla="*/ 221 h 749"/>
              <a:gd name="T82" fmla="*/ 602 w 746"/>
              <a:gd name="T83" fmla="*/ 221 h 749"/>
              <a:gd name="T84" fmla="*/ 591 w 746"/>
              <a:gd name="T85" fmla="*/ 256 h 749"/>
              <a:gd name="T86" fmla="*/ 197 w 746"/>
              <a:gd name="T87" fmla="*/ 689 h 749"/>
              <a:gd name="T88" fmla="*/ 591 w 746"/>
              <a:gd name="T89" fmla="*/ 256 h 749"/>
              <a:gd name="T90" fmla="*/ 80 w 746"/>
              <a:gd name="T91" fmla="*/ 572 h 749"/>
              <a:gd name="T92" fmla="*/ 474 w 746"/>
              <a:gd name="T93" fmla="*/ 138 h 749"/>
              <a:gd name="T94" fmla="*/ 80 w 746"/>
              <a:gd name="T95" fmla="*/ 572 h 749"/>
              <a:gd name="T96" fmla="*/ 57 w 746"/>
              <a:gd name="T97" fmla="*/ 594 h 749"/>
              <a:gd name="T98" fmla="*/ 155 w 746"/>
              <a:gd name="T99" fmla="*/ 693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49">
                <a:moveTo>
                  <a:pt x="201" y="167"/>
                </a:moveTo>
                <a:cubicBezTo>
                  <a:pt x="195" y="174"/>
                  <a:pt x="185" y="174"/>
                  <a:pt x="179" y="167"/>
                </a:cubicBezTo>
                <a:cubicBezTo>
                  <a:pt x="172" y="161"/>
                  <a:pt x="172" y="151"/>
                  <a:pt x="179" y="145"/>
                </a:cubicBezTo>
                <a:cubicBezTo>
                  <a:pt x="225" y="98"/>
                  <a:pt x="225" y="98"/>
                  <a:pt x="225" y="98"/>
                </a:cubicBezTo>
                <a:cubicBezTo>
                  <a:pt x="200" y="72"/>
                  <a:pt x="200" y="72"/>
                  <a:pt x="200" y="72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332" y="204"/>
                  <a:pt x="332" y="204"/>
                  <a:pt x="332" y="204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79" y="212"/>
                  <a:pt x="269" y="212"/>
                  <a:pt x="262" y="205"/>
                </a:cubicBezTo>
                <a:cubicBezTo>
                  <a:pt x="256" y="199"/>
                  <a:pt x="256" y="189"/>
                  <a:pt x="262" y="183"/>
                </a:cubicBezTo>
                <a:cubicBezTo>
                  <a:pt x="286" y="159"/>
                  <a:pt x="286" y="159"/>
                  <a:pt x="286" y="159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01" y="167"/>
                  <a:pt x="201" y="167"/>
                  <a:pt x="201" y="167"/>
                </a:cubicBezTo>
                <a:close/>
                <a:moveTo>
                  <a:pt x="583" y="380"/>
                </a:moveTo>
                <a:cubicBezTo>
                  <a:pt x="583" y="380"/>
                  <a:pt x="583" y="380"/>
                  <a:pt x="583" y="380"/>
                </a:cubicBezTo>
                <a:cubicBezTo>
                  <a:pt x="734" y="530"/>
                  <a:pt x="734" y="530"/>
                  <a:pt x="734" y="530"/>
                </a:cubicBezTo>
                <a:cubicBezTo>
                  <a:pt x="744" y="541"/>
                  <a:pt x="744" y="558"/>
                  <a:pt x="734" y="568"/>
                </a:cubicBezTo>
                <a:cubicBezTo>
                  <a:pt x="564" y="738"/>
                  <a:pt x="564" y="738"/>
                  <a:pt x="564" y="738"/>
                </a:cubicBezTo>
                <a:cubicBezTo>
                  <a:pt x="554" y="749"/>
                  <a:pt x="536" y="749"/>
                  <a:pt x="526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375" y="587"/>
                  <a:pt x="375" y="587"/>
                  <a:pt x="375" y="587"/>
                </a:cubicBezTo>
                <a:cubicBezTo>
                  <a:pt x="224" y="738"/>
                  <a:pt x="224" y="738"/>
                  <a:pt x="224" y="738"/>
                </a:cubicBezTo>
                <a:cubicBezTo>
                  <a:pt x="219" y="743"/>
                  <a:pt x="212" y="746"/>
                  <a:pt x="205" y="746"/>
                </a:cubicBezTo>
                <a:cubicBezTo>
                  <a:pt x="30" y="746"/>
                  <a:pt x="30" y="746"/>
                  <a:pt x="30" y="746"/>
                </a:cubicBezTo>
                <a:cubicBezTo>
                  <a:pt x="14" y="746"/>
                  <a:pt x="3" y="734"/>
                  <a:pt x="3" y="719"/>
                </a:cubicBezTo>
                <a:cubicBezTo>
                  <a:pt x="3" y="660"/>
                  <a:pt x="3" y="602"/>
                  <a:pt x="3" y="544"/>
                </a:cubicBezTo>
                <a:cubicBezTo>
                  <a:pt x="3" y="537"/>
                  <a:pt x="6" y="530"/>
                  <a:pt x="11" y="525"/>
                </a:cubicBezTo>
                <a:cubicBezTo>
                  <a:pt x="162" y="374"/>
                  <a:pt x="162" y="374"/>
                  <a:pt x="162" y="374"/>
                </a:cubicBezTo>
                <a:cubicBezTo>
                  <a:pt x="11" y="223"/>
                  <a:pt x="11" y="223"/>
                  <a:pt x="11" y="223"/>
                </a:cubicBezTo>
                <a:cubicBezTo>
                  <a:pt x="0" y="213"/>
                  <a:pt x="0" y="196"/>
                  <a:pt x="11" y="185"/>
                </a:cubicBezTo>
                <a:cubicBezTo>
                  <a:pt x="181" y="15"/>
                  <a:pt x="181" y="15"/>
                  <a:pt x="181" y="15"/>
                </a:cubicBezTo>
                <a:cubicBezTo>
                  <a:pt x="191" y="5"/>
                  <a:pt x="208" y="5"/>
                  <a:pt x="219" y="15"/>
                </a:cubicBezTo>
                <a:cubicBezTo>
                  <a:pt x="370" y="166"/>
                  <a:pt x="370" y="166"/>
                  <a:pt x="370" y="166"/>
                </a:cubicBezTo>
                <a:cubicBezTo>
                  <a:pt x="508" y="28"/>
                  <a:pt x="508" y="28"/>
                  <a:pt x="508" y="28"/>
                </a:cubicBezTo>
                <a:cubicBezTo>
                  <a:pt x="538" y="0"/>
                  <a:pt x="586" y="1"/>
                  <a:pt x="614" y="30"/>
                </a:cubicBezTo>
                <a:cubicBezTo>
                  <a:pt x="647" y="62"/>
                  <a:pt x="720" y="119"/>
                  <a:pt x="736" y="160"/>
                </a:cubicBezTo>
                <a:cubicBezTo>
                  <a:pt x="746" y="189"/>
                  <a:pt x="742" y="220"/>
                  <a:pt x="720" y="243"/>
                </a:cubicBezTo>
                <a:cubicBezTo>
                  <a:pt x="583" y="380"/>
                  <a:pt x="583" y="380"/>
                  <a:pt x="583" y="380"/>
                </a:cubicBezTo>
                <a:close/>
                <a:moveTo>
                  <a:pt x="413" y="549"/>
                </a:moveTo>
                <a:cubicBezTo>
                  <a:pt x="413" y="549"/>
                  <a:pt x="413" y="549"/>
                  <a:pt x="413" y="549"/>
                </a:cubicBezTo>
                <a:cubicBezTo>
                  <a:pt x="545" y="682"/>
                  <a:pt x="545" y="682"/>
                  <a:pt x="545" y="682"/>
                </a:cubicBezTo>
                <a:cubicBezTo>
                  <a:pt x="677" y="549"/>
                  <a:pt x="677" y="549"/>
                  <a:pt x="677" y="549"/>
                </a:cubicBezTo>
                <a:cubicBezTo>
                  <a:pt x="654" y="526"/>
                  <a:pt x="654" y="526"/>
                  <a:pt x="654" y="526"/>
                </a:cubicBezTo>
                <a:cubicBezTo>
                  <a:pt x="607" y="573"/>
                  <a:pt x="607" y="573"/>
                  <a:pt x="607" y="573"/>
                </a:cubicBezTo>
                <a:cubicBezTo>
                  <a:pt x="601" y="580"/>
                  <a:pt x="591" y="580"/>
                  <a:pt x="584" y="573"/>
                </a:cubicBezTo>
                <a:cubicBezTo>
                  <a:pt x="578" y="567"/>
                  <a:pt x="578" y="557"/>
                  <a:pt x="584" y="550"/>
                </a:cubicBezTo>
                <a:cubicBezTo>
                  <a:pt x="631" y="504"/>
                  <a:pt x="631" y="504"/>
                  <a:pt x="631" y="504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569" y="489"/>
                  <a:pt x="569" y="489"/>
                  <a:pt x="569" y="489"/>
                </a:cubicBezTo>
                <a:cubicBezTo>
                  <a:pt x="563" y="496"/>
                  <a:pt x="553" y="496"/>
                  <a:pt x="547" y="489"/>
                </a:cubicBezTo>
                <a:cubicBezTo>
                  <a:pt x="540" y="483"/>
                  <a:pt x="540" y="473"/>
                  <a:pt x="547" y="466"/>
                </a:cubicBezTo>
                <a:cubicBezTo>
                  <a:pt x="570" y="443"/>
                  <a:pt x="570" y="443"/>
                  <a:pt x="570" y="443"/>
                </a:cubicBezTo>
                <a:cubicBezTo>
                  <a:pt x="545" y="417"/>
                  <a:pt x="545" y="417"/>
                  <a:pt x="545" y="417"/>
                </a:cubicBezTo>
                <a:cubicBezTo>
                  <a:pt x="413" y="549"/>
                  <a:pt x="413" y="549"/>
                  <a:pt x="413" y="549"/>
                </a:cubicBezTo>
                <a:close/>
                <a:moveTo>
                  <a:pt x="155" y="646"/>
                </a:moveTo>
                <a:cubicBezTo>
                  <a:pt x="155" y="646"/>
                  <a:pt x="155" y="646"/>
                  <a:pt x="155" y="646"/>
                </a:cubicBezTo>
                <a:cubicBezTo>
                  <a:pt x="293" y="509"/>
                  <a:pt x="431" y="371"/>
                  <a:pt x="568" y="233"/>
                </a:cubicBezTo>
                <a:cubicBezTo>
                  <a:pt x="551" y="216"/>
                  <a:pt x="533" y="198"/>
                  <a:pt x="516" y="181"/>
                </a:cubicBezTo>
                <a:cubicBezTo>
                  <a:pt x="103" y="594"/>
                  <a:pt x="103" y="594"/>
                  <a:pt x="103" y="594"/>
                </a:cubicBezTo>
                <a:cubicBezTo>
                  <a:pt x="155" y="646"/>
                  <a:pt x="155" y="646"/>
                  <a:pt x="155" y="646"/>
                </a:cubicBezTo>
                <a:close/>
                <a:moveTo>
                  <a:pt x="602" y="221"/>
                </a:moveTo>
                <a:cubicBezTo>
                  <a:pt x="602" y="221"/>
                  <a:pt x="602" y="221"/>
                  <a:pt x="602" y="221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3"/>
                  <a:pt x="603" y="223"/>
                  <a:pt x="603" y="223"/>
                </a:cubicBezTo>
                <a:cubicBezTo>
                  <a:pt x="634" y="253"/>
                  <a:pt x="634" y="253"/>
                  <a:pt x="634" y="253"/>
                </a:cubicBezTo>
                <a:cubicBezTo>
                  <a:pt x="682" y="205"/>
                  <a:pt x="682" y="205"/>
                  <a:pt x="682" y="205"/>
                </a:cubicBezTo>
                <a:cubicBezTo>
                  <a:pt x="690" y="197"/>
                  <a:pt x="690" y="181"/>
                  <a:pt x="682" y="173"/>
                </a:cubicBezTo>
                <a:cubicBezTo>
                  <a:pt x="647" y="138"/>
                  <a:pt x="611" y="103"/>
                  <a:pt x="576" y="68"/>
                </a:cubicBezTo>
                <a:cubicBezTo>
                  <a:pt x="568" y="59"/>
                  <a:pt x="554" y="59"/>
                  <a:pt x="545" y="67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7"/>
                  <a:pt x="527" y="147"/>
                  <a:pt x="527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8"/>
                  <a:pt x="528" y="148"/>
                  <a:pt x="528" y="148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lose/>
                <a:moveTo>
                  <a:pt x="591" y="256"/>
                </a:moveTo>
                <a:cubicBezTo>
                  <a:pt x="591" y="256"/>
                  <a:pt x="591" y="256"/>
                  <a:pt x="591" y="256"/>
                </a:cubicBezTo>
                <a:cubicBezTo>
                  <a:pt x="453" y="394"/>
                  <a:pt x="315" y="531"/>
                  <a:pt x="178" y="669"/>
                </a:cubicBezTo>
                <a:cubicBezTo>
                  <a:pt x="197" y="689"/>
                  <a:pt x="197" y="689"/>
                  <a:pt x="197" y="689"/>
                </a:cubicBezTo>
                <a:cubicBezTo>
                  <a:pt x="611" y="276"/>
                  <a:pt x="611" y="276"/>
                  <a:pt x="611" y="276"/>
                </a:cubicBezTo>
                <a:cubicBezTo>
                  <a:pt x="591" y="256"/>
                  <a:pt x="591" y="256"/>
                  <a:pt x="591" y="256"/>
                </a:cubicBezTo>
                <a:close/>
                <a:moveTo>
                  <a:pt x="80" y="572"/>
                </a:moveTo>
                <a:cubicBezTo>
                  <a:pt x="80" y="572"/>
                  <a:pt x="80" y="572"/>
                  <a:pt x="80" y="572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74" y="138"/>
                  <a:pt x="474" y="138"/>
                  <a:pt x="474" y="138"/>
                </a:cubicBezTo>
                <a:cubicBezTo>
                  <a:pt x="60" y="551"/>
                  <a:pt x="60" y="551"/>
                  <a:pt x="60" y="551"/>
                </a:cubicBezTo>
                <a:cubicBezTo>
                  <a:pt x="80" y="572"/>
                  <a:pt x="80" y="572"/>
                  <a:pt x="80" y="572"/>
                </a:cubicBezTo>
                <a:close/>
                <a:moveTo>
                  <a:pt x="57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57" y="627"/>
                  <a:pt x="57" y="659"/>
                  <a:pt x="57" y="693"/>
                </a:cubicBezTo>
                <a:cubicBezTo>
                  <a:pt x="155" y="693"/>
                  <a:pt x="155" y="693"/>
                  <a:pt x="155" y="693"/>
                </a:cubicBezTo>
                <a:cubicBezTo>
                  <a:pt x="57" y="594"/>
                  <a:pt x="57" y="594"/>
                  <a:pt x="57" y="594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Freeform 76"/>
          <p:cNvSpPr>
            <a:spLocks noEditPoints="1"/>
          </p:cNvSpPr>
          <p:nvPr/>
        </p:nvSpPr>
        <p:spPr bwMode="auto">
          <a:xfrm>
            <a:off x="5025213" y="4348457"/>
            <a:ext cx="459015" cy="464479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Freeform 79"/>
          <p:cNvSpPr>
            <a:spLocks noEditPoints="1"/>
          </p:cNvSpPr>
          <p:nvPr/>
        </p:nvSpPr>
        <p:spPr bwMode="auto">
          <a:xfrm>
            <a:off x="6720435" y="2595890"/>
            <a:ext cx="433687" cy="507247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8331886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31886" y="2153863"/>
            <a:ext cx="27913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8331886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331886" y="4695027"/>
            <a:ext cx="27913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2753855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34000" y="2153863"/>
            <a:ext cx="28183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2753855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34000" y="4695027"/>
            <a:ext cx="28183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70928" y="1474237"/>
            <a:ext cx="3151415" cy="4785844"/>
          </a:xfrm>
          <a:prstGeom prst="rect">
            <a:avLst/>
          </a:prstGeom>
          <a:blipFill dpi="0" rotWithShape="1">
            <a:blip r:embed="rId1"/>
            <a:srcRect/>
            <a:stretch>
              <a:fillRect r="-8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57479" y="1474237"/>
            <a:ext cx="1800808" cy="1800808"/>
          </a:xfrm>
          <a:prstGeom prst="rect">
            <a:avLst/>
          </a:prstGeom>
          <a:solidFill>
            <a:srgbClr val="BF8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093422" y="1474237"/>
            <a:ext cx="5227649" cy="1800808"/>
          </a:xfrm>
          <a:prstGeom prst="rect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76"/>
          <p:cNvSpPr txBox="1"/>
          <p:nvPr/>
        </p:nvSpPr>
        <p:spPr>
          <a:xfrm>
            <a:off x="6429344" y="1658868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9344" y="2058978"/>
            <a:ext cx="459944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23"/>
          <p:cNvGrpSpPr/>
          <p:nvPr/>
        </p:nvGrpSpPr>
        <p:grpSpPr>
          <a:xfrm>
            <a:off x="4527922" y="1983191"/>
            <a:ext cx="1059922" cy="782899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16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433472" y="4532702"/>
            <a:ext cx="665193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4433473" y="4023747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969397" y="2606326"/>
            <a:ext cx="2053563" cy="2963149"/>
          </a:xfrm>
          <a:prstGeom prst="roundRect">
            <a:avLst/>
          </a:prstGeom>
          <a:noFill/>
          <a:ln w="19050">
            <a:solidFill>
              <a:srgbClr val="886D27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3673898" y="2007165"/>
            <a:ext cx="2053563" cy="2963149"/>
          </a:xfrm>
          <a:prstGeom prst="roundRect">
            <a:avLst/>
          </a:prstGeom>
          <a:noFill/>
          <a:ln w="19050">
            <a:solidFill>
              <a:srgbClr val="BF8714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Rectangle 17"/>
          <p:cNvSpPr>
            <a:spLocks noChangeArrowheads="1"/>
          </p:cNvSpPr>
          <p:nvPr/>
        </p:nvSpPr>
        <p:spPr bwMode="auto">
          <a:xfrm>
            <a:off x="6470388" y="2606326"/>
            <a:ext cx="2053563" cy="2963149"/>
          </a:xfrm>
          <a:prstGeom prst="roundRect">
            <a:avLst/>
          </a:prstGeom>
          <a:noFill/>
          <a:ln w="19050">
            <a:solidFill>
              <a:srgbClr val="886D27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9163501" y="2007165"/>
            <a:ext cx="2051810" cy="2963149"/>
          </a:xfrm>
          <a:prstGeom prst="roundRect">
            <a:avLst/>
          </a:prstGeom>
          <a:noFill/>
          <a:ln w="19050">
            <a:solidFill>
              <a:srgbClr val="BF8714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Oval 7"/>
          <p:cNvSpPr>
            <a:spLocks noChangeArrowheads="1"/>
          </p:cNvSpPr>
          <p:nvPr/>
        </p:nvSpPr>
        <p:spPr bwMode="auto">
          <a:xfrm rot="2700000">
            <a:off x="4267890" y="4462024"/>
            <a:ext cx="951437" cy="940925"/>
          </a:xfrm>
          <a:prstGeom prst="roundRect">
            <a:avLst/>
          </a:prstGeom>
          <a:solidFill>
            <a:srgbClr val="BF8714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Freeform 6"/>
          <p:cNvSpPr>
            <a:spLocks noEditPoints="1" noChangeArrowheads="1"/>
          </p:cNvSpPr>
          <p:nvPr/>
        </p:nvSpPr>
        <p:spPr bwMode="auto">
          <a:xfrm>
            <a:off x="4474009" y="4762632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Oval 13"/>
          <p:cNvSpPr>
            <a:spLocks noChangeArrowheads="1"/>
          </p:cNvSpPr>
          <p:nvPr/>
        </p:nvSpPr>
        <p:spPr bwMode="auto">
          <a:xfrm rot="2700000">
            <a:off x="9773262" y="4462024"/>
            <a:ext cx="951437" cy="940925"/>
          </a:xfrm>
          <a:prstGeom prst="roundRect">
            <a:avLst/>
          </a:prstGeom>
          <a:solidFill>
            <a:srgbClr val="BF8714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Freeform 7"/>
          <p:cNvSpPr>
            <a:spLocks noEditPoints="1" noChangeArrowheads="1"/>
          </p:cNvSpPr>
          <p:nvPr/>
        </p:nvSpPr>
        <p:spPr bwMode="auto">
          <a:xfrm>
            <a:off x="9981596" y="4707381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 rot="2700000">
            <a:off x="1509071" y="2147561"/>
            <a:ext cx="951437" cy="940925"/>
          </a:xfrm>
          <a:prstGeom prst="roundRect">
            <a:avLst/>
          </a:prstGeom>
          <a:solidFill>
            <a:srgbClr val="886D27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Freeform 8"/>
          <p:cNvSpPr>
            <a:spLocks noEditPoints="1" noChangeArrowheads="1"/>
          </p:cNvSpPr>
          <p:nvPr/>
        </p:nvSpPr>
        <p:spPr bwMode="auto">
          <a:xfrm>
            <a:off x="1812845" y="237330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Oval 10"/>
          <p:cNvSpPr>
            <a:spLocks noChangeArrowheads="1"/>
          </p:cNvSpPr>
          <p:nvPr/>
        </p:nvSpPr>
        <p:spPr bwMode="auto">
          <a:xfrm rot="2700000">
            <a:off x="7038097" y="2147561"/>
            <a:ext cx="951438" cy="940925"/>
          </a:xfrm>
          <a:prstGeom prst="roundRect">
            <a:avLst/>
          </a:prstGeom>
          <a:solidFill>
            <a:srgbClr val="886D27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Freeform 11"/>
          <p:cNvSpPr>
            <a:spLocks noEditPoints="1" noChangeArrowheads="1"/>
          </p:cNvSpPr>
          <p:nvPr/>
        </p:nvSpPr>
        <p:spPr bwMode="auto">
          <a:xfrm>
            <a:off x="7296914" y="241303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76"/>
          <p:cNvSpPr txBox="1"/>
          <p:nvPr/>
        </p:nvSpPr>
        <p:spPr>
          <a:xfrm>
            <a:off x="1346580" y="3571426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09697" y="412231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6"/>
          <p:cNvSpPr txBox="1"/>
          <p:nvPr/>
        </p:nvSpPr>
        <p:spPr>
          <a:xfrm>
            <a:off x="4058304" y="2487596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1421" y="303848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6"/>
          <p:cNvSpPr txBox="1"/>
          <p:nvPr/>
        </p:nvSpPr>
        <p:spPr>
          <a:xfrm>
            <a:off x="6868756" y="3571426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531873" y="412231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6"/>
          <p:cNvSpPr txBox="1"/>
          <p:nvPr/>
        </p:nvSpPr>
        <p:spPr>
          <a:xfrm>
            <a:off x="9534422" y="2487596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197539" y="303848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饼形 3"/>
          <p:cNvSpPr/>
          <p:nvPr/>
        </p:nvSpPr>
        <p:spPr>
          <a:xfrm rot="10800000" flipV="1">
            <a:off x="6764044" y="2228184"/>
            <a:ext cx="1468220" cy="3419610"/>
          </a:xfrm>
          <a:prstGeom prst="triangle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饼形 3"/>
          <p:cNvSpPr/>
          <p:nvPr/>
        </p:nvSpPr>
        <p:spPr>
          <a:xfrm rot="10800000" flipV="1">
            <a:off x="8153908" y="1362269"/>
            <a:ext cx="1468220" cy="4285523"/>
          </a:xfrm>
          <a:prstGeom prst="triangle">
            <a:avLst/>
          </a:prstGeom>
          <a:solidFill>
            <a:srgbClr val="BF8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饼形 3"/>
          <p:cNvSpPr/>
          <p:nvPr/>
        </p:nvSpPr>
        <p:spPr>
          <a:xfrm rot="10800000" flipV="1">
            <a:off x="5355523" y="2358887"/>
            <a:ext cx="1468220" cy="3288905"/>
          </a:xfrm>
          <a:prstGeom prst="triangle">
            <a:avLst/>
          </a:prstGeom>
          <a:solidFill>
            <a:srgbClr val="BF8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饼形 3"/>
          <p:cNvSpPr/>
          <p:nvPr/>
        </p:nvSpPr>
        <p:spPr>
          <a:xfrm rot="10800000" flipV="1">
            <a:off x="9562428" y="2358886"/>
            <a:ext cx="1466356" cy="3288905"/>
          </a:xfrm>
          <a:prstGeom prst="triangle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573516" y="5823489"/>
            <a:ext cx="99492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6982034" y="5823489"/>
            <a:ext cx="99492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8390559" y="5823489"/>
            <a:ext cx="99492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9799083" y="5823489"/>
            <a:ext cx="99492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7423684" y="5456057"/>
            <a:ext cx="128712" cy="114452"/>
          </a:xfrm>
          <a:prstGeom prst="ellipse">
            <a:avLst/>
          </a:prstGeom>
          <a:solidFill>
            <a:srgbClr val="E7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Adobe 繁黑體 Std B" panose="020B0700000000000000" pitchFamily="34" charset="-128"/>
              <a:ea typeface="Adobe 繁黑體 Std B" panose="020B0700000000000000" pitchFamily="34" charset="-128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015165" y="5456057"/>
            <a:ext cx="130281" cy="114452"/>
          </a:xfrm>
          <a:prstGeom prst="ellipse">
            <a:avLst/>
          </a:prstGeom>
          <a:solidFill>
            <a:srgbClr val="E7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Adobe 繁黑體 Std B" panose="020B0700000000000000" pitchFamily="34" charset="-128"/>
              <a:ea typeface="Adobe 繁黑體 Std B" panose="020B0700000000000000" pitchFamily="34" charset="-128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8832207" y="5464252"/>
            <a:ext cx="128712" cy="113074"/>
          </a:xfrm>
          <a:prstGeom prst="ellipse">
            <a:avLst/>
          </a:prstGeom>
          <a:solidFill>
            <a:srgbClr val="E7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Adobe 繁黑體 Std B" panose="020B0700000000000000" pitchFamily="34" charset="-128"/>
              <a:ea typeface="Adobe 繁黑體 Std B" panose="020B0700000000000000" pitchFamily="34" charset="-128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10240727" y="5470807"/>
            <a:ext cx="128712" cy="113074"/>
          </a:xfrm>
          <a:prstGeom prst="ellipse">
            <a:avLst/>
          </a:prstGeom>
          <a:solidFill>
            <a:srgbClr val="E7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Adobe 繁黑體 Std B" panose="020B0700000000000000" pitchFamily="34" charset="-128"/>
              <a:ea typeface="Adobe 繁黑體 Std B" panose="020B0700000000000000" pitchFamily="34" charset="-128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61626" y="2247473"/>
            <a:ext cx="3675219" cy="2349603"/>
            <a:chOff x="1360233" y="2453777"/>
            <a:chExt cx="3675219" cy="2349603"/>
          </a:xfrm>
        </p:grpSpPr>
        <p:sp>
          <p:nvSpPr>
            <p:cNvPr id="21" name="文本框 20"/>
            <p:cNvSpPr txBox="1"/>
            <p:nvPr/>
          </p:nvSpPr>
          <p:spPr>
            <a:xfrm>
              <a:off x="1360233" y="3753090"/>
              <a:ext cx="3675219" cy="1050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  </a:r>
              <a:endPara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76"/>
            <p:cNvSpPr txBox="1"/>
            <p:nvPr/>
          </p:nvSpPr>
          <p:spPr>
            <a:xfrm>
              <a:off x="1470736" y="2453777"/>
              <a:ext cx="3151342" cy="523220"/>
            </a:xfrm>
            <a:prstGeom prst="rect">
              <a:avLst/>
            </a:prstGeom>
            <a:solidFill>
              <a:srgbClr val="BF871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F4F5F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合计：</a:t>
              </a:r>
              <a:r>
                <a:rPr lang="en-US" altLang="zh-CN" sz="2800" dirty="0" smtClean="0">
                  <a:solidFill>
                    <a:srgbClr val="F4F5F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99</a:t>
              </a:r>
              <a:r>
                <a:rPr lang="zh-CN" altLang="en-US" sz="2800" dirty="0" smtClean="0">
                  <a:solidFill>
                    <a:srgbClr val="F4F5F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2800" dirty="0" smtClean="0">
                  <a:solidFill>
                    <a:srgbClr val="F4F5F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000</a:t>
              </a:r>
              <a:endParaRPr lang="zh-CN" altLang="en-US" sz="2800" dirty="0">
                <a:solidFill>
                  <a:srgbClr val="F4F5F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76"/>
            <p:cNvSpPr txBox="1"/>
            <p:nvPr/>
          </p:nvSpPr>
          <p:spPr>
            <a:xfrm>
              <a:off x="1360233" y="3256213"/>
              <a:ext cx="32618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添加您的副标题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4385953" y="1983178"/>
            <a:ext cx="1840158" cy="1840158"/>
          </a:xfrm>
          <a:prstGeom prst="ellipse">
            <a:avLst/>
          </a:prstGeom>
          <a:solidFill>
            <a:srgbClr val="886D27"/>
          </a:solidFill>
          <a:ln w="98425">
            <a:solidFill>
              <a:srgbClr val="E7ED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65888" y="1983178"/>
            <a:ext cx="1840158" cy="1840158"/>
          </a:xfrm>
          <a:prstGeom prst="ellipse">
            <a:avLst/>
          </a:prstGeom>
          <a:solidFill>
            <a:srgbClr val="BF8714"/>
          </a:solidFill>
          <a:ln w="98425">
            <a:solidFill>
              <a:srgbClr val="E7ED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385953" y="3502703"/>
            <a:ext cx="1840158" cy="1840158"/>
          </a:xfrm>
          <a:prstGeom prst="ellipse">
            <a:avLst/>
          </a:prstGeom>
          <a:solidFill>
            <a:srgbClr val="BF8714"/>
          </a:solidFill>
          <a:ln w="98425">
            <a:solidFill>
              <a:srgbClr val="E7ED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65888" y="3502703"/>
            <a:ext cx="1840158" cy="1840158"/>
          </a:xfrm>
          <a:prstGeom prst="ellipse">
            <a:avLst/>
          </a:prstGeom>
          <a:solidFill>
            <a:srgbClr val="886D27"/>
          </a:solidFill>
          <a:ln w="98425">
            <a:solidFill>
              <a:srgbClr val="E7ED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90838" y="2957857"/>
            <a:ext cx="1410323" cy="1410323"/>
          </a:xfrm>
          <a:prstGeom prst="ellipse">
            <a:avLst/>
          </a:prstGeom>
          <a:solidFill>
            <a:srgbClr val="E7E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Freeform 16"/>
          <p:cNvSpPr>
            <a:spLocks noEditPoints="1"/>
          </p:cNvSpPr>
          <p:nvPr/>
        </p:nvSpPr>
        <p:spPr bwMode="auto">
          <a:xfrm>
            <a:off x="5782421" y="3248439"/>
            <a:ext cx="627157" cy="829157"/>
          </a:xfrm>
          <a:custGeom>
            <a:avLst/>
            <a:gdLst>
              <a:gd name="T0" fmla="*/ 71 w 78"/>
              <a:gd name="T1" fmla="*/ 6 h 103"/>
              <a:gd name="T2" fmla="*/ 78 w 78"/>
              <a:gd name="T3" fmla="*/ 6 h 103"/>
              <a:gd name="T4" fmla="*/ 78 w 78"/>
              <a:gd name="T5" fmla="*/ 0 h 103"/>
              <a:gd name="T6" fmla="*/ 0 w 78"/>
              <a:gd name="T7" fmla="*/ 0 h 103"/>
              <a:gd name="T8" fmla="*/ 0 w 78"/>
              <a:gd name="T9" fmla="*/ 6 h 103"/>
              <a:gd name="T10" fmla="*/ 6 w 78"/>
              <a:gd name="T11" fmla="*/ 6 h 103"/>
              <a:gd name="T12" fmla="*/ 6 w 78"/>
              <a:gd name="T13" fmla="*/ 13 h 103"/>
              <a:gd name="T14" fmla="*/ 10 w 78"/>
              <a:gd name="T15" fmla="*/ 13 h 103"/>
              <a:gd name="T16" fmla="*/ 20 w 78"/>
              <a:gd name="T17" fmla="*/ 48 h 103"/>
              <a:gd name="T18" fmla="*/ 25 w 78"/>
              <a:gd name="T19" fmla="*/ 52 h 103"/>
              <a:gd name="T20" fmla="*/ 20 w 78"/>
              <a:gd name="T21" fmla="*/ 55 h 103"/>
              <a:gd name="T22" fmla="*/ 10 w 78"/>
              <a:gd name="T23" fmla="*/ 90 h 103"/>
              <a:gd name="T24" fmla="*/ 6 w 78"/>
              <a:gd name="T25" fmla="*/ 90 h 103"/>
              <a:gd name="T26" fmla="*/ 6 w 78"/>
              <a:gd name="T27" fmla="*/ 97 h 103"/>
              <a:gd name="T28" fmla="*/ 0 w 78"/>
              <a:gd name="T29" fmla="*/ 97 h 103"/>
              <a:gd name="T30" fmla="*/ 0 w 78"/>
              <a:gd name="T31" fmla="*/ 103 h 103"/>
              <a:gd name="T32" fmla="*/ 78 w 78"/>
              <a:gd name="T33" fmla="*/ 103 h 103"/>
              <a:gd name="T34" fmla="*/ 78 w 78"/>
              <a:gd name="T35" fmla="*/ 97 h 103"/>
              <a:gd name="T36" fmla="*/ 71 w 78"/>
              <a:gd name="T37" fmla="*/ 97 h 103"/>
              <a:gd name="T38" fmla="*/ 71 w 78"/>
              <a:gd name="T39" fmla="*/ 90 h 103"/>
              <a:gd name="T40" fmla="*/ 68 w 78"/>
              <a:gd name="T41" fmla="*/ 90 h 103"/>
              <a:gd name="T42" fmla="*/ 58 w 78"/>
              <a:gd name="T43" fmla="*/ 55 h 103"/>
              <a:gd name="T44" fmla="*/ 53 w 78"/>
              <a:gd name="T45" fmla="*/ 52 h 103"/>
              <a:gd name="T46" fmla="*/ 58 w 78"/>
              <a:gd name="T47" fmla="*/ 48 h 103"/>
              <a:gd name="T48" fmla="*/ 68 w 78"/>
              <a:gd name="T49" fmla="*/ 13 h 103"/>
              <a:gd name="T50" fmla="*/ 71 w 78"/>
              <a:gd name="T51" fmla="*/ 13 h 103"/>
              <a:gd name="T52" fmla="*/ 71 w 78"/>
              <a:gd name="T53" fmla="*/ 6 h 103"/>
              <a:gd name="T54" fmla="*/ 62 w 78"/>
              <a:gd name="T55" fmla="*/ 14 h 103"/>
              <a:gd name="T56" fmla="*/ 54 w 78"/>
              <a:gd name="T57" fmla="*/ 43 h 103"/>
              <a:gd name="T58" fmla="*/ 45 w 78"/>
              <a:gd name="T59" fmla="*/ 47 h 103"/>
              <a:gd name="T60" fmla="*/ 45 w 78"/>
              <a:gd name="T61" fmla="*/ 56 h 103"/>
              <a:gd name="T62" fmla="*/ 54 w 78"/>
              <a:gd name="T63" fmla="*/ 60 h 103"/>
              <a:gd name="T64" fmla="*/ 62 w 78"/>
              <a:gd name="T65" fmla="*/ 89 h 103"/>
              <a:gd name="T66" fmla="*/ 61 w 78"/>
              <a:gd name="T67" fmla="*/ 90 h 103"/>
              <a:gd name="T68" fmla="*/ 55 w 78"/>
              <a:gd name="T69" fmla="*/ 90 h 103"/>
              <a:gd name="T70" fmla="*/ 50 w 78"/>
              <a:gd name="T71" fmla="*/ 75 h 103"/>
              <a:gd name="T72" fmla="*/ 42 w 78"/>
              <a:gd name="T73" fmla="*/ 71 h 103"/>
              <a:gd name="T74" fmla="*/ 42 w 78"/>
              <a:gd name="T75" fmla="*/ 45 h 103"/>
              <a:gd name="T76" fmla="*/ 53 w 78"/>
              <a:gd name="T77" fmla="*/ 40 h 103"/>
              <a:gd name="T78" fmla="*/ 59 w 78"/>
              <a:gd name="T79" fmla="*/ 32 h 103"/>
              <a:gd name="T80" fmla="*/ 19 w 78"/>
              <a:gd name="T81" fmla="*/ 32 h 103"/>
              <a:gd name="T82" fmla="*/ 25 w 78"/>
              <a:gd name="T83" fmla="*/ 40 h 103"/>
              <a:gd name="T84" fmla="*/ 36 w 78"/>
              <a:gd name="T85" fmla="*/ 45 h 103"/>
              <a:gd name="T86" fmla="*/ 36 w 78"/>
              <a:gd name="T87" fmla="*/ 71 h 103"/>
              <a:gd name="T88" fmla="*/ 28 w 78"/>
              <a:gd name="T89" fmla="*/ 75 h 103"/>
              <a:gd name="T90" fmla="*/ 23 w 78"/>
              <a:gd name="T91" fmla="*/ 90 h 103"/>
              <a:gd name="T92" fmla="*/ 16 w 78"/>
              <a:gd name="T93" fmla="*/ 90 h 103"/>
              <a:gd name="T94" fmla="*/ 16 w 78"/>
              <a:gd name="T95" fmla="*/ 89 h 103"/>
              <a:gd name="T96" fmla="*/ 24 w 78"/>
              <a:gd name="T97" fmla="*/ 60 h 103"/>
              <a:gd name="T98" fmla="*/ 32 w 78"/>
              <a:gd name="T99" fmla="*/ 56 h 103"/>
              <a:gd name="T100" fmla="*/ 32 w 78"/>
              <a:gd name="T101" fmla="*/ 47 h 103"/>
              <a:gd name="T102" fmla="*/ 24 w 78"/>
              <a:gd name="T103" fmla="*/ 43 h 103"/>
              <a:gd name="T104" fmla="*/ 16 w 78"/>
              <a:gd name="T105" fmla="*/ 14 h 103"/>
              <a:gd name="T106" fmla="*/ 16 w 78"/>
              <a:gd name="T107" fmla="*/ 13 h 103"/>
              <a:gd name="T108" fmla="*/ 61 w 78"/>
              <a:gd name="T109" fmla="*/ 13 h 103"/>
              <a:gd name="T110" fmla="*/ 62 w 78"/>
              <a:gd name="T111" fmla="*/ 1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" h="103">
                <a:moveTo>
                  <a:pt x="71" y="6"/>
                </a:moveTo>
                <a:cubicBezTo>
                  <a:pt x="78" y="6"/>
                  <a:pt x="78" y="6"/>
                  <a:pt x="78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5" y="25"/>
                  <a:pt x="9" y="40"/>
                  <a:pt x="20" y="48"/>
                </a:cubicBezTo>
                <a:cubicBezTo>
                  <a:pt x="21" y="50"/>
                  <a:pt x="23" y="51"/>
                  <a:pt x="25" y="52"/>
                </a:cubicBezTo>
                <a:cubicBezTo>
                  <a:pt x="23" y="52"/>
                  <a:pt x="21" y="53"/>
                  <a:pt x="20" y="55"/>
                </a:cubicBezTo>
                <a:cubicBezTo>
                  <a:pt x="9" y="63"/>
                  <a:pt x="5" y="78"/>
                  <a:pt x="10" y="90"/>
                </a:cubicBezTo>
                <a:cubicBezTo>
                  <a:pt x="6" y="90"/>
                  <a:pt x="6" y="90"/>
                  <a:pt x="6" y="90"/>
                </a:cubicBezTo>
                <a:cubicBezTo>
                  <a:pt x="6" y="97"/>
                  <a:pt x="6" y="97"/>
                  <a:pt x="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3"/>
                  <a:pt x="0" y="103"/>
                  <a:pt x="0" y="103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78" y="97"/>
                  <a:pt x="78" y="97"/>
                  <a:pt x="78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0"/>
                  <a:pt x="71" y="90"/>
                  <a:pt x="71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73" y="78"/>
                  <a:pt x="69" y="63"/>
                  <a:pt x="58" y="55"/>
                </a:cubicBezTo>
                <a:cubicBezTo>
                  <a:pt x="56" y="53"/>
                  <a:pt x="54" y="52"/>
                  <a:pt x="53" y="52"/>
                </a:cubicBezTo>
                <a:cubicBezTo>
                  <a:pt x="54" y="51"/>
                  <a:pt x="56" y="50"/>
                  <a:pt x="58" y="48"/>
                </a:cubicBezTo>
                <a:cubicBezTo>
                  <a:pt x="69" y="40"/>
                  <a:pt x="73" y="25"/>
                  <a:pt x="68" y="13"/>
                </a:cubicBezTo>
                <a:cubicBezTo>
                  <a:pt x="71" y="13"/>
                  <a:pt x="71" y="13"/>
                  <a:pt x="71" y="13"/>
                </a:cubicBezTo>
                <a:lnTo>
                  <a:pt x="71" y="6"/>
                </a:lnTo>
                <a:close/>
                <a:moveTo>
                  <a:pt x="62" y="14"/>
                </a:moveTo>
                <a:cubicBezTo>
                  <a:pt x="66" y="24"/>
                  <a:pt x="63" y="36"/>
                  <a:pt x="54" y="43"/>
                </a:cubicBezTo>
                <a:cubicBezTo>
                  <a:pt x="51" y="45"/>
                  <a:pt x="48" y="47"/>
                  <a:pt x="45" y="47"/>
                </a:cubicBezTo>
                <a:cubicBezTo>
                  <a:pt x="45" y="56"/>
                  <a:pt x="45" y="56"/>
                  <a:pt x="45" y="56"/>
                </a:cubicBezTo>
                <a:cubicBezTo>
                  <a:pt x="48" y="57"/>
                  <a:pt x="51" y="58"/>
                  <a:pt x="54" y="60"/>
                </a:cubicBezTo>
                <a:cubicBezTo>
                  <a:pt x="63" y="67"/>
                  <a:pt x="66" y="79"/>
                  <a:pt x="62" y="89"/>
                </a:cubicBezTo>
                <a:cubicBezTo>
                  <a:pt x="61" y="90"/>
                  <a:pt x="61" y="90"/>
                  <a:pt x="61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6" y="85"/>
                  <a:pt x="54" y="79"/>
                  <a:pt x="50" y="75"/>
                </a:cubicBezTo>
                <a:cubicBezTo>
                  <a:pt x="47" y="73"/>
                  <a:pt x="45" y="72"/>
                  <a:pt x="42" y="71"/>
                </a:cubicBezTo>
                <a:cubicBezTo>
                  <a:pt x="42" y="45"/>
                  <a:pt x="42" y="45"/>
                  <a:pt x="42" y="45"/>
                </a:cubicBezTo>
                <a:cubicBezTo>
                  <a:pt x="46" y="44"/>
                  <a:pt x="50" y="43"/>
                  <a:pt x="53" y="40"/>
                </a:cubicBezTo>
                <a:cubicBezTo>
                  <a:pt x="55" y="38"/>
                  <a:pt x="57" y="35"/>
                  <a:pt x="5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5"/>
                  <a:pt x="22" y="38"/>
                  <a:pt x="25" y="40"/>
                </a:cubicBezTo>
                <a:cubicBezTo>
                  <a:pt x="28" y="43"/>
                  <a:pt x="32" y="44"/>
                  <a:pt x="36" y="45"/>
                </a:cubicBezTo>
                <a:cubicBezTo>
                  <a:pt x="36" y="71"/>
                  <a:pt x="36" y="71"/>
                  <a:pt x="36" y="71"/>
                </a:cubicBezTo>
                <a:cubicBezTo>
                  <a:pt x="33" y="72"/>
                  <a:pt x="30" y="73"/>
                  <a:pt x="28" y="75"/>
                </a:cubicBezTo>
                <a:cubicBezTo>
                  <a:pt x="24" y="79"/>
                  <a:pt x="22" y="85"/>
                  <a:pt x="23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9"/>
                  <a:pt x="16" y="89"/>
                </a:cubicBezTo>
                <a:cubicBezTo>
                  <a:pt x="12" y="79"/>
                  <a:pt x="15" y="67"/>
                  <a:pt x="24" y="60"/>
                </a:cubicBezTo>
                <a:cubicBezTo>
                  <a:pt x="26" y="58"/>
                  <a:pt x="29" y="57"/>
                  <a:pt x="32" y="56"/>
                </a:cubicBezTo>
                <a:cubicBezTo>
                  <a:pt x="32" y="47"/>
                  <a:pt x="32" y="47"/>
                  <a:pt x="32" y="47"/>
                </a:cubicBezTo>
                <a:cubicBezTo>
                  <a:pt x="29" y="47"/>
                  <a:pt x="26" y="45"/>
                  <a:pt x="24" y="43"/>
                </a:cubicBezTo>
                <a:cubicBezTo>
                  <a:pt x="15" y="36"/>
                  <a:pt x="12" y="24"/>
                  <a:pt x="16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61" y="13"/>
                  <a:pt x="61" y="13"/>
                  <a:pt x="61" y="13"/>
                </a:cubicBezTo>
                <a:lnTo>
                  <a:pt x="62" y="14"/>
                </a:lnTo>
                <a:close/>
              </a:path>
            </a:pathLst>
          </a:custGeom>
          <a:solidFill>
            <a:srgbClr val="886D2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638901" y="2498441"/>
            <a:ext cx="2914198" cy="646331"/>
            <a:chOff x="4526323" y="2498441"/>
            <a:chExt cx="2914198" cy="646331"/>
          </a:xfrm>
        </p:grpSpPr>
        <p:sp>
          <p:nvSpPr>
            <p:cNvPr id="16" name="TextBox 76"/>
            <p:cNvSpPr txBox="1"/>
            <p:nvPr/>
          </p:nvSpPr>
          <p:spPr>
            <a:xfrm>
              <a:off x="4526323" y="2498441"/>
              <a:ext cx="1299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6141325" y="2498441"/>
              <a:ext cx="1299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38901" y="4209189"/>
            <a:ext cx="2914198" cy="646331"/>
            <a:chOff x="4526323" y="2498441"/>
            <a:chExt cx="2914198" cy="646331"/>
          </a:xfrm>
        </p:grpSpPr>
        <p:sp>
          <p:nvSpPr>
            <p:cNvPr id="19" name="TextBox 76"/>
            <p:cNvSpPr txBox="1"/>
            <p:nvPr/>
          </p:nvSpPr>
          <p:spPr>
            <a:xfrm>
              <a:off x="4526323" y="2498441"/>
              <a:ext cx="1299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76"/>
            <p:cNvSpPr txBox="1"/>
            <p:nvPr/>
          </p:nvSpPr>
          <p:spPr>
            <a:xfrm>
              <a:off x="6141325" y="2498441"/>
              <a:ext cx="1299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TextBox 76"/>
          <p:cNvSpPr txBox="1"/>
          <p:nvPr/>
        </p:nvSpPr>
        <p:spPr>
          <a:xfrm>
            <a:off x="1434209" y="1846551"/>
            <a:ext cx="1872079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4211" y="2161379"/>
            <a:ext cx="2419594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434210" y="4358204"/>
            <a:ext cx="187207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34211" y="4673032"/>
            <a:ext cx="2419594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8338194" y="1846551"/>
            <a:ext cx="1872079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38196" y="2161379"/>
            <a:ext cx="2419594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338195" y="4358204"/>
            <a:ext cx="187207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38196" y="4673032"/>
            <a:ext cx="2419594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00" y="2090056"/>
            <a:ext cx="4438036" cy="4367591"/>
          </a:xfrm>
          <a:prstGeom prst="rect">
            <a:avLst/>
          </a:prstGeom>
        </p:spPr>
      </p:pic>
      <p:sp>
        <p:nvSpPr>
          <p:cNvPr id="22" name="TextBox 76"/>
          <p:cNvSpPr txBox="1"/>
          <p:nvPr/>
        </p:nvSpPr>
        <p:spPr>
          <a:xfrm>
            <a:off x="874618" y="3281668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134297" y="4019771"/>
            <a:ext cx="4230291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</a:t>
            </a:r>
            <a:r>
              <a:rPr lang="en-US" altLang="zh-CN" sz="9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templateApplicable</a:t>
            </a:r>
            <a:r>
              <a:rPr lang="en-US" altLang="zh-CN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enterprise introduction, summary report, sales marketing, chart </a:t>
            </a:r>
            <a:r>
              <a:rPr lang="en-US" altLang="zh-CN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34298" y="3529991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134298" y="2954448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014564" y="2954448"/>
            <a:ext cx="0" cy="1577770"/>
          </a:xfrm>
          <a:prstGeom prst="line">
            <a:avLst/>
          </a:prstGeom>
          <a:ln w="28575">
            <a:solidFill>
              <a:srgbClr val="886D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/>
          <p:cNvGraphicFramePr/>
          <p:nvPr/>
        </p:nvGraphicFramePr>
        <p:xfrm>
          <a:off x="5523113" y="1511559"/>
          <a:ext cx="6169319" cy="4521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剪去对角的矩形 8"/>
          <p:cNvSpPr/>
          <p:nvPr/>
        </p:nvSpPr>
        <p:spPr bwMode="auto">
          <a:xfrm>
            <a:off x="1390733" y="2295790"/>
            <a:ext cx="358775" cy="230187"/>
          </a:xfrm>
          <a:prstGeom prst="snip2DiagRect">
            <a:avLst/>
          </a:prstGeom>
          <a:solidFill>
            <a:srgbClr val="886D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剪去对角的矩形 9"/>
          <p:cNvSpPr/>
          <p:nvPr/>
        </p:nvSpPr>
        <p:spPr bwMode="auto">
          <a:xfrm>
            <a:off x="1390733" y="4314922"/>
            <a:ext cx="358775" cy="230187"/>
          </a:xfrm>
          <a:prstGeom prst="snip2DiagRect">
            <a:avLst/>
          </a:prstGeom>
          <a:solidFill>
            <a:srgbClr val="BF871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875384" y="222621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61596" y="2576566"/>
            <a:ext cx="462316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875384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61596" y="4587079"/>
            <a:ext cx="462316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5" b="28020"/>
          <a:stretch>
            <a:fillRect/>
          </a:stretch>
        </p:blipFill>
        <p:spPr>
          <a:xfrm>
            <a:off x="824944" y="1652957"/>
            <a:ext cx="10542111" cy="228871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448790" y="2101933"/>
            <a:ext cx="2636322" cy="3503194"/>
          </a:xfrm>
          <a:prstGeom prst="rect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08636" y="2844696"/>
            <a:ext cx="2174596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708636" y="2397285"/>
            <a:ext cx="1698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4889680" y="467191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89678" y="5041249"/>
            <a:ext cx="6596587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154267" y="3510023"/>
            <a:ext cx="4350636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415524" y="2891795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415524" y="2059461"/>
            <a:ext cx="2366120" cy="584775"/>
          </a:xfrm>
          <a:prstGeom prst="rect">
            <a:avLst/>
          </a:prstGeom>
          <a:solidFill>
            <a:srgbClr val="BF8714"/>
          </a:solidFill>
          <a:ln w="158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¥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888,000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22006" y="3510023"/>
            <a:ext cx="4350636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6883263" y="2891795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6883263" y="2059461"/>
            <a:ext cx="2366120" cy="584775"/>
          </a:xfrm>
          <a:prstGeom prst="rect">
            <a:avLst/>
          </a:prstGeom>
          <a:solidFill>
            <a:srgbClr val="886D27"/>
          </a:solidFill>
          <a:ln w="158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¥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998,000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64"/>
          <p:cNvSpPr>
            <a:spLocks noChangeArrowheads="1"/>
          </p:cNvSpPr>
          <p:nvPr/>
        </p:nvSpPr>
        <p:spPr bwMode="auto">
          <a:xfrm>
            <a:off x="1672075" y="1620825"/>
            <a:ext cx="1413173" cy="1412806"/>
          </a:xfrm>
          <a:prstGeom prst="teardrop">
            <a:avLst/>
          </a:prstGeom>
          <a:solidFill>
            <a:srgbClr val="886D27"/>
          </a:solidFill>
          <a:ln w="190500" cap="sq" cmpd="sng">
            <a:noFill/>
            <a:round/>
          </a:ln>
        </p:spPr>
        <p:txBody>
          <a:bodyPr lIns="70601" tIns="35300" rIns="70601" bIns="3530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标题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54993" y="1800930"/>
            <a:ext cx="7363243" cy="730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64"/>
          <p:cNvSpPr>
            <a:spLocks noChangeArrowheads="1"/>
          </p:cNvSpPr>
          <p:nvPr/>
        </p:nvSpPr>
        <p:spPr bwMode="auto">
          <a:xfrm>
            <a:off x="1672075" y="4390053"/>
            <a:ext cx="1413173" cy="1412806"/>
          </a:xfrm>
          <a:prstGeom prst="teardrop">
            <a:avLst/>
          </a:prstGeom>
          <a:solidFill>
            <a:srgbClr val="BF8714"/>
          </a:solidFill>
          <a:ln w="190500" cap="sq" cmpd="sng">
            <a:noFill/>
            <a:round/>
          </a:ln>
        </p:spPr>
        <p:txBody>
          <a:bodyPr lIns="70601" tIns="35300" rIns="70601" bIns="3530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标题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54993" y="4570158"/>
            <a:ext cx="7363243" cy="730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"/>
          <p:cNvGrpSpPr/>
          <p:nvPr/>
        </p:nvGrpSpPr>
        <p:grpSpPr bwMode="auto">
          <a:xfrm>
            <a:off x="5865858" y="1642187"/>
            <a:ext cx="5497645" cy="4490528"/>
            <a:chOff x="3785121" y="1812417"/>
            <a:chExt cx="4627889" cy="3779783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Group 29"/>
          <p:cNvGrpSpPr/>
          <p:nvPr/>
        </p:nvGrpSpPr>
        <p:grpSpPr>
          <a:xfrm>
            <a:off x="1341835" y="2291739"/>
            <a:ext cx="319088" cy="465138"/>
            <a:chOff x="5441157" y="4440238"/>
            <a:chExt cx="319088" cy="465138"/>
          </a:xfrm>
          <a:solidFill>
            <a:srgbClr val="BF8714"/>
          </a:solidFill>
        </p:grpSpPr>
        <p:sp>
          <p:nvSpPr>
            <p:cNvPr id="13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5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6" name="AutoShape 139"/>
          <p:cNvSpPr/>
          <p:nvPr/>
        </p:nvSpPr>
        <p:spPr bwMode="auto">
          <a:xfrm>
            <a:off x="1269206" y="3477132"/>
            <a:ext cx="464344" cy="450057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rgbClr val="BF871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4F5F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17" name="Group 46"/>
          <p:cNvGrpSpPr/>
          <p:nvPr/>
        </p:nvGrpSpPr>
        <p:grpSpPr>
          <a:xfrm>
            <a:off x="1269207" y="4684354"/>
            <a:ext cx="464344" cy="362744"/>
            <a:chOff x="2581275" y="1710532"/>
            <a:chExt cx="464344" cy="362744"/>
          </a:xfrm>
          <a:solidFill>
            <a:srgbClr val="BF8714"/>
          </a:solidFill>
        </p:grpSpPr>
        <p:sp>
          <p:nvSpPr>
            <p:cNvPr id="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4F5F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966121" y="2249777"/>
            <a:ext cx="3256820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66121" y="3424378"/>
            <a:ext cx="3256820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66121" y="4556269"/>
            <a:ext cx="3256820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071967" y="2743680"/>
            <a:ext cx="4048065" cy="1833623"/>
          </a:xfrm>
          <a:prstGeom prst="ellips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rot="5400000">
            <a:off x="4067272" y="2743680"/>
            <a:ext cx="4048065" cy="1833623"/>
          </a:xfrm>
          <a:prstGeom prst="ellipse">
            <a:avLst/>
          </a:prstGeom>
          <a:noFill/>
          <a:ln w="19050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566861" y="2142576"/>
            <a:ext cx="1398111" cy="1398111"/>
          </a:xfrm>
          <a:prstGeom prst="ellipse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291819" y="2142576"/>
            <a:ext cx="1398111" cy="1398111"/>
          </a:xfrm>
          <a:prstGeom prst="ellipse">
            <a:avLst/>
          </a:prstGeom>
          <a:solidFill>
            <a:srgbClr val="BF8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91819" y="3809037"/>
            <a:ext cx="1398111" cy="1398111"/>
          </a:xfrm>
          <a:prstGeom prst="ellipse">
            <a:avLst/>
          </a:prstGeom>
          <a:solidFill>
            <a:srgbClr val="886D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6861" y="3823388"/>
            <a:ext cx="1398111" cy="1398111"/>
          </a:xfrm>
          <a:prstGeom prst="ellipse">
            <a:avLst/>
          </a:prstGeom>
          <a:solidFill>
            <a:srgbClr val="BF8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77321" y="2474002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48358" y="2496255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20178" y="4167875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89588" y="4167876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110642" y="188208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10642" y="225141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8110642" y="442324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10642" y="479257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2986801" y="188208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33998" y="225141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986801" y="442324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33998" y="479257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00" y="2090056"/>
            <a:ext cx="4438036" cy="4367591"/>
          </a:xfrm>
          <a:prstGeom prst="rect">
            <a:avLst/>
          </a:prstGeom>
        </p:spPr>
      </p:pic>
      <p:sp>
        <p:nvSpPr>
          <p:cNvPr id="22" name="TextBox 76"/>
          <p:cNvSpPr txBox="1"/>
          <p:nvPr/>
        </p:nvSpPr>
        <p:spPr>
          <a:xfrm>
            <a:off x="874618" y="3281668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134297" y="4019771"/>
            <a:ext cx="4230291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</a:t>
            </a:r>
            <a:r>
              <a:rPr lang="en-US" altLang="zh-CN" sz="9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templateApplicable</a:t>
            </a:r>
            <a:r>
              <a:rPr lang="en-US" altLang="zh-CN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enterprise introduction, summary report, sales marketing, chart </a:t>
            </a:r>
            <a:r>
              <a:rPr lang="en-US" altLang="zh-CN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34298" y="3529991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134298" y="2954448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014564" y="2954448"/>
            <a:ext cx="0" cy="1577770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20"/>
          <p:cNvSpPr/>
          <p:nvPr/>
        </p:nvSpPr>
        <p:spPr>
          <a:xfrm>
            <a:off x="1666781" y="2929665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solidFill>
            <a:srgbClr val="BF8714"/>
          </a:solidFill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1924367" y="2065694"/>
            <a:ext cx="103105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sz="32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rc 37"/>
          <p:cNvSpPr/>
          <p:nvPr/>
        </p:nvSpPr>
        <p:spPr>
          <a:xfrm>
            <a:off x="1823018" y="3085902"/>
            <a:ext cx="1233750" cy="1233750"/>
          </a:xfrm>
          <a:prstGeom prst="arc">
            <a:avLst>
              <a:gd name="adj1" fmla="val 20172577"/>
              <a:gd name="adj2" fmla="val 16297434"/>
            </a:avLst>
          </a:prstGeom>
          <a:ln w="44450">
            <a:solidFill>
              <a:srgbClr val="E7E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96609" y="4705380"/>
            <a:ext cx="2686569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Arc 20"/>
          <p:cNvSpPr/>
          <p:nvPr/>
        </p:nvSpPr>
        <p:spPr>
          <a:xfrm>
            <a:off x="5322887" y="2929665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solidFill>
            <a:srgbClr val="886D27"/>
          </a:solidFill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5580473" y="2065694"/>
            <a:ext cx="103105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sz="32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Arc 37"/>
          <p:cNvSpPr/>
          <p:nvPr/>
        </p:nvSpPr>
        <p:spPr>
          <a:xfrm>
            <a:off x="5479124" y="3085902"/>
            <a:ext cx="1233750" cy="1233750"/>
          </a:xfrm>
          <a:prstGeom prst="arc">
            <a:avLst>
              <a:gd name="adj1" fmla="val 20172577"/>
              <a:gd name="adj2" fmla="val 16297434"/>
            </a:avLst>
          </a:prstGeom>
          <a:ln w="44450">
            <a:solidFill>
              <a:srgbClr val="E7E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52715" y="4705380"/>
            <a:ext cx="2686569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Arc 20"/>
          <p:cNvSpPr/>
          <p:nvPr/>
        </p:nvSpPr>
        <p:spPr>
          <a:xfrm>
            <a:off x="8978992" y="2929665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solidFill>
            <a:srgbClr val="BF8714"/>
          </a:solidFill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9236578" y="2065694"/>
            <a:ext cx="103105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sz="32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Arc 37"/>
          <p:cNvSpPr/>
          <p:nvPr/>
        </p:nvSpPr>
        <p:spPr>
          <a:xfrm>
            <a:off x="9135229" y="3085902"/>
            <a:ext cx="1233750" cy="1233750"/>
          </a:xfrm>
          <a:prstGeom prst="arc">
            <a:avLst>
              <a:gd name="adj1" fmla="val 20172577"/>
              <a:gd name="adj2" fmla="val 16297434"/>
            </a:avLst>
          </a:prstGeom>
          <a:ln w="44450">
            <a:solidFill>
              <a:srgbClr val="E7E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08820" y="4705380"/>
            <a:ext cx="2686569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1164282" y="1967631"/>
            <a:ext cx="742314" cy="740796"/>
          </a:xfrm>
          <a:prstGeom prst="rect">
            <a:avLst/>
          </a:prstGeom>
          <a:solidFill>
            <a:srgbClr val="886D27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20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1346998" y="2118015"/>
            <a:ext cx="388196" cy="387401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21682" tIns="60841" rIns="121682" bIns="60841"/>
          <a:lstStyle/>
          <a:p>
            <a:endParaRPr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21"/>
          <p:cNvSpPr>
            <a:spLocks noChangeArrowheads="1"/>
          </p:cNvSpPr>
          <p:nvPr/>
        </p:nvSpPr>
        <p:spPr bwMode="auto">
          <a:xfrm>
            <a:off x="1164282" y="3350283"/>
            <a:ext cx="742314" cy="742314"/>
          </a:xfrm>
          <a:prstGeom prst="rect">
            <a:avLst/>
          </a:prstGeom>
          <a:solidFill>
            <a:srgbClr val="BF8714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20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1275173" y="3535363"/>
            <a:ext cx="506453" cy="3090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21682" tIns="60841" rIns="121682" bIns="60841"/>
          <a:lstStyle/>
          <a:p>
            <a:endParaRPr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24"/>
          <p:cNvSpPr>
            <a:spLocks noChangeArrowheads="1"/>
          </p:cNvSpPr>
          <p:nvPr/>
        </p:nvSpPr>
        <p:spPr bwMode="auto">
          <a:xfrm>
            <a:off x="4746173" y="3347997"/>
            <a:ext cx="742314" cy="740796"/>
          </a:xfrm>
          <a:prstGeom prst="rect">
            <a:avLst/>
          </a:prstGeom>
          <a:solidFill>
            <a:srgbClr val="886D27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20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Freeform 22"/>
          <p:cNvSpPr>
            <a:spLocks noEditPoints="1"/>
          </p:cNvSpPr>
          <p:nvPr/>
        </p:nvSpPr>
        <p:spPr bwMode="auto">
          <a:xfrm>
            <a:off x="4943331" y="3546064"/>
            <a:ext cx="354598" cy="353399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21682" tIns="60841" rIns="121682" bIns="60841"/>
          <a:lstStyle/>
          <a:p>
            <a:endParaRPr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Oval 26"/>
          <p:cNvSpPr>
            <a:spLocks noChangeArrowheads="1"/>
          </p:cNvSpPr>
          <p:nvPr/>
        </p:nvSpPr>
        <p:spPr bwMode="auto">
          <a:xfrm>
            <a:off x="4746173" y="1964202"/>
            <a:ext cx="742314" cy="742313"/>
          </a:xfrm>
          <a:prstGeom prst="rect">
            <a:avLst/>
          </a:prstGeom>
          <a:solidFill>
            <a:srgbClr val="BF8714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20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4875688" y="2112869"/>
            <a:ext cx="463083" cy="473905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21682" tIns="60841" rIns="121682" bIns="60841"/>
          <a:lstStyle/>
          <a:p>
            <a:endParaRPr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2103258" y="1891206"/>
            <a:ext cx="74231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03258" y="2086171"/>
            <a:ext cx="1852921" cy="4502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5673836" y="1891206"/>
            <a:ext cx="74231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73836" y="2086171"/>
            <a:ext cx="1852921" cy="4502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2103258" y="3277288"/>
            <a:ext cx="74231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03258" y="3472252"/>
            <a:ext cx="1852921" cy="4502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5673836" y="3277287"/>
            <a:ext cx="74231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73836" y="3472252"/>
            <a:ext cx="1852921" cy="4502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164282" y="462993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64281" y="4980284"/>
            <a:ext cx="9855172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8316751" y="3347997"/>
            <a:ext cx="742314" cy="740796"/>
          </a:xfrm>
          <a:prstGeom prst="rect">
            <a:avLst/>
          </a:prstGeom>
          <a:solidFill>
            <a:srgbClr val="BF8714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20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8316751" y="1964202"/>
            <a:ext cx="742314" cy="742313"/>
          </a:xfrm>
          <a:prstGeom prst="rect">
            <a:avLst/>
          </a:prstGeom>
          <a:solidFill>
            <a:srgbClr val="886D27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20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9244414" y="1891206"/>
            <a:ext cx="74231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244414" y="2086171"/>
            <a:ext cx="1852921" cy="4502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9244414" y="3277287"/>
            <a:ext cx="742314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244414" y="3472252"/>
            <a:ext cx="1852921" cy="4502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6"/>
          <p:cNvSpPr>
            <a:spLocks noEditPoints="1" noChangeArrowheads="1"/>
          </p:cNvSpPr>
          <p:nvPr/>
        </p:nvSpPr>
        <p:spPr bwMode="auto">
          <a:xfrm>
            <a:off x="8416450" y="3539881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Freeform 7"/>
          <p:cNvSpPr>
            <a:spLocks noEditPoints="1" noChangeArrowheads="1"/>
          </p:cNvSpPr>
          <p:nvPr/>
        </p:nvSpPr>
        <p:spPr bwMode="auto">
          <a:xfrm>
            <a:off x="8462768" y="2129218"/>
            <a:ext cx="450281" cy="412281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/>
          <p:nvPr/>
        </p:nvSpPr>
        <p:spPr bwMode="auto">
          <a:xfrm>
            <a:off x="4233687" y="2131431"/>
            <a:ext cx="1385840" cy="1663009"/>
          </a:xfrm>
          <a:custGeom>
            <a:avLst/>
            <a:gdLst>
              <a:gd name="T0" fmla="*/ 325 w 650"/>
              <a:gd name="T1" fmla="*/ 0 h 780"/>
              <a:gd name="T2" fmla="*/ 488 w 650"/>
              <a:gd name="T3" fmla="*/ 98 h 780"/>
              <a:gd name="T4" fmla="*/ 650 w 650"/>
              <a:gd name="T5" fmla="*/ 195 h 780"/>
              <a:gd name="T6" fmla="*/ 650 w 650"/>
              <a:gd name="T7" fmla="*/ 390 h 780"/>
              <a:gd name="T8" fmla="*/ 650 w 650"/>
              <a:gd name="T9" fmla="*/ 585 h 780"/>
              <a:gd name="T10" fmla="*/ 488 w 650"/>
              <a:gd name="T11" fmla="*/ 682 h 780"/>
              <a:gd name="T12" fmla="*/ 325 w 650"/>
              <a:gd name="T13" fmla="*/ 780 h 780"/>
              <a:gd name="T14" fmla="*/ 163 w 650"/>
              <a:gd name="T15" fmla="*/ 682 h 780"/>
              <a:gd name="T16" fmla="*/ 0 w 650"/>
              <a:gd name="T17" fmla="*/ 585 h 780"/>
              <a:gd name="T18" fmla="*/ 0 w 650"/>
              <a:gd name="T19" fmla="*/ 390 h 780"/>
              <a:gd name="T20" fmla="*/ 0 w 650"/>
              <a:gd name="T21" fmla="*/ 195 h 780"/>
              <a:gd name="T22" fmla="*/ 163 w 650"/>
              <a:gd name="T23" fmla="*/ 98 h 780"/>
              <a:gd name="T24" fmla="*/ 325 w 650"/>
              <a:gd name="T25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80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5"/>
                </a:lnTo>
                <a:lnTo>
                  <a:pt x="488" y="682"/>
                </a:lnTo>
                <a:lnTo>
                  <a:pt x="325" y="780"/>
                </a:lnTo>
                <a:lnTo>
                  <a:pt x="163" y="682"/>
                </a:lnTo>
                <a:lnTo>
                  <a:pt x="0" y="585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solidFill>
            <a:srgbClr val="BF8714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764507" y="2131431"/>
            <a:ext cx="1385840" cy="1663009"/>
          </a:xfrm>
          <a:custGeom>
            <a:avLst/>
            <a:gdLst>
              <a:gd name="T0" fmla="*/ 325 w 650"/>
              <a:gd name="T1" fmla="*/ 0 h 780"/>
              <a:gd name="T2" fmla="*/ 488 w 650"/>
              <a:gd name="T3" fmla="*/ 98 h 780"/>
              <a:gd name="T4" fmla="*/ 650 w 650"/>
              <a:gd name="T5" fmla="*/ 195 h 780"/>
              <a:gd name="T6" fmla="*/ 650 w 650"/>
              <a:gd name="T7" fmla="*/ 390 h 780"/>
              <a:gd name="T8" fmla="*/ 650 w 650"/>
              <a:gd name="T9" fmla="*/ 585 h 780"/>
              <a:gd name="T10" fmla="*/ 488 w 650"/>
              <a:gd name="T11" fmla="*/ 682 h 780"/>
              <a:gd name="T12" fmla="*/ 325 w 650"/>
              <a:gd name="T13" fmla="*/ 780 h 780"/>
              <a:gd name="T14" fmla="*/ 163 w 650"/>
              <a:gd name="T15" fmla="*/ 682 h 780"/>
              <a:gd name="T16" fmla="*/ 0 w 650"/>
              <a:gd name="T17" fmla="*/ 585 h 780"/>
              <a:gd name="T18" fmla="*/ 0 w 650"/>
              <a:gd name="T19" fmla="*/ 390 h 780"/>
              <a:gd name="T20" fmla="*/ 0 w 650"/>
              <a:gd name="T21" fmla="*/ 195 h 780"/>
              <a:gd name="T22" fmla="*/ 163 w 650"/>
              <a:gd name="T23" fmla="*/ 98 h 780"/>
              <a:gd name="T24" fmla="*/ 325 w 650"/>
              <a:gd name="T25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80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5"/>
                </a:lnTo>
                <a:lnTo>
                  <a:pt x="488" y="682"/>
                </a:lnTo>
                <a:lnTo>
                  <a:pt x="325" y="780"/>
                </a:lnTo>
                <a:lnTo>
                  <a:pt x="163" y="682"/>
                </a:lnTo>
                <a:lnTo>
                  <a:pt x="0" y="585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solidFill>
            <a:srgbClr val="886D27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5030685" y="3513007"/>
            <a:ext cx="1383708" cy="1660877"/>
          </a:xfrm>
          <a:custGeom>
            <a:avLst/>
            <a:gdLst>
              <a:gd name="T0" fmla="*/ 324 w 649"/>
              <a:gd name="T1" fmla="*/ 0 h 779"/>
              <a:gd name="T2" fmla="*/ 487 w 649"/>
              <a:gd name="T3" fmla="*/ 98 h 779"/>
              <a:gd name="T4" fmla="*/ 649 w 649"/>
              <a:gd name="T5" fmla="*/ 195 h 779"/>
              <a:gd name="T6" fmla="*/ 649 w 649"/>
              <a:gd name="T7" fmla="*/ 390 h 779"/>
              <a:gd name="T8" fmla="*/ 649 w 649"/>
              <a:gd name="T9" fmla="*/ 584 h 779"/>
              <a:gd name="T10" fmla="*/ 487 w 649"/>
              <a:gd name="T11" fmla="*/ 682 h 779"/>
              <a:gd name="T12" fmla="*/ 324 w 649"/>
              <a:gd name="T13" fmla="*/ 779 h 779"/>
              <a:gd name="T14" fmla="*/ 162 w 649"/>
              <a:gd name="T15" fmla="*/ 682 h 779"/>
              <a:gd name="T16" fmla="*/ 0 w 649"/>
              <a:gd name="T17" fmla="*/ 584 h 779"/>
              <a:gd name="T18" fmla="*/ 0 w 649"/>
              <a:gd name="T19" fmla="*/ 390 h 779"/>
              <a:gd name="T20" fmla="*/ 0 w 649"/>
              <a:gd name="T21" fmla="*/ 195 h 779"/>
              <a:gd name="T22" fmla="*/ 162 w 649"/>
              <a:gd name="T23" fmla="*/ 98 h 779"/>
              <a:gd name="T24" fmla="*/ 324 w 649"/>
              <a:gd name="T25" fmla="*/ 0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9" h="779">
                <a:moveTo>
                  <a:pt x="324" y="0"/>
                </a:moveTo>
                <a:lnTo>
                  <a:pt x="487" y="98"/>
                </a:lnTo>
                <a:lnTo>
                  <a:pt x="649" y="195"/>
                </a:lnTo>
                <a:lnTo>
                  <a:pt x="649" y="390"/>
                </a:lnTo>
                <a:lnTo>
                  <a:pt x="649" y="584"/>
                </a:lnTo>
                <a:lnTo>
                  <a:pt x="487" y="682"/>
                </a:lnTo>
                <a:lnTo>
                  <a:pt x="324" y="779"/>
                </a:lnTo>
                <a:lnTo>
                  <a:pt x="162" y="682"/>
                </a:lnTo>
                <a:lnTo>
                  <a:pt x="0" y="584"/>
                </a:lnTo>
                <a:lnTo>
                  <a:pt x="0" y="390"/>
                </a:lnTo>
                <a:lnTo>
                  <a:pt x="0" y="195"/>
                </a:lnTo>
                <a:lnTo>
                  <a:pt x="162" y="98"/>
                </a:lnTo>
                <a:lnTo>
                  <a:pt x="324" y="0"/>
                </a:lnTo>
                <a:close/>
              </a:path>
            </a:pathLst>
          </a:custGeom>
          <a:solidFill>
            <a:srgbClr val="886D27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6559373" y="3513007"/>
            <a:ext cx="1385840" cy="1660877"/>
          </a:xfrm>
          <a:custGeom>
            <a:avLst/>
            <a:gdLst>
              <a:gd name="T0" fmla="*/ 325 w 650"/>
              <a:gd name="T1" fmla="*/ 0 h 779"/>
              <a:gd name="T2" fmla="*/ 488 w 650"/>
              <a:gd name="T3" fmla="*/ 98 h 779"/>
              <a:gd name="T4" fmla="*/ 650 w 650"/>
              <a:gd name="T5" fmla="*/ 195 h 779"/>
              <a:gd name="T6" fmla="*/ 650 w 650"/>
              <a:gd name="T7" fmla="*/ 390 h 779"/>
              <a:gd name="T8" fmla="*/ 650 w 650"/>
              <a:gd name="T9" fmla="*/ 584 h 779"/>
              <a:gd name="T10" fmla="*/ 488 w 650"/>
              <a:gd name="T11" fmla="*/ 682 h 779"/>
              <a:gd name="T12" fmla="*/ 325 w 650"/>
              <a:gd name="T13" fmla="*/ 779 h 779"/>
              <a:gd name="T14" fmla="*/ 163 w 650"/>
              <a:gd name="T15" fmla="*/ 682 h 779"/>
              <a:gd name="T16" fmla="*/ 0 w 650"/>
              <a:gd name="T17" fmla="*/ 584 h 779"/>
              <a:gd name="T18" fmla="*/ 0 w 650"/>
              <a:gd name="T19" fmla="*/ 390 h 779"/>
              <a:gd name="T20" fmla="*/ 0 w 650"/>
              <a:gd name="T21" fmla="*/ 195 h 779"/>
              <a:gd name="T22" fmla="*/ 163 w 650"/>
              <a:gd name="T23" fmla="*/ 98 h 779"/>
              <a:gd name="T24" fmla="*/ 325 w 650"/>
              <a:gd name="T25" fmla="*/ 0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79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4"/>
                </a:lnTo>
                <a:lnTo>
                  <a:pt x="488" y="682"/>
                </a:lnTo>
                <a:lnTo>
                  <a:pt x="325" y="779"/>
                </a:lnTo>
                <a:lnTo>
                  <a:pt x="163" y="682"/>
                </a:lnTo>
                <a:lnTo>
                  <a:pt x="0" y="584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solidFill>
            <a:srgbClr val="BF8714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6158363" y="2608062"/>
            <a:ext cx="598126" cy="749958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13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446480" y="3984571"/>
            <a:ext cx="552117" cy="71775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8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629128" y="2690287"/>
            <a:ext cx="594956" cy="585513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21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93455" y="4078397"/>
            <a:ext cx="717672" cy="530100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24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TextBox 76"/>
          <p:cNvSpPr txBox="1"/>
          <p:nvPr/>
        </p:nvSpPr>
        <p:spPr>
          <a:xfrm>
            <a:off x="7324591" y="2378450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24591" y="2747782"/>
            <a:ext cx="278124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8090193" y="3832900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90193" y="4202232"/>
            <a:ext cx="278124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2518882" y="2378450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20558" y="2747782"/>
            <a:ext cx="278124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3284484" y="3832900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86160" y="4202232"/>
            <a:ext cx="278124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 bwMode="auto">
          <a:xfrm>
            <a:off x="1221476" y="1926391"/>
            <a:ext cx="3867687" cy="1670314"/>
          </a:xfrm>
          <a:prstGeom prst="rect">
            <a:avLst/>
          </a:prstGeom>
          <a:noFill/>
          <a:ln w="19050">
            <a:solidFill>
              <a:srgbClr val="886D27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5890" algn="l"/>
              </a:tabLst>
              <a:defRPr/>
            </a:pPr>
            <a:endParaRPr lang="zh-CN" altLang="en-US" dirty="0">
              <a:solidFill>
                <a:srgbClr val="F464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012519" y="1576036"/>
            <a:ext cx="2197343" cy="700704"/>
          </a:xfrm>
          <a:prstGeom prst="roundRect">
            <a:avLst/>
          </a:prstGeom>
          <a:solidFill>
            <a:srgbClr val="886D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6926537" y="1926391"/>
            <a:ext cx="3867687" cy="1670314"/>
          </a:xfrm>
          <a:prstGeom prst="rect">
            <a:avLst/>
          </a:prstGeom>
          <a:noFill/>
          <a:ln w="19050">
            <a:solidFill>
              <a:srgbClr val="886D27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5890" algn="l"/>
              </a:tabLst>
              <a:defRPr/>
            </a:pPr>
            <a:endParaRPr lang="zh-CN" altLang="en-US" dirty="0">
              <a:solidFill>
                <a:srgbClr val="F464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717580" y="1576036"/>
            <a:ext cx="2197343" cy="700704"/>
          </a:xfrm>
          <a:prstGeom prst="roundRect">
            <a:avLst/>
          </a:prstGeom>
          <a:solidFill>
            <a:srgbClr val="886D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221476" y="4315161"/>
            <a:ext cx="3867687" cy="1670314"/>
          </a:xfrm>
          <a:prstGeom prst="rect">
            <a:avLst/>
          </a:prstGeom>
          <a:noFill/>
          <a:ln w="19050">
            <a:solidFill>
              <a:srgbClr val="BF8714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5890" algn="l"/>
              </a:tabLst>
              <a:defRPr/>
            </a:pPr>
            <a:endParaRPr lang="zh-CN" altLang="en-US" dirty="0">
              <a:solidFill>
                <a:srgbClr val="F464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012519" y="3964806"/>
            <a:ext cx="2197343" cy="700704"/>
          </a:xfrm>
          <a:prstGeom prst="roundRect">
            <a:avLst/>
          </a:prstGeom>
          <a:solidFill>
            <a:srgbClr val="BF871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6926537" y="4315161"/>
            <a:ext cx="3867687" cy="1670314"/>
          </a:xfrm>
          <a:prstGeom prst="rect">
            <a:avLst/>
          </a:prstGeom>
          <a:noFill/>
          <a:ln w="19050">
            <a:solidFill>
              <a:srgbClr val="BF8714"/>
            </a:solidFill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5890" algn="l"/>
              </a:tabLst>
              <a:defRPr/>
            </a:pPr>
            <a:endParaRPr lang="zh-CN" altLang="en-US" dirty="0">
              <a:solidFill>
                <a:srgbClr val="F464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717580" y="3964806"/>
            <a:ext cx="2197343" cy="700704"/>
          </a:xfrm>
          <a:prstGeom prst="roundRect">
            <a:avLst/>
          </a:prstGeom>
          <a:solidFill>
            <a:srgbClr val="BF871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2244348" y="1719507"/>
            <a:ext cx="173368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81873" y="2411383"/>
            <a:ext cx="325863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7950667" y="1719507"/>
            <a:ext cx="173368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88192" y="2411383"/>
            <a:ext cx="325863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2244348" y="4133504"/>
            <a:ext cx="173368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81873" y="4825380"/>
            <a:ext cx="325863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950667" y="4133504"/>
            <a:ext cx="173368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88192" y="4825380"/>
            <a:ext cx="325863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对角圆角矩形 7"/>
          <p:cNvSpPr/>
          <p:nvPr/>
        </p:nvSpPr>
        <p:spPr>
          <a:xfrm>
            <a:off x="1988570" y="2159455"/>
            <a:ext cx="4394188" cy="1039486"/>
          </a:xfrm>
          <a:prstGeom prst="round2DiagRect">
            <a:avLst/>
          </a:prstGeom>
          <a:solidFill>
            <a:srgbClr val="BF871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圆角矩形 4"/>
          <p:cNvSpPr/>
          <p:nvPr/>
        </p:nvSpPr>
        <p:spPr>
          <a:xfrm>
            <a:off x="3217053" y="2248873"/>
            <a:ext cx="3071208" cy="860650"/>
          </a:xfrm>
          <a:prstGeom prst="round2DiagRect">
            <a:avLst/>
          </a:prstGeom>
          <a:solidFill>
            <a:srgbClr val="E7EDD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40"/>
          <p:cNvSpPr txBox="1"/>
          <p:nvPr/>
        </p:nvSpPr>
        <p:spPr>
          <a:xfrm flipH="1">
            <a:off x="2243008" y="2411433"/>
            <a:ext cx="864880" cy="5355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3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25764" y="2272933"/>
            <a:ext cx="2853786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对角圆角矩形 11"/>
          <p:cNvSpPr/>
          <p:nvPr/>
        </p:nvSpPr>
        <p:spPr>
          <a:xfrm>
            <a:off x="6816948" y="2159455"/>
            <a:ext cx="4394188" cy="1039486"/>
          </a:xfrm>
          <a:prstGeom prst="round2DiagRect">
            <a:avLst/>
          </a:prstGeom>
          <a:solidFill>
            <a:srgbClr val="886D2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圆角矩形 4"/>
          <p:cNvSpPr/>
          <p:nvPr/>
        </p:nvSpPr>
        <p:spPr>
          <a:xfrm>
            <a:off x="8045431" y="2248873"/>
            <a:ext cx="3071208" cy="860650"/>
          </a:xfrm>
          <a:prstGeom prst="round2DiagRect">
            <a:avLst/>
          </a:prstGeom>
          <a:solidFill>
            <a:srgbClr val="E7EDD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40"/>
          <p:cNvSpPr txBox="1"/>
          <p:nvPr/>
        </p:nvSpPr>
        <p:spPr>
          <a:xfrm flipH="1">
            <a:off x="7071386" y="2411433"/>
            <a:ext cx="864880" cy="5355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3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54142" y="2272933"/>
            <a:ext cx="2853786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980864" y="4186757"/>
            <a:ext cx="4394188" cy="1039486"/>
          </a:xfrm>
          <a:prstGeom prst="round2DiagRect">
            <a:avLst/>
          </a:prstGeom>
          <a:solidFill>
            <a:srgbClr val="886D2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圆角矩形 4"/>
          <p:cNvSpPr/>
          <p:nvPr/>
        </p:nvSpPr>
        <p:spPr>
          <a:xfrm>
            <a:off x="2209347" y="4276175"/>
            <a:ext cx="3071208" cy="860650"/>
          </a:xfrm>
          <a:prstGeom prst="round2DiagRect">
            <a:avLst/>
          </a:prstGeom>
          <a:solidFill>
            <a:srgbClr val="E7EDD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40"/>
          <p:cNvSpPr txBox="1"/>
          <p:nvPr/>
        </p:nvSpPr>
        <p:spPr>
          <a:xfrm flipH="1">
            <a:off x="1235302" y="4438735"/>
            <a:ext cx="864880" cy="5355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3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18058" y="4300235"/>
            <a:ext cx="2853786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对角圆角矩形 19"/>
          <p:cNvSpPr/>
          <p:nvPr/>
        </p:nvSpPr>
        <p:spPr>
          <a:xfrm>
            <a:off x="5809242" y="4186757"/>
            <a:ext cx="4394188" cy="1039486"/>
          </a:xfrm>
          <a:prstGeom prst="round2DiagRect">
            <a:avLst/>
          </a:prstGeom>
          <a:solidFill>
            <a:srgbClr val="BF871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圆角矩形 4"/>
          <p:cNvSpPr/>
          <p:nvPr/>
        </p:nvSpPr>
        <p:spPr>
          <a:xfrm>
            <a:off x="7037725" y="4276175"/>
            <a:ext cx="3071208" cy="860650"/>
          </a:xfrm>
          <a:prstGeom prst="round2DiagRect">
            <a:avLst/>
          </a:prstGeom>
          <a:solidFill>
            <a:srgbClr val="E7EDD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40"/>
          <p:cNvSpPr txBox="1"/>
          <p:nvPr/>
        </p:nvSpPr>
        <p:spPr>
          <a:xfrm flipH="1">
            <a:off x="6063680" y="4438735"/>
            <a:ext cx="864880" cy="5355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36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46436" y="4300235"/>
            <a:ext cx="2853786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00" y="2090056"/>
            <a:ext cx="4438036" cy="4367591"/>
          </a:xfrm>
          <a:prstGeom prst="rect">
            <a:avLst/>
          </a:prstGeom>
        </p:spPr>
      </p:pic>
      <p:sp>
        <p:nvSpPr>
          <p:cNvPr id="22" name="TextBox 76"/>
          <p:cNvSpPr txBox="1"/>
          <p:nvPr/>
        </p:nvSpPr>
        <p:spPr>
          <a:xfrm>
            <a:off x="874618" y="3281668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4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134297" y="4019771"/>
            <a:ext cx="4230291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</a:t>
            </a:r>
            <a:r>
              <a:rPr lang="en-US" altLang="zh-CN" sz="9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templateApplicable</a:t>
            </a:r>
            <a:r>
              <a:rPr lang="en-US" altLang="zh-CN" sz="9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enterprise introduction, summary report, sales marketing, chart </a:t>
            </a:r>
            <a:r>
              <a:rPr lang="en-US" altLang="zh-CN" sz="9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34298" y="3529991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134298" y="2954448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200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014564" y="2954448"/>
            <a:ext cx="0" cy="1577770"/>
          </a:xfrm>
          <a:prstGeom prst="line">
            <a:avLst/>
          </a:prstGeom>
          <a:ln w="28575">
            <a:solidFill>
              <a:srgbClr val="886D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231912" y="1354441"/>
            <a:ext cx="3947541" cy="4884733"/>
            <a:chOff x="4243374" y="1307988"/>
            <a:chExt cx="3705255" cy="4584924"/>
          </a:xfrm>
        </p:grpSpPr>
        <p:pic>
          <p:nvPicPr>
            <p:cNvPr id="9" name="Picture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243374" y="1307988"/>
              <a:ext cx="3705255" cy="4584924"/>
            </a:xfrm>
            <a:prstGeom prst="rect">
              <a:avLst/>
            </a:prstGeom>
          </p:spPr>
        </p:pic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4805724" y="1851659"/>
              <a:ext cx="2600918" cy="3421661"/>
            </a:xfrm>
            <a:prstGeom prst="rect">
              <a:avLst/>
            </a:prstGeom>
            <a:blipFill>
              <a:blip r:embed="rId2"/>
              <a:stretch>
                <a:fillRect r="-37330"/>
              </a:stretch>
            </a:blip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2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H="1">
            <a:off x="6101762" y="1844035"/>
            <a:ext cx="474192" cy="399630"/>
            <a:chOff x="6350" y="1588"/>
            <a:chExt cx="1403350" cy="1182687"/>
          </a:xfrm>
          <a:solidFill>
            <a:srgbClr val="886D27"/>
          </a:solidFill>
        </p:grpSpPr>
        <p:sp>
          <p:nvSpPr>
            <p:cNvPr id="12" name="Freeform 5"/>
            <p:cNvSpPr/>
            <p:nvPr/>
          </p:nvSpPr>
          <p:spPr bwMode="auto">
            <a:xfrm>
              <a:off x="498475" y="1588"/>
              <a:ext cx="627063" cy="625475"/>
            </a:xfrm>
            <a:custGeom>
              <a:avLst/>
              <a:gdLst>
                <a:gd name="T0" fmla="*/ 163 w 166"/>
                <a:gd name="T1" fmla="*/ 30 h 165"/>
                <a:gd name="T2" fmla="*/ 134 w 166"/>
                <a:gd name="T3" fmla="*/ 1 h 165"/>
                <a:gd name="T4" fmla="*/ 127 w 166"/>
                <a:gd name="T5" fmla="*/ 0 h 165"/>
                <a:gd name="T6" fmla="*/ 99 w 166"/>
                <a:gd name="T7" fmla="*/ 0 h 165"/>
                <a:gd name="T8" fmla="*/ 94 w 166"/>
                <a:gd name="T9" fmla="*/ 2 h 165"/>
                <a:gd name="T10" fmla="*/ 3 w 166"/>
                <a:gd name="T11" fmla="*/ 93 h 165"/>
                <a:gd name="T12" fmla="*/ 3 w 166"/>
                <a:gd name="T13" fmla="*/ 105 h 165"/>
                <a:gd name="T14" fmla="*/ 9 w 166"/>
                <a:gd name="T15" fmla="*/ 107 h 165"/>
                <a:gd name="T16" fmla="*/ 15 w 166"/>
                <a:gd name="T17" fmla="*/ 104 h 165"/>
                <a:gd name="T18" fmla="*/ 104 w 166"/>
                <a:gd name="T19" fmla="*/ 15 h 165"/>
                <a:gd name="T20" fmla="*/ 125 w 166"/>
                <a:gd name="T21" fmla="*/ 15 h 165"/>
                <a:gd name="T22" fmla="*/ 126 w 166"/>
                <a:gd name="T23" fmla="*/ 16 h 165"/>
                <a:gd name="T24" fmla="*/ 125 w 166"/>
                <a:gd name="T25" fmla="*/ 17 h 165"/>
                <a:gd name="T26" fmla="*/ 25 w 166"/>
                <a:gd name="T27" fmla="*/ 117 h 165"/>
                <a:gd name="T28" fmla="*/ 25 w 166"/>
                <a:gd name="T29" fmla="*/ 123 h 165"/>
                <a:gd name="T30" fmla="*/ 29 w 166"/>
                <a:gd name="T31" fmla="*/ 124 h 165"/>
                <a:gd name="T32" fmla="*/ 32 w 166"/>
                <a:gd name="T33" fmla="*/ 123 h 165"/>
                <a:gd name="T34" fmla="*/ 131 w 166"/>
                <a:gd name="T35" fmla="*/ 23 h 165"/>
                <a:gd name="T36" fmla="*/ 132 w 166"/>
                <a:gd name="T37" fmla="*/ 23 h 165"/>
                <a:gd name="T38" fmla="*/ 143 w 166"/>
                <a:gd name="T39" fmla="*/ 34 h 165"/>
                <a:gd name="T40" fmla="*/ 142 w 166"/>
                <a:gd name="T41" fmla="*/ 34 h 165"/>
                <a:gd name="T42" fmla="*/ 42 w 166"/>
                <a:gd name="T43" fmla="*/ 134 h 165"/>
                <a:gd name="T44" fmla="*/ 42 w 166"/>
                <a:gd name="T45" fmla="*/ 140 h 165"/>
                <a:gd name="T46" fmla="*/ 45 w 166"/>
                <a:gd name="T47" fmla="*/ 141 h 165"/>
                <a:gd name="T48" fmla="*/ 49 w 166"/>
                <a:gd name="T49" fmla="*/ 140 h 165"/>
                <a:gd name="T50" fmla="*/ 148 w 166"/>
                <a:gd name="T51" fmla="*/ 40 h 165"/>
                <a:gd name="T52" fmla="*/ 149 w 166"/>
                <a:gd name="T53" fmla="*/ 40 h 165"/>
                <a:gd name="T54" fmla="*/ 151 w 166"/>
                <a:gd name="T55" fmla="*/ 41 h 165"/>
                <a:gd name="T56" fmla="*/ 151 w 166"/>
                <a:gd name="T57" fmla="*/ 61 h 165"/>
                <a:gd name="T58" fmla="*/ 61 w 166"/>
                <a:gd name="T59" fmla="*/ 150 h 165"/>
                <a:gd name="T60" fmla="*/ 61 w 166"/>
                <a:gd name="T61" fmla="*/ 162 h 165"/>
                <a:gd name="T62" fmla="*/ 67 w 166"/>
                <a:gd name="T63" fmla="*/ 165 h 165"/>
                <a:gd name="T64" fmla="*/ 73 w 166"/>
                <a:gd name="T65" fmla="*/ 162 h 165"/>
                <a:gd name="T66" fmla="*/ 164 w 166"/>
                <a:gd name="T67" fmla="*/ 71 h 165"/>
                <a:gd name="T68" fmla="*/ 164 w 166"/>
                <a:gd name="T69" fmla="*/ 71 h 165"/>
                <a:gd name="T70" fmla="*/ 166 w 166"/>
                <a:gd name="T71" fmla="*/ 65 h 165"/>
                <a:gd name="T72" fmla="*/ 166 w 166"/>
                <a:gd name="T73" fmla="*/ 37 h 165"/>
                <a:gd name="T74" fmla="*/ 163 w 166"/>
                <a:gd name="T75" fmla="*/ 3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5">
                  <a:moveTo>
                    <a:pt x="163" y="30"/>
                  </a:moveTo>
                  <a:cubicBezTo>
                    <a:pt x="134" y="1"/>
                    <a:pt x="134" y="1"/>
                    <a:pt x="134" y="1"/>
                  </a:cubicBezTo>
                  <a:cubicBezTo>
                    <a:pt x="133" y="0"/>
                    <a:pt x="130" y="0"/>
                    <a:pt x="12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6" y="0"/>
                    <a:pt x="94" y="2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0" y="96"/>
                    <a:pt x="0" y="101"/>
                    <a:pt x="3" y="105"/>
                  </a:cubicBezTo>
                  <a:cubicBezTo>
                    <a:pt x="5" y="106"/>
                    <a:pt x="7" y="107"/>
                    <a:pt x="9" y="107"/>
                  </a:cubicBezTo>
                  <a:cubicBezTo>
                    <a:pt x="11" y="107"/>
                    <a:pt x="14" y="106"/>
                    <a:pt x="15" y="10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4" y="118"/>
                    <a:pt x="24" y="121"/>
                    <a:pt x="25" y="123"/>
                  </a:cubicBezTo>
                  <a:cubicBezTo>
                    <a:pt x="26" y="124"/>
                    <a:pt x="27" y="124"/>
                    <a:pt x="29" y="124"/>
                  </a:cubicBezTo>
                  <a:cubicBezTo>
                    <a:pt x="30" y="124"/>
                    <a:pt x="31" y="124"/>
                    <a:pt x="32" y="1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23"/>
                    <a:pt x="131" y="23"/>
                    <a:pt x="132" y="23"/>
                  </a:cubicBezTo>
                  <a:cubicBezTo>
                    <a:pt x="143" y="34"/>
                    <a:pt x="143" y="34"/>
                    <a:pt x="143" y="34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1" y="135"/>
                    <a:pt x="41" y="138"/>
                    <a:pt x="42" y="140"/>
                  </a:cubicBezTo>
                  <a:cubicBezTo>
                    <a:pt x="43" y="141"/>
                    <a:pt x="44" y="141"/>
                    <a:pt x="45" y="141"/>
                  </a:cubicBezTo>
                  <a:cubicBezTo>
                    <a:pt x="47" y="141"/>
                    <a:pt x="48" y="141"/>
                    <a:pt x="49" y="140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40"/>
                    <a:pt x="149" y="40"/>
                    <a:pt x="149" y="40"/>
                  </a:cubicBezTo>
                  <a:cubicBezTo>
                    <a:pt x="151" y="41"/>
                    <a:pt x="151" y="41"/>
                    <a:pt x="151" y="41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58" y="153"/>
                    <a:pt x="58" y="159"/>
                    <a:pt x="61" y="162"/>
                  </a:cubicBezTo>
                  <a:cubicBezTo>
                    <a:pt x="63" y="164"/>
                    <a:pt x="65" y="165"/>
                    <a:pt x="67" y="165"/>
                  </a:cubicBezTo>
                  <a:cubicBezTo>
                    <a:pt x="69" y="165"/>
                    <a:pt x="71" y="164"/>
                    <a:pt x="73" y="162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6" y="69"/>
                    <a:pt x="166" y="67"/>
                    <a:pt x="166" y="65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6" y="34"/>
                    <a:pt x="165" y="32"/>
                    <a:pt x="16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6350" y="214313"/>
              <a:ext cx="1403350" cy="969962"/>
            </a:xfrm>
            <a:custGeom>
              <a:avLst/>
              <a:gdLst>
                <a:gd name="T0" fmla="*/ 346 w 371"/>
                <a:gd name="T1" fmla="*/ 209 h 256"/>
                <a:gd name="T2" fmla="*/ 346 w 371"/>
                <a:gd name="T3" fmla="*/ 25 h 256"/>
                <a:gd name="T4" fmla="*/ 321 w 371"/>
                <a:gd name="T5" fmla="*/ 0 h 256"/>
                <a:gd name="T6" fmla="*/ 309 w 371"/>
                <a:gd name="T7" fmla="*/ 0 h 256"/>
                <a:gd name="T8" fmla="*/ 309 w 371"/>
                <a:gd name="T9" fmla="*/ 9 h 256"/>
                <a:gd name="T10" fmla="*/ 309 w 371"/>
                <a:gd name="T11" fmla="*/ 12 h 256"/>
                <a:gd name="T12" fmla="*/ 321 w 371"/>
                <a:gd name="T13" fmla="*/ 12 h 256"/>
                <a:gd name="T14" fmla="*/ 334 w 371"/>
                <a:gd name="T15" fmla="*/ 25 h 256"/>
                <a:gd name="T16" fmla="*/ 334 w 371"/>
                <a:gd name="T17" fmla="*/ 209 h 256"/>
                <a:gd name="T18" fmla="*/ 231 w 371"/>
                <a:gd name="T19" fmla="*/ 209 h 256"/>
                <a:gd name="T20" fmla="*/ 231 w 371"/>
                <a:gd name="T21" fmla="*/ 212 h 256"/>
                <a:gd name="T22" fmla="*/ 218 w 371"/>
                <a:gd name="T23" fmla="*/ 225 h 256"/>
                <a:gd name="T24" fmla="*/ 150 w 371"/>
                <a:gd name="T25" fmla="*/ 225 h 256"/>
                <a:gd name="T26" fmla="*/ 137 w 371"/>
                <a:gd name="T27" fmla="*/ 212 h 256"/>
                <a:gd name="T28" fmla="*/ 137 w 371"/>
                <a:gd name="T29" fmla="*/ 209 h 256"/>
                <a:gd name="T30" fmla="*/ 40 w 371"/>
                <a:gd name="T31" fmla="*/ 209 h 256"/>
                <a:gd name="T32" fmla="*/ 40 w 371"/>
                <a:gd name="T33" fmla="*/ 25 h 256"/>
                <a:gd name="T34" fmla="*/ 53 w 371"/>
                <a:gd name="T35" fmla="*/ 12 h 256"/>
                <a:gd name="T36" fmla="*/ 140 w 371"/>
                <a:gd name="T37" fmla="*/ 12 h 256"/>
                <a:gd name="T38" fmla="*/ 152 w 371"/>
                <a:gd name="T39" fmla="*/ 0 h 256"/>
                <a:gd name="T40" fmla="*/ 53 w 371"/>
                <a:gd name="T41" fmla="*/ 0 h 256"/>
                <a:gd name="T42" fmla="*/ 28 w 371"/>
                <a:gd name="T43" fmla="*/ 25 h 256"/>
                <a:gd name="T44" fmla="*/ 28 w 371"/>
                <a:gd name="T45" fmla="*/ 209 h 256"/>
                <a:gd name="T46" fmla="*/ 0 w 371"/>
                <a:gd name="T47" fmla="*/ 209 h 256"/>
                <a:gd name="T48" fmla="*/ 0 w 371"/>
                <a:gd name="T49" fmla="*/ 231 h 256"/>
                <a:gd name="T50" fmla="*/ 25 w 371"/>
                <a:gd name="T51" fmla="*/ 256 h 256"/>
                <a:gd name="T52" fmla="*/ 346 w 371"/>
                <a:gd name="T53" fmla="*/ 256 h 256"/>
                <a:gd name="T54" fmla="*/ 371 w 371"/>
                <a:gd name="T55" fmla="*/ 231 h 256"/>
                <a:gd name="T56" fmla="*/ 371 w 371"/>
                <a:gd name="T57" fmla="*/ 209 h 256"/>
                <a:gd name="T58" fmla="*/ 346 w 371"/>
                <a:gd name="T59" fmla="*/ 20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1" h="256">
                  <a:moveTo>
                    <a:pt x="346" y="209"/>
                  </a:moveTo>
                  <a:cubicBezTo>
                    <a:pt x="346" y="25"/>
                    <a:pt x="346" y="25"/>
                    <a:pt x="346" y="25"/>
                  </a:cubicBezTo>
                  <a:cubicBezTo>
                    <a:pt x="346" y="11"/>
                    <a:pt x="335" y="0"/>
                    <a:pt x="321" y="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9" y="10"/>
                    <a:pt x="309" y="11"/>
                    <a:pt x="309" y="12"/>
                  </a:cubicBezTo>
                  <a:cubicBezTo>
                    <a:pt x="321" y="12"/>
                    <a:pt x="321" y="12"/>
                    <a:pt x="321" y="12"/>
                  </a:cubicBezTo>
                  <a:cubicBezTo>
                    <a:pt x="328" y="12"/>
                    <a:pt x="334" y="18"/>
                    <a:pt x="334" y="25"/>
                  </a:cubicBezTo>
                  <a:cubicBezTo>
                    <a:pt x="334" y="209"/>
                    <a:pt x="334" y="209"/>
                    <a:pt x="334" y="209"/>
                  </a:cubicBezTo>
                  <a:cubicBezTo>
                    <a:pt x="231" y="209"/>
                    <a:pt x="231" y="209"/>
                    <a:pt x="231" y="209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9"/>
                    <a:pt x="225" y="225"/>
                    <a:pt x="218" y="225"/>
                  </a:cubicBezTo>
                  <a:cubicBezTo>
                    <a:pt x="150" y="225"/>
                    <a:pt x="150" y="225"/>
                    <a:pt x="150" y="225"/>
                  </a:cubicBezTo>
                  <a:cubicBezTo>
                    <a:pt x="143" y="225"/>
                    <a:pt x="137" y="219"/>
                    <a:pt x="137" y="212"/>
                  </a:cubicBezTo>
                  <a:cubicBezTo>
                    <a:pt x="137" y="209"/>
                    <a:pt x="137" y="209"/>
                    <a:pt x="137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18"/>
                    <a:pt x="46" y="12"/>
                    <a:pt x="53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9" y="0"/>
                    <a:pt x="28" y="11"/>
                    <a:pt x="28" y="25"/>
                  </a:cubicBezTo>
                  <a:cubicBezTo>
                    <a:pt x="28" y="209"/>
                    <a:pt x="28" y="209"/>
                    <a:pt x="28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45"/>
                    <a:pt x="11" y="256"/>
                    <a:pt x="25" y="256"/>
                  </a:cubicBezTo>
                  <a:cubicBezTo>
                    <a:pt x="346" y="256"/>
                    <a:pt x="346" y="256"/>
                    <a:pt x="346" y="256"/>
                  </a:cubicBezTo>
                  <a:cubicBezTo>
                    <a:pt x="360" y="256"/>
                    <a:pt x="371" y="245"/>
                    <a:pt x="371" y="231"/>
                  </a:cubicBezTo>
                  <a:cubicBezTo>
                    <a:pt x="371" y="209"/>
                    <a:pt x="371" y="209"/>
                    <a:pt x="371" y="209"/>
                  </a:cubicBezTo>
                  <a:lnTo>
                    <a:pt x="346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369888" y="411163"/>
              <a:ext cx="339725" cy="333375"/>
            </a:xfrm>
            <a:custGeom>
              <a:avLst/>
              <a:gdLst>
                <a:gd name="T0" fmla="*/ 88 w 90"/>
                <a:gd name="T1" fmla="*/ 59 h 88"/>
                <a:gd name="T2" fmla="*/ 78 w 90"/>
                <a:gd name="T3" fmla="*/ 53 h 88"/>
                <a:gd name="T4" fmla="*/ 40 w 90"/>
                <a:gd name="T5" fmla="*/ 63 h 88"/>
                <a:gd name="T6" fmla="*/ 39 w 90"/>
                <a:gd name="T7" fmla="*/ 61 h 88"/>
                <a:gd name="T8" fmla="*/ 27 w 90"/>
                <a:gd name="T9" fmla="*/ 48 h 88"/>
                <a:gd name="T10" fmla="*/ 37 w 90"/>
                <a:gd name="T11" fmla="*/ 12 h 88"/>
                <a:gd name="T12" fmla="*/ 31 w 90"/>
                <a:gd name="T13" fmla="*/ 2 h 88"/>
                <a:gd name="T14" fmla="*/ 21 w 90"/>
                <a:gd name="T15" fmla="*/ 7 h 88"/>
                <a:gd name="T16" fmla="*/ 0 w 90"/>
                <a:gd name="T17" fmla="*/ 77 h 88"/>
                <a:gd name="T18" fmla="*/ 0 w 90"/>
                <a:gd name="T19" fmla="*/ 78 h 88"/>
                <a:gd name="T20" fmla="*/ 0 w 90"/>
                <a:gd name="T21" fmla="*/ 82 h 88"/>
                <a:gd name="T22" fmla="*/ 9 w 90"/>
                <a:gd name="T23" fmla="*/ 88 h 88"/>
                <a:gd name="T24" fmla="*/ 11 w 90"/>
                <a:gd name="T25" fmla="*/ 88 h 88"/>
                <a:gd name="T26" fmla="*/ 82 w 90"/>
                <a:gd name="T27" fmla="*/ 70 h 88"/>
                <a:gd name="T28" fmla="*/ 88 w 90"/>
                <a:gd name="T29" fmla="*/ 5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88">
                  <a:moveTo>
                    <a:pt x="88" y="59"/>
                  </a:moveTo>
                  <a:cubicBezTo>
                    <a:pt x="87" y="55"/>
                    <a:pt x="83" y="52"/>
                    <a:pt x="78" y="5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2"/>
                    <a:pt x="39" y="61"/>
                    <a:pt x="39" y="61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8"/>
                    <a:pt x="36" y="3"/>
                    <a:pt x="31" y="2"/>
                  </a:cubicBezTo>
                  <a:cubicBezTo>
                    <a:pt x="27" y="0"/>
                    <a:pt x="22" y="3"/>
                    <a:pt x="21" y="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9"/>
                    <a:pt x="0" y="80"/>
                    <a:pt x="0" y="82"/>
                  </a:cubicBezTo>
                  <a:cubicBezTo>
                    <a:pt x="1" y="85"/>
                    <a:pt x="5" y="88"/>
                    <a:pt x="9" y="88"/>
                  </a:cubicBezTo>
                  <a:cubicBezTo>
                    <a:pt x="9" y="88"/>
                    <a:pt x="10" y="88"/>
                    <a:pt x="11" y="88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7" y="68"/>
                    <a:pt x="90" y="64"/>
                    <a:pt x="8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TextBox 76"/>
          <p:cNvSpPr txBox="1"/>
          <p:nvPr/>
        </p:nvSpPr>
        <p:spPr>
          <a:xfrm>
            <a:off x="6661918" y="1857025"/>
            <a:ext cx="1389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1600" u="sng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u="sng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61918" y="2126928"/>
            <a:ext cx="4260688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54"/>
          <p:cNvSpPr>
            <a:spLocks noEditPoints="1"/>
          </p:cNvSpPr>
          <p:nvPr/>
        </p:nvSpPr>
        <p:spPr bwMode="auto">
          <a:xfrm>
            <a:off x="6120728" y="3351200"/>
            <a:ext cx="436260" cy="445608"/>
          </a:xfrm>
          <a:custGeom>
            <a:avLst/>
            <a:gdLst>
              <a:gd name="T0" fmla="*/ 126 w 175"/>
              <a:gd name="T1" fmla="*/ 34 h 178"/>
              <a:gd name="T2" fmla="*/ 53 w 175"/>
              <a:gd name="T3" fmla="*/ 28 h 178"/>
              <a:gd name="T4" fmla="*/ 11 w 175"/>
              <a:gd name="T5" fmla="*/ 44 h 178"/>
              <a:gd name="T6" fmla="*/ 0 w 175"/>
              <a:gd name="T7" fmla="*/ 57 h 178"/>
              <a:gd name="T8" fmla="*/ 14 w 175"/>
              <a:gd name="T9" fmla="*/ 83 h 178"/>
              <a:gd name="T10" fmla="*/ 50 w 175"/>
              <a:gd name="T11" fmla="*/ 145 h 178"/>
              <a:gd name="T12" fmla="*/ 62 w 175"/>
              <a:gd name="T13" fmla="*/ 167 h 178"/>
              <a:gd name="T14" fmla="*/ 79 w 175"/>
              <a:gd name="T15" fmla="*/ 176 h 178"/>
              <a:gd name="T16" fmla="*/ 123 w 175"/>
              <a:gd name="T17" fmla="*/ 151 h 178"/>
              <a:gd name="T18" fmla="*/ 164 w 175"/>
              <a:gd name="T19" fmla="*/ 134 h 178"/>
              <a:gd name="T20" fmla="*/ 171 w 175"/>
              <a:gd name="T21" fmla="*/ 57 h 178"/>
              <a:gd name="T22" fmla="*/ 158 w 175"/>
              <a:gd name="T23" fmla="*/ 89 h 178"/>
              <a:gd name="T24" fmla="*/ 159 w 175"/>
              <a:gd name="T25" fmla="*/ 79 h 178"/>
              <a:gd name="T26" fmla="*/ 142 w 175"/>
              <a:gd name="T27" fmla="*/ 70 h 178"/>
              <a:gd name="T28" fmla="*/ 129 w 175"/>
              <a:gd name="T29" fmla="*/ 40 h 178"/>
              <a:gd name="T30" fmla="*/ 154 w 175"/>
              <a:gd name="T31" fmla="*/ 94 h 178"/>
              <a:gd name="T32" fmla="*/ 154 w 175"/>
              <a:gd name="T33" fmla="*/ 95 h 178"/>
              <a:gd name="T34" fmla="*/ 136 w 175"/>
              <a:gd name="T35" fmla="*/ 89 h 178"/>
              <a:gd name="T36" fmla="*/ 138 w 175"/>
              <a:gd name="T37" fmla="*/ 75 h 178"/>
              <a:gd name="T38" fmla="*/ 148 w 175"/>
              <a:gd name="T39" fmla="*/ 90 h 178"/>
              <a:gd name="T40" fmla="*/ 154 w 175"/>
              <a:gd name="T41" fmla="*/ 94 h 178"/>
              <a:gd name="T42" fmla="*/ 113 w 175"/>
              <a:gd name="T43" fmla="*/ 47 h 178"/>
              <a:gd name="T44" fmla="*/ 122 w 175"/>
              <a:gd name="T45" fmla="*/ 40 h 178"/>
              <a:gd name="T46" fmla="*/ 88 w 175"/>
              <a:gd name="T47" fmla="*/ 7 h 178"/>
              <a:gd name="T48" fmla="*/ 92 w 175"/>
              <a:gd name="T49" fmla="*/ 37 h 178"/>
              <a:gd name="T50" fmla="*/ 88 w 175"/>
              <a:gd name="T51" fmla="*/ 7 h 178"/>
              <a:gd name="T52" fmla="*/ 82 w 175"/>
              <a:gd name="T53" fmla="*/ 40 h 178"/>
              <a:gd name="T54" fmla="*/ 50 w 175"/>
              <a:gd name="T55" fmla="*/ 54 h 178"/>
              <a:gd name="T56" fmla="*/ 48 w 175"/>
              <a:gd name="T57" fmla="*/ 34 h 178"/>
              <a:gd name="T58" fmla="*/ 42 w 175"/>
              <a:gd name="T59" fmla="*/ 58 h 178"/>
              <a:gd name="T60" fmla="*/ 15 w 175"/>
              <a:gd name="T61" fmla="*/ 67 h 178"/>
              <a:gd name="T62" fmla="*/ 17 w 175"/>
              <a:gd name="T63" fmla="*/ 48 h 178"/>
              <a:gd name="T64" fmla="*/ 48 w 175"/>
              <a:gd name="T65" fmla="*/ 34 h 178"/>
              <a:gd name="T66" fmla="*/ 22 w 175"/>
              <a:gd name="T67" fmla="*/ 84 h 178"/>
              <a:gd name="T68" fmla="*/ 22 w 175"/>
              <a:gd name="T69" fmla="*/ 83 h 178"/>
              <a:gd name="T70" fmla="*/ 39 w 175"/>
              <a:gd name="T71" fmla="*/ 89 h 178"/>
              <a:gd name="T72" fmla="*/ 11 w 175"/>
              <a:gd name="T73" fmla="*/ 119 h 178"/>
              <a:gd name="T74" fmla="*/ 42 w 175"/>
              <a:gd name="T75" fmla="*/ 116 h 178"/>
              <a:gd name="T76" fmla="*/ 11 w 175"/>
              <a:gd name="T77" fmla="*/ 119 h 178"/>
              <a:gd name="T78" fmla="*/ 48 w 175"/>
              <a:gd name="T79" fmla="*/ 62 h 178"/>
              <a:gd name="T80" fmla="*/ 92 w 175"/>
              <a:gd name="T81" fmla="*/ 44 h 178"/>
              <a:gd name="T82" fmla="*/ 128 w 175"/>
              <a:gd name="T83" fmla="*/ 66 h 178"/>
              <a:gd name="T84" fmla="*/ 128 w 175"/>
              <a:gd name="T85" fmla="*/ 116 h 178"/>
              <a:gd name="T86" fmla="*/ 84 w 175"/>
              <a:gd name="T87" fmla="*/ 134 h 178"/>
              <a:gd name="T88" fmla="*/ 48 w 175"/>
              <a:gd name="T89" fmla="*/ 112 h 178"/>
              <a:gd name="T90" fmla="*/ 49 w 175"/>
              <a:gd name="T91" fmla="*/ 122 h 178"/>
              <a:gd name="T92" fmla="*/ 74 w 175"/>
              <a:gd name="T93" fmla="*/ 137 h 178"/>
              <a:gd name="T94" fmla="*/ 49 w 175"/>
              <a:gd name="T95" fmla="*/ 122 h 178"/>
              <a:gd name="T96" fmla="*/ 83 w 175"/>
              <a:gd name="T97" fmla="*/ 171 h 178"/>
              <a:gd name="T98" fmla="*/ 73 w 175"/>
              <a:gd name="T99" fmla="*/ 156 h 178"/>
              <a:gd name="T100" fmla="*/ 57 w 175"/>
              <a:gd name="T101" fmla="*/ 145 h 178"/>
              <a:gd name="T102" fmla="*/ 116 w 175"/>
              <a:gd name="T103" fmla="*/ 150 h 178"/>
              <a:gd name="T104" fmla="*/ 119 w 175"/>
              <a:gd name="T105" fmla="*/ 144 h 178"/>
              <a:gd name="T106" fmla="*/ 105 w 175"/>
              <a:gd name="T107" fmla="*/ 134 h 178"/>
              <a:gd name="T108" fmla="*/ 119 w 175"/>
              <a:gd name="T109" fmla="*/ 144 h 178"/>
              <a:gd name="T110" fmla="*/ 128 w 175"/>
              <a:gd name="T111" fmla="*/ 144 h 178"/>
              <a:gd name="T112" fmla="*/ 133 w 175"/>
              <a:gd name="T113" fmla="*/ 120 h 178"/>
              <a:gd name="T114" fmla="*/ 159 w 175"/>
              <a:gd name="T115" fmla="*/ 131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5" h="178">
                <a:moveTo>
                  <a:pt x="171" y="57"/>
                </a:moveTo>
                <a:cubicBezTo>
                  <a:pt x="165" y="43"/>
                  <a:pt x="149" y="35"/>
                  <a:pt x="126" y="34"/>
                </a:cubicBezTo>
                <a:cubicBezTo>
                  <a:pt x="117" y="13"/>
                  <a:pt x="104" y="0"/>
                  <a:pt x="88" y="0"/>
                </a:cubicBezTo>
                <a:cubicBezTo>
                  <a:pt x="74" y="0"/>
                  <a:pt x="61" y="11"/>
                  <a:pt x="53" y="28"/>
                </a:cubicBezTo>
                <a:cubicBezTo>
                  <a:pt x="51" y="28"/>
                  <a:pt x="50" y="27"/>
                  <a:pt x="48" y="27"/>
                </a:cubicBezTo>
                <a:cubicBezTo>
                  <a:pt x="31" y="27"/>
                  <a:pt x="18" y="33"/>
                  <a:pt x="11" y="44"/>
                </a:cubicBezTo>
                <a:cubicBezTo>
                  <a:pt x="11" y="45"/>
                  <a:pt x="11" y="45"/>
                  <a:pt x="10" y="46"/>
                </a:cubicBezTo>
                <a:cubicBezTo>
                  <a:pt x="5" y="46"/>
                  <a:pt x="0" y="51"/>
                  <a:pt x="0" y="57"/>
                </a:cubicBezTo>
                <a:cubicBezTo>
                  <a:pt x="0" y="62"/>
                  <a:pt x="4" y="67"/>
                  <a:pt x="9" y="68"/>
                </a:cubicBezTo>
                <a:cubicBezTo>
                  <a:pt x="10" y="73"/>
                  <a:pt x="11" y="78"/>
                  <a:pt x="14" y="83"/>
                </a:cubicBezTo>
                <a:cubicBezTo>
                  <a:pt x="4" y="96"/>
                  <a:pt x="1" y="110"/>
                  <a:pt x="5" y="121"/>
                </a:cubicBezTo>
                <a:cubicBezTo>
                  <a:pt x="10" y="135"/>
                  <a:pt x="27" y="144"/>
                  <a:pt x="50" y="145"/>
                </a:cubicBezTo>
                <a:cubicBezTo>
                  <a:pt x="53" y="153"/>
                  <a:pt x="57" y="159"/>
                  <a:pt x="62" y="165"/>
                </a:cubicBezTo>
                <a:cubicBezTo>
                  <a:pt x="62" y="166"/>
                  <a:pt x="62" y="166"/>
                  <a:pt x="62" y="167"/>
                </a:cubicBezTo>
                <a:cubicBezTo>
                  <a:pt x="62" y="173"/>
                  <a:pt x="67" y="178"/>
                  <a:pt x="73" y="178"/>
                </a:cubicBezTo>
                <a:cubicBezTo>
                  <a:pt x="75" y="178"/>
                  <a:pt x="77" y="177"/>
                  <a:pt x="79" y="176"/>
                </a:cubicBezTo>
                <a:cubicBezTo>
                  <a:pt x="82" y="178"/>
                  <a:pt x="85" y="178"/>
                  <a:pt x="88" y="178"/>
                </a:cubicBezTo>
                <a:cubicBezTo>
                  <a:pt x="102" y="178"/>
                  <a:pt x="114" y="168"/>
                  <a:pt x="123" y="151"/>
                </a:cubicBezTo>
                <a:cubicBezTo>
                  <a:pt x="125" y="151"/>
                  <a:pt x="126" y="151"/>
                  <a:pt x="128" y="151"/>
                </a:cubicBezTo>
                <a:cubicBezTo>
                  <a:pt x="145" y="151"/>
                  <a:pt x="158" y="145"/>
                  <a:pt x="164" y="134"/>
                </a:cubicBezTo>
                <a:cubicBezTo>
                  <a:pt x="171" y="124"/>
                  <a:pt x="170" y="110"/>
                  <a:pt x="162" y="95"/>
                </a:cubicBezTo>
                <a:cubicBezTo>
                  <a:pt x="172" y="82"/>
                  <a:pt x="175" y="68"/>
                  <a:pt x="171" y="57"/>
                </a:cubicBezTo>
                <a:close/>
                <a:moveTo>
                  <a:pt x="165" y="59"/>
                </a:moveTo>
                <a:cubicBezTo>
                  <a:pt x="168" y="68"/>
                  <a:pt x="166" y="79"/>
                  <a:pt x="158" y="89"/>
                </a:cubicBezTo>
                <a:cubicBezTo>
                  <a:pt x="158" y="89"/>
                  <a:pt x="157" y="88"/>
                  <a:pt x="156" y="87"/>
                </a:cubicBezTo>
                <a:cubicBezTo>
                  <a:pt x="158" y="85"/>
                  <a:pt x="159" y="82"/>
                  <a:pt x="159" y="79"/>
                </a:cubicBezTo>
                <a:cubicBezTo>
                  <a:pt x="159" y="73"/>
                  <a:pt x="155" y="68"/>
                  <a:pt x="148" y="68"/>
                </a:cubicBezTo>
                <a:cubicBezTo>
                  <a:pt x="146" y="68"/>
                  <a:pt x="144" y="69"/>
                  <a:pt x="142" y="70"/>
                </a:cubicBezTo>
                <a:cubicBezTo>
                  <a:pt x="140" y="68"/>
                  <a:pt x="137" y="65"/>
                  <a:pt x="134" y="63"/>
                </a:cubicBezTo>
                <a:cubicBezTo>
                  <a:pt x="133" y="55"/>
                  <a:pt x="131" y="47"/>
                  <a:pt x="129" y="40"/>
                </a:cubicBezTo>
                <a:cubicBezTo>
                  <a:pt x="147" y="42"/>
                  <a:pt x="161" y="49"/>
                  <a:pt x="165" y="59"/>
                </a:cubicBezTo>
                <a:close/>
                <a:moveTo>
                  <a:pt x="154" y="94"/>
                </a:moveTo>
                <a:cubicBezTo>
                  <a:pt x="154" y="94"/>
                  <a:pt x="154" y="94"/>
                  <a:pt x="154" y="95"/>
                </a:cubicBezTo>
                <a:cubicBezTo>
                  <a:pt x="154" y="95"/>
                  <a:pt x="154" y="95"/>
                  <a:pt x="154" y="95"/>
                </a:cubicBezTo>
                <a:cubicBezTo>
                  <a:pt x="148" y="101"/>
                  <a:pt x="142" y="107"/>
                  <a:pt x="135" y="112"/>
                </a:cubicBezTo>
                <a:cubicBezTo>
                  <a:pt x="136" y="104"/>
                  <a:pt x="136" y="97"/>
                  <a:pt x="136" y="89"/>
                </a:cubicBezTo>
                <a:cubicBezTo>
                  <a:pt x="136" y="83"/>
                  <a:pt x="136" y="78"/>
                  <a:pt x="136" y="72"/>
                </a:cubicBezTo>
                <a:cubicBezTo>
                  <a:pt x="136" y="73"/>
                  <a:pt x="137" y="74"/>
                  <a:pt x="138" y="75"/>
                </a:cubicBezTo>
                <a:cubicBezTo>
                  <a:pt x="138" y="76"/>
                  <a:pt x="137" y="78"/>
                  <a:pt x="137" y="79"/>
                </a:cubicBezTo>
                <a:cubicBezTo>
                  <a:pt x="137" y="85"/>
                  <a:pt x="142" y="90"/>
                  <a:pt x="148" y="90"/>
                </a:cubicBezTo>
                <a:cubicBezTo>
                  <a:pt x="149" y="90"/>
                  <a:pt x="150" y="90"/>
                  <a:pt x="151" y="90"/>
                </a:cubicBezTo>
                <a:cubicBezTo>
                  <a:pt x="152" y="91"/>
                  <a:pt x="153" y="93"/>
                  <a:pt x="154" y="94"/>
                </a:cubicBezTo>
                <a:close/>
                <a:moveTo>
                  <a:pt x="127" y="57"/>
                </a:moveTo>
                <a:cubicBezTo>
                  <a:pt x="122" y="54"/>
                  <a:pt x="118" y="50"/>
                  <a:pt x="113" y="47"/>
                </a:cubicBezTo>
                <a:cubicBezTo>
                  <a:pt x="109" y="45"/>
                  <a:pt x="106" y="44"/>
                  <a:pt x="102" y="42"/>
                </a:cubicBezTo>
                <a:cubicBezTo>
                  <a:pt x="109" y="41"/>
                  <a:pt x="115" y="40"/>
                  <a:pt x="122" y="40"/>
                </a:cubicBezTo>
                <a:cubicBezTo>
                  <a:pt x="124" y="45"/>
                  <a:pt x="125" y="51"/>
                  <a:pt x="127" y="57"/>
                </a:cubicBezTo>
                <a:close/>
                <a:moveTo>
                  <a:pt x="88" y="7"/>
                </a:moveTo>
                <a:cubicBezTo>
                  <a:pt x="100" y="7"/>
                  <a:pt x="111" y="17"/>
                  <a:pt x="119" y="34"/>
                </a:cubicBezTo>
                <a:cubicBezTo>
                  <a:pt x="110" y="34"/>
                  <a:pt x="101" y="35"/>
                  <a:pt x="92" y="37"/>
                </a:cubicBezTo>
                <a:cubicBezTo>
                  <a:pt x="81" y="33"/>
                  <a:pt x="70" y="30"/>
                  <a:pt x="60" y="28"/>
                </a:cubicBezTo>
                <a:cubicBezTo>
                  <a:pt x="67" y="15"/>
                  <a:pt x="77" y="7"/>
                  <a:pt x="88" y="7"/>
                </a:cubicBezTo>
                <a:close/>
                <a:moveTo>
                  <a:pt x="57" y="34"/>
                </a:moveTo>
                <a:cubicBezTo>
                  <a:pt x="65" y="35"/>
                  <a:pt x="73" y="37"/>
                  <a:pt x="82" y="40"/>
                </a:cubicBezTo>
                <a:cubicBezTo>
                  <a:pt x="78" y="41"/>
                  <a:pt x="74" y="43"/>
                  <a:pt x="71" y="44"/>
                </a:cubicBezTo>
                <a:cubicBezTo>
                  <a:pt x="63" y="47"/>
                  <a:pt x="56" y="50"/>
                  <a:pt x="50" y="54"/>
                </a:cubicBezTo>
                <a:cubicBezTo>
                  <a:pt x="52" y="47"/>
                  <a:pt x="54" y="40"/>
                  <a:pt x="57" y="34"/>
                </a:cubicBezTo>
                <a:close/>
                <a:moveTo>
                  <a:pt x="48" y="34"/>
                </a:moveTo>
                <a:cubicBezTo>
                  <a:pt x="49" y="34"/>
                  <a:pt x="49" y="34"/>
                  <a:pt x="50" y="34"/>
                </a:cubicBezTo>
                <a:cubicBezTo>
                  <a:pt x="47" y="41"/>
                  <a:pt x="44" y="49"/>
                  <a:pt x="42" y="58"/>
                </a:cubicBezTo>
                <a:cubicBezTo>
                  <a:pt x="33" y="64"/>
                  <a:pt x="25" y="71"/>
                  <a:pt x="19" y="78"/>
                </a:cubicBezTo>
                <a:cubicBezTo>
                  <a:pt x="17" y="74"/>
                  <a:pt x="16" y="71"/>
                  <a:pt x="15" y="67"/>
                </a:cubicBezTo>
                <a:cubicBezTo>
                  <a:pt x="19" y="66"/>
                  <a:pt x="22" y="62"/>
                  <a:pt x="22" y="57"/>
                </a:cubicBezTo>
                <a:cubicBezTo>
                  <a:pt x="22" y="53"/>
                  <a:pt x="20" y="50"/>
                  <a:pt x="17" y="48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39"/>
                  <a:pt x="33" y="34"/>
                  <a:pt x="48" y="34"/>
                </a:cubicBezTo>
                <a:close/>
                <a:moveTo>
                  <a:pt x="40" y="106"/>
                </a:moveTo>
                <a:cubicBezTo>
                  <a:pt x="33" y="99"/>
                  <a:pt x="27" y="92"/>
                  <a:pt x="22" y="84"/>
                </a:cubicBezTo>
                <a:cubicBezTo>
                  <a:pt x="22" y="84"/>
                  <a:pt x="22" y="84"/>
                  <a:pt x="22" y="84"/>
                </a:cubicBezTo>
                <a:cubicBezTo>
                  <a:pt x="22" y="84"/>
                  <a:pt x="22" y="83"/>
                  <a:pt x="22" y="83"/>
                </a:cubicBezTo>
                <a:cubicBezTo>
                  <a:pt x="27" y="77"/>
                  <a:pt x="34" y="72"/>
                  <a:pt x="41" y="67"/>
                </a:cubicBezTo>
                <a:cubicBezTo>
                  <a:pt x="40" y="74"/>
                  <a:pt x="39" y="81"/>
                  <a:pt x="39" y="89"/>
                </a:cubicBezTo>
                <a:cubicBezTo>
                  <a:pt x="39" y="95"/>
                  <a:pt x="40" y="101"/>
                  <a:pt x="40" y="106"/>
                </a:cubicBezTo>
                <a:close/>
                <a:moveTo>
                  <a:pt x="11" y="119"/>
                </a:moveTo>
                <a:cubicBezTo>
                  <a:pt x="8" y="110"/>
                  <a:pt x="10" y="100"/>
                  <a:pt x="18" y="89"/>
                </a:cubicBezTo>
                <a:cubicBezTo>
                  <a:pt x="24" y="98"/>
                  <a:pt x="32" y="107"/>
                  <a:pt x="42" y="116"/>
                </a:cubicBezTo>
                <a:cubicBezTo>
                  <a:pt x="43" y="124"/>
                  <a:pt x="45" y="131"/>
                  <a:pt x="47" y="138"/>
                </a:cubicBezTo>
                <a:cubicBezTo>
                  <a:pt x="29" y="137"/>
                  <a:pt x="15" y="130"/>
                  <a:pt x="11" y="119"/>
                </a:cubicBezTo>
                <a:close/>
                <a:moveTo>
                  <a:pt x="46" y="89"/>
                </a:moveTo>
                <a:cubicBezTo>
                  <a:pt x="46" y="80"/>
                  <a:pt x="47" y="71"/>
                  <a:pt x="48" y="62"/>
                </a:cubicBezTo>
                <a:cubicBezTo>
                  <a:pt x="56" y="57"/>
                  <a:pt x="64" y="53"/>
                  <a:pt x="73" y="50"/>
                </a:cubicBezTo>
                <a:cubicBezTo>
                  <a:pt x="79" y="47"/>
                  <a:pt x="85" y="46"/>
                  <a:pt x="92" y="44"/>
                </a:cubicBezTo>
                <a:cubicBezTo>
                  <a:pt x="98" y="47"/>
                  <a:pt x="104" y="50"/>
                  <a:pt x="109" y="53"/>
                </a:cubicBezTo>
                <a:cubicBezTo>
                  <a:pt x="116" y="57"/>
                  <a:pt x="123" y="61"/>
                  <a:pt x="128" y="66"/>
                </a:cubicBezTo>
                <a:cubicBezTo>
                  <a:pt x="129" y="73"/>
                  <a:pt x="130" y="81"/>
                  <a:pt x="130" y="89"/>
                </a:cubicBezTo>
                <a:cubicBezTo>
                  <a:pt x="130" y="99"/>
                  <a:pt x="129" y="108"/>
                  <a:pt x="128" y="116"/>
                </a:cubicBezTo>
                <a:cubicBezTo>
                  <a:pt x="120" y="121"/>
                  <a:pt x="112" y="125"/>
                  <a:pt x="103" y="128"/>
                </a:cubicBezTo>
                <a:cubicBezTo>
                  <a:pt x="97" y="131"/>
                  <a:pt x="91" y="133"/>
                  <a:pt x="84" y="134"/>
                </a:cubicBezTo>
                <a:cubicBezTo>
                  <a:pt x="78" y="132"/>
                  <a:pt x="72" y="129"/>
                  <a:pt x="67" y="125"/>
                </a:cubicBezTo>
                <a:cubicBezTo>
                  <a:pt x="60" y="121"/>
                  <a:pt x="53" y="117"/>
                  <a:pt x="48" y="112"/>
                </a:cubicBezTo>
                <a:cubicBezTo>
                  <a:pt x="46" y="105"/>
                  <a:pt x="46" y="97"/>
                  <a:pt x="46" y="89"/>
                </a:cubicBezTo>
                <a:close/>
                <a:moveTo>
                  <a:pt x="49" y="122"/>
                </a:moveTo>
                <a:cubicBezTo>
                  <a:pt x="54" y="125"/>
                  <a:pt x="58" y="128"/>
                  <a:pt x="63" y="131"/>
                </a:cubicBezTo>
                <a:cubicBezTo>
                  <a:pt x="67" y="133"/>
                  <a:pt x="70" y="135"/>
                  <a:pt x="74" y="137"/>
                </a:cubicBezTo>
                <a:cubicBezTo>
                  <a:pt x="67" y="138"/>
                  <a:pt x="61" y="138"/>
                  <a:pt x="54" y="138"/>
                </a:cubicBezTo>
                <a:cubicBezTo>
                  <a:pt x="52" y="133"/>
                  <a:pt x="51" y="128"/>
                  <a:pt x="49" y="122"/>
                </a:cubicBezTo>
                <a:close/>
                <a:moveTo>
                  <a:pt x="88" y="172"/>
                </a:moveTo>
                <a:cubicBezTo>
                  <a:pt x="86" y="172"/>
                  <a:pt x="85" y="172"/>
                  <a:pt x="83" y="171"/>
                </a:cubicBezTo>
                <a:cubicBezTo>
                  <a:pt x="84" y="170"/>
                  <a:pt x="84" y="168"/>
                  <a:pt x="84" y="167"/>
                </a:cubicBezTo>
                <a:cubicBezTo>
                  <a:pt x="84" y="161"/>
                  <a:pt x="79" y="156"/>
                  <a:pt x="73" y="156"/>
                </a:cubicBezTo>
                <a:cubicBezTo>
                  <a:pt x="70" y="156"/>
                  <a:pt x="68" y="157"/>
                  <a:pt x="66" y="159"/>
                </a:cubicBezTo>
                <a:cubicBezTo>
                  <a:pt x="62" y="155"/>
                  <a:pt x="59" y="150"/>
                  <a:pt x="57" y="145"/>
                </a:cubicBezTo>
                <a:cubicBezTo>
                  <a:pt x="65" y="144"/>
                  <a:pt x="75" y="143"/>
                  <a:pt x="84" y="141"/>
                </a:cubicBezTo>
                <a:cubicBezTo>
                  <a:pt x="95" y="146"/>
                  <a:pt x="106" y="149"/>
                  <a:pt x="116" y="150"/>
                </a:cubicBezTo>
                <a:cubicBezTo>
                  <a:pt x="109" y="163"/>
                  <a:pt x="99" y="172"/>
                  <a:pt x="88" y="172"/>
                </a:cubicBezTo>
                <a:close/>
                <a:moveTo>
                  <a:pt x="119" y="144"/>
                </a:moveTo>
                <a:cubicBezTo>
                  <a:pt x="111" y="143"/>
                  <a:pt x="103" y="141"/>
                  <a:pt x="94" y="138"/>
                </a:cubicBezTo>
                <a:cubicBezTo>
                  <a:pt x="98" y="137"/>
                  <a:pt x="102" y="136"/>
                  <a:pt x="105" y="134"/>
                </a:cubicBezTo>
                <a:cubicBezTo>
                  <a:pt x="113" y="132"/>
                  <a:pt x="119" y="128"/>
                  <a:pt x="126" y="125"/>
                </a:cubicBezTo>
                <a:cubicBezTo>
                  <a:pt x="124" y="132"/>
                  <a:pt x="122" y="138"/>
                  <a:pt x="119" y="144"/>
                </a:cubicBezTo>
                <a:close/>
                <a:moveTo>
                  <a:pt x="159" y="131"/>
                </a:moveTo>
                <a:cubicBezTo>
                  <a:pt x="154" y="140"/>
                  <a:pt x="143" y="144"/>
                  <a:pt x="128" y="144"/>
                </a:cubicBezTo>
                <a:cubicBezTo>
                  <a:pt x="127" y="144"/>
                  <a:pt x="127" y="144"/>
                  <a:pt x="126" y="144"/>
                </a:cubicBezTo>
                <a:cubicBezTo>
                  <a:pt x="129" y="137"/>
                  <a:pt x="132" y="129"/>
                  <a:pt x="133" y="120"/>
                </a:cubicBezTo>
                <a:cubicBezTo>
                  <a:pt x="143" y="114"/>
                  <a:pt x="151" y="108"/>
                  <a:pt x="157" y="101"/>
                </a:cubicBezTo>
                <a:cubicBezTo>
                  <a:pt x="163" y="113"/>
                  <a:pt x="164" y="123"/>
                  <a:pt x="159" y="131"/>
                </a:cubicBezTo>
                <a:close/>
              </a:path>
            </a:pathLst>
          </a:custGeom>
          <a:solidFill>
            <a:srgbClr val="886D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6643171" y="3364190"/>
            <a:ext cx="1389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1600" u="sng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u="sng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43171" y="3634093"/>
            <a:ext cx="4260688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97"/>
          <p:cNvSpPr>
            <a:spLocks noEditPoints="1"/>
          </p:cNvSpPr>
          <p:nvPr/>
        </p:nvSpPr>
        <p:spPr bwMode="auto">
          <a:xfrm>
            <a:off x="6096000" y="4881768"/>
            <a:ext cx="485717" cy="412284"/>
          </a:xfrm>
          <a:custGeom>
            <a:avLst/>
            <a:gdLst>
              <a:gd name="T0" fmla="*/ 212 w 250"/>
              <a:gd name="T1" fmla="*/ 5 h 212"/>
              <a:gd name="T2" fmla="*/ 48 w 250"/>
              <a:gd name="T3" fmla="*/ 0 h 212"/>
              <a:gd name="T4" fmla="*/ 2 w 250"/>
              <a:gd name="T5" fmla="*/ 71 h 212"/>
              <a:gd name="T6" fmla="*/ 94 w 250"/>
              <a:gd name="T7" fmla="*/ 207 h 212"/>
              <a:gd name="T8" fmla="*/ 147 w 250"/>
              <a:gd name="T9" fmla="*/ 212 h 212"/>
              <a:gd name="T10" fmla="*/ 248 w 250"/>
              <a:gd name="T11" fmla="*/ 82 h 212"/>
              <a:gd name="T12" fmla="*/ 230 w 250"/>
              <a:gd name="T13" fmla="*/ 69 h 212"/>
              <a:gd name="T14" fmla="*/ 186 w 250"/>
              <a:gd name="T15" fmla="*/ 69 h 212"/>
              <a:gd name="T16" fmla="*/ 204 w 250"/>
              <a:gd name="T17" fmla="*/ 20 h 212"/>
              <a:gd name="T18" fmla="*/ 230 w 250"/>
              <a:gd name="T19" fmla="*/ 69 h 212"/>
              <a:gd name="T20" fmla="*/ 87 w 250"/>
              <a:gd name="T21" fmla="*/ 69 h 212"/>
              <a:gd name="T22" fmla="*/ 121 w 250"/>
              <a:gd name="T23" fmla="*/ 14 h 212"/>
              <a:gd name="T24" fmla="*/ 127 w 250"/>
              <a:gd name="T25" fmla="*/ 14 h 212"/>
              <a:gd name="T26" fmla="*/ 162 w 250"/>
              <a:gd name="T27" fmla="*/ 69 h 212"/>
              <a:gd name="T28" fmla="*/ 145 w 250"/>
              <a:gd name="T29" fmla="*/ 14 h 212"/>
              <a:gd name="T30" fmla="*/ 190 w 250"/>
              <a:gd name="T31" fmla="*/ 14 h 212"/>
              <a:gd name="T32" fmla="*/ 173 w 250"/>
              <a:gd name="T33" fmla="*/ 60 h 212"/>
              <a:gd name="T34" fmla="*/ 145 w 250"/>
              <a:gd name="T35" fmla="*/ 14 h 212"/>
              <a:gd name="T36" fmla="*/ 59 w 250"/>
              <a:gd name="T37" fmla="*/ 15 h 212"/>
              <a:gd name="T38" fmla="*/ 104 w 250"/>
              <a:gd name="T39" fmla="*/ 14 h 212"/>
              <a:gd name="T40" fmla="*/ 76 w 250"/>
              <a:gd name="T41" fmla="*/ 59 h 212"/>
              <a:gd name="T42" fmla="*/ 166 w 250"/>
              <a:gd name="T43" fmla="*/ 83 h 212"/>
              <a:gd name="T44" fmla="*/ 128 w 250"/>
              <a:gd name="T45" fmla="*/ 198 h 212"/>
              <a:gd name="T46" fmla="*/ 122 w 250"/>
              <a:gd name="T47" fmla="*/ 198 h 212"/>
              <a:gd name="T48" fmla="*/ 83 w 250"/>
              <a:gd name="T49" fmla="*/ 84 h 212"/>
              <a:gd name="T50" fmla="*/ 166 w 250"/>
              <a:gd name="T51" fmla="*/ 83 h 212"/>
              <a:gd name="T52" fmla="*/ 63 w 250"/>
              <a:gd name="T53" fmla="*/ 68 h 212"/>
              <a:gd name="T54" fmla="*/ 20 w 250"/>
              <a:gd name="T55" fmla="*/ 69 h 212"/>
              <a:gd name="T56" fmla="*/ 46 w 250"/>
              <a:gd name="T57" fmla="*/ 21 h 212"/>
              <a:gd name="T58" fmla="*/ 22 w 250"/>
              <a:gd name="T59" fmla="*/ 83 h 212"/>
              <a:gd name="T60" fmla="*/ 68 w 250"/>
              <a:gd name="T61" fmla="*/ 84 h 212"/>
              <a:gd name="T62" fmla="*/ 106 w 250"/>
              <a:gd name="T63" fmla="*/ 198 h 212"/>
              <a:gd name="T64" fmla="*/ 104 w 250"/>
              <a:gd name="T65" fmla="*/ 197 h 212"/>
              <a:gd name="T66" fmla="*/ 22 w 250"/>
              <a:gd name="T67" fmla="*/ 83 h 212"/>
              <a:gd name="T68" fmla="*/ 143 w 250"/>
              <a:gd name="T69" fmla="*/ 198 h 212"/>
              <a:gd name="T70" fmla="*/ 181 w 250"/>
              <a:gd name="T71" fmla="*/ 84 h 212"/>
              <a:gd name="T72" fmla="*/ 229 w 250"/>
              <a:gd name="T73" fmla="*/ 83 h 212"/>
              <a:gd name="T74" fmla="*/ 146 w 250"/>
              <a:gd name="T75" fmla="*/ 198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0" h="212">
                <a:moveTo>
                  <a:pt x="248" y="71"/>
                </a:moveTo>
                <a:cubicBezTo>
                  <a:pt x="212" y="5"/>
                  <a:pt x="212" y="5"/>
                  <a:pt x="212" y="5"/>
                </a:cubicBezTo>
                <a:cubicBezTo>
                  <a:pt x="210" y="2"/>
                  <a:pt x="206" y="0"/>
                  <a:pt x="20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5" y="0"/>
                  <a:pt x="41" y="2"/>
                  <a:pt x="39" y="5"/>
                </a:cubicBezTo>
                <a:cubicBezTo>
                  <a:pt x="2" y="71"/>
                  <a:pt x="2" y="71"/>
                  <a:pt x="2" y="71"/>
                </a:cubicBezTo>
                <a:cubicBezTo>
                  <a:pt x="0" y="74"/>
                  <a:pt x="0" y="79"/>
                  <a:pt x="3" y="82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6" y="210"/>
                  <a:pt x="100" y="212"/>
                  <a:pt x="103" y="212"/>
                </a:cubicBezTo>
                <a:cubicBezTo>
                  <a:pt x="147" y="212"/>
                  <a:pt x="147" y="212"/>
                  <a:pt x="147" y="212"/>
                </a:cubicBezTo>
                <a:cubicBezTo>
                  <a:pt x="151" y="212"/>
                  <a:pt x="154" y="210"/>
                  <a:pt x="157" y="207"/>
                </a:cubicBezTo>
                <a:cubicBezTo>
                  <a:pt x="248" y="82"/>
                  <a:pt x="248" y="82"/>
                  <a:pt x="248" y="82"/>
                </a:cubicBezTo>
                <a:cubicBezTo>
                  <a:pt x="250" y="79"/>
                  <a:pt x="250" y="74"/>
                  <a:pt x="248" y="71"/>
                </a:cubicBezTo>
                <a:close/>
                <a:moveTo>
                  <a:pt x="230" y="69"/>
                </a:moveTo>
                <a:cubicBezTo>
                  <a:pt x="219" y="69"/>
                  <a:pt x="198" y="69"/>
                  <a:pt x="187" y="69"/>
                </a:cubicBezTo>
                <a:cubicBezTo>
                  <a:pt x="186" y="69"/>
                  <a:pt x="186" y="69"/>
                  <a:pt x="186" y="69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20"/>
                  <a:pt x="204" y="19"/>
                  <a:pt x="204" y="20"/>
                </a:cubicBezTo>
                <a:cubicBezTo>
                  <a:pt x="211" y="32"/>
                  <a:pt x="228" y="63"/>
                  <a:pt x="231" y="68"/>
                </a:cubicBezTo>
                <a:cubicBezTo>
                  <a:pt x="231" y="69"/>
                  <a:pt x="231" y="69"/>
                  <a:pt x="230" y="69"/>
                </a:cubicBezTo>
                <a:close/>
                <a:moveTo>
                  <a:pt x="161" y="69"/>
                </a:moveTo>
                <a:cubicBezTo>
                  <a:pt x="143" y="69"/>
                  <a:pt x="106" y="69"/>
                  <a:pt x="87" y="69"/>
                </a:cubicBezTo>
                <a:cubicBezTo>
                  <a:pt x="86" y="69"/>
                  <a:pt x="86" y="68"/>
                  <a:pt x="86" y="68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2" y="14"/>
                </a:cubicBezTo>
                <a:cubicBezTo>
                  <a:pt x="123" y="14"/>
                  <a:pt x="126" y="14"/>
                  <a:pt x="127" y="14"/>
                </a:cubicBezTo>
                <a:cubicBezTo>
                  <a:pt x="128" y="14"/>
                  <a:pt x="128" y="14"/>
                  <a:pt x="128" y="14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2" y="69"/>
                  <a:pt x="163" y="69"/>
                  <a:pt x="161" y="69"/>
                </a:cubicBezTo>
                <a:close/>
                <a:moveTo>
                  <a:pt x="145" y="14"/>
                </a:moveTo>
                <a:cubicBezTo>
                  <a:pt x="155" y="14"/>
                  <a:pt x="185" y="14"/>
                  <a:pt x="190" y="14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90" y="14"/>
                  <a:pt x="179" y="48"/>
                  <a:pt x="175" y="60"/>
                </a:cubicBezTo>
                <a:cubicBezTo>
                  <a:pt x="174" y="61"/>
                  <a:pt x="173" y="60"/>
                  <a:pt x="173" y="60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4"/>
                  <a:pt x="144" y="14"/>
                  <a:pt x="145" y="14"/>
                </a:cubicBezTo>
                <a:close/>
                <a:moveTo>
                  <a:pt x="74" y="59"/>
                </a:moveTo>
                <a:cubicBezTo>
                  <a:pt x="71" y="48"/>
                  <a:pt x="59" y="15"/>
                  <a:pt x="59" y="15"/>
                </a:cubicBezTo>
                <a:cubicBezTo>
                  <a:pt x="59" y="15"/>
                  <a:pt x="59" y="14"/>
                  <a:pt x="60" y="14"/>
                </a:cubicBezTo>
                <a:cubicBezTo>
                  <a:pt x="70" y="14"/>
                  <a:pt x="98" y="14"/>
                  <a:pt x="104" y="14"/>
                </a:cubicBezTo>
                <a:cubicBezTo>
                  <a:pt x="105" y="14"/>
                  <a:pt x="104" y="14"/>
                  <a:pt x="104" y="14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9"/>
                  <a:pt x="75" y="60"/>
                  <a:pt x="74" y="59"/>
                </a:cubicBezTo>
                <a:close/>
                <a:moveTo>
                  <a:pt x="166" y="83"/>
                </a:moveTo>
                <a:cubicBezTo>
                  <a:pt x="167" y="83"/>
                  <a:pt x="166" y="84"/>
                  <a:pt x="166" y="84"/>
                </a:cubicBezTo>
                <a:cubicBezTo>
                  <a:pt x="128" y="198"/>
                  <a:pt x="128" y="198"/>
                  <a:pt x="128" y="198"/>
                </a:cubicBezTo>
                <a:cubicBezTo>
                  <a:pt x="128" y="198"/>
                  <a:pt x="127" y="198"/>
                  <a:pt x="127" y="198"/>
                </a:cubicBezTo>
                <a:cubicBezTo>
                  <a:pt x="126" y="198"/>
                  <a:pt x="123" y="198"/>
                  <a:pt x="122" y="198"/>
                </a:cubicBezTo>
                <a:cubicBezTo>
                  <a:pt x="122" y="198"/>
                  <a:pt x="121" y="198"/>
                  <a:pt x="121" y="198"/>
                </a:cubicBezTo>
                <a:cubicBezTo>
                  <a:pt x="83" y="84"/>
                  <a:pt x="83" y="84"/>
                  <a:pt x="83" y="84"/>
                </a:cubicBezTo>
                <a:cubicBezTo>
                  <a:pt x="83" y="84"/>
                  <a:pt x="83" y="83"/>
                  <a:pt x="83" y="83"/>
                </a:cubicBezTo>
                <a:cubicBezTo>
                  <a:pt x="104" y="83"/>
                  <a:pt x="145" y="83"/>
                  <a:pt x="166" y="83"/>
                </a:cubicBezTo>
                <a:close/>
                <a:moveTo>
                  <a:pt x="47" y="21"/>
                </a:moveTo>
                <a:cubicBezTo>
                  <a:pt x="51" y="32"/>
                  <a:pt x="61" y="63"/>
                  <a:pt x="63" y="68"/>
                </a:cubicBezTo>
                <a:cubicBezTo>
                  <a:pt x="63" y="69"/>
                  <a:pt x="63" y="69"/>
                  <a:pt x="62" y="69"/>
                </a:cubicBezTo>
                <a:cubicBezTo>
                  <a:pt x="52" y="69"/>
                  <a:pt x="31" y="69"/>
                  <a:pt x="20" y="69"/>
                </a:cubicBezTo>
                <a:cubicBezTo>
                  <a:pt x="19" y="69"/>
                  <a:pt x="20" y="68"/>
                  <a:pt x="20" y="68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0"/>
                  <a:pt x="47" y="21"/>
                </a:cubicBezTo>
                <a:close/>
                <a:moveTo>
                  <a:pt x="22" y="83"/>
                </a:moveTo>
                <a:cubicBezTo>
                  <a:pt x="33" y="83"/>
                  <a:pt x="56" y="83"/>
                  <a:pt x="67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107" y="197"/>
                  <a:pt x="107" y="197"/>
                  <a:pt x="107" y="197"/>
                </a:cubicBezTo>
                <a:cubicBezTo>
                  <a:pt x="107" y="197"/>
                  <a:pt x="107" y="198"/>
                  <a:pt x="106" y="198"/>
                </a:cubicBezTo>
                <a:cubicBezTo>
                  <a:pt x="106" y="198"/>
                  <a:pt x="105" y="198"/>
                  <a:pt x="105" y="198"/>
                </a:cubicBezTo>
                <a:cubicBezTo>
                  <a:pt x="105" y="198"/>
                  <a:pt x="104" y="197"/>
                  <a:pt x="104" y="197"/>
                </a:cubicBezTo>
                <a:cubicBezTo>
                  <a:pt x="21" y="84"/>
                  <a:pt x="21" y="84"/>
                  <a:pt x="21" y="84"/>
                </a:cubicBezTo>
                <a:cubicBezTo>
                  <a:pt x="21" y="84"/>
                  <a:pt x="21" y="83"/>
                  <a:pt x="22" y="83"/>
                </a:cubicBezTo>
                <a:close/>
                <a:moveTo>
                  <a:pt x="146" y="198"/>
                </a:moveTo>
                <a:cubicBezTo>
                  <a:pt x="145" y="198"/>
                  <a:pt x="143" y="198"/>
                  <a:pt x="143" y="198"/>
                </a:cubicBezTo>
                <a:cubicBezTo>
                  <a:pt x="142" y="198"/>
                  <a:pt x="142" y="198"/>
                  <a:pt x="142" y="198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181" y="84"/>
                  <a:pt x="181" y="83"/>
                  <a:pt x="182" y="83"/>
                </a:cubicBezTo>
                <a:cubicBezTo>
                  <a:pt x="194" y="83"/>
                  <a:pt x="217" y="83"/>
                  <a:pt x="229" y="83"/>
                </a:cubicBezTo>
                <a:cubicBezTo>
                  <a:pt x="230" y="83"/>
                  <a:pt x="229" y="84"/>
                  <a:pt x="229" y="84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6" y="198"/>
                  <a:pt x="146" y="198"/>
                  <a:pt x="146" y="198"/>
                </a:cubicBezTo>
                <a:close/>
              </a:path>
            </a:pathLst>
          </a:custGeom>
          <a:solidFill>
            <a:srgbClr val="886D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6661918" y="4894758"/>
            <a:ext cx="1389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1600" u="sng" dirty="0" smtClean="0">
                <a:solidFill>
                  <a:srgbClr val="886D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u="sng" dirty="0">
              <a:solidFill>
                <a:srgbClr val="886D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61918" y="5164661"/>
            <a:ext cx="4260688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7257" y="198205"/>
            <a:ext cx="3773196" cy="785637"/>
            <a:chOff x="822390" y="235742"/>
            <a:chExt cx="3773196" cy="785637"/>
          </a:xfrm>
        </p:grpSpPr>
        <p:sp>
          <p:nvSpPr>
            <p:cNvPr id="7" name="TextBox 76"/>
            <p:cNvSpPr txBox="1"/>
            <p:nvPr/>
          </p:nvSpPr>
          <p:spPr>
            <a:xfrm>
              <a:off x="822390" y="23574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2000" dirty="0">
                  <a:solidFill>
                    <a:srgbClr val="BF87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2390" y="568947"/>
              <a:ext cx="3773196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a text description here, rice husk spring and autumn advertising templates.</a:t>
              </a: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TextBox 76"/>
          <p:cNvSpPr txBox="1"/>
          <p:nvPr/>
        </p:nvSpPr>
        <p:spPr>
          <a:xfrm>
            <a:off x="140776" y="263863"/>
            <a:ext cx="726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6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7257" y="233536"/>
            <a:ext cx="0" cy="706985"/>
          </a:xfrm>
          <a:prstGeom prst="line">
            <a:avLst/>
          </a:prstGeom>
          <a:ln w="28575">
            <a:solidFill>
              <a:srgbClr val="BF87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/>
          <p:cNvGraphicFramePr/>
          <p:nvPr/>
        </p:nvGraphicFramePr>
        <p:xfrm>
          <a:off x="1014953" y="1583703"/>
          <a:ext cx="10162094" cy="4564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9" y="1344471"/>
            <a:ext cx="4968100" cy="4889241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5990922" y="2921168"/>
            <a:ext cx="5500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6000" dirty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sz="6000" dirty="0" smtClean="0">
                <a:solidFill>
                  <a:srgbClr val="BF87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endParaRPr lang="zh-CN" altLang="en-US" sz="6000" dirty="0">
              <a:solidFill>
                <a:srgbClr val="BF87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909048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909048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909048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909048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909048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909048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909048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909048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909048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909048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909048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909048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909048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90904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909048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909048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909048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909048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909048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909048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909048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909048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2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3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5302</Words>
  <Application>WPS 演示</Application>
  <PresentationFormat>宽屏</PresentationFormat>
  <Paragraphs>430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黑体</vt:lpstr>
      <vt:lpstr>Times New Roman</vt:lpstr>
      <vt:lpstr>华文细黑</vt:lpstr>
      <vt:lpstr>Adobe 繁黑體 Std B</vt:lpstr>
      <vt:lpstr>Arial Unicode MS</vt:lpstr>
      <vt:lpstr>Calibri Light</vt:lpstr>
      <vt:lpstr>Calibri</vt:lpstr>
      <vt:lpstr>Gill Sans</vt:lpstr>
      <vt:lpstr>Calibri</vt:lpstr>
      <vt:lpstr>Agency FB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22</cp:revision>
  <dcterms:created xsi:type="dcterms:W3CDTF">2017-03-23T05:26:00Z</dcterms:created>
  <dcterms:modified xsi:type="dcterms:W3CDTF">2018-02-24T06:21:35Z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