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8" r:id="rId2"/>
    <p:sldId id="290" r:id="rId3"/>
    <p:sldId id="256" r:id="rId4"/>
    <p:sldId id="259" r:id="rId5"/>
    <p:sldId id="277" r:id="rId6"/>
    <p:sldId id="273" r:id="rId7"/>
    <p:sldId id="286" r:id="rId8"/>
    <p:sldId id="272" r:id="rId9"/>
    <p:sldId id="276" r:id="rId10"/>
    <p:sldId id="283" r:id="rId11"/>
    <p:sldId id="263" r:id="rId12"/>
    <p:sldId id="288" r:id="rId13"/>
    <p:sldId id="275" r:id="rId14"/>
    <p:sldId id="284" r:id="rId15"/>
    <p:sldId id="281" r:id="rId16"/>
    <p:sldId id="264" r:id="rId17"/>
    <p:sldId id="287" r:id="rId18"/>
    <p:sldId id="285" r:id="rId19"/>
    <p:sldId id="282" r:id="rId20"/>
    <p:sldId id="278" r:id="rId21"/>
    <p:sldId id="265" r:id="rId22"/>
    <p:sldId id="274" r:id="rId23"/>
    <p:sldId id="279" r:id="rId24"/>
    <p:sldId id="289" r:id="rId25"/>
    <p:sldId id="271" r:id="rId26"/>
    <p:sldId id="266"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385C"/>
    <a:srgbClr val="262626"/>
    <a:srgbClr val="FF9966"/>
    <a:srgbClr val="282B4E"/>
    <a:srgbClr val="2C49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ED2706-E675-409D-97F3-10E5FBEEFD48}" type="datetimeFigureOut">
              <a:rPr lang="zh-CN" altLang="en-US" smtClean="0"/>
              <a:t>2018/9/11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74A905-A552-49D0-854B-8F0B830E7169}" type="slidenum">
              <a:rPr lang="zh-CN" altLang="en-US" smtClean="0"/>
              <a:t>‹#›</a:t>
            </a:fld>
            <a:endParaRPr lang="zh-CN" altLang="en-US"/>
          </a:p>
        </p:txBody>
      </p:sp>
    </p:spTree>
    <p:extLst>
      <p:ext uri="{BB962C8B-B14F-4D97-AF65-F5344CB8AC3E}">
        <p14:creationId xmlns:p14="http://schemas.microsoft.com/office/powerpoint/2010/main" val="3817318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1</a:t>
            </a:fld>
            <a:endParaRPr lang="zh-CN" altLang="en-US"/>
          </a:p>
        </p:txBody>
      </p:sp>
    </p:spTree>
    <p:extLst>
      <p:ext uri="{BB962C8B-B14F-4D97-AF65-F5344CB8AC3E}">
        <p14:creationId xmlns:p14="http://schemas.microsoft.com/office/powerpoint/2010/main" val="2897900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2</a:t>
            </a:fld>
            <a:endParaRPr lang="zh-CN" altLang="en-US"/>
          </a:p>
        </p:txBody>
      </p:sp>
    </p:spTree>
    <p:extLst>
      <p:ext uri="{BB962C8B-B14F-4D97-AF65-F5344CB8AC3E}">
        <p14:creationId xmlns:p14="http://schemas.microsoft.com/office/powerpoint/2010/main" val="4230044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3</a:t>
            </a:fld>
            <a:endParaRPr lang="zh-CN" altLang="en-US"/>
          </a:p>
        </p:txBody>
      </p:sp>
    </p:spTree>
    <p:extLst>
      <p:ext uri="{BB962C8B-B14F-4D97-AF65-F5344CB8AC3E}">
        <p14:creationId xmlns:p14="http://schemas.microsoft.com/office/powerpoint/2010/main" val="1860887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4</a:t>
            </a:fld>
            <a:endParaRPr lang="zh-CN" altLang="en-US"/>
          </a:p>
        </p:txBody>
      </p:sp>
    </p:spTree>
    <p:extLst>
      <p:ext uri="{BB962C8B-B14F-4D97-AF65-F5344CB8AC3E}">
        <p14:creationId xmlns:p14="http://schemas.microsoft.com/office/powerpoint/2010/main" val="1724102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5</a:t>
            </a:fld>
            <a:endParaRPr lang="zh-CN" altLang="en-US"/>
          </a:p>
        </p:txBody>
      </p:sp>
    </p:spTree>
    <p:extLst>
      <p:ext uri="{BB962C8B-B14F-4D97-AF65-F5344CB8AC3E}">
        <p14:creationId xmlns:p14="http://schemas.microsoft.com/office/powerpoint/2010/main" val="1623193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6</a:t>
            </a:fld>
            <a:endParaRPr lang="zh-CN" altLang="en-US"/>
          </a:p>
        </p:txBody>
      </p:sp>
    </p:spTree>
    <p:extLst>
      <p:ext uri="{BB962C8B-B14F-4D97-AF65-F5344CB8AC3E}">
        <p14:creationId xmlns:p14="http://schemas.microsoft.com/office/powerpoint/2010/main" val="1895815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B50C874-BD57-4262-8BAB-4B78BF46517C}" type="slidenum">
              <a:rPr lang="zh-CN" altLang="en-US" smtClean="0"/>
              <a:t>7</a:t>
            </a:fld>
            <a:endParaRPr lang="zh-CN" altLang="en-US"/>
          </a:p>
        </p:txBody>
      </p:sp>
    </p:spTree>
    <p:extLst>
      <p:ext uri="{BB962C8B-B14F-4D97-AF65-F5344CB8AC3E}">
        <p14:creationId xmlns:p14="http://schemas.microsoft.com/office/powerpoint/2010/main" val="2013492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191773-C543-45ED-9143-F12A86732A71}" type="slidenum">
              <a:rPr lang="zh-CN" altLang="en-US" smtClean="0"/>
              <a:t>8</a:t>
            </a:fld>
            <a:endParaRPr lang="zh-CN" altLang="en-US"/>
          </a:p>
        </p:txBody>
      </p:sp>
    </p:spTree>
    <p:extLst>
      <p:ext uri="{BB962C8B-B14F-4D97-AF65-F5344CB8AC3E}">
        <p14:creationId xmlns:p14="http://schemas.microsoft.com/office/powerpoint/2010/main" val="3295875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9</a:t>
            </a:fld>
            <a:endParaRPr lang="zh-CN" altLang="en-US"/>
          </a:p>
        </p:txBody>
      </p:sp>
    </p:spTree>
    <p:extLst>
      <p:ext uri="{BB962C8B-B14F-4D97-AF65-F5344CB8AC3E}">
        <p14:creationId xmlns:p14="http://schemas.microsoft.com/office/powerpoint/2010/main" val="2411863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10</a:t>
            </a:fld>
            <a:endParaRPr lang="zh-CN" altLang="en-US"/>
          </a:p>
        </p:txBody>
      </p:sp>
    </p:spTree>
    <p:extLst>
      <p:ext uri="{BB962C8B-B14F-4D97-AF65-F5344CB8AC3E}">
        <p14:creationId xmlns:p14="http://schemas.microsoft.com/office/powerpoint/2010/main" val="1662635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11</a:t>
            </a:fld>
            <a:endParaRPr lang="zh-CN" altLang="en-US"/>
          </a:p>
        </p:txBody>
      </p:sp>
    </p:spTree>
    <p:extLst>
      <p:ext uri="{BB962C8B-B14F-4D97-AF65-F5344CB8AC3E}">
        <p14:creationId xmlns:p14="http://schemas.microsoft.com/office/powerpoint/2010/main" val="549571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12</a:t>
            </a:fld>
            <a:endParaRPr lang="zh-CN" altLang="en-US"/>
          </a:p>
        </p:txBody>
      </p:sp>
    </p:spTree>
    <p:extLst>
      <p:ext uri="{BB962C8B-B14F-4D97-AF65-F5344CB8AC3E}">
        <p14:creationId xmlns:p14="http://schemas.microsoft.com/office/powerpoint/2010/main" val="3602906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13</a:t>
            </a:fld>
            <a:endParaRPr lang="zh-CN" altLang="en-US"/>
          </a:p>
        </p:txBody>
      </p:sp>
    </p:spTree>
    <p:extLst>
      <p:ext uri="{BB962C8B-B14F-4D97-AF65-F5344CB8AC3E}">
        <p14:creationId xmlns:p14="http://schemas.microsoft.com/office/powerpoint/2010/main" val="42199788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14</a:t>
            </a:fld>
            <a:endParaRPr lang="zh-CN" altLang="en-US"/>
          </a:p>
        </p:txBody>
      </p:sp>
    </p:spTree>
    <p:extLst>
      <p:ext uri="{BB962C8B-B14F-4D97-AF65-F5344CB8AC3E}">
        <p14:creationId xmlns:p14="http://schemas.microsoft.com/office/powerpoint/2010/main" val="1384235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15</a:t>
            </a:fld>
            <a:endParaRPr lang="zh-CN" altLang="en-US"/>
          </a:p>
        </p:txBody>
      </p:sp>
    </p:spTree>
    <p:extLst>
      <p:ext uri="{BB962C8B-B14F-4D97-AF65-F5344CB8AC3E}">
        <p14:creationId xmlns:p14="http://schemas.microsoft.com/office/powerpoint/2010/main" val="31727530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16</a:t>
            </a:fld>
            <a:endParaRPr lang="zh-CN" altLang="en-US"/>
          </a:p>
        </p:txBody>
      </p:sp>
    </p:spTree>
    <p:extLst>
      <p:ext uri="{BB962C8B-B14F-4D97-AF65-F5344CB8AC3E}">
        <p14:creationId xmlns:p14="http://schemas.microsoft.com/office/powerpoint/2010/main" val="6342891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17</a:t>
            </a:fld>
            <a:endParaRPr lang="zh-CN" altLang="en-US"/>
          </a:p>
        </p:txBody>
      </p:sp>
    </p:spTree>
    <p:extLst>
      <p:ext uri="{BB962C8B-B14F-4D97-AF65-F5344CB8AC3E}">
        <p14:creationId xmlns:p14="http://schemas.microsoft.com/office/powerpoint/2010/main" val="31368107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18</a:t>
            </a:fld>
            <a:endParaRPr lang="zh-CN" altLang="en-US"/>
          </a:p>
        </p:txBody>
      </p:sp>
    </p:spTree>
    <p:extLst>
      <p:ext uri="{BB962C8B-B14F-4D97-AF65-F5344CB8AC3E}">
        <p14:creationId xmlns:p14="http://schemas.microsoft.com/office/powerpoint/2010/main" val="5372929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19</a:t>
            </a:fld>
            <a:endParaRPr lang="zh-CN" altLang="en-US"/>
          </a:p>
        </p:txBody>
      </p:sp>
    </p:spTree>
    <p:extLst>
      <p:ext uri="{BB962C8B-B14F-4D97-AF65-F5344CB8AC3E}">
        <p14:creationId xmlns:p14="http://schemas.microsoft.com/office/powerpoint/2010/main" val="3888697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20</a:t>
            </a:fld>
            <a:endParaRPr lang="zh-CN" altLang="en-US"/>
          </a:p>
        </p:txBody>
      </p:sp>
    </p:spTree>
    <p:extLst>
      <p:ext uri="{BB962C8B-B14F-4D97-AF65-F5344CB8AC3E}">
        <p14:creationId xmlns:p14="http://schemas.microsoft.com/office/powerpoint/2010/main" val="40480113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21</a:t>
            </a:fld>
            <a:endParaRPr lang="zh-CN" altLang="en-US"/>
          </a:p>
        </p:txBody>
      </p:sp>
    </p:spTree>
    <p:extLst>
      <p:ext uri="{BB962C8B-B14F-4D97-AF65-F5344CB8AC3E}">
        <p14:creationId xmlns:p14="http://schemas.microsoft.com/office/powerpoint/2010/main" val="15570795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22</a:t>
            </a:fld>
            <a:endParaRPr lang="zh-CN" altLang="en-US"/>
          </a:p>
        </p:txBody>
      </p:sp>
    </p:spTree>
    <p:extLst>
      <p:ext uri="{BB962C8B-B14F-4D97-AF65-F5344CB8AC3E}">
        <p14:creationId xmlns:p14="http://schemas.microsoft.com/office/powerpoint/2010/main" val="40158594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23</a:t>
            </a:fld>
            <a:endParaRPr lang="zh-CN" altLang="en-US"/>
          </a:p>
        </p:txBody>
      </p:sp>
    </p:spTree>
    <p:extLst>
      <p:ext uri="{BB962C8B-B14F-4D97-AF65-F5344CB8AC3E}">
        <p14:creationId xmlns:p14="http://schemas.microsoft.com/office/powerpoint/2010/main" val="17524259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24</a:t>
            </a:fld>
            <a:endParaRPr lang="zh-CN" altLang="en-US"/>
          </a:p>
        </p:txBody>
      </p:sp>
    </p:spTree>
    <p:extLst>
      <p:ext uri="{BB962C8B-B14F-4D97-AF65-F5344CB8AC3E}">
        <p14:creationId xmlns:p14="http://schemas.microsoft.com/office/powerpoint/2010/main" val="2363981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25</a:t>
            </a:fld>
            <a:endParaRPr lang="zh-CN" altLang="en-US"/>
          </a:p>
        </p:txBody>
      </p:sp>
    </p:spTree>
    <p:extLst>
      <p:ext uri="{BB962C8B-B14F-4D97-AF65-F5344CB8AC3E}">
        <p14:creationId xmlns:p14="http://schemas.microsoft.com/office/powerpoint/2010/main" val="5339612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E74A905-A552-49D0-854B-8F0B830E7169}" type="slidenum">
              <a:rPr lang="zh-CN" altLang="en-US" smtClean="0"/>
              <a:t>26</a:t>
            </a:fld>
            <a:endParaRPr lang="zh-CN" altLang="en-US"/>
          </a:p>
        </p:txBody>
      </p:sp>
    </p:spTree>
    <p:extLst>
      <p:ext uri="{BB962C8B-B14F-4D97-AF65-F5344CB8AC3E}">
        <p14:creationId xmlns:p14="http://schemas.microsoft.com/office/powerpoint/2010/main" val="3835499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2012D4D-2C76-4ACD-96E3-8BED2D8C1730}" type="datetimeFigureOut">
              <a:rPr lang="zh-CN" altLang="en-US" smtClean="0"/>
              <a:t>2018/9/11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33871D-BB60-4C97-A8B8-9C3AF316ACC1}"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2012D4D-2C76-4ACD-96E3-8BED2D8C1730}" type="datetimeFigureOut">
              <a:rPr lang="zh-CN" altLang="en-US" smtClean="0"/>
              <a:t>2018/9/11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33871D-BB60-4C97-A8B8-9C3AF316ACC1}"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E2012D4D-2C76-4ACD-96E3-8BED2D8C1730}" type="datetimeFigureOut">
              <a:rPr lang="zh-CN" altLang="en-US" smtClean="0"/>
              <a:t>2018/9/11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33871D-BB60-4C97-A8B8-9C3AF316ACC1}"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2012D4D-2C76-4ACD-96E3-8BED2D8C1730}" type="datetimeFigureOut">
              <a:rPr lang="zh-CN" altLang="en-US" smtClean="0"/>
              <a:t>2018/9/11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33871D-BB60-4C97-A8B8-9C3AF316ACC1}"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2012D4D-2C76-4ACD-96E3-8BED2D8C1730}" type="datetimeFigureOut">
              <a:rPr lang="zh-CN" altLang="en-US" smtClean="0"/>
              <a:t>2018/9/11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33871D-BB60-4C97-A8B8-9C3AF316ACC1}"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2012D4D-2C76-4ACD-96E3-8BED2D8C1730}" type="datetimeFigureOut">
              <a:rPr lang="zh-CN" altLang="en-US" smtClean="0"/>
              <a:t>2018/9/11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33871D-BB60-4C97-A8B8-9C3AF316ACC1}"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2012D4D-2C76-4ACD-96E3-8BED2D8C1730}" type="datetimeFigureOut">
              <a:rPr lang="zh-CN" altLang="en-US" smtClean="0"/>
              <a:t>2018/9/11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33871D-BB60-4C97-A8B8-9C3AF316ACC1}"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2012D4D-2C76-4ACD-96E3-8BED2D8C1730}" type="datetimeFigureOut">
              <a:rPr lang="zh-CN" altLang="en-US" smtClean="0"/>
              <a:t>2018/9/11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33871D-BB60-4C97-A8B8-9C3AF316ACC1}"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2012D4D-2C76-4ACD-96E3-8BED2D8C1730}" type="datetimeFigureOut">
              <a:rPr lang="zh-CN" altLang="en-US" smtClean="0"/>
              <a:t>2018/9/11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33871D-BB60-4C97-A8B8-9C3AF316ACC1}"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2012D4D-2C76-4ACD-96E3-8BED2D8C1730}" type="datetimeFigureOut">
              <a:rPr lang="zh-CN" altLang="en-US" smtClean="0"/>
              <a:t>2018/9/11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33871D-BB60-4C97-A8B8-9C3AF316ACC1}"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2012D4D-2C76-4ACD-96E3-8BED2D8C1730}" type="datetimeFigureOut">
              <a:rPr lang="zh-CN" altLang="en-US" smtClean="0"/>
              <a:t>2018/9/11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33871D-BB60-4C97-A8B8-9C3AF316ACC1}"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eam Work 1">
    <p:spTree>
      <p:nvGrpSpPr>
        <p:cNvPr id="1" name=""/>
        <p:cNvGrpSpPr/>
        <p:nvPr/>
      </p:nvGrpSpPr>
      <p:grpSpPr>
        <a:xfrm>
          <a:off x="0" y="0"/>
          <a:ext cx="0" cy="0"/>
          <a:chOff x="0" y="0"/>
          <a:chExt cx="0" cy="0"/>
        </a:xfrm>
      </p:grpSpPr>
      <p:sp>
        <p:nvSpPr>
          <p:cNvPr id="28" name="Picture Placeholder 27"/>
          <p:cNvSpPr>
            <a:spLocks noGrp="1"/>
          </p:cNvSpPr>
          <p:nvPr>
            <p:ph type="pic" sz="quarter" idx="10"/>
          </p:nvPr>
        </p:nvSpPr>
        <p:spPr>
          <a:xfrm>
            <a:off x="704203" y="1690876"/>
            <a:ext cx="1828800" cy="1828800"/>
          </a:xfrm>
          <a:prstGeom prst="ellipse">
            <a:avLst/>
          </a:prstGeom>
          <a:solidFill>
            <a:schemeClr val="bg1">
              <a:lumMod val="85000"/>
            </a:schemeClr>
          </a:solidFill>
        </p:spPr>
        <p:txBody>
          <a:bodyPr>
            <a:normAutofit/>
          </a:bodyPr>
          <a:lstStyle>
            <a:lvl1pPr algn="ctr">
              <a:defRPr sz="1065"/>
            </a:lvl1pPr>
          </a:lstStyle>
          <a:p>
            <a:endParaRPr lang="en-US"/>
          </a:p>
        </p:txBody>
      </p:sp>
      <p:sp>
        <p:nvSpPr>
          <p:cNvPr id="29" name="Picture Placeholder 27"/>
          <p:cNvSpPr>
            <a:spLocks noGrp="1"/>
          </p:cNvSpPr>
          <p:nvPr>
            <p:ph type="pic" sz="quarter" idx="11"/>
          </p:nvPr>
        </p:nvSpPr>
        <p:spPr>
          <a:xfrm>
            <a:off x="2917164" y="1690876"/>
            <a:ext cx="1828800" cy="1828800"/>
          </a:xfrm>
          <a:prstGeom prst="ellipse">
            <a:avLst/>
          </a:prstGeom>
          <a:solidFill>
            <a:schemeClr val="bg1">
              <a:lumMod val="85000"/>
            </a:schemeClr>
          </a:solidFill>
        </p:spPr>
        <p:txBody>
          <a:bodyPr>
            <a:normAutofit/>
          </a:bodyPr>
          <a:lstStyle>
            <a:lvl1pPr algn="ctr">
              <a:defRPr sz="1065"/>
            </a:lvl1pPr>
          </a:lstStyle>
          <a:p>
            <a:endParaRPr lang="en-US"/>
          </a:p>
        </p:txBody>
      </p:sp>
      <p:sp>
        <p:nvSpPr>
          <p:cNvPr id="30" name="Picture Placeholder 27"/>
          <p:cNvSpPr>
            <a:spLocks noGrp="1"/>
          </p:cNvSpPr>
          <p:nvPr>
            <p:ph type="pic" sz="quarter" idx="12"/>
          </p:nvPr>
        </p:nvSpPr>
        <p:spPr>
          <a:xfrm>
            <a:off x="5156203" y="1675161"/>
            <a:ext cx="1828800" cy="1828800"/>
          </a:xfrm>
          <a:prstGeom prst="ellipse">
            <a:avLst/>
          </a:prstGeom>
          <a:solidFill>
            <a:schemeClr val="bg1">
              <a:lumMod val="85000"/>
            </a:schemeClr>
          </a:solidFill>
        </p:spPr>
        <p:txBody>
          <a:bodyPr>
            <a:normAutofit/>
          </a:bodyPr>
          <a:lstStyle>
            <a:lvl1pPr algn="ctr">
              <a:defRPr sz="1065"/>
            </a:lvl1pPr>
          </a:lstStyle>
          <a:p>
            <a:endParaRPr lang="en-US"/>
          </a:p>
        </p:txBody>
      </p:sp>
      <p:sp>
        <p:nvSpPr>
          <p:cNvPr id="31" name="Picture Placeholder 27"/>
          <p:cNvSpPr>
            <a:spLocks noGrp="1"/>
          </p:cNvSpPr>
          <p:nvPr>
            <p:ph type="pic" sz="quarter" idx="13"/>
          </p:nvPr>
        </p:nvSpPr>
        <p:spPr>
          <a:xfrm>
            <a:off x="7394127" y="1683019"/>
            <a:ext cx="1828800" cy="1828800"/>
          </a:xfrm>
          <a:prstGeom prst="ellipse">
            <a:avLst/>
          </a:prstGeom>
          <a:solidFill>
            <a:schemeClr val="bg1">
              <a:lumMod val="85000"/>
            </a:schemeClr>
          </a:solidFill>
        </p:spPr>
        <p:txBody>
          <a:bodyPr>
            <a:normAutofit/>
          </a:bodyPr>
          <a:lstStyle>
            <a:lvl1pPr algn="ctr">
              <a:defRPr sz="1065"/>
            </a:lvl1pPr>
          </a:lstStyle>
          <a:p>
            <a:endParaRPr lang="en-US"/>
          </a:p>
        </p:txBody>
      </p:sp>
      <p:sp>
        <p:nvSpPr>
          <p:cNvPr id="32" name="Picture Placeholder 27"/>
          <p:cNvSpPr>
            <a:spLocks noGrp="1"/>
          </p:cNvSpPr>
          <p:nvPr>
            <p:ph type="pic" sz="quarter" idx="14"/>
          </p:nvPr>
        </p:nvSpPr>
        <p:spPr>
          <a:xfrm>
            <a:off x="9630932" y="1690876"/>
            <a:ext cx="1828800" cy="1828800"/>
          </a:xfrm>
          <a:prstGeom prst="ellipse">
            <a:avLst/>
          </a:prstGeom>
          <a:solidFill>
            <a:schemeClr val="bg1">
              <a:lumMod val="85000"/>
            </a:schemeClr>
          </a:solidFill>
        </p:spPr>
        <p:txBody>
          <a:bodyPr>
            <a:normAutofit/>
          </a:bodyPr>
          <a:lstStyle>
            <a:lvl1pPr algn="ctr">
              <a:defRPr sz="1065"/>
            </a:lvl1pPr>
          </a:lstStyle>
          <a:p>
            <a:endParaRPr lang="en-US"/>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2"/>
            <a:ext cx="2743200" cy="365125"/>
          </a:xfrm>
        </p:spPr>
        <p:txBody>
          <a:bodyPr/>
          <a:lstStyle>
            <a:lvl1pPr>
              <a:defRPr/>
            </a:lvl1pPr>
          </a:lstStyle>
          <a:p>
            <a:fld id="{5A079F21-3BE8-4E0A-A2CF-C18BDEAD91D7}" type="datetime1">
              <a:rPr lang="zh-CN" altLang="en-US">
                <a:solidFill>
                  <a:prstClr val="black">
                    <a:tint val="75000"/>
                  </a:prstClr>
                </a:solidFill>
              </a:rPr>
              <a:t>2018/9/11</a:t>
            </a:fld>
            <a:endParaRPr lang="zh-CN" altLang="en-US" sz="1865" dirty="0">
              <a:solidFill>
                <a:prstClr val="black"/>
              </a:solidFill>
            </a:endParaRPr>
          </a:p>
        </p:txBody>
      </p:sp>
      <p:sp>
        <p:nvSpPr>
          <p:cNvPr id="4" name="页脚占位符 3"/>
          <p:cNvSpPr>
            <a:spLocks noGrp="1"/>
          </p:cNvSpPr>
          <p:nvPr>
            <p:ph type="ftr" sz="quarter" idx="11"/>
          </p:nvPr>
        </p:nvSpPr>
        <p:spPr>
          <a:xfrm>
            <a:off x="4038600" y="6356352"/>
            <a:ext cx="4114800" cy="365125"/>
          </a:xfrm>
        </p:spPr>
        <p:txBody>
          <a:bodyPr/>
          <a:lstStyle>
            <a:lvl1pPr>
              <a:defRPr/>
            </a:lvl1pPr>
          </a:lstStyle>
          <a:p>
            <a:endParaRPr lang="zh-CN" altLang="zh-CN">
              <a:solidFill>
                <a:prstClr val="black">
                  <a:tint val="75000"/>
                </a:prstClr>
              </a:solidFill>
            </a:endParaRPr>
          </a:p>
        </p:txBody>
      </p:sp>
      <p:sp>
        <p:nvSpPr>
          <p:cNvPr id="5" name="灯片编号占位符 4"/>
          <p:cNvSpPr>
            <a:spLocks noGrp="1"/>
          </p:cNvSpPr>
          <p:nvPr>
            <p:ph type="sldNum" sz="quarter" idx="12"/>
          </p:nvPr>
        </p:nvSpPr>
        <p:spPr>
          <a:xfrm>
            <a:off x="8610600" y="6356352"/>
            <a:ext cx="2743200" cy="365125"/>
          </a:xfrm>
        </p:spPr>
        <p:txBody>
          <a:bodyPr/>
          <a:lstStyle>
            <a:lvl1pPr>
              <a:defRPr/>
            </a:lvl1pPr>
          </a:lstStyle>
          <a:p>
            <a:fld id="{70336DA7-0B35-4766-B3FA-87CC82BF78CC}" type="slidenum">
              <a:rPr lang="zh-CN" altLang="en-US">
                <a:solidFill>
                  <a:prstClr val="black">
                    <a:tint val="75000"/>
                  </a:prstClr>
                </a:solidFill>
              </a:rPr>
              <a:t>‹#›</a:t>
            </a:fld>
            <a:endParaRPr lang="zh-CN" altLang="en-US" sz="1865" dirty="0">
              <a:solidFill>
                <a:prstClr val="black"/>
              </a:solidFill>
            </a:endParaRPr>
          </a:p>
        </p:txBody>
      </p:sp>
    </p:spTree>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ransition spd="slow">
    <p:randomBar dir="ver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012D4D-2C76-4ACD-96E3-8BED2D8C1730}" type="datetimeFigureOut">
              <a:rPr lang="zh-CN" altLang="en-US" smtClean="0"/>
              <a:t>2018/9/11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3871D-BB60-4C97-A8B8-9C3AF316ACC1}"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6.jpeg"/><Relationship Id="rId7" Type="http://schemas.openxmlformats.org/officeDocument/2006/relationships/image" Target="../media/image9.jpeg"/><Relationship Id="rId12"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12.jpeg"/><Relationship Id="rId5" Type="http://schemas.openxmlformats.org/officeDocument/2006/relationships/image" Target="../media/image7.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2385C"/>
        </a:solidFill>
        <a:effectLst/>
      </p:bgPr>
    </p:bg>
    <p:spTree>
      <p:nvGrpSpPr>
        <p:cNvPr id="1" name=""/>
        <p:cNvGrpSpPr/>
        <p:nvPr/>
      </p:nvGrpSpPr>
      <p:grpSpPr>
        <a:xfrm>
          <a:off x="0" y="0"/>
          <a:ext cx="0" cy="0"/>
          <a:chOff x="0" y="0"/>
          <a:chExt cx="0" cy="0"/>
        </a:xfrm>
      </p:grpSpPr>
      <p:grpSp>
        <p:nvGrpSpPr>
          <p:cNvPr id="14" name="组合 13"/>
          <p:cNvGrpSpPr/>
          <p:nvPr/>
        </p:nvGrpSpPr>
        <p:grpSpPr>
          <a:xfrm>
            <a:off x="0" y="3023929"/>
            <a:ext cx="6441740" cy="3704871"/>
            <a:chOff x="-464023" y="3179928"/>
            <a:chExt cx="7001301" cy="4046065"/>
          </a:xfrm>
        </p:grpSpPr>
        <p:sp>
          <p:nvSpPr>
            <p:cNvPr id="3" name="Freeform 5"/>
            <p:cNvSpPr/>
            <p:nvPr/>
          </p:nvSpPr>
          <p:spPr bwMode="auto">
            <a:xfrm>
              <a:off x="771148" y="4516072"/>
              <a:ext cx="4561088" cy="2709921"/>
            </a:xfrm>
            <a:custGeom>
              <a:avLst/>
              <a:gdLst>
                <a:gd name="T0" fmla="*/ 757 w 757"/>
                <a:gd name="T1" fmla="*/ 322 h 432"/>
                <a:gd name="T2" fmla="*/ 380 w 757"/>
                <a:gd name="T3" fmla="*/ 432 h 432"/>
                <a:gd name="T4" fmla="*/ 0 w 757"/>
                <a:gd name="T5" fmla="*/ 322 h 432"/>
                <a:gd name="T6" fmla="*/ 77 w 757"/>
                <a:gd name="T7" fmla="*/ 0 h 432"/>
                <a:gd name="T8" fmla="*/ 678 w 757"/>
                <a:gd name="T9" fmla="*/ 0 h 432"/>
                <a:gd name="T10" fmla="*/ 757 w 757"/>
                <a:gd name="T11" fmla="*/ 322 h 432"/>
              </a:gdLst>
              <a:ahLst/>
              <a:cxnLst>
                <a:cxn ang="0">
                  <a:pos x="T0" y="T1"/>
                </a:cxn>
                <a:cxn ang="0">
                  <a:pos x="T2" y="T3"/>
                </a:cxn>
                <a:cxn ang="0">
                  <a:pos x="T4" y="T5"/>
                </a:cxn>
                <a:cxn ang="0">
                  <a:pos x="T6" y="T7"/>
                </a:cxn>
                <a:cxn ang="0">
                  <a:pos x="T8" y="T9"/>
                </a:cxn>
                <a:cxn ang="0">
                  <a:pos x="T10" y="T11"/>
                </a:cxn>
              </a:cxnLst>
              <a:rect l="0" t="0" r="r" b="b"/>
              <a:pathLst>
                <a:path w="757" h="432">
                  <a:moveTo>
                    <a:pt x="757" y="322"/>
                  </a:moveTo>
                  <a:lnTo>
                    <a:pt x="380" y="432"/>
                  </a:lnTo>
                  <a:lnTo>
                    <a:pt x="0" y="322"/>
                  </a:lnTo>
                  <a:lnTo>
                    <a:pt x="77" y="0"/>
                  </a:lnTo>
                  <a:lnTo>
                    <a:pt x="678" y="0"/>
                  </a:lnTo>
                  <a:lnTo>
                    <a:pt x="757" y="322"/>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 name="Freeform 7"/>
            <p:cNvSpPr/>
            <p:nvPr/>
          </p:nvSpPr>
          <p:spPr bwMode="auto">
            <a:xfrm>
              <a:off x="-464023" y="3179928"/>
              <a:ext cx="7001297" cy="2258268"/>
            </a:xfrm>
            <a:custGeom>
              <a:avLst/>
              <a:gdLst>
                <a:gd name="T0" fmla="*/ 1162 w 1162"/>
                <a:gd name="T1" fmla="*/ 128 h 360"/>
                <a:gd name="T2" fmla="*/ 581 w 1162"/>
                <a:gd name="T3" fmla="*/ 0 h 360"/>
                <a:gd name="T4" fmla="*/ 0 w 1162"/>
                <a:gd name="T5" fmla="*/ 128 h 360"/>
                <a:gd name="T6" fmla="*/ 0 w 1162"/>
                <a:gd name="T7" fmla="*/ 185 h 360"/>
                <a:gd name="T8" fmla="*/ 581 w 1162"/>
                <a:gd name="T9" fmla="*/ 360 h 360"/>
                <a:gd name="T10" fmla="*/ 1162 w 1162"/>
                <a:gd name="T11" fmla="*/ 185 h 360"/>
                <a:gd name="T12" fmla="*/ 1162 w 1162"/>
                <a:gd name="T13" fmla="*/ 128 h 360"/>
              </a:gdLst>
              <a:ahLst/>
              <a:cxnLst>
                <a:cxn ang="0">
                  <a:pos x="T0" y="T1"/>
                </a:cxn>
                <a:cxn ang="0">
                  <a:pos x="T2" y="T3"/>
                </a:cxn>
                <a:cxn ang="0">
                  <a:pos x="T4" y="T5"/>
                </a:cxn>
                <a:cxn ang="0">
                  <a:pos x="T6" y="T7"/>
                </a:cxn>
                <a:cxn ang="0">
                  <a:pos x="T8" y="T9"/>
                </a:cxn>
                <a:cxn ang="0">
                  <a:pos x="T10" y="T11"/>
                </a:cxn>
                <a:cxn ang="0">
                  <a:pos x="T12" y="T13"/>
                </a:cxn>
              </a:cxnLst>
              <a:rect l="0" t="0" r="r" b="b"/>
              <a:pathLst>
                <a:path w="1162" h="360">
                  <a:moveTo>
                    <a:pt x="1162" y="128"/>
                  </a:moveTo>
                  <a:lnTo>
                    <a:pt x="581" y="0"/>
                  </a:lnTo>
                  <a:lnTo>
                    <a:pt x="0" y="128"/>
                  </a:lnTo>
                  <a:lnTo>
                    <a:pt x="0" y="185"/>
                  </a:lnTo>
                  <a:lnTo>
                    <a:pt x="581" y="360"/>
                  </a:lnTo>
                  <a:lnTo>
                    <a:pt x="1162" y="185"/>
                  </a:lnTo>
                  <a:lnTo>
                    <a:pt x="1162" y="128"/>
                  </a:lnTo>
                  <a:close/>
                </a:path>
              </a:pathLst>
            </a:custGeom>
            <a:solidFill>
              <a:srgbClr val="22385C"/>
            </a:solidFill>
            <a:ln>
              <a:noFill/>
            </a:ln>
          </p:spPr>
          <p:txBody>
            <a:bodyPr vert="horz" wrap="square" lIns="91440" tIns="45720" rIns="91440" bIns="45720" numCol="1" anchor="t" anchorCtr="0" compatLnSpc="1"/>
            <a:lstStyle/>
            <a:p>
              <a:endParaRPr lang="zh-CN" altLang="en-US"/>
            </a:p>
          </p:txBody>
        </p:sp>
        <p:sp>
          <p:nvSpPr>
            <p:cNvPr id="6" name="Freeform 8"/>
            <p:cNvSpPr/>
            <p:nvPr/>
          </p:nvSpPr>
          <p:spPr bwMode="auto">
            <a:xfrm>
              <a:off x="-445945" y="3179928"/>
              <a:ext cx="6983223" cy="1919528"/>
            </a:xfrm>
            <a:custGeom>
              <a:avLst/>
              <a:gdLst>
                <a:gd name="T0" fmla="*/ 578 w 1159"/>
                <a:gd name="T1" fmla="*/ 306 h 306"/>
                <a:gd name="T2" fmla="*/ 0 w 1159"/>
                <a:gd name="T3" fmla="*/ 128 h 306"/>
                <a:gd name="T4" fmla="*/ 578 w 1159"/>
                <a:gd name="T5" fmla="*/ 0 h 306"/>
                <a:gd name="T6" fmla="*/ 1159 w 1159"/>
                <a:gd name="T7" fmla="*/ 128 h 306"/>
                <a:gd name="T8" fmla="*/ 578 w 1159"/>
                <a:gd name="T9" fmla="*/ 306 h 306"/>
              </a:gdLst>
              <a:ahLst/>
              <a:cxnLst>
                <a:cxn ang="0">
                  <a:pos x="T0" y="T1"/>
                </a:cxn>
                <a:cxn ang="0">
                  <a:pos x="T2" y="T3"/>
                </a:cxn>
                <a:cxn ang="0">
                  <a:pos x="T4" y="T5"/>
                </a:cxn>
                <a:cxn ang="0">
                  <a:pos x="T6" y="T7"/>
                </a:cxn>
                <a:cxn ang="0">
                  <a:pos x="T8" y="T9"/>
                </a:cxn>
              </a:cxnLst>
              <a:rect l="0" t="0" r="r" b="b"/>
              <a:pathLst>
                <a:path w="1159" h="306">
                  <a:moveTo>
                    <a:pt x="578" y="306"/>
                  </a:moveTo>
                  <a:lnTo>
                    <a:pt x="0" y="128"/>
                  </a:lnTo>
                  <a:lnTo>
                    <a:pt x="578" y="0"/>
                  </a:lnTo>
                  <a:lnTo>
                    <a:pt x="1159" y="128"/>
                  </a:lnTo>
                  <a:lnTo>
                    <a:pt x="578" y="306"/>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 name="Freeform 9"/>
            <p:cNvSpPr/>
            <p:nvPr/>
          </p:nvSpPr>
          <p:spPr bwMode="auto">
            <a:xfrm>
              <a:off x="2904073" y="4045597"/>
              <a:ext cx="3066835" cy="188189"/>
            </a:xfrm>
            <a:custGeom>
              <a:avLst/>
              <a:gdLst>
                <a:gd name="T0" fmla="*/ 335 w 336"/>
                <a:gd name="T1" fmla="*/ 13 h 20"/>
                <a:gd name="T2" fmla="*/ 326 w 336"/>
                <a:gd name="T3" fmla="*/ 19 h 20"/>
                <a:gd name="T4" fmla="*/ 7 w 336"/>
                <a:gd name="T5" fmla="*/ 16 h 20"/>
                <a:gd name="T6" fmla="*/ 0 w 336"/>
                <a:gd name="T7" fmla="*/ 7 h 20"/>
                <a:gd name="T8" fmla="*/ 0 w 336"/>
                <a:gd name="T9" fmla="*/ 7 h 20"/>
                <a:gd name="T10" fmla="*/ 9 w 336"/>
                <a:gd name="T11" fmla="*/ 1 h 20"/>
                <a:gd name="T12" fmla="*/ 329 w 336"/>
                <a:gd name="T13" fmla="*/ 4 h 20"/>
                <a:gd name="T14" fmla="*/ 335 w 336"/>
                <a:gd name="T15" fmla="*/ 13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6" h="20">
                  <a:moveTo>
                    <a:pt x="335" y="13"/>
                  </a:moveTo>
                  <a:cubicBezTo>
                    <a:pt x="335" y="17"/>
                    <a:pt x="331" y="20"/>
                    <a:pt x="326" y="19"/>
                  </a:cubicBezTo>
                  <a:cubicBezTo>
                    <a:pt x="7" y="16"/>
                    <a:pt x="7" y="16"/>
                    <a:pt x="7" y="16"/>
                  </a:cubicBezTo>
                  <a:cubicBezTo>
                    <a:pt x="3" y="15"/>
                    <a:pt x="0" y="11"/>
                    <a:pt x="0" y="7"/>
                  </a:cubicBezTo>
                  <a:cubicBezTo>
                    <a:pt x="0" y="7"/>
                    <a:pt x="0" y="7"/>
                    <a:pt x="0" y="7"/>
                  </a:cubicBezTo>
                  <a:cubicBezTo>
                    <a:pt x="1" y="3"/>
                    <a:pt x="5" y="0"/>
                    <a:pt x="9" y="1"/>
                  </a:cubicBezTo>
                  <a:cubicBezTo>
                    <a:pt x="329" y="4"/>
                    <a:pt x="329" y="4"/>
                    <a:pt x="329" y="4"/>
                  </a:cubicBezTo>
                  <a:cubicBezTo>
                    <a:pt x="333" y="5"/>
                    <a:pt x="336" y="9"/>
                    <a:pt x="335" y="13"/>
                  </a:cubicBezTo>
                  <a:close/>
                </a:path>
              </a:pathLst>
            </a:custGeom>
            <a:solidFill>
              <a:srgbClr val="22385C"/>
            </a:solidFill>
            <a:ln>
              <a:noFill/>
            </a:ln>
          </p:spPr>
          <p:txBody>
            <a:bodyPr vert="horz" wrap="square" lIns="91440" tIns="45720" rIns="91440" bIns="45720" numCol="1" anchor="t" anchorCtr="0" compatLnSpc="1"/>
            <a:lstStyle/>
            <a:p>
              <a:endParaRPr lang="zh-CN" altLang="en-US"/>
            </a:p>
          </p:txBody>
        </p:sp>
        <p:sp>
          <p:nvSpPr>
            <p:cNvPr id="8" name="Freeform 10"/>
            <p:cNvSpPr/>
            <p:nvPr/>
          </p:nvSpPr>
          <p:spPr bwMode="auto">
            <a:xfrm>
              <a:off x="5858445" y="4078486"/>
              <a:ext cx="144605" cy="1060133"/>
            </a:xfrm>
            <a:custGeom>
              <a:avLst/>
              <a:gdLst>
                <a:gd name="T0" fmla="*/ 16 w 16"/>
                <a:gd name="T1" fmla="*/ 104 h 112"/>
                <a:gd name="T2" fmla="*/ 8 w 16"/>
                <a:gd name="T3" fmla="*/ 112 h 112"/>
                <a:gd name="T4" fmla="*/ 8 w 16"/>
                <a:gd name="T5" fmla="*/ 112 h 112"/>
                <a:gd name="T6" fmla="*/ 0 w 16"/>
                <a:gd name="T7" fmla="*/ 104 h 112"/>
                <a:gd name="T8" fmla="*/ 0 w 16"/>
                <a:gd name="T9" fmla="*/ 8 h 112"/>
                <a:gd name="T10" fmla="*/ 8 w 16"/>
                <a:gd name="T11" fmla="*/ 0 h 112"/>
                <a:gd name="T12" fmla="*/ 8 w 16"/>
                <a:gd name="T13" fmla="*/ 0 h 112"/>
                <a:gd name="T14" fmla="*/ 16 w 16"/>
                <a:gd name="T15" fmla="*/ 8 h 112"/>
                <a:gd name="T16" fmla="*/ 16 w 16"/>
                <a:gd name="T17"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12">
                  <a:moveTo>
                    <a:pt x="16" y="104"/>
                  </a:moveTo>
                  <a:cubicBezTo>
                    <a:pt x="16" y="109"/>
                    <a:pt x="13" y="112"/>
                    <a:pt x="8" y="112"/>
                  </a:cubicBezTo>
                  <a:cubicBezTo>
                    <a:pt x="8" y="112"/>
                    <a:pt x="8" y="112"/>
                    <a:pt x="8" y="112"/>
                  </a:cubicBezTo>
                  <a:cubicBezTo>
                    <a:pt x="3" y="112"/>
                    <a:pt x="0" y="109"/>
                    <a:pt x="0" y="104"/>
                  </a:cubicBezTo>
                  <a:cubicBezTo>
                    <a:pt x="0" y="8"/>
                    <a:pt x="0" y="8"/>
                    <a:pt x="0" y="8"/>
                  </a:cubicBezTo>
                  <a:cubicBezTo>
                    <a:pt x="0" y="3"/>
                    <a:pt x="3" y="0"/>
                    <a:pt x="8" y="0"/>
                  </a:cubicBezTo>
                  <a:cubicBezTo>
                    <a:pt x="8" y="0"/>
                    <a:pt x="8" y="0"/>
                    <a:pt x="8" y="0"/>
                  </a:cubicBezTo>
                  <a:cubicBezTo>
                    <a:pt x="13" y="0"/>
                    <a:pt x="16" y="3"/>
                    <a:pt x="16" y="8"/>
                  </a:cubicBezTo>
                  <a:lnTo>
                    <a:pt x="16" y="10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9" name="Oval 11"/>
            <p:cNvSpPr>
              <a:spLocks noChangeArrowheads="1"/>
            </p:cNvSpPr>
            <p:nvPr/>
          </p:nvSpPr>
          <p:spPr bwMode="auto">
            <a:xfrm>
              <a:off x="5687721" y="4986542"/>
              <a:ext cx="482017" cy="501837"/>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0" name="Freeform 12"/>
            <p:cNvSpPr/>
            <p:nvPr/>
          </p:nvSpPr>
          <p:spPr bwMode="auto">
            <a:xfrm>
              <a:off x="5615419" y="5657752"/>
              <a:ext cx="626622" cy="1179318"/>
            </a:xfrm>
            <a:custGeom>
              <a:avLst/>
              <a:gdLst>
                <a:gd name="T0" fmla="*/ 69 w 69"/>
                <a:gd name="T1" fmla="*/ 114 h 124"/>
                <a:gd name="T2" fmla="*/ 59 w 69"/>
                <a:gd name="T3" fmla="*/ 124 h 124"/>
                <a:gd name="T4" fmla="*/ 10 w 69"/>
                <a:gd name="T5" fmla="*/ 124 h 124"/>
                <a:gd name="T6" fmla="*/ 0 w 69"/>
                <a:gd name="T7" fmla="*/ 114 h 124"/>
                <a:gd name="T8" fmla="*/ 10 w 69"/>
                <a:gd name="T9" fmla="*/ 10 h 124"/>
                <a:gd name="T10" fmla="*/ 20 w 69"/>
                <a:gd name="T11" fmla="*/ 0 h 124"/>
                <a:gd name="T12" fmla="*/ 49 w 69"/>
                <a:gd name="T13" fmla="*/ 0 h 124"/>
                <a:gd name="T14" fmla="*/ 59 w 69"/>
                <a:gd name="T15" fmla="*/ 10 h 124"/>
                <a:gd name="T16" fmla="*/ 69 w 69"/>
                <a:gd name="T17" fmla="*/ 11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24">
                  <a:moveTo>
                    <a:pt x="69" y="114"/>
                  </a:moveTo>
                  <a:cubicBezTo>
                    <a:pt x="69" y="119"/>
                    <a:pt x="64" y="124"/>
                    <a:pt x="59" y="124"/>
                  </a:cubicBezTo>
                  <a:cubicBezTo>
                    <a:pt x="10" y="124"/>
                    <a:pt x="10" y="124"/>
                    <a:pt x="10" y="124"/>
                  </a:cubicBezTo>
                  <a:cubicBezTo>
                    <a:pt x="4" y="124"/>
                    <a:pt x="0" y="119"/>
                    <a:pt x="0" y="114"/>
                  </a:cubicBezTo>
                  <a:cubicBezTo>
                    <a:pt x="10" y="10"/>
                    <a:pt x="10" y="10"/>
                    <a:pt x="10" y="10"/>
                  </a:cubicBezTo>
                  <a:cubicBezTo>
                    <a:pt x="10" y="5"/>
                    <a:pt x="14" y="0"/>
                    <a:pt x="20" y="0"/>
                  </a:cubicBezTo>
                  <a:cubicBezTo>
                    <a:pt x="49" y="0"/>
                    <a:pt x="49" y="0"/>
                    <a:pt x="49" y="0"/>
                  </a:cubicBezTo>
                  <a:cubicBezTo>
                    <a:pt x="55" y="0"/>
                    <a:pt x="59" y="5"/>
                    <a:pt x="59" y="10"/>
                  </a:cubicBezTo>
                  <a:lnTo>
                    <a:pt x="69" y="11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1" name="Freeform 13"/>
            <p:cNvSpPr/>
            <p:nvPr/>
          </p:nvSpPr>
          <p:spPr bwMode="auto">
            <a:xfrm>
              <a:off x="5693744" y="5356649"/>
              <a:ext cx="439842" cy="338740"/>
            </a:xfrm>
            <a:custGeom>
              <a:avLst/>
              <a:gdLst>
                <a:gd name="T0" fmla="*/ 48 w 48"/>
                <a:gd name="T1" fmla="*/ 26 h 36"/>
                <a:gd name="T2" fmla="*/ 38 w 48"/>
                <a:gd name="T3" fmla="*/ 36 h 36"/>
                <a:gd name="T4" fmla="*/ 10 w 48"/>
                <a:gd name="T5" fmla="*/ 36 h 36"/>
                <a:gd name="T6" fmla="*/ 0 w 48"/>
                <a:gd name="T7" fmla="*/ 26 h 36"/>
                <a:gd name="T8" fmla="*/ 0 w 48"/>
                <a:gd name="T9" fmla="*/ 10 h 36"/>
                <a:gd name="T10" fmla="*/ 10 w 48"/>
                <a:gd name="T11" fmla="*/ 0 h 36"/>
                <a:gd name="T12" fmla="*/ 38 w 48"/>
                <a:gd name="T13" fmla="*/ 0 h 36"/>
                <a:gd name="T14" fmla="*/ 48 w 48"/>
                <a:gd name="T15" fmla="*/ 10 h 36"/>
                <a:gd name="T16" fmla="*/ 48 w 48"/>
                <a:gd name="T17"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6">
                  <a:moveTo>
                    <a:pt x="48" y="26"/>
                  </a:moveTo>
                  <a:cubicBezTo>
                    <a:pt x="48" y="32"/>
                    <a:pt x="44" y="36"/>
                    <a:pt x="38" y="36"/>
                  </a:cubicBezTo>
                  <a:cubicBezTo>
                    <a:pt x="10" y="36"/>
                    <a:pt x="10" y="36"/>
                    <a:pt x="10" y="36"/>
                  </a:cubicBezTo>
                  <a:cubicBezTo>
                    <a:pt x="4" y="36"/>
                    <a:pt x="0" y="32"/>
                    <a:pt x="0" y="26"/>
                  </a:cubicBezTo>
                  <a:cubicBezTo>
                    <a:pt x="0" y="10"/>
                    <a:pt x="0" y="10"/>
                    <a:pt x="0" y="10"/>
                  </a:cubicBezTo>
                  <a:cubicBezTo>
                    <a:pt x="0" y="4"/>
                    <a:pt x="4" y="0"/>
                    <a:pt x="10" y="0"/>
                  </a:cubicBezTo>
                  <a:cubicBezTo>
                    <a:pt x="38" y="0"/>
                    <a:pt x="38" y="0"/>
                    <a:pt x="38" y="0"/>
                  </a:cubicBezTo>
                  <a:cubicBezTo>
                    <a:pt x="44" y="0"/>
                    <a:pt x="48" y="4"/>
                    <a:pt x="48" y="10"/>
                  </a:cubicBezTo>
                  <a:lnTo>
                    <a:pt x="48" y="26"/>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2" name="Oval 14"/>
            <p:cNvSpPr>
              <a:spLocks noChangeArrowheads="1"/>
            </p:cNvSpPr>
            <p:nvPr/>
          </p:nvSpPr>
          <p:spPr bwMode="auto">
            <a:xfrm>
              <a:off x="2596785" y="3945230"/>
              <a:ext cx="891731" cy="332469"/>
            </a:xfrm>
            <a:prstGeom prst="ellipse">
              <a:avLst/>
            </a:prstGeom>
            <a:solidFill>
              <a:srgbClr val="22385C"/>
            </a:solidFill>
            <a:ln>
              <a:noFill/>
            </a:ln>
          </p:spPr>
          <p:txBody>
            <a:bodyPr vert="horz" wrap="square" lIns="91440" tIns="45720" rIns="91440" bIns="45720" numCol="1" anchor="t" anchorCtr="0" compatLnSpc="1"/>
            <a:lstStyle/>
            <a:p>
              <a:endParaRPr lang="zh-CN" altLang="en-US"/>
            </a:p>
          </p:txBody>
        </p:sp>
      </p:grpSp>
      <p:sp>
        <p:nvSpPr>
          <p:cNvPr id="16" name="文本框 15"/>
          <p:cNvSpPr txBox="1"/>
          <p:nvPr/>
        </p:nvSpPr>
        <p:spPr>
          <a:xfrm>
            <a:off x="5486399" y="1738247"/>
            <a:ext cx="6182435" cy="646331"/>
          </a:xfrm>
          <a:prstGeom prst="rect">
            <a:avLst/>
          </a:prstGeom>
          <a:noFill/>
        </p:spPr>
        <p:txBody>
          <a:bodyPr wrap="square" rtlCol="0">
            <a:spAutoFit/>
          </a:bodyPr>
          <a:lstStyle/>
          <a:p>
            <a:pPr algn="dist"/>
            <a:r>
              <a:rPr lang="zh-CN" altLang="en-US" sz="3600" dirty="0">
                <a:solidFill>
                  <a:schemeClr val="bg1"/>
                </a:solidFill>
                <a:latin typeface="方正兰亭粗黑简体" panose="02000000000000000000" pitchFamily="2" charset="-122"/>
                <a:ea typeface="方正兰亭粗黑简体" panose="02000000000000000000" pitchFamily="2" charset="-122"/>
              </a:rPr>
              <a:t>大学国家奖学金答辩</a:t>
            </a:r>
            <a:r>
              <a:rPr lang="en-US" altLang="zh-CN" sz="3600" dirty="0" err="1">
                <a:solidFill>
                  <a:schemeClr val="bg1"/>
                </a:solidFill>
                <a:latin typeface="方正兰亭粗黑简体" panose="02000000000000000000" pitchFamily="2" charset="-122"/>
                <a:ea typeface="方正兰亭粗黑简体" panose="02000000000000000000" pitchFamily="2" charset="-122"/>
              </a:rPr>
              <a:t>ppt</a:t>
            </a:r>
            <a:r>
              <a:rPr lang="zh-CN" altLang="en-US" sz="3600" dirty="0">
                <a:solidFill>
                  <a:schemeClr val="bg1"/>
                </a:solidFill>
                <a:latin typeface="方正兰亭粗黑简体" panose="02000000000000000000" pitchFamily="2" charset="-122"/>
                <a:ea typeface="方正兰亭粗黑简体" panose="02000000000000000000" pitchFamily="2" charset="-122"/>
              </a:rPr>
              <a:t>模板</a:t>
            </a:r>
            <a:endParaRPr lang="zh-CN" altLang="en-US" sz="3600" dirty="0">
              <a:solidFill>
                <a:schemeClr val="bg1"/>
              </a:solidFill>
              <a:latin typeface="造字工房悦黑体验版纤细体" pitchFamily="50" charset="-122"/>
              <a:ea typeface="造字工房悦黑体验版纤细体" pitchFamily="50" charset="-122"/>
            </a:endParaRPr>
          </a:p>
        </p:txBody>
      </p:sp>
      <p:sp>
        <p:nvSpPr>
          <p:cNvPr id="17" name="文本框 16"/>
          <p:cNvSpPr txBox="1"/>
          <p:nvPr/>
        </p:nvSpPr>
        <p:spPr>
          <a:xfrm>
            <a:off x="5566261" y="2606970"/>
            <a:ext cx="6034335" cy="338554"/>
          </a:xfrm>
          <a:prstGeom prst="rect">
            <a:avLst/>
          </a:prstGeom>
          <a:noFill/>
        </p:spPr>
        <p:txBody>
          <a:bodyPr wrap="square" rtlCol="0">
            <a:spAutoFit/>
          </a:bodyPr>
          <a:lstStyle/>
          <a:p>
            <a:pPr algn="dist"/>
            <a:r>
              <a:rPr lang="en-US" altLang="zh-CN" sz="1600" dirty="0" smtClean="0">
                <a:solidFill>
                  <a:schemeClr val="bg1"/>
                </a:solidFill>
                <a:latin typeface="造字工房悦黑体验版纤细体" pitchFamily="50" charset="-122"/>
                <a:ea typeface="造字工房悦黑体验版纤细体" pitchFamily="50" charset="-122"/>
              </a:rPr>
              <a:t>YOU CAN ADD YOUR TITLE HERE</a:t>
            </a:r>
            <a:endParaRPr lang="zh-CN" altLang="en-US" sz="1600" dirty="0">
              <a:solidFill>
                <a:schemeClr val="bg1"/>
              </a:solidFill>
              <a:latin typeface="造字工房悦黑体验版纤细体" pitchFamily="50" charset="-122"/>
              <a:ea typeface="造字工房悦黑体验版纤细体" pitchFamily="50" charset="-122"/>
            </a:endParaRPr>
          </a:p>
        </p:txBody>
      </p:sp>
      <p:sp>
        <p:nvSpPr>
          <p:cNvPr id="18" name="文本框 17"/>
          <p:cNvSpPr txBox="1"/>
          <p:nvPr/>
        </p:nvSpPr>
        <p:spPr>
          <a:xfrm>
            <a:off x="9373652" y="3037577"/>
            <a:ext cx="2254241" cy="396240"/>
          </a:xfrm>
          <a:prstGeom prst="rect">
            <a:avLst/>
          </a:prstGeom>
          <a:noFill/>
        </p:spPr>
        <p:txBody>
          <a:bodyPr wrap="square" rtlCol="0">
            <a:spAutoFit/>
          </a:bodyPr>
          <a:lstStyle/>
          <a:p>
            <a:pPr algn="r"/>
            <a:r>
              <a:rPr lang="zh-CN" altLang="en-US" sz="2000" dirty="0" smtClean="0">
                <a:solidFill>
                  <a:schemeClr val="bg1"/>
                </a:solidFill>
                <a:latin typeface="造字工房悦黑体验版纤细体" pitchFamily="50" charset="-122"/>
                <a:ea typeface="造字工房悦黑体验版纤细体" pitchFamily="50" charset="-122"/>
              </a:rPr>
              <a:t>答辩人：</a:t>
            </a:r>
            <a:r>
              <a:rPr lang="en-US" altLang="zh-CN" sz="2000" dirty="0" smtClean="0">
                <a:solidFill>
                  <a:schemeClr val="bg1"/>
                </a:solidFill>
                <a:latin typeface="造字工房悦黑体验版纤细体" pitchFamily="50" charset="-122"/>
                <a:ea typeface="造字工房悦黑体验版纤细体" pitchFamily="50" charset="-122"/>
              </a:rPr>
              <a:t>xxxxxx</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2385C"/>
        </a:solidFill>
        <a:effectLst/>
      </p:bgPr>
    </p:bg>
    <p:spTree>
      <p:nvGrpSpPr>
        <p:cNvPr id="1" name=""/>
        <p:cNvGrpSpPr/>
        <p:nvPr/>
      </p:nvGrpSpPr>
      <p:grpSpPr>
        <a:xfrm>
          <a:off x="0" y="0"/>
          <a:ext cx="0" cy="0"/>
          <a:chOff x="0" y="0"/>
          <a:chExt cx="0" cy="0"/>
        </a:xfrm>
      </p:grpSpPr>
      <p:sp>
        <p:nvSpPr>
          <p:cNvPr id="18" name="矩形 17"/>
          <p:cNvSpPr/>
          <p:nvPr/>
        </p:nvSpPr>
        <p:spPr>
          <a:xfrm>
            <a:off x="343384" y="1852263"/>
            <a:ext cx="2646878" cy="584775"/>
          </a:xfrm>
          <a:prstGeom prst="rect">
            <a:avLst/>
          </a:prstGeom>
        </p:spPr>
        <p:txBody>
          <a:bodyPr wrap="none">
            <a:spAutoFit/>
          </a:bodyPr>
          <a:lstStyle/>
          <a:p>
            <a:r>
              <a:rPr lang="en-US" altLang="zh-CN" sz="3200" dirty="0" smtClean="0">
                <a:solidFill>
                  <a:schemeClr val="bg1"/>
                </a:solidFill>
                <a:latin typeface="华文细黑" panose="02010600040101010101" pitchFamily="2" charset="-122"/>
                <a:ea typeface="华文细黑" panose="02010600040101010101" pitchFamily="2" charset="-122"/>
              </a:rPr>
              <a:t>【</a:t>
            </a:r>
            <a:r>
              <a:rPr lang="zh-CN" altLang="en-US" sz="3200" dirty="0" smtClean="0">
                <a:solidFill>
                  <a:schemeClr val="bg1"/>
                </a:solidFill>
                <a:latin typeface="华文细黑" panose="02010600040101010101" pitchFamily="2" charset="-122"/>
                <a:ea typeface="华文细黑" panose="02010600040101010101" pitchFamily="2" charset="-122"/>
              </a:rPr>
              <a:t>设计说明</a:t>
            </a:r>
            <a:r>
              <a:rPr lang="en-US" altLang="zh-CN" sz="3200" dirty="0" smtClean="0">
                <a:solidFill>
                  <a:schemeClr val="bg1"/>
                </a:solidFill>
                <a:latin typeface="华文细黑" panose="02010600040101010101" pitchFamily="2" charset="-122"/>
                <a:ea typeface="华文细黑" panose="02010600040101010101" pitchFamily="2" charset="-122"/>
              </a:rPr>
              <a:t>】</a:t>
            </a:r>
            <a:endParaRPr lang="zh-CN" altLang="en-US" sz="3200" dirty="0">
              <a:solidFill>
                <a:schemeClr val="bg1"/>
              </a:solidFill>
              <a:latin typeface="华文细黑" panose="02010600040101010101" pitchFamily="2" charset="-122"/>
              <a:ea typeface="华文细黑" panose="02010600040101010101" pitchFamily="2" charset="-122"/>
            </a:endParaRPr>
          </a:p>
        </p:txBody>
      </p:sp>
      <p:sp>
        <p:nvSpPr>
          <p:cNvPr id="19" name="文本框 18"/>
          <p:cNvSpPr txBox="1"/>
          <p:nvPr/>
        </p:nvSpPr>
        <p:spPr>
          <a:xfrm>
            <a:off x="573203" y="2878385"/>
            <a:ext cx="6305268" cy="369332"/>
          </a:xfrm>
          <a:prstGeom prst="rect">
            <a:avLst/>
          </a:prstGeom>
          <a:noFill/>
        </p:spPr>
        <p:txBody>
          <a:bodyPr wrap="square" rtlCol="0">
            <a:spAutoFit/>
          </a:bodyPr>
          <a:lstStyle/>
          <a:p>
            <a:r>
              <a:rPr lang="zh-CN" altLang="en-US" dirty="0" smtClean="0">
                <a:solidFill>
                  <a:schemeClr val="bg1"/>
                </a:solidFill>
                <a:latin typeface="华文细黑" panose="02010600040101010101" pitchFamily="2" charset="-122"/>
                <a:ea typeface="华文细黑" panose="02010600040101010101" pitchFamily="2" charset="-122"/>
              </a:rPr>
              <a:t>感谢您购买本产品，本</a:t>
            </a:r>
            <a:r>
              <a:rPr lang="zh-CN" altLang="en-US" dirty="0">
                <a:solidFill>
                  <a:schemeClr val="bg1"/>
                </a:solidFill>
                <a:latin typeface="华文细黑" panose="02010600040101010101" pitchFamily="2" charset="-122"/>
                <a:ea typeface="华文细黑" panose="02010600040101010101" pitchFamily="2" charset="-122"/>
              </a:rPr>
              <a:t>页将对该模版的设计进行补充</a:t>
            </a:r>
            <a:r>
              <a:rPr lang="zh-CN" altLang="en-US" dirty="0" smtClean="0">
                <a:solidFill>
                  <a:schemeClr val="bg1"/>
                </a:solidFill>
                <a:latin typeface="华文细黑" panose="02010600040101010101" pitchFamily="2" charset="-122"/>
                <a:ea typeface="华文细黑" panose="02010600040101010101" pitchFamily="2" charset="-122"/>
              </a:rPr>
              <a:t>说明：</a:t>
            </a:r>
            <a:endParaRPr lang="zh-CN" altLang="en-US" dirty="0">
              <a:solidFill>
                <a:schemeClr val="bg1"/>
              </a:solidFill>
              <a:latin typeface="华文细黑" panose="02010600040101010101" pitchFamily="2" charset="-122"/>
              <a:ea typeface="华文细黑" panose="02010600040101010101" pitchFamily="2" charset="-122"/>
            </a:endParaRPr>
          </a:p>
        </p:txBody>
      </p:sp>
      <p:sp>
        <p:nvSpPr>
          <p:cNvPr id="20" name="文本框 19"/>
          <p:cNvSpPr txBox="1"/>
          <p:nvPr/>
        </p:nvSpPr>
        <p:spPr>
          <a:xfrm>
            <a:off x="573203" y="3639103"/>
            <a:ext cx="10522427" cy="646331"/>
          </a:xfrm>
          <a:prstGeom prst="rect">
            <a:avLst/>
          </a:prstGeom>
          <a:noFill/>
        </p:spPr>
        <p:txBody>
          <a:bodyPr wrap="square" rtlCol="0">
            <a:spAutoFit/>
          </a:bodyPr>
          <a:lstStyle/>
          <a:p>
            <a:r>
              <a:rPr lang="zh-CN" altLang="en-US" dirty="0" smtClean="0">
                <a:solidFill>
                  <a:schemeClr val="bg1"/>
                </a:solidFill>
                <a:latin typeface="华文细黑" panose="02010600040101010101" pitchFamily="2" charset="-122"/>
                <a:ea typeface="华文细黑" panose="02010600040101010101" pitchFamily="2" charset="-122"/>
              </a:rPr>
              <a:t>模版标题字体：</a:t>
            </a:r>
            <a:r>
              <a:rPr lang="en-US" altLang="zh-CN" dirty="0" smtClean="0">
                <a:solidFill>
                  <a:schemeClr val="bg1"/>
                </a:solidFill>
                <a:latin typeface="华文细黑" panose="02010600040101010101" pitchFamily="2" charset="-122"/>
                <a:ea typeface="华文细黑" panose="02010600040101010101" pitchFamily="2" charset="-122"/>
              </a:rPr>
              <a:t>IMPACT</a:t>
            </a:r>
            <a:r>
              <a:rPr lang="zh-CN" altLang="en-US" dirty="0" smtClean="0">
                <a:solidFill>
                  <a:schemeClr val="bg1"/>
                </a:solidFill>
                <a:latin typeface="华文细黑" panose="02010600040101010101" pitchFamily="2" charset="-122"/>
                <a:ea typeface="华文细黑" panose="02010600040101010101" pitchFamily="2" charset="-122"/>
              </a:rPr>
              <a:t>、方正兰亭粗黑简体、</a:t>
            </a:r>
            <a:r>
              <a:rPr lang="zh-CN" altLang="en-US" dirty="0" smtClean="0">
                <a:solidFill>
                  <a:schemeClr val="bg1"/>
                </a:solidFill>
                <a:latin typeface="造字工房悦黑体验版纤细体" pitchFamily="50" charset="-122"/>
                <a:ea typeface="造字工房悦黑体验版纤细体" pitchFamily="50" charset="-122"/>
              </a:rPr>
              <a:t>造字工坊悦黑纤细体</a:t>
            </a:r>
            <a:endParaRPr lang="en-US" altLang="zh-CN" dirty="0">
              <a:solidFill>
                <a:schemeClr val="bg1"/>
              </a:solidFill>
              <a:latin typeface="微软雅黑" pitchFamily="34" charset="-122"/>
              <a:ea typeface="微软雅黑" pitchFamily="34" charset="-122"/>
            </a:endParaRPr>
          </a:p>
          <a:p>
            <a:r>
              <a:rPr lang="zh-CN" altLang="en-US" dirty="0" smtClean="0">
                <a:solidFill>
                  <a:schemeClr val="bg1"/>
                </a:solidFill>
                <a:latin typeface="华文细黑" panose="02010600040101010101" pitchFamily="2" charset="-122"/>
                <a:ea typeface="华文细黑" panose="02010600040101010101" pitchFamily="2" charset="-122"/>
              </a:rPr>
              <a:t>正文</a:t>
            </a:r>
            <a:r>
              <a:rPr lang="zh-CN" altLang="en-US" dirty="0">
                <a:solidFill>
                  <a:schemeClr val="bg1"/>
                </a:solidFill>
                <a:latin typeface="华文细黑" panose="02010600040101010101" pitchFamily="2" charset="-122"/>
                <a:ea typeface="华文细黑" panose="02010600040101010101" pitchFamily="2" charset="-122"/>
              </a:rPr>
              <a:t>字体：华文</a:t>
            </a:r>
            <a:r>
              <a:rPr lang="zh-CN" altLang="en-US" dirty="0" smtClean="0">
                <a:solidFill>
                  <a:schemeClr val="bg1"/>
                </a:solidFill>
                <a:latin typeface="华文细黑" panose="02010600040101010101" pitchFamily="2" charset="-122"/>
                <a:ea typeface="华文细黑" panose="02010600040101010101" pitchFamily="2" charset="-122"/>
              </a:rPr>
              <a:t>细黑，字体下载后直接安装即可</a:t>
            </a:r>
            <a:endParaRPr lang="zh-CN" altLang="en-US" dirty="0">
              <a:solidFill>
                <a:schemeClr val="bg1"/>
              </a:solidFill>
              <a:latin typeface="华文细黑" panose="02010600040101010101" pitchFamily="2" charset="-122"/>
              <a:ea typeface="华文细黑" panose="02010600040101010101" pitchFamily="2" charset="-122"/>
            </a:endParaRPr>
          </a:p>
        </p:txBody>
      </p:sp>
      <p:sp>
        <p:nvSpPr>
          <p:cNvPr id="21" name="文本框 20"/>
          <p:cNvSpPr txBox="1"/>
          <p:nvPr/>
        </p:nvSpPr>
        <p:spPr>
          <a:xfrm>
            <a:off x="586851" y="4603344"/>
            <a:ext cx="7369793" cy="384810"/>
          </a:xfrm>
          <a:prstGeom prst="rect">
            <a:avLst/>
          </a:prstGeom>
          <a:noFill/>
        </p:spPr>
        <p:txBody>
          <a:bodyPr wrap="square" rtlCol="0">
            <a:spAutoFit/>
          </a:bodyPr>
          <a:lstStyle/>
          <a:p>
            <a:r>
              <a:rPr lang="zh-CN" altLang="en-US" dirty="0" smtClean="0">
                <a:solidFill>
                  <a:schemeClr val="bg1"/>
                </a:solidFill>
                <a:latin typeface="华文细黑" panose="02010600040101010101" pitchFamily="2" charset="-122"/>
                <a:ea typeface="华文细黑" panose="02010600040101010101" pitchFamily="2" charset="-122"/>
              </a:rPr>
              <a:t>感谢您的支持，</a:t>
            </a:r>
            <a:r>
              <a:rPr lang="zh-CN" altLang="en-US" dirty="0">
                <a:solidFill>
                  <a:schemeClr val="bg1"/>
                </a:solidFill>
                <a:latin typeface="华文细黑" panose="02010600040101010101" pitchFamily="2" charset="-122"/>
                <a:ea typeface="华文细黑" panose="02010600040101010101" pitchFamily="2" charset="-122"/>
              </a:rPr>
              <a:t>祝</a:t>
            </a:r>
            <a:r>
              <a:rPr lang="zh-CN" altLang="en-US" dirty="0" smtClean="0">
                <a:solidFill>
                  <a:schemeClr val="bg1"/>
                </a:solidFill>
                <a:latin typeface="华文细黑" panose="02010600040101010101" pitchFamily="2" charset="-122"/>
                <a:ea typeface="华文细黑" panose="02010600040101010101" pitchFamily="2" charset="-122"/>
              </a:rPr>
              <a:t>您新年快乐，万事如意！</a:t>
            </a:r>
            <a:endParaRPr lang="zh-CN" altLang="en-US" dirty="0">
              <a:solidFill>
                <a:schemeClr val="bg1"/>
              </a:solidFill>
              <a:latin typeface="华文细黑" panose="02010600040101010101" pitchFamily="2" charset="-122"/>
              <a:ea typeface="华文细黑" panose="02010600040101010101" pitchFamily="2" charset="-122"/>
            </a:endParaRPr>
          </a:p>
        </p:txBody>
      </p:sp>
    </p:spTree>
  </p:cSld>
  <p:clrMapOvr>
    <a:masterClrMapping/>
  </p:clrMapOvr>
  <p:transition spd="slow">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914665" y="2917622"/>
            <a:ext cx="2374441" cy="1323439"/>
            <a:chOff x="0" y="3010281"/>
            <a:chExt cx="6441740" cy="3704871"/>
          </a:xfrm>
        </p:grpSpPr>
        <p:sp>
          <p:nvSpPr>
            <p:cNvPr id="5" name="Freeform 5"/>
            <p:cNvSpPr/>
            <p:nvPr/>
          </p:nvSpPr>
          <p:spPr bwMode="auto">
            <a:xfrm>
              <a:off x="1136453" y="4233751"/>
              <a:ext cx="4196555" cy="2481401"/>
            </a:xfrm>
            <a:custGeom>
              <a:avLst/>
              <a:gdLst>
                <a:gd name="T0" fmla="*/ 757 w 757"/>
                <a:gd name="T1" fmla="*/ 322 h 432"/>
                <a:gd name="T2" fmla="*/ 380 w 757"/>
                <a:gd name="T3" fmla="*/ 432 h 432"/>
                <a:gd name="T4" fmla="*/ 0 w 757"/>
                <a:gd name="T5" fmla="*/ 322 h 432"/>
                <a:gd name="T6" fmla="*/ 77 w 757"/>
                <a:gd name="T7" fmla="*/ 0 h 432"/>
                <a:gd name="T8" fmla="*/ 678 w 757"/>
                <a:gd name="T9" fmla="*/ 0 h 432"/>
                <a:gd name="T10" fmla="*/ 757 w 757"/>
                <a:gd name="T11" fmla="*/ 322 h 432"/>
              </a:gdLst>
              <a:ahLst/>
              <a:cxnLst>
                <a:cxn ang="0">
                  <a:pos x="T0" y="T1"/>
                </a:cxn>
                <a:cxn ang="0">
                  <a:pos x="T2" y="T3"/>
                </a:cxn>
                <a:cxn ang="0">
                  <a:pos x="T4" y="T5"/>
                </a:cxn>
                <a:cxn ang="0">
                  <a:pos x="T6" y="T7"/>
                </a:cxn>
                <a:cxn ang="0">
                  <a:pos x="T8" y="T9"/>
                </a:cxn>
                <a:cxn ang="0">
                  <a:pos x="T10" y="T11"/>
                </a:cxn>
              </a:cxnLst>
              <a:rect l="0" t="0" r="r" b="b"/>
              <a:pathLst>
                <a:path w="757" h="432">
                  <a:moveTo>
                    <a:pt x="757" y="322"/>
                  </a:moveTo>
                  <a:lnTo>
                    <a:pt x="380" y="432"/>
                  </a:lnTo>
                  <a:lnTo>
                    <a:pt x="0" y="322"/>
                  </a:lnTo>
                  <a:lnTo>
                    <a:pt x="77" y="0"/>
                  </a:lnTo>
                  <a:lnTo>
                    <a:pt x="678" y="0"/>
                  </a:lnTo>
                  <a:lnTo>
                    <a:pt x="757" y="322"/>
                  </a:lnTo>
                  <a:close/>
                </a:path>
              </a:pathLst>
            </a:custGeom>
            <a:solidFill>
              <a:srgbClr val="22385C"/>
            </a:solidFill>
            <a:ln>
              <a:noFill/>
            </a:ln>
          </p:spPr>
          <p:txBody>
            <a:bodyPr vert="horz" wrap="square" lIns="91440" tIns="45720" rIns="91440" bIns="45720" numCol="1" anchor="t" anchorCtr="0" compatLnSpc="1"/>
            <a:lstStyle/>
            <a:p>
              <a:endParaRPr lang="zh-CN" altLang="en-US"/>
            </a:p>
          </p:txBody>
        </p:sp>
        <p:sp>
          <p:nvSpPr>
            <p:cNvPr id="6" name="Freeform 7"/>
            <p:cNvSpPr/>
            <p:nvPr/>
          </p:nvSpPr>
          <p:spPr bwMode="auto">
            <a:xfrm>
              <a:off x="0" y="3010281"/>
              <a:ext cx="6441736" cy="2067834"/>
            </a:xfrm>
            <a:custGeom>
              <a:avLst/>
              <a:gdLst>
                <a:gd name="T0" fmla="*/ 1162 w 1162"/>
                <a:gd name="T1" fmla="*/ 128 h 360"/>
                <a:gd name="T2" fmla="*/ 581 w 1162"/>
                <a:gd name="T3" fmla="*/ 0 h 360"/>
                <a:gd name="T4" fmla="*/ 0 w 1162"/>
                <a:gd name="T5" fmla="*/ 128 h 360"/>
                <a:gd name="T6" fmla="*/ 0 w 1162"/>
                <a:gd name="T7" fmla="*/ 185 h 360"/>
                <a:gd name="T8" fmla="*/ 581 w 1162"/>
                <a:gd name="T9" fmla="*/ 360 h 360"/>
                <a:gd name="T10" fmla="*/ 1162 w 1162"/>
                <a:gd name="T11" fmla="*/ 185 h 360"/>
                <a:gd name="T12" fmla="*/ 1162 w 1162"/>
                <a:gd name="T13" fmla="*/ 128 h 360"/>
              </a:gdLst>
              <a:ahLst/>
              <a:cxnLst>
                <a:cxn ang="0">
                  <a:pos x="T0" y="T1"/>
                </a:cxn>
                <a:cxn ang="0">
                  <a:pos x="T2" y="T3"/>
                </a:cxn>
                <a:cxn ang="0">
                  <a:pos x="T4" y="T5"/>
                </a:cxn>
                <a:cxn ang="0">
                  <a:pos x="T6" y="T7"/>
                </a:cxn>
                <a:cxn ang="0">
                  <a:pos x="T8" y="T9"/>
                </a:cxn>
                <a:cxn ang="0">
                  <a:pos x="T10" y="T11"/>
                </a:cxn>
                <a:cxn ang="0">
                  <a:pos x="T12" y="T13"/>
                </a:cxn>
              </a:cxnLst>
              <a:rect l="0" t="0" r="r" b="b"/>
              <a:pathLst>
                <a:path w="1162" h="360">
                  <a:moveTo>
                    <a:pt x="1162" y="128"/>
                  </a:moveTo>
                  <a:lnTo>
                    <a:pt x="581" y="0"/>
                  </a:lnTo>
                  <a:lnTo>
                    <a:pt x="0" y="128"/>
                  </a:lnTo>
                  <a:lnTo>
                    <a:pt x="0" y="185"/>
                  </a:lnTo>
                  <a:lnTo>
                    <a:pt x="581" y="360"/>
                  </a:lnTo>
                  <a:lnTo>
                    <a:pt x="1162" y="185"/>
                  </a:lnTo>
                  <a:lnTo>
                    <a:pt x="1162" y="12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 name="Freeform 8"/>
            <p:cNvSpPr/>
            <p:nvPr/>
          </p:nvSpPr>
          <p:spPr bwMode="auto">
            <a:xfrm>
              <a:off x="16633" y="3010281"/>
              <a:ext cx="6425107" cy="1757659"/>
            </a:xfrm>
            <a:custGeom>
              <a:avLst/>
              <a:gdLst>
                <a:gd name="T0" fmla="*/ 578 w 1159"/>
                <a:gd name="T1" fmla="*/ 306 h 306"/>
                <a:gd name="T2" fmla="*/ 0 w 1159"/>
                <a:gd name="T3" fmla="*/ 128 h 306"/>
                <a:gd name="T4" fmla="*/ 578 w 1159"/>
                <a:gd name="T5" fmla="*/ 0 h 306"/>
                <a:gd name="T6" fmla="*/ 1159 w 1159"/>
                <a:gd name="T7" fmla="*/ 128 h 306"/>
                <a:gd name="T8" fmla="*/ 578 w 1159"/>
                <a:gd name="T9" fmla="*/ 306 h 306"/>
              </a:gdLst>
              <a:ahLst/>
              <a:cxnLst>
                <a:cxn ang="0">
                  <a:pos x="T0" y="T1"/>
                </a:cxn>
                <a:cxn ang="0">
                  <a:pos x="T2" y="T3"/>
                </a:cxn>
                <a:cxn ang="0">
                  <a:pos x="T4" y="T5"/>
                </a:cxn>
                <a:cxn ang="0">
                  <a:pos x="T6" y="T7"/>
                </a:cxn>
                <a:cxn ang="0">
                  <a:pos x="T8" y="T9"/>
                </a:cxn>
              </a:cxnLst>
              <a:rect l="0" t="0" r="r" b="b"/>
              <a:pathLst>
                <a:path w="1159" h="306">
                  <a:moveTo>
                    <a:pt x="578" y="306"/>
                  </a:moveTo>
                  <a:lnTo>
                    <a:pt x="0" y="128"/>
                  </a:lnTo>
                  <a:lnTo>
                    <a:pt x="578" y="0"/>
                  </a:lnTo>
                  <a:lnTo>
                    <a:pt x="1159" y="128"/>
                  </a:lnTo>
                  <a:lnTo>
                    <a:pt x="578" y="306"/>
                  </a:lnTo>
                  <a:close/>
                </a:path>
              </a:pathLst>
            </a:custGeom>
            <a:solidFill>
              <a:srgbClr val="22385C"/>
            </a:solidFill>
            <a:ln>
              <a:noFill/>
            </a:ln>
          </p:spPr>
          <p:txBody>
            <a:bodyPr vert="horz" wrap="square" lIns="91440" tIns="45720" rIns="91440" bIns="45720" numCol="1" anchor="t" anchorCtr="0" compatLnSpc="1"/>
            <a:lstStyle/>
            <a:p>
              <a:endParaRPr lang="zh-CN" altLang="en-US"/>
            </a:p>
          </p:txBody>
        </p:sp>
        <p:sp>
          <p:nvSpPr>
            <p:cNvPr id="8" name="Freeform 9"/>
            <p:cNvSpPr/>
            <p:nvPr/>
          </p:nvSpPr>
          <p:spPr bwMode="auto">
            <a:xfrm>
              <a:off x="3098910" y="3802950"/>
              <a:ext cx="2821726" cy="172320"/>
            </a:xfrm>
            <a:custGeom>
              <a:avLst/>
              <a:gdLst>
                <a:gd name="T0" fmla="*/ 335 w 336"/>
                <a:gd name="T1" fmla="*/ 13 h 20"/>
                <a:gd name="T2" fmla="*/ 326 w 336"/>
                <a:gd name="T3" fmla="*/ 19 h 20"/>
                <a:gd name="T4" fmla="*/ 7 w 336"/>
                <a:gd name="T5" fmla="*/ 16 h 20"/>
                <a:gd name="T6" fmla="*/ 0 w 336"/>
                <a:gd name="T7" fmla="*/ 7 h 20"/>
                <a:gd name="T8" fmla="*/ 0 w 336"/>
                <a:gd name="T9" fmla="*/ 7 h 20"/>
                <a:gd name="T10" fmla="*/ 9 w 336"/>
                <a:gd name="T11" fmla="*/ 1 h 20"/>
                <a:gd name="T12" fmla="*/ 329 w 336"/>
                <a:gd name="T13" fmla="*/ 4 h 20"/>
                <a:gd name="T14" fmla="*/ 335 w 336"/>
                <a:gd name="T15" fmla="*/ 13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6" h="20">
                  <a:moveTo>
                    <a:pt x="335" y="13"/>
                  </a:moveTo>
                  <a:cubicBezTo>
                    <a:pt x="335" y="17"/>
                    <a:pt x="331" y="20"/>
                    <a:pt x="326" y="19"/>
                  </a:cubicBezTo>
                  <a:cubicBezTo>
                    <a:pt x="7" y="16"/>
                    <a:pt x="7" y="16"/>
                    <a:pt x="7" y="16"/>
                  </a:cubicBezTo>
                  <a:cubicBezTo>
                    <a:pt x="3" y="15"/>
                    <a:pt x="0" y="11"/>
                    <a:pt x="0" y="7"/>
                  </a:cubicBezTo>
                  <a:cubicBezTo>
                    <a:pt x="0" y="7"/>
                    <a:pt x="0" y="7"/>
                    <a:pt x="0" y="7"/>
                  </a:cubicBezTo>
                  <a:cubicBezTo>
                    <a:pt x="1" y="3"/>
                    <a:pt x="5" y="0"/>
                    <a:pt x="9" y="1"/>
                  </a:cubicBezTo>
                  <a:cubicBezTo>
                    <a:pt x="329" y="4"/>
                    <a:pt x="329" y="4"/>
                    <a:pt x="329" y="4"/>
                  </a:cubicBezTo>
                  <a:cubicBezTo>
                    <a:pt x="333" y="5"/>
                    <a:pt x="336" y="9"/>
                    <a:pt x="335" y="1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9" name="Freeform 10"/>
            <p:cNvSpPr/>
            <p:nvPr/>
          </p:nvSpPr>
          <p:spPr bwMode="auto">
            <a:xfrm>
              <a:off x="5817161" y="3833066"/>
              <a:ext cx="133048" cy="970735"/>
            </a:xfrm>
            <a:custGeom>
              <a:avLst/>
              <a:gdLst>
                <a:gd name="T0" fmla="*/ 16 w 16"/>
                <a:gd name="T1" fmla="*/ 104 h 112"/>
                <a:gd name="T2" fmla="*/ 8 w 16"/>
                <a:gd name="T3" fmla="*/ 112 h 112"/>
                <a:gd name="T4" fmla="*/ 8 w 16"/>
                <a:gd name="T5" fmla="*/ 112 h 112"/>
                <a:gd name="T6" fmla="*/ 0 w 16"/>
                <a:gd name="T7" fmla="*/ 104 h 112"/>
                <a:gd name="T8" fmla="*/ 0 w 16"/>
                <a:gd name="T9" fmla="*/ 8 h 112"/>
                <a:gd name="T10" fmla="*/ 8 w 16"/>
                <a:gd name="T11" fmla="*/ 0 h 112"/>
                <a:gd name="T12" fmla="*/ 8 w 16"/>
                <a:gd name="T13" fmla="*/ 0 h 112"/>
                <a:gd name="T14" fmla="*/ 16 w 16"/>
                <a:gd name="T15" fmla="*/ 8 h 112"/>
                <a:gd name="T16" fmla="*/ 16 w 16"/>
                <a:gd name="T17"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12">
                  <a:moveTo>
                    <a:pt x="16" y="104"/>
                  </a:moveTo>
                  <a:cubicBezTo>
                    <a:pt x="16" y="109"/>
                    <a:pt x="13" y="112"/>
                    <a:pt x="8" y="112"/>
                  </a:cubicBezTo>
                  <a:cubicBezTo>
                    <a:pt x="8" y="112"/>
                    <a:pt x="8" y="112"/>
                    <a:pt x="8" y="112"/>
                  </a:cubicBezTo>
                  <a:cubicBezTo>
                    <a:pt x="3" y="112"/>
                    <a:pt x="0" y="109"/>
                    <a:pt x="0" y="104"/>
                  </a:cubicBezTo>
                  <a:cubicBezTo>
                    <a:pt x="0" y="8"/>
                    <a:pt x="0" y="8"/>
                    <a:pt x="0" y="8"/>
                  </a:cubicBezTo>
                  <a:cubicBezTo>
                    <a:pt x="0" y="3"/>
                    <a:pt x="3" y="0"/>
                    <a:pt x="8" y="0"/>
                  </a:cubicBezTo>
                  <a:cubicBezTo>
                    <a:pt x="8" y="0"/>
                    <a:pt x="8" y="0"/>
                    <a:pt x="8" y="0"/>
                  </a:cubicBezTo>
                  <a:cubicBezTo>
                    <a:pt x="13" y="0"/>
                    <a:pt x="16" y="3"/>
                    <a:pt x="16" y="8"/>
                  </a:cubicBezTo>
                  <a:lnTo>
                    <a:pt x="16" y="104"/>
                  </a:lnTo>
                  <a:close/>
                </a:path>
              </a:pathLst>
            </a:custGeom>
            <a:solidFill>
              <a:srgbClr val="22385C"/>
            </a:solidFill>
            <a:ln>
              <a:noFill/>
            </a:ln>
          </p:spPr>
          <p:txBody>
            <a:bodyPr vert="horz" wrap="square" lIns="91440" tIns="45720" rIns="91440" bIns="45720" numCol="1" anchor="t" anchorCtr="0" compatLnSpc="1"/>
            <a:lstStyle/>
            <a:p>
              <a:endParaRPr lang="zh-CN" altLang="en-US"/>
            </a:p>
          </p:txBody>
        </p:sp>
        <p:sp>
          <p:nvSpPr>
            <p:cNvPr id="10" name="Oval 11"/>
            <p:cNvSpPr>
              <a:spLocks noChangeArrowheads="1"/>
            </p:cNvSpPr>
            <p:nvPr/>
          </p:nvSpPr>
          <p:spPr bwMode="auto">
            <a:xfrm>
              <a:off x="5660082" y="4664548"/>
              <a:ext cx="443493" cy="459518"/>
            </a:xfrm>
            <a:prstGeom prst="ellipse">
              <a:avLst/>
            </a:prstGeom>
            <a:solidFill>
              <a:srgbClr val="22385C"/>
            </a:solidFill>
            <a:ln>
              <a:noFill/>
            </a:ln>
          </p:spPr>
          <p:txBody>
            <a:bodyPr vert="horz" wrap="square" lIns="91440" tIns="45720" rIns="91440" bIns="45720" numCol="1" anchor="t" anchorCtr="0" compatLnSpc="1"/>
            <a:lstStyle/>
            <a:p>
              <a:endParaRPr lang="zh-CN" altLang="en-US"/>
            </a:p>
          </p:txBody>
        </p:sp>
        <p:sp>
          <p:nvSpPr>
            <p:cNvPr id="11" name="Freeform 12"/>
            <p:cNvSpPr/>
            <p:nvPr/>
          </p:nvSpPr>
          <p:spPr bwMode="auto">
            <a:xfrm>
              <a:off x="5593558" y="5279157"/>
              <a:ext cx="576541" cy="1079869"/>
            </a:xfrm>
            <a:custGeom>
              <a:avLst/>
              <a:gdLst>
                <a:gd name="T0" fmla="*/ 69 w 69"/>
                <a:gd name="T1" fmla="*/ 114 h 124"/>
                <a:gd name="T2" fmla="*/ 59 w 69"/>
                <a:gd name="T3" fmla="*/ 124 h 124"/>
                <a:gd name="T4" fmla="*/ 10 w 69"/>
                <a:gd name="T5" fmla="*/ 124 h 124"/>
                <a:gd name="T6" fmla="*/ 0 w 69"/>
                <a:gd name="T7" fmla="*/ 114 h 124"/>
                <a:gd name="T8" fmla="*/ 10 w 69"/>
                <a:gd name="T9" fmla="*/ 10 h 124"/>
                <a:gd name="T10" fmla="*/ 20 w 69"/>
                <a:gd name="T11" fmla="*/ 0 h 124"/>
                <a:gd name="T12" fmla="*/ 49 w 69"/>
                <a:gd name="T13" fmla="*/ 0 h 124"/>
                <a:gd name="T14" fmla="*/ 59 w 69"/>
                <a:gd name="T15" fmla="*/ 10 h 124"/>
                <a:gd name="T16" fmla="*/ 69 w 69"/>
                <a:gd name="T17" fmla="*/ 11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24">
                  <a:moveTo>
                    <a:pt x="69" y="114"/>
                  </a:moveTo>
                  <a:cubicBezTo>
                    <a:pt x="69" y="119"/>
                    <a:pt x="64" y="124"/>
                    <a:pt x="59" y="124"/>
                  </a:cubicBezTo>
                  <a:cubicBezTo>
                    <a:pt x="10" y="124"/>
                    <a:pt x="10" y="124"/>
                    <a:pt x="10" y="124"/>
                  </a:cubicBezTo>
                  <a:cubicBezTo>
                    <a:pt x="4" y="124"/>
                    <a:pt x="0" y="119"/>
                    <a:pt x="0" y="114"/>
                  </a:cubicBezTo>
                  <a:cubicBezTo>
                    <a:pt x="10" y="10"/>
                    <a:pt x="10" y="10"/>
                    <a:pt x="10" y="10"/>
                  </a:cubicBezTo>
                  <a:cubicBezTo>
                    <a:pt x="10" y="5"/>
                    <a:pt x="14" y="0"/>
                    <a:pt x="20" y="0"/>
                  </a:cubicBezTo>
                  <a:cubicBezTo>
                    <a:pt x="49" y="0"/>
                    <a:pt x="49" y="0"/>
                    <a:pt x="49" y="0"/>
                  </a:cubicBezTo>
                  <a:cubicBezTo>
                    <a:pt x="55" y="0"/>
                    <a:pt x="59" y="5"/>
                    <a:pt x="59" y="10"/>
                  </a:cubicBezTo>
                  <a:lnTo>
                    <a:pt x="69" y="114"/>
                  </a:lnTo>
                  <a:close/>
                </a:path>
              </a:pathLst>
            </a:custGeom>
            <a:solidFill>
              <a:srgbClr val="22385C"/>
            </a:solidFill>
            <a:ln>
              <a:noFill/>
            </a:ln>
          </p:spPr>
          <p:txBody>
            <a:bodyPr vert="horz" wrap="square" lIns="91440" tIns="45720" rIns="91440" bIns="45720" numCol="1" anchor="t" anchorCtr="0" compatLnSpc="1"/>
            <a:lstStyle/>
            <a:p>
              <a:endParaRPr lang="zh-CN" altLang="en-US"/>
            </a:p>
          </p:txBody>
        </p:sp>
        <p:sp>
          <p:nvSpPr>
            <p:cNvPr id="12" name="Freeform 13"/>
            <p:cNvSpPr/>
            <p:nvPr/>
          </p:nvSpPr>
          <p:spPr bwMode="auto">
            <a:xfrm>
              <a:off x="5665623" y="5003445"/>
              <a:ext cx="404689" cy="310175"/>
            </a:xfrm>
            <a:custGeom>
              <a:avLst/>
              <a:gdLst>
                <a:gd name="T0" fmla="*/ 48 w 48"/>
                <a:gd name="T1" fmla="*/ 26 h 36"/>
                <a:gd name="T2" fmla="*/ 38 w 48"/>
                <a:gd name="T3" fmla="*/ 36 h 36"/>
                <a:gd name="T4" fmla="*/ 10 w 48"/>
                <a:gd name="T5" fmla="*/ 36 h 36"/>
                <a:gd name="T6" fmla="*/ 0 w 48"/>
                <a:gd name="T7" fmla="*/ 26 h 36"/>
                <a:gd name="T8" fmla="*/ 0 w 48"/>
                <a:gd name="T9" fmla="*/ 10 h 36"/>
                <a:gd name="T10" fmla="*/ 10 w 48"/>
                <a:gd name="T11" fmla="*/ 0 h 36"/>
                <a:gd name="T12" fmla="*/ 38 w 48"/>
                <a:gd name="T13" fmla="*/ 0 h 36"/>
                <a:gd name="T14" fmla="*/ 48 w 48"/>
                <a:gd name="T15" fmla="*/ 10 h 36"/>
                <a:gd name="T16" fmla="*/ 48 w 48"/>
                <a:gd name="T17"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6">
                  <a:moveTo>
                    <a:pt x="48" y="26"/>
                  </a:moveTo>
                  <a:cubicBezTo>
                    <a:pt x="48" y="32"/>
                    <a:pt x="44" y="36"/>
                    <a:pt x="38" y="36"/>
                  </a:cubicBezTo>
                  <a:cubicBezTo>
                    <a:pt x="10" y="36"/>
                    <a:pt x="10" y="36"/>
                    <a:pt x="10" y="36"/>
                  </a:cubicBezTo>
                  <a:cubicBezTo>
                    <a:pt x="4" y="36"/>
                    <a:pt x="0" y="32"/>
                    <a:pt x="0" y="26"/>
                  </a:cubicBezTo>
                  <a:cubicBezTo>
                    <a:pt x="0" y="10"/>
                    <a:pt x="0" y="10"/>
                    <a:pt x="0" y="10"/>
                  </a:cubicBezTo>
                  <a:cubicBezTo>
                    <a:pt x="0" y="4"/>
                    <a:pt x="4" y="0"/>
                    <a:pt x="10" y="0"/>
                  </a:cubicBezTo>
                  <a:cubicBezTo>
                    <a:pt x="38" y="0"/>
                    <a:pt x="38" y="0"/>
                    <a:pt x="38" y="0"/>
                  </a:cubicBezTo>
                  <a:cubicBezTo>
                    <a:pt x="44" y="0"/>
                    <a:pt x="48" y="4"/>
                    <a:pt x="48" y="10"/>
                  </a:cubicBezTo>
                  <a:lnTo>
                    <a:pt x="48" y="26"/>
                  </a:lnTo>
                  <a:close/>
                </a:path>
              </a:pathLst>
            </a:custGeom>
            <a:solidFill>
              <a:srgbClr val="22385C"/>
            </a:solidFill>
            <a:ln>
              <a:noFill/>
            </a:ln>
          </p:spPr>
          <p:txBody>
            <a:bodyPr vert="horz" wrap="square" lIns="91440" tIns="45720" rIns="91440" bIns="45720" numCol="1" anchor="t" anchorCtr="0" compatLnSpc="1"/>
            <a:lstStyle/>
            <a:p>
              <a:endParaRPr lang="zh-CN" altLang="en-US"/>
            </a:p>
          </p:txBody>
        </p:sp>
        <p:sp>
          <p:nvSpPr>
            <p:cNvPr id="13" name="Oval 14"/>
            <p:cNvSpPr>
              <a:spLocks noChangeArrowheads="1"/>
            </p:cNvSpPr>
            <p:nvPr/>
          </p:nvSpPr>
          <p:spPr bwMode="auto">
            <a:xfrm>
              <a:off x="2816181" y="3711047"/>
              <a:ext cx="820462" cy="30443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grpSp>
      <p:sp>
        <p:nvSpPr>
          <p:cNvPr id="14" name="文本框 13"/>
          <p:cNvSpPr txBox="1"/>
          <p:nvPr/>
        </p:nvSpPr>
        <p:spPr>
          <a:xfrm>
            <a:off x="3324998" y="2702588"/>
            <a:ext cx="2366396" cy="1323439"/>
          </a:xfrm>
          <a:prstGeom prst="rect">
            <a:avLst/>
          </a:prstGeom>
          <a:noFill/>
        </p:spPr>
        <p:txBody>
          <a:bodyPr wrap="square" rtlCol="0">
            <a:spAutoFit/>
          </a:bodyPr>
          <a:lstStyle/>
          <a:p>
            <a:pPr algn="dist"/>
            <a:r>
              <a:rPr lang="zh-CN" altLang="en-US" sz="8000" dirty="0" smtClean="0">
                <a:solidFill>
                  <a:srgbClr val="22385C"/>
                </a:solidFill>
                <a:latin typeface="方正兰亭粗黑简体" panose="02000000000000000000" pitchFamily="2" charset="-122"/>
                <a:ea typeface="方正兰亭粗黑简体" panose="02000000000000000000" pitchFamily="2" charset="-122"/>
              </a:rPr>
              <a:t>目录</a:t>
            </a:r>
            <a:endParaRPr lang="zh-CN" altLang="en-US" sz="8000" dirty="0">
              <a:solidFill>
                <a:srgbClr val="22385C"/>
              </a:solidFill>
              <a:latin typeface="方正兰亭粗黑简体" panose="02000000000000000000" pitchFamily="2" charset="-122"/>
              <a:ea typeface="方正兰亭粗黑简体" panose="02000000000000000000" pitchFamily="2" charset="-122"/>
            </a:endParaRPr>
          </a:p>
        </p:txBody>
      </p:sp>
      <p:sp>
        <p:nvSpPr>
          <p:cNvPr id="15" name="文本框 14"/>
          <p:cNvSpPr txBox="1"/>
          <p:nvPr/>
        </p:nvSpPr>
        <p:spPr>
          <a:xfrm>
            <a:off x="3443668" y="3810043"/>
            <a:ext cx="2148032" cy="523220"/>
          </a:xfrm>
          <a:prstGeom prst="rect">
            <a:avLst/>
          </a:prstGeom>
          <a:noFill/>
        </p:spPr>
        <p:txBody>
          <a:bodyPr wrap="square" rtlCol="0">
            <a:spAutoFit/>
          </a:bodyPr>
          <a:lstStyle/>
          <a:p>
            <a:pPr algn="dist"/>
            <a:r>
              <a:rPr lang="en-US" altLang="zh-CN" sz="2800" dirty="0" smtClean="0">
                <a:solidFill>
                  <a:srgbClr val="22385C"/>
                </a:solidFill>
                <a:latin typeface="造字工房悦黑体验版纤细体" pitchFamily="50" charset="-122"/>
                <a:ea typeface="造字工房悦黑体验版纤细体" pitchFamily="50" charset="-122"/>
              </a:rPr>
              <a:t>CONTENTS</a:t>
            </a:r>
            <a:endParaRPr lang="zh-CN" altLang="en-US" sz="2800" dirty="0">
              <a:solidFill>
                <a:srgbClr val="22385C"/>
              </a:solidFill>
              <a:latin typeface="造字工房悦黑体验版纤细体" pitchFamily="50" charset="-122"/>
              <a:ea typeface="造字工房悦黑体验版纤细体" pitchFamily="50" charset="-122"/>
            </a:endParaRPr>
          </a:p>
        </p:txBody>
      </p:sp>
      <p:grpSp>
        <p:nvGrpSpPr>
          <p:cNvPr id="22" name="组合 21"/>
          <p:cNvGrpSpPr/>
          <p:nvPr/>
        </p:nvGrpSpPr>
        <p:grpSpPr>
          <a:xfrm>
            <a:off x="6264324" y="1487602"/>
            <a:ext cx="4462818" cy="720000"/>
            <a:chOff x="6100549" y="1719617"/>
            <a:chExt cx="4462818" cy="720000"/>
          </a:xfrm>
        </p:grpSpPr>
        <p:sp>
          <p:nvSpPr>
            <p:cNvPr id="18" name="圆角矩形 17"/>
            <p:cNvSpPr/>
            <p:nvPr/>
          </p:nvSpPr>
          <p:spPr>
            <a:xfrm>
              <a:off x="6100549" y="1719617"/>
              <a:ext cx="4462818" cy="720000"/>
            </a:xfrm>
            <a:prstGeom prst="roundRect">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6236186" y="1747753"/>
              <a:ext cx="648000" cy="64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6310979" y="1785002"/>
              <a:ext cx="532263" cy="646331"/>
            </a:xfrm>
            <a:prstGeom prst="rect">
              <a:avLst/>
            </a:prstGeom>
            <a:noFill/>
          </p:spPr>
          <p:txBody>
            <a:bodyPr wrap="square" rtlCol="0">
              <a:spAutoFit/>
            </a:bodyPr>
            <a:lstStyle/>
            <a:p>
              <a:r>
                <a:rPr lang="en-US" altLang="zh-CN" sz="3600" dirty="0" smtClean="0">
                  <a:solidFill>
                    <a:srgbClr val="22385C"/>
                  </a:solidFill>
                  <a:latin typeface="方正兰亭粗黑简体" panose="02000000000000000000" pitchFamily="2" charset="-122"/>
                  <a:ea typeface="方正兰亭粗黑简体" panose="02000000000000000000" pitchFamily="2" charset="-122"/>
                </a:rPr>
                <a:t>1</a:t>
              </a:r>
              <a:endParaRPr lang="zh-CN" altLang="en-US" sz="3600" dirty="0">
                <a:solidFill>
                  <a:srgbClr val="22385C"/>
                </a:solidFill>
                <a:latin typeface="方正兰亭粗黑简体" panose="02000000000000000000" pitchFamily="2" charset="-122"/>
                <a:ea typeface="方正兰亭粗黑简体" panose="02000000000000000000" pitchFamily="2" charset="-122"/>
              </a:endParaRPr>
            </a:p>
          </p:txBody>
        </p:sp>
        <p:sp>
          <p:nvSpPr>
            <p:cNvPr id="21" name="文本框 20"/>
            <p:cNvSpPr txBox="1"/>
            <p:nvPr/>
          </p:nvSpPr>
          <p:spPr>
            <a:xfrm>
              <a:off x="7028598" y="1785002"/>
              <a:ext cx="3370997" cy="584775"/>
            </a:xfrm>
            <a:prstGeom prst="rect">
              <a:avLst/>
            </a:prstGeom>
            <a:noFill/>
          </p:spPr>
          <p:txBody>
            <a:bodyPr wrap="square" rtlCol="0">
              <a:spAutoFit/>
            </a:bodyPr>
            <a:lstStyle/>
            <a:p>
              <a:pPr algn="dist"/>
              <a:r>
                <a:rPr lang="zh-CN" altLang="en-US" sz="3200" dirty="0" smtClean="0">
                  <a:solidFill>
                    <a:schemeClr val="bg1"/>
                  </a:solidFill>
                  <a:latin typeface="方正兰亭粗黑简体" panose="02000000000000000000" pitchFamily="2" charset="-122"/>
                  <a:ea typeface="方正兰亭粗黑简体" panose="02000000000000000000" pitchFamily="2" charset="-122"/>
                </a:rPr>
                <a:t>论文背景简介</a:t>
              </a:r>
              <a:endParaRPr lang="zh-CN" altLang="en-US" sz="3200" dirty="0">
                <a:solidFill>
                  <a:schemeClr val="bg1"/>
                </a:solidFill>
                <a:latin typeface="方正兰亭粗黑简体" panose="02000000000000000000" pitchFamily="2" charset="-122"/>
                <a:ea typeface="方正兰亭粗黑简体" panose="02000000000000000000" pitchFamily="2" charset="-122"/>
              </a:endParaRPr>
            </a:p>
          </p:txBody>
        </p:sp>
      </p:grpSp>
      <p:grpSp>
        <p:nvGrpSpPr>
          <p:cNvPr id="23" name="组合 22"/>
          <p:cNvGrpSpPr/>
          <p:nvPr/>
        </p:nvGrpSpPr>
        <p:grpSpPr>
          <a:xfrm>
            <a:off x="6264324" y="2579823"/>
            <a:ext cx="4462818" cy="720000"/>
            <a:chOff x="6100549" y="1719617"/>
            <a:chExt cx="4462818" cy="720000"/>
          </a:xfrm>
        </p:grpSpPr>
        <p:sp>
          <p:nvSpPr>
            <p:cNvPr id="24" name="圆角矩形 23"/>
            <p:cNvSpPr/>
            <p:nvPr/>
          </p:nvSpPr>
          <p:spPr>
            <a:xfrm>
              <a:off x="6100549" y="1719617"/>
              <a:ext cx="4462818" cy="720000"/>
            </a:xfrm>
            <a:prstGeom prst="roundRect">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6236186" y="1747753"/>
              <a:ext cx="648000" cy="64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6310979" y="1785002"/>
              <a:ext cx="532263" cy="646331"/>
            </a:xfrm>
            <a:prstGeom prst="rect">
              <a:avLst/>
            </a:prstGeom>
            <a:noFill/>
          </p:spPr>
          <p:txBody>
            <a:bodyPr wrap="square" rtlCol="0">
              <a:spAutoFit/>
            </a:bodyPr>
            <a:lstStyle/>
            <a:p>
              <a:r>
                <a:rPr lang="en-US" altLang="zh-CN" sz="3600" dirty="0" smtClean="0">
                  <a:solidFill>
                    <a:srgbClr val="22385C"/>
                  </a:solidFill>
                  <a:latin typeface="方正兰亭粗黑简体" panose="02000000000000000000" pitchFamily="2" charset="-122"/>
                  <a:ea typeface="方正兰亭粗黑简体" panose="02000000000000000000" pitchFamily="2" charset="-122"/>
                </a:rPr>
                <a:t>2</a:t>
              </a:r>
              <a:endParaRPr lang="zh-CN" altLang="en-US" sz="3600" dirty="0">
                <a:solidFill>
                  <a:srgbClr val="22385C"/>
                </a:solidFill>
                <a:latin typeface="方正兰亭粗黑简体" panose="02000000000000000000" pitchFamily="2" charset="-122"/>
                <a:ea typeface="方正兰亭粗黑简体" panose="02000000000000000000" pitchFamily="2" charset="-122"/>
              </a:endParaRPr>
            </a:p>
          </p:txBody>
        </p:sp>
        <p:sp>
          <p:nvSpPr>
            <p:cNvPr id="27" name="文本框 26"/>
            <p:cNvSpPr txBox="1"/>
            <p:nvPr/>
          </p:nvSpPr>
          <p:spPr>
            <a:xfrm>
              <a:off x="7028598" y="1785002"/>
              <a:ext cx="3370997" cy="584775"/>
            </a:xfrm>
            <a:prstGeom prst="rect">
              <a:avLst/>
            </a:prstGeom>
            <a:noFill/>
          </p:spPr>
          <p:txBody>
            <a:bodyPr wrap="square" rtlCol="0">
              <a:spAutoFit/>
            </a:bodyPr>
            <a:lstStyle/>
            <a:p>
              <a:pPr algn="dist"/>
              <a:r>
                <a:rPr lang="zh-CN" altLang="en-US" sz="3200" dirty="0" smtClean="0">
                  <a:solidFill>
                    <a:schemeClr val="bg1"/>
                  </a:solidFill>
                  <a:latin typeface="方正兰亭粗黑简体" panose="02000000000000000000" pitchFamily="2" charset="-122"/>
                  <a:ea typeface="方正兰亭粗黑简体" panose="02000000000000000000" pitchFamily="2" charset="-122"/>
                </a:rPr>
                <a:t>研究过程简介</a:t>
              </a:r>
              <a:endParaRPr lang="zh-CN" altLang="en-US" sz="3200" dirty="0">
                <a:solidFill>
                  <a:schemeClr val="bg1"/>
                </a:solidFill>
                <a:latin typeface="方正兰亭粗黑简体" panose="02000000000000000000" pitchFamily="2" charset="-122"/>
                <a:ea typeface="方正兰亭粗黑简体" panose="02000000000000000000" pitchFamily="2" charset="-122"/>
              </a:endParaRPr>
            </a:p>
          </p:txBody>
        </p:sp>
      </p:grpSp>
      <p:grpSp>
        <p:nvGrpSpPr>
          <p:cNvPr id="33" name="组合 32"/>
          <p:cNvGrpSpPr/>
          <p:nvPr/>
        </p:nvGrpSpPr>
        <p:grpSpPr>
          <a:xfrm>
            <a:off x="6267444" y="3685692"/>
            <a:ext cx="4462818" cy="720000"/>
            <a:chOff x="6100549" y="1719617"/>
            <a:chExt cx="4462818" cy="720000"/>
          </a:xfrm>
        </p:grpSpPr>
        <p:sp>
          <p:nvSpPr>
            <p:cNvPr id="34" name="圆角矩形 33"/>
            <p:cNvSpPr/>
            <p:nvPr/>
          </p:nvSpPr>
          <p:spPr>
            <a:xfrm>
              <a:off x="6100549" y="1719617"/>
              <a:ext cx="4462818" cy="720000"/>
            </a:xfrm>
            <a:prstGeom prst="roundRect">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6236186" y="1747753"/>
              <a:ext cx="648000" cy="64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6310979" y="1785002"/>
              <a:ext cx="532263" cy="646331"/>
            </a:xfrm>
            <a:prstGeom prst="rect">
              <a:avLst/>
            </a:prstGeom>
            <a:noFill/>
          </p:spPr>
          <p:txBody>
            <a:bodyPr wrap="square" rtlCol="0">
              <a:spAutoFit/>
            </a:bodyPr>
            <a:lstStyle/>
            <a:p>
              <a:r>
                <a:rPr lang="en-US" altLang="zh-CN" sz="3600" dirty="0" smtClean="0">
                  <a:solidFill>
                    <a:srgbClr val="22385C"/>
                  </a:solidFill>
                  <a:latin typeface="方正兰亭粗黑简体" panose="02000000000000000000" pitchFamily="2" charset="-122"/>
                  <a:ea typeface="方正兰亭粗黑简体" panose="02000000000000000000" pitchFamily="2" charset="-122"/>
                </a:rPr>
                <a:t>3</a:t>
              </a:r>
              <a:endParaRPr lang="zh-CN" altLang="en-US" sz="3600" dirty="0">
                <a:solidFill>
                  <a:srgbClr val="22385C"/>
                </a:solidFill>
                <a:latin typeface="方正兰亭粗黑简体" panose="02000000000000000000" pitchFamily="2" charset="-122"/>
                <a:ea typeface="方正兰亭粗黑简体" panose="02000000000000000000" pitchFamily="2" charset="-122"/>
              </a:endParaRPr>
            </a:p>
          </p:txBody>
        </p:sp>
        <p:sp>
          <p:nvSpPr>
            <p:cNvPr id="37" name="文本框 36"/>
            <p:cNvSpPr txBox="1"/>
            <p:nvPr/>
          </p:nvSpPr>
          <p:spPr>
            <a:xfrm>
              <a:off x="7028598" y="1785002"/>
              <a:ext cx="3370997" cy="584775"/>
            </a:xfrm>
            <a:prstGeom prst="rect">
              <a:avLst/>
            </a:prstGeom>
            <a:noFill/>
          </p:spPr>
          <p:txBody>
            <a:bodyPr wrap="square" rtlCol="0">
              <a:spAutoFit/>
            </a:bodyPr>
            <a:lstStyle/>
            <a:p>
              <a:pPr algn="dist"/>
              <a:r>
                <a:rPr lang="zh-CN" altLang="en-US" sz="3200" dirty="0" smtClean="0">
                  <a:solidFill>
                    <a:schemeClr val="bg1"/>
                  </a:solidFill>
                  <a:latin typeface="方正兰亭粗黑简体" panose="02000000000000000000" pitchFamily="2" charset="-122"/>
                  <a:ea typeface="方正兰亭粗黑简体" panose="02000000000000000000" pitchFamily="2" charset="-122"/>
                </a:rPr>
                <a:t>遗留问题探讨</a:t>
              </a:r>
              <a:endParaRPr lang="zh-CN" altLang="en-US" sz="3200" dirty="0">
                <a:solidFill>
                  <a:schemeClr val="bg1"/>
                </a:solidFill>
                <a:latin typeface="方正兰亭粗黑简体" panose="02000000000000000000" pitchFamily="2" charset="-122"/>
                <a:ea typeface="方正兰亭粗黑简体" panose="02000000000000000000" pitchFamily="2" charset="-122"/>
              </a:endParaRPr>
            </a:p>
          </p:txBody>
        </p:sp>
      </p:grpSp>
      <p:grpSp>
        <p:nvGrpSpPr>
          <p:cNvPr id="38" name="组合 37"/>
          <p:cNvGrpSpPr/>
          <p:nvPr/>
        </p:nvGrpSpPr>
        <p:grpSpPr>
          <a:xfrm>
            <a:off x="6267444" y="4777913"/>
            <a:ext cx="4462818" cy="720000"/>
            <a:chOff x="6100549" y="1719617"/>
            <a:chExt cx="4462818" cy="720000"/>
          </a:xfrm>
        </p:grpSpPr>
        <p:sp>
          <p:nvSpPr>
            <p:cNvPr id="39" name="圆角矩形 38"/>
            <p:cNvSpPr/>
            <p:nvPr/>
          </p:nvSpPr>
          <p:spPr>
            <a:xfrm>
              <a:off x="6100549" y="1719617"/>
              <a:ext cx="4462818" cy="720000"/>
            </a:xfrm>
            <a:prstGeom prst="roundRect">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6236186" y="1747753"/>
              <a:ext cx="648000" cy="64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6310979" y="1785002"/>
              <a:ext cx="532263" cy="646331"/>
            </a:xfrm>
            <a:prstGeom prst="rect">
              <a:avLst/>
            </a:prstGeom>
            <a:noFill/>
          </p:spPr>
          <p:txBody>
            <a:bodyPr wrap="square" rtlCol="0">
              <a:spAutoFit/>
            </a:bodyPr>
            <a:lstStyle/>
            <a:p>
              <a:r>
                <a:rPr lang="en-US" altLang="zh-CN" sz="3600" dirty="0" smtClean="0">
                  <a:solidFill>
                    <a:srgbClr val="22385C"/>
                  </a:solidFill>
                  <a:latin typeface="方正兰亭粗黑简体" panose="02000000000000000000" pitchFamily="2" charset="-122"/>
                  <a:ea typeface="方正兰亭粗黑简体" panose="02000000000000000000" pitchFamily="2" charset="-122"/>
                </a:rPr>
                <a:t>4</a:t>
              </a:r>
              <a:endParaRPr lang="zh-CN" altLang="en-US" sz="3600" dirty="0">
                <a:solidFill>
                  <a:srgbClr val="22385C"/>
                </a:solidFill>
                <a:latin typeface="方正兰亭粗黑简体" panose="02000000000000000000" pitchFamily="2" charset="-122"/>
                <a:ea typeface="方正兰亭粗黑简体" panose="02000000000000000000" pitchFamily="2" charset="-122"/>
              </a:endParaRPr>
            </a:p>
          </p:txBody>
        </p:sp>
        <p:sp>
          <p:nvSpPr>
            <p:cNvPr id="42" name="文本框 41"/>
            <p:cNvSpPr txBox="1"/>
            <p:nvPr/>
          </p:nvSpPr>
          <p:spPr>
            <a:xfrm>
              <a:off x="7028598" y="1785002"/>
              <a:ext cx="3370997" cy="584775"/>
            </a:xfrm>
            <a:prstGeom prst="rect">
              <a:avLst/>
            </a:prstGeom>
            <a:noFill/>
          </p:spPr>
          <p:txBody>
            <a:bodyPr wrap="square" rtlCol="0">
              <a:spAutoFit/>
            </a:bodyPr>
            <a:lstStyle/>
            <a:p>
              <a:pPr algn="dist"/>
              <a:r>
                <a:rPr lang="zh-CN" altLang="en-US" sz="3200" dirty="0" smtClean="0">
                  <a:solidFill>
                    <a:schemeClr val="bg1"/>
                  </a:solidFill>
                  <a:latin typeface="方正兰亭粗黑简体" panose="02000000000000000000" pitchFamily="2" charset="-122"/>
                  <a:ea typeface="方正兰亭粗黑简体" panose="02000000000000000000" pitchFamily="2" charset="-122"/>
                </a:rPr>
                <a:t>论文归纳总结</a:t>
              </a:r>
              <a:endParaRPr lang="zh-CN" altLang="en-US" sz="3200" dirty="0">
                <a:solidFill>
                  <a:schemeClr val="bg1"/>
                </a:solidFill>
                <a:latin typeface="方正兰亭粗黑简体" panose="02000000000000000000" pitchFamily="2" charset="-122"/>
                <a:ea typeface="方正兰亭粗黑简体" panose="02000000000000000000" pitchFamily="2" charset="-122"/>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050592" y="2951"/>
            <a:ext cx="1729838" cy="4009491"/>
          </a:xfrm>
          <a:prstGeom prst="rect">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241946" y="2879683"/>
            <a:ext cx="3357349" cy="1839296"/>
            <a:chOff x="0" y="3010281"/>
            <a:chExt cx="6441740" cy="3704871"/>
          </a:xfrm>
        </p:grpSpPr>
        <p:sp>
          <p:nvSpPr>
            <p:cNvPr id="3" name="Freeform 5"/>
            <p:cNvSpPr/>
            <p:nvPr/>
          </p:nvSpPr>
          <p:spPr bwMode="auto">
            <a:xfrm>
              <a:off x="1136453" y="4233751"/>
              <a:ext cx="4196555" cy="2481401"/>
            </a:xfrm>
            <a:custGeom>
              <a:avLst/>
              <a:gdLst>
                <a:gd name="T0" fmla="*/ 757 w 757"/>
                <a:gd name="T1" fmla="*/ 322 h 432"/>
                <a:gd name="T2" fmla="*/ 380 w 757"/>
                <a:gd name="T3" fmla="*/ 432 h 432"/>
                <a:gd name="T4" fmla="*/ 0 w 757"/>
                <a:gd name="T5" fmla="*/ 322 h 432"/>
                <a:gd name="T6" fmla="*/ 77 w 757"/>
                <a:gd name="T7" fmla="*/ 0 h 432"/>
                <a:gd name="T8" fmla="*/ 678 w 757"/>
                <a:gd name="T9" fmla="*/ 0 h 432"/>
                <a:gd name="T10" fmla="*/ 757 w 757"/>
                <a:gd name="T11" fmla="*/ 322 h 432"/>
              </a:gdLst>
              <a:ahLst/>
              <a:cxnLst>
                <a:cxn ang="0">
                  <a:pos x="T0" y="T1"/>
                </a:cxn>
                <a:cxn ang="0">
                  <a:pos x="T2" y="T3"/>
                </a:cxn>
                <a:cxn ang="0">
                  <a:pos x="T4" y="T5"/>
                </a:cxn>
                <a:cxn ang="0">
                  <a:pos x="T6" y="T7"/>
                </a:cxn>
                <a:cxn ang="0">
                  <a:pos x="T8" y="T9"/>
                </a:cxn>
                <a:cxn ang="0">
                  <a:pos x="T10" y="T11"/>
                </a:cxn>
              </a:cxnLst>
              <a:rect l="0" t="0" r="r" b="b"/>
              <a:pathLst>
                <a:path w="757" h="432">
                  <a:moveTo>
                    <a:pt x="757" y="322"/>
                  </a:moveTo>
                  <a:lnTo>
                    <a:pt x="380" y="432"/>
                  </a:lnTo>
                  <a:lnTo>
                    <a:pt x="0" y="322"/>
                  </a:lnTo>
                  <a:lnTo>
                    <a:pt x="77" y="0"/>
                  </a:lnTo>
                  <a:lnTo>
                    <a:pt x="678" y="0"/>
                  </a:lnTo>
                  <a:lnTo>
                    <a:pt x="757" y="322"/>
                  </a:lnTo>
                  <a:close/>
                </a:path>
              </a:pathLst>
            </a:custGeom>
            <a:solidFill>
              <a:srgbClr val="22385C"/>
            </a:solidFill>
            <a:ln>
              <a:noFill/>
            </a:ln>
          </p:spPr>
          <p:txBody>
            <a:bodyPr vert="horz" wrap="square" lIns="91440" tIns="45720" rIns="91440" bIns="45720" numCol="1" anchor="t" anchorCtr="0" compatLnSpc="1"/>
            <a:lstStyle/>
            <a:p>
              <a:endParaRPr lang="zh-CN" altLang="en-US"/>
            </a:p>
          </p:txBody>
        </p:sp>
        <p:sp>
          <p:nvSpPr>
            <p:cNvPr id="4" name="Freeform 7"/>
            <p:cNvSpPr/>
            <p:nvPr/>
          </p:nvSpPr>
          <p:spPr bwMode="auto">
            <a:xfrm>
              <a:off x="0" y="3010281"/>
              <a:ext cx="6441736" cy="2067834"/>
            </a:xfrm>
            <a:custGeom>
              <a:avLst/>
              <a:gdLst>
                <a:gd name="T0" fmla="*/ 1162 w 1162"/>
                <a:gd name="T1" fmla="*/ 128 h 360"/>
                <a:gd name="T2" fmla="*/ 581 w 1162"/>
                <a:gd name="T3" fmla="*/ 0 h 360"/>
                <a:gd name="T4" fmla="*/ 0 w 1162"/>
                <a:gd name="T5" fmla="*/ 128 h 360"/>
                <a:gd name="T6" fmla="*/ 0 w 1162"/>
                <a:gd name="T7" fmla="*/ 185 h 360"/>
                <a:gd name="T8" fmla="*/ 581 w 1162"/>
                <a:gd name="T9" fmla="*/ 360 h 360"/>
                <a:gd name="T10" fmla="*/ 1162 w 1162"/>
                <a:gd name="T11" fmla="*/ 185 h 360"/>
                <a:gd name="T12" fmla="*/ 1162 w 1162"/>
                <a:gd name="T13" fmla="*/ 128 h 360"/>
              </a:gdLst>
              <a:ahLst/>
              <a:cxnLst>
                <a:cxn ang="0">
                  <a:pos x="T0" y="T1"/>
                </a:cxn>
                <a:cxn ang="0">
                  <a:pos x="T2" y="T3"/>
                </a:cxn>
                <a:cxn ang="0">
                  <a:pos x="T4" y="T5"/>
                </a:cxn>
                <a:cxn ang="0">
                  <a:pos x="T6" y="T7"/>
                </a:cxn>
                <a:cxn ang="0">
                  <a:pos x="T8" y="T9"/>
                </a:cxn>
                <a:cxn ang="0">
                  <a:pos x="T10" y="T11"/>
                </a:cxn>
                <a:cxn ang="0">
                  <a:pos x="T12" y="T13"/>
                </a:cxn>
              </a:cxnLst>
              <a:rect l="0" t="0" r="r" b="b"/>
              <a:pathLst>
                <a:path w="1162" h="360">
                  <a:moveTo>
                    <a:pt x="1162" y="128"/>
                  </a:moveTo>
                  <a:lnTo>
                    <a:pt x="581" y="0"/>
                  </a:lnTo>
                  <a:lnTo>
                    <a:pt x="0" y="128"/>
                  </a:lnTo>
                  <a:lnTo>
                    <a:pt x="0" y="185"/>
                  </a:lnTo>
                  <a:lnTo>
                    <a:pt x="581" y="360"/>
                  </a:lnTo>
                  <a:lnTo>
                    <a:pt x="1162" y="185"/>
                  </a:lnTo>
                  <a:lnTo>
                    <a:pt x="1162" y="12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 name="Freeform 8"/>
            <p:cNvSpPr/>
            <p:nvPr/>
          </p:nvSpPr>
          <p:spPr bwMode="auto">
            <a:xfrm>
              <a:off x="16633" y="3010281"/>
              <a:ext cx="6425107" cy="1757659"/>
            </a:xfrm>
            <a:custGeom>
              <a:avLst/>
              <a:gdLst>
                <a:gd name="T0" fmla="*/ 578 w 1159"/>
                <a:gd name="T1" fmla="*/ 306 h 306"/>
                <a:gd name="T2" fmla="*/ 0 w 1159"/>
                <a:gd name="T3" fmla="*/ 128 h 306"/>
                <a:gd name="T4" fmla="*/ 578 w 1159"/>
                <a:gd name="T5" fmla="*/ 0 h 306"/>
                <a:gd name="T6" fmla="*/ 1159 w 1159"/>
                <a:gd name="T7" fmla="*/ 128 h 306"/>
                <a:gd name="T8" fmla="*/ 578 w 1159"/>
                <a:gd name="T9" fmla="*/ 306 h 306"/>
              </a:gdLst>
              <a:ahLst/>
              <a:cxnLst>
                <a:cxn ang="0">
                  <a:pos x="T0" y="T1"/>
                </a:cxn>
                <a:cxn ang="0">
                  <a:pos x="T2" y="T3"/>
                </a:cxn>
                <a:cxn ang="0">
                  <a:pos x="T4" y="T5"/>
                </a:cxn>
                <a:cxn ang="0">
                  <a:pos x="T6" y="T7"/>
                </a:cxn>
                <a:cxn ang="0">
                  <a:pos x="T8" y="T9"/>
                </a:cxn>
              </a:cxnLst>
              <a:rect l="0" t="0" r="r" b="b"/>
              <a:pathLst>
                <a:path w="1159" h="306">
                  <a:moveTo>
                    <a:pt x="578" y="306"/>
                  </a:moveTo>
                  <a:lnTo>
                    <a:pt x="0" y="128"/>
                  </a:lnTo>
                  <a:lnTo>
                    <a:pt x="578" y="0"/>
                  </a:lnTo>
                  <a:lnTo>
                    <a:pt x="1159" y="128"/>
                  </a:lnTo>
                  <a:lnTo>
                    <a:pt x="578" y="306"/>
                  </a:lnTo>
                  <a:close/>
                </a:path>
              </a:pathLst>
            </a:custGeom>
            <a:solidFill>
              <a:srgbClr val="22385C"/>
            </a:solidFill>
            <a:ln w="38100">
              <a:solidFill>
                <a:schemeClr val="bg1"/>
              </a:solidFill>
            </a:ln>
          </p:spPr>
          <p:txBody>
            <a:bodyPr vert="horz" wrap="square" lIns="91440" tIns="45720" rIns="91440" bIns="45720" numCol="1" anchor="t" anchorCtr="0" compatLnSpc="1"/>
            <a:lstStyle/>
            <a:p>
              <a:endParaRPr lang="zh-CN" altLang="en-US"/>
            </a:p>
          </p:txBody>
        </p:sp>
        <p:sp>
          <p:nvSpPr>
            <p:cNvPr id="6" name="Freeform 9"/>
            <p:cNvSpPr/>
            <p:nvPr/>
          </p:nvSpPr>
          <p:spPr bwMode="auto">
            <a:xfrm>
              <a:off x="3098910" y="3802950"/>
              <a:ext cx="2821726" cy="172320"/>
            </a:xfrm>
            <a:custGeom>
              <a:avLst/>
              <a:gdLst>
                <a:gd name="T0" fmla="*/ 335 w 336"/>
                <a:gd name="T1" fmla="*/ 13 h 20"/>
                <a:gd name="T2" fmla="*/ 326 w 336"/>
                <a:gd name="T3" fmla="*/ 19 h 20"/>
                <a:gd name="T4" fmla="*/ 7 w 336"/>
                <a:gd name="T5" fmla="*/ 16 h 20"/>
                <a:gd name="T6" fmla="*/ 0 w 336"/>
                <a:gd name="T7" fmla="*/ 7 h 20"/>
                <a:gd name="T8" fmla="*/ 0 w 336"/>
                <a:gd name="T9" fmla="*/ 7 h 20"/>
                <a:gd name="T10" fmla="*/ 9 w 336"/>
                <a:gd name="T11" fmla="*/ 1 h 20"/>
                <a:gd name="T12" fmla="*/ 329 w 336"/>
                <a:gd name="T13" fmla="*/ 4 h 20"/>
                <a:gd name="T14" fmla="*/ 335 w 336"/>
                <a:gd name="T15" fmla="*/ 13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6" h="20">
                  <a:moveTo>
                    <a:pt x="335" y="13"/>
                  </a:moveTo>
                  <a:cubicBezTo>
                    <a:pt x="335" y="17"/>
                    <a:pt x="331" y="20"/>
                    <a:pt x="326" y="19"/>
                  </a:cubicBezTo>
                  <a:cubicBezTo>
                    <a:pt x="7" y="16"/>
                    <a:pt x="7" y="16"/>
                    <a:pt x="7" y="16"/>
                  </a:cubicBezTo>
                  <a:cubicBezTo>
                    <a:pt x="3" y="15"/>
                    <a:pt x="0" y="11"/>
                    <a:pt x="0" y="7"/>
                  </a:cubicBezTo>
                  <a:cubicBezTo>
                    <a:pt x="0" y="7"/>
                    <a:pt x="0" y="7"/>
                    <a:pt x="0" y="7"/>
                  </a:cubicBezTo>
                  <a:cubicBezTo>
                    <a:pt x="1" y="3"/>
                    <a:pt x="5" y="0"/>
                    <a:pt x="9" y="1"/>
                  </a:cubicBezTo>
                  <a:cubicBezTo>
                    <a:pt x="329" y="4"/>
                    <a:pt x="329" y="4"/>
                    <a:pt x="329" y="4"/>
                  </a:cubicBezTo>
                  <a:cubicBezTo>
                    <a:pt x="333" y="5"/>
                    <a:pt x="336" y="9"/>
                    <a:pt x="335" y="1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 name="Freeform 10"/>
            <p:cNvSpPr/>
            <p:nvPr/>
          </p:nvSpPr>
          <p:spPr bwMode="auto">
            <a:xfrm>
              <a:off x="5817161" y="3833066"/>
              <a:ext cx="133048" cy="970735"/>
            </a:xfrm>
            <a:custGeom>
              <a:avLst/>
              <a:gdLst>
                <a:gd name="T0" fmla="*/ 16 w 16"/>
                <a:gd name="T1" fmla="*/ 104 h 112"/>
                <a:gd name="T2" fmla="*/ 8 w 16"/>
                <a:gd name="T3" fmla="*/ 112 h 112"/>
                <a:gd name="T4" fmla="*/ 8 w 16"/>
                <a:gd name="T5" fmla="*/ 112 h 112"/>
                <a:gd name="T6" fmla="*/ 0 w 16"/>
                <a:gd name="T7" fmla="*/ 104 h 112"/>
                <a:gd name="T8" fmla="*/ 0 w 16"/>
                <a:gd name="T9" fmla="*/ 8 h 112"/>
                <a:gd name="T10" fmla="*/ 8 w 16"/>
                <a:gd name="T11" fmla="*/ 0 h 112"/>
                <a:gd name="T12" fmla="*/ 8 w 16"/>
                <a:gd name="T13" fmla="*/ 0 h 112"/>
                <a:gd name="T14" fmla="*/ 16 w 16"/>
                <a:gd name="T15" fmla="*/ 8 h 112"/>
                <a:gd name="T16" fmla="*/ 16 w 16"/>
                <a:gd name="T17"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12">
                  <a:moveTo>
                    <a:pt x="16" y="104"/>
                  </a:moveTo>
                  <a:cubicBezTo>
                    <a:pt x="16" y="109"/>
                    <a:pt x="13" y="112"/>
                    <a:pt x="8" y="112"/>
                  </a:cubicBezTo>
                  <a:cubicBezTo>
                    <a:pt x="8" y="112"/>
                    <a:pt x="8" y="112"/>
                    <a:pt x="8" y="112"/>
                  </a:cubicBezTo>
                  <a:cubicBezTo>
                    <a:pt x="3" y="112"/>
                    <a:pt x="0" y="109"/>
                    <a:pt x="0" y="104"/>
                  </a:cubicBezTo>
                  <a:cubicBezTo>
                    <a:pt x="0" y="8"/>
                    <a:pt x="0" y="8"/>
                    <a:pt x="0" y="8"/>
                  </a:cubicBezTo>
                  <a:cubicBezTo>
                    <a:pt x="0" y="3"/>
                    <a:pt x="3" y="0"/>
                    <a:pt x="8" y="0"/>
                  </a:cubicBezTo>
                  <a:cubicBezTo>
                    <a:pt x="8" y="0"/>
                    <a:pt x="8" y="0"/>
                    <a:pt x="8" y="0"/>
                  </a:cubicBezTo>
                  <a:cubicBezTo>
                    <a:pt x="13" y="0"/>
                    <a:pt x="16" y="3"/>
                    <a:pt x="16" y="8"/>
                  </a:cubicBezTo>
                  <a:lnTo>
                    <a:pt x="16" y="104"/>
                  </a:lnTo>
                  <a:close/>
                </a:path>
              </a:pathLst>
            </a:custGeom>
            <a:solidFill>
              <a:srgbClr val="22385C"/>
            </a:solidFill>
            <a:ln>
              <a:noFill/>
            </a:ln>
          </p:spPr>
          <p:txBody>
            <a:bodyPr vert="horz" wrap="square" lIns="91440" tIns="45720" rIns="91440" bIns="45720" numCol="1" anchor="t" anchorCtr="0" compatLnSpc="1"/>
            <a:lstStyle/>
            <a:p>
              <a:endParaRPr lang="zh-CN" altLang="en-US"/>
            </a:p>
          </p:txBody>
        </p:sp>
        <p:sp>
          <p:nvSpPr>
            <p:cNvPr id="8" name="Oval 11"/>
            <p:cNvSpPr>
              <a:spLocks noChangeArrowheads="1"/>
            </p:cNvSpPr>
            <p:nvPr/>
          </p:nvSpPr>
          <p:spPr bwMode="auto">
            <a:xfrm>
              <a:off x="5660082" y="4664548"/>
              <a:ext cx="443493" cy="459518"/>
            </a:xfrm>
            <a:prstGeom prst="ellipse">
              <a:avLst/>
            </a:prstGeom>
            <a:solidFill>
              <a:srgbClr val="22385C"/>
            </a:solidFill>
            <a:ln>
              <a:noFill/>
            </a:ln>
          </p:spPr>
          <p:txBody>
            <a:bodyPr vert="horz" wrap="square" lIns="91440" tIns="45720" rIns="91440" bIns="45720" numCol="1" anchor="t" anchorCtr="0" compatLnSpc="1"/>
            <a:lstStyle/>
            <a:p>
              <a:endParaRPr lang="zh-CN" altLang="en-US"/>
            </a:p>
          </p:txBody>
        </p:sp>
        <p:sp>
          <p:nvSpPr>
            <p:cNvPr id="9" name="Freeform 12"/>
            <p:cNvSpPr/>
            <p:nvPr/>
          </p:nvSpPr>
          <p:spPr bwMode="auto">
            <a:xfrm>
              <a:off x="5593558" y="5279157"/>
              <a:ext cx="576541" cy="1079869"/>
            </a:xfrm>
            <a:custGeom>
              <a:avLst/>
              <a:gdLst>
                <a:gd name="T0" fmla="*/ 69 w 69"/>
                <a:gd name="T1" fmla="*/ 114 h 124"/>
                <a:gd name="T2" fmla="*/ 59 w 69"/>
                <a:gd name="T3" fmla="*/ 124 h 124"/>
                <a:gd name="T4" fmla="*/ 10 w 69"/>
                <a:gd name="T5" fmla="*/ 124 h 124"/>
                <a:gd name="T6" fmla="*/ 0 w 69"/>
                <a:gd name="T7" fmla="*/ 114 h 124"/>
                <a:gd name="T8" fmla="*/ 10 w 69"/>
                <a:gd name="T9" fmla="*/ 10 h 124"/>
                <a:gd name="T10" fmla="*/ 20 w 69"/>
                <a:gd name="T11" fmla="*/ 0 h 124"/>
                <a:gd name="T12" fmla="*/ 49 w 69"/>
                <a:gd name="T13" fmla="*/ 0 h 124"/>
                <a:gd name="T14" fmla="*/ 59 w 69"/>
                <a:gd name="T15" fmla="*/ 10 h 124"/>
                <a:gd name="T16" fmla="*/ 69 w 69"/>
                <a:gd name="T17" fmla="*/ 11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24">
                  <a:moveTo>
                    <a:pt x="69" y="114"/>
                  </a:moveTo>
                  <a:cubicBezTo>
                    <a:pt x="69" y="119"/>
                    <a:pt x="64" y="124"/>
                    <a:pt x="59" y="124"/>
                  </a:cubicBezTo>
                  <a:cubicBezTo>
                    <a:pt x="10" y="124"/>
                    <a:pt x="10" y="124"/>
                    <a:pt x="10" y="124"/>
                  </a:cubicBezTo>
                  <a:cubicBezTo>
                    <a:pt x="4" y="124"/>
                    <a:pt x="0" y="119"/>
                    <a:pt x="0" y="114"/>
                  </a:cubicBezTo>
                  <a:cubicBezTo>
                    <a:pt x="10" y="10"/>
                    <a:pt x="10" y="10"/>
                    <a:pt x="10" y="10"/>
                  </a:cubicBezTo>
                  <a:cubicBezTo>
                    <a:pt x="10" y="5"/>
                    <a:pt x="14" y="0"/>
                    <a:pt x="20" y="0"/>
                  </a:cubicBezTo>
                  <a:cubicBezTo>
                    <a:pt x="49" y="0"/>
                    <a:pt x="49" y="0"/>
                    <a:pt x="49" y="0"/>
                  </a:cubicBezTo>
                  <a:cubicBezTo>
                    <a:pt x="55" y="0"/>
                    <a:pt x="59" y="5"/>
                    <a:pt x="59" y="10"/>
                  </a:cubicBezTo>
                  <a:lnTo>
                    <a:pt x="69" y="114"/>
                  </a:lnTo>
                  <a:close/>
                </a:path>
              </a:pathLst>
            </a:custGeom>
            <a:solidFill>
              <a:srgbClr val="22385C"/>
            </a:solidFill>
            <a:ln>
              <a:noFill/>
            </a:ln>
          </p:spPr>
          <p:txBody>
            <a:bodyPr vert="horz" wrap="square" lIns="91440" tIns="45720" rIns="91440" bIns="45720" numCol="1" anchor="t" anchorCtr="0" compatLnSpc="1"/>
            <a:lstStyle/>
            <a:p>
              <a:endParaRPr lang="zh-CN" altLang="en-US"/>
            </a:p>
          </p:txBody>
        </p:sp>
        <p:sp>
          <p:nvSpPr>
            <p:cNvPr id="10" name="Freeform 13"/>
            <p:cNvSpPr/>
            <p:nvPr/>
          </p:nvSpPr>
          <p:spPr bwMode="auto">
            <a:xfrm>
              <a:off x="5665623" y="5003445"/>
              <a:ext cx="404689" cy="310175"/>
            </a:xfrm>
            <a:custGeom>
              <a:avLst/>
              <a:gdLst>
                <a:gd name="T0" fmla="*/ 48 w 48"/>
                <a:gd name="T1" fmla="*/ 26 h 36"/>
                <a:gd name="T2" fmla="*/ 38 w 48"/>
                <a:gd name="T3" fmla="*/ 36 h 36"/>
                <a:gd name="T4" fmla="*/ 10 w 48"/>
                <a:gd name="T5" fmla="*/ 36 h 36"/>
                <a:gd name="T6" fmla="*/ 0 w 48"/>
                <a:gd name="T7" fmla="*/ 26 h 36"/>
                <a:gd name="T8" fmla="*/ 0 w 48"/>
                <a:gd name="T9" fmla="*/ 10 h 36"/>
                <a:gd name="T10" fmla="*/ 10 w 48"/>
                <a:gd name="T11" fmla="*/ 0 h 36"/>
                <a:gd name="T12" fmla="*/ 38 w 48"/>
                <a:gd name="T13" fmla="*/ 0 h 36"/>
                <a:gd name="T14" fmla="*/ 48 w 48"/>
                <a:gd name="T15" fmla="*/ 10 h 36"/>
                <a:gd name="T16" fmla="*/ 48 w 48"/>
                <a:gd name="T17"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6">
                  <a:moveTo>
                    <a:pt x="48" y="26"/>
                  </a:moveTo>
                  <a:cubicBezTo>
                    <a:pt x="48" y="32"/>
                    <a:pt x="44" y="36"/>
                    <a:pt x="38" y="36"/>
                  </a:cubicBezTo>
                  <a:cubicBezTo>
                    <a:pt x="10" y="36"/>
                    <a:pt x="10" y="36"/>
                    <a:pt x="10" y="36"/>
                  </a:cubicBezTo>
                  <a:cubicBezTo>
                    <a:pt x="4" y="36"/>
                    <a:pt x="0" y="32"/>
                    <a:pt x="0" y="26"/>
                  </a:cubicBezTo>
                  <a:cubicBezTo>
                    <a:pt x="0" y="10"/>
                    <a:pt x="0" y="10"/>
                    <a:pt x="0" y="10"/>
                  </a:cubicBezTo>
                  <a:cubicBezTo>
                    <a:pt x="0" y="4"/>
                    <a:pt x="4" y="0"/>
                    <a:pt x="10" y="0"/>
                  </a:cubicBezTo>
                  <a:cubicBezTo>
                    <a:pt x="38" y="0"/>
                    <a:pt x="38" y="0"/>
                    <a:pt x="38" y="0"/>
                  </a:cubicBezTo>
                  <a:cubicBezTo>
                    <a:pt x="44" y="0"/>
                    <a:pt x="48" y="4"/>
                    <a:pt x="48" y="10"/>
                  </a:cubicBezTo>
                  <a:lnTo>
                    <a:pt x="48" y="26"/>
                  </a:lnTo>
                  <a:close/>
                </a:path>
              </a:pathLst>
            </a:custGeom>
            <a:solidFill>
              <a:srgbClr val="22385C"/>
            </a:solidFill>
            <a:ln>
              <a:noFill/>
            </a:ln>
          </p:spPr>
          <p:txBody>
            <a:bodyPr vert="horz" wrap="square" lIns="91440" tIns="45720" rIns="91440" bIns="45720" numCol="1" anchor="t" anchorCtr="0" compatLnSpc="1"/>
            <a:lstStyle/>
            <a:p>
              <a:endParaRPr lang="zh-CN" altLang="en-US"/>
            </a:p>
          </p:txBody>
        </p:sp>
        <p:sp>
          <p:nvSpPr>
            <p:cNvPr id="11" name="Oval 14"/>
            <p:cNvSpPr>
              <a:spLocks noChangeArrowheads="1"/>
            </p:cNvSpPr>
            <p:nvPr/>
          </p:nvSpPr>
          <p:spPr bwMode="auto">
            <a:xfrm>
              <a:off x="2816181" y="3711047"/>
              <a:ext cx="820462" cy="30443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grpSp>
      <p:sp>
        <p:nvSpPr>
          <p:cNvPr id="13" name="文本框 12"/>
          <p:cNvSpPr txBox="1"/>
          <p:nvPr/>
        </p:nvSpPr>
        <p:spPr>
          <a:xfrm>
            <a:off x="4711625" y="2926573"/>
            <a:ext cx="1009934" cy="1862048"/>
          </a:xfrm>
          <a:prstGeom prst="rect">
            <a:avLst/>
          </a:prstGeom>
          <a:noFill/>
        </p:spPr>
        <p:txBody>
          <a:bodyPr wrap="square" rtlCol="0">
            <a:spAutoFit/>
          </a:bodyPr>
          <a:lstStyle/>
          <a:p>
            <a:r>
              <a:rPr lang="en-US" altLang="zh-CN" sz="11500" dirty="0" smtClean="0">
                <a:solidFill>
                  <a:srgbClr val="22385C"/>
                </a:solidFill>
                <a:latin typeface="Impact" pitchFamily="34" charset="0"/>
              </a:rPr>
              <a:t>1</a:t>
            </a:r>
            <a:endParaRPr lang="zh-CN" altLang="en-US" sz="11500" dirty="0">
              <a:solidFill>
                <a:srgbClr val="22385C"/>
              </a:solidFill>
              <a:latin typeface="Impact" pitchFamily="34" charset="0"/>
            </a:endParaRPr>
          </a:p>
        </p:txBody>
      </p:sp>
      <p:sp>
        <p:nvSpPr>
          <p:cNvPr id="14" name="文本框 13"/>
          <p:cNvSpPr txBox="1"/>
          <p:nvPr/>
        </p:nvSpPr>
        <p:spPr>
          <a:xfrm>
            <a:off x="5421587" y="3083810"/>
            <a:ext cx="5415012" cy="1107996"/>
          </a:xfrm>
          <a:prstGeom prst="rect">
            <a:avLst/>
          </a:prstGeom>
          <a:noFill/>
        </p:spPr>
        <p:txBody>
          <a:bodyPr wrap="square" rtlCol="0">
            <a:spAutoFit/>
          </a:bodyPr>
          <a:lstStyle/>
          <a:p>
            <a:pPr algn="dist"/>
            <a:r>
              <a:rPr lang="zh-CN" altLang="en-US" sz="6600" dirty="0" smtClean="0">
                <a:solidFill>
                  <a:srgbClr val="22385C"/>
                </a:solidFill>
                <a:latin typeface="方正兰亭粗黑简体" panose="02000000000000000000" pitchFamily="2" charset="-122"/>
                <a:ea typeface="方正兰亭粗黑简体" panose="02000000000000000000" pitchFamily="2" charset="-122"/>
              </a:rPr>
              <a:t>论文背景简介</a:t>
            </a:r>
            <a:endParaRPr lang="zh-CN" altLang="en-US" sz="6600" dirty="0">
              <a:solidFill>
                <a:srgbClr val="22385C"/>
              </a:solidFill>
              <a:latin typeface="方正兰亭粗黑简体" panose="02000000000000000000" pitchFamily="2" charset="-122"/>
              <a:ea typeface="方正兰亭粗黑简体" panose="02000000000000000000" pitchFamily="2" charset="-122"/>
            </a:endParaRPr>
          </a:p>
        </p:txBody>
      </p:sp>
      <p:sp>
        <p:nvSpPr>
          <p:cNvPr id="17" name="文本框 16"/>
          <p:cNvSpPr txBox="1"/>
          <p:nvPr/>
        </p:nvSpPr>
        <p:spPr>
          <a:xfrm>
            <a:off x="5538502" y="4162058"/>
            <a:ext cx="5147695" cy="338554"/>
          </a:xfrm>
          <a:prstGeom prst="rect">
            <a:avLst/>
          </a:prstGeom>
          <a:noFill/>
        </p:spPr>
        <p:txBody>
          <a:bodyPr wrap="square" rtlCol="0">
            <a:spAutoFit/>
          </a:bodyPr>
          <a:lstStyle/>
          <a:p>
            <a:pPr algn="dist"/>
            <a:r>
              <a:rPr lang="en-US" altLang="zh-CN" sz="1600" dirty="0" smtClean="0">
                <a:solidFill>
                  <a:srgbClr val="22385C"/>
                </a:solidFill>
                <a:latin typeface="造字工房悦黑体验版纤细体" pitchFamily="50" charset="-122"/>
                <a:ea typeface="造字工房悦黑体验版纤细体" pitchFamily="50" charset="-122"/>
              </a:rPr>
              <a:t>YOU CAN ADD YOUR TITLE HERE</a:t>
            </a:r>
            <a:endParaRPr lang="zh-CN" altLang="en-US" sz="1600" dirty="0">
              <a:solidFill>
                <a:srgbClr val="22385C"/>
              </a:solidFill>
              <a:latin typeface="造字工房悦黑体验版纤细体" pitchFamily="50" charset="-122"/>
              <a:ea typeface="造字工房悦黑体验版纤细体" pitchFamily="50"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95" name="文本框 3"/>
          <p:cNvSpPr>
            <a:spLocks noChangeArrowheads="1"/>
          </p:cNvSpPr>
          <p:nvPr/>
        </p:nvSpPr>
        <p:spPr bwMode="auto">
          <a:xfrm>
            <a:off x="1208536" y="2506159"/>
            <a:ext cx="3104156" cy="646331"/>
          </a:xfrm>
          <a:prstGeom prst="rect">
            <a:avLst/>
          </a:prstGeom>
          <a:solidFill>
            <a:srgbClr val="22385C"/>
          </a:solidFill>
          <a:ln w="9525">
            <a:noFill/>
            <a:miter lim="800000"/>
          </a:ln>
        </p:spPr>
        <p:txBody>
          <a:bodyPr wrap="square" lIns="91440" tIns="45720" rIns="91440" bIns="45720">
            <a:spAutoFit/>
          </a:bodyPr>
          <a:lstStyle/>
          <a:p>
            <a:pPr algn="dist"/>
            <a:r>
              <a:rPr lang="zh-CN" altLang="en-US" sz="3600" dirty="0" smtClean="0">
                <a:solidFill>
                  <a:schemeClr val="bg1"/>
                </a:solidFill>
                <a:latin typeface="方正兰亭粗黑简体" panose="02000000000000000000" pitchFamily="2" charset="-122"/>
                <a:ea typeface="方正兰亭粗黑简体" panose="02000000000000000000" pitchFamily="2" charset="-122"/>
                <a:sym typeface="Segoe UI" pitchFamily="34" charset="0"/>
              </a:rPr>
              <a:t>论文背景研究</a:t>
            </a:r>
            <a:endParaRPr lang="zh-CN" altLang="en-US" sz="3600" dirty="0">
              <a:solidFill>
                <a:schemeClr val="bg1"/>
              </a:solidFill>
              <a:latin typeface="方正兰亭粗黑简体" panose="02000000000000000000" pitchFamily="2" charset="-122"/>
              <a:ea typeface="方正兰亭粗黑简体" panose="02000000000000000000" pitchFamily="2" charset="-122"/>
              <a:sym typeface="Segoe UI" pitchFamily="34" charset="0"/>
            </a:endParaRPr>
          </a:p>
        </p:txBody>
      </p:sp>
      <p:sp>
        <p:nvSpPr>
          <p:cNvPr id="23596" name="矩形 4"/>
          <p:cNvSpPr>
            <a:spLocks noChangeArrowheads="1"/>
          </p:cNvSpPr>
          <p:nvPr/>
        </p:nvSpPr>
        <p:spPr bwMode="auto">
          <a:xfrm>
            <a:off x="1126648" y="3307687"/>
            <a:ext cx="5238787" cy="2303900"/>
          </a:xfrm>
          <a:prstGeom prst="rect">
            <a:avLst/>
          </a:prstGeom>
          <a:noFill/>
          <a:ln w="9525">
            <a:noFill/>
            <a:miter lim="800000"/>
          </a:ln>
        </p:spPr>
        <p:txBody>
          <a:bodyPr wrap="square" lIns="91440" tIns="45720" rIns="91440" bIns="45720">
            <a:spAutoFit/>
          </a:bodyPr>
          <a:lstStyle/>
          <a:p>
            <a:pPr>
              <a:lnSpc>
                <a:spcPts val="2500"/>
              </a:lnSpc>
            </a:pPr>
            <a:r>
              <a:rPr lang="en-US" altLang="zh-CN" sz="1600"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If it is not real text. If it is not real text. A designer can use default text to simulate what text would look like. If it is not real text. If it is not real text. A designer can use default text to simulate what text would look like. If it is not real text. If it is not real text. </a:t>
            </a:r>
          </a:p>
        </p:txBody>
      </p:sp>
      <p:grpSp>
        <p:nvGrpSpPr>
          <p:cNvPr id="113" name="组合 112"/>
          <p:cNvGrpSpPr/>
          <p:nvPr/>
        </p:nvGrpSpPr>
        <p:grpSpPr>
          <a:xfrm>
            <a:off x="6074313" y="1483406"/>
            <a:ext cx="5348655" cy="4285728"/>
            <a:chOff x="1904439" y="-355318"/>
            <a:chExt cx="5664201" cy="4060831"/>
          </a:xfrm>
        </p:grpSpPr>
        <p:sp>
          <p:nvSpPr>
            <p:cNvPr id="114" name="Rectangle 5"/>
            <p:cNvSpPr>
              <a:spLocks noChangeArrowheads="1"/>
            </p:cNvSpPr>
            <p:nvPr/>
          </p:nvSpPr>
          <p:spPr bwMode="auto">
            <a:xfrm>
              <a:off x="3501464" y="790859"/>
              <a:ext cx="31750" cy="479426"/>
            </a:xfrm>
            <a:prstGeom prst="rect">
              <a:avLst/>
            </a:prstGeom>
            <a:solidFill>
              <a:srgbClr val="29140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15" name="Freeform 6"/>
            <p:cNvSpPr/>
            <p:nvPr/>
          </p:nvSpPr>
          <p:spPr bwMode="auto">
            <a:xfrm>
              <a:off x="3531627" y="790859"/>
              <a:ext cx="339725" cy="177800"/>
            </a:xfrm>
            <a:custGeom>
              <a:avLst/>
              <a:gdLst>
                <a:gd name="T0" fmla="*/ 214 w 214"/>
                <a:gd name="T1" fmla="*/ 112 h 112"/>
                <a:gd name="T2" fmla="*/ 0 w 214"/>
                <a:gd name="T3" fmla="*/ 112 h 112"/>
                <a:gd name="T4" fmla="*/ 0 w 214"/>
                <a:gd name="T5" fmla="*/ 0 h 112"/>
                <a:gd name="T6" fmla="*/ 214 w 214"/>
                <a:gd name="T7" fmla="*/ 0 h 112"/>
                <a:gd name="T8" fmla="*/ 131 w 214"/>
                <a:gd name="T9" fmla="*/ 56 h 112"/>
                <a:gd name="T10" fmla="*/ 214 w 214"/>
                <a:gd name="T11" fmla="*/ 112 h 112"/>
              </a:gdLst>
              <a:ahLst/>
              <a:cxnLst>
                <a:cxn ang="0">
                  <a:pos x="T0" y="T1"/>
                </a:cxn>
                <a:cxn ang="0">
                  <a:pos x="T2" y="T3"/>
                </a:cxn>
                <a:cxn ang="0">
                  <a:pos x="T4" y="T5"/>
                </a:cxn>
                <a:cxn ang="0">
                  <a:pos x="T6" y="T7"/>
                </a:cxn>
                <a:cxn ang="0">
                  <a:pos x="T8" y="T9"/>
                </a:cxn>
                <a:cxn ang="0">
                  <a:pos x="T10" y="T11"/>
                </a:cxn>
              </a:cxnLst>
              <a:rect l="0" t="0" r="r" b="b"/>
              <a:pathLst>
                <a:path w="214" h="112">
                  <a:moveTo>
                    <a:pt x="214" y="112"/>
                  </a:moveTo>
                  <a:lnTo>
                    <a:pt x="0" y="112"/>
                  </a:lnTo>
                  <a:lnTo>
                    <a:pt x="0" y="0"/>
                  </a:lnTo>
                  <a:lnTo>
                    <a:pt x="214" y="0"/>
                  </a:lnTo>
                  <a:lnTo>
                    <a:pt x="131" y="56"/>
                  </a:lnTo>
                  <a:lnTo>
                    <a:pt x="214" y="112"/>
                  </a:lnTo>
                  <a:close/>
                </a:path>
              </a:pathLst>
            </a:custGeom>
            <a:solidFill>
              <a:srgbClr val="E443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16" name="Freeform 7"/>
            <p:cNvSpPr/>
            <p:nvPr/>
          </p:nvSpPr>
          <p:spPr bwMode="auto">
            <a:xfrm>
              <a:off x="3415739" y="1013109"/>
              <a:ext cx="1501775" cy="2008190"/>
            </a:xfrm>
            <a:custGeom>
              <a:avLst/>
              <a:gdLst>
                <a:gd name="T0" fmla="*/ 561 w 946"/>
                <a:gd name="T1" fmla="*/ 0 h 1265"/>
                <a:gd name="T2" fmla="*/ 0 w 946"/>
                <a:gd name="T3" fmla="*/ 1265 h 1265"/>
                <a:gd name="T4" fmla="*/ 946 w 946"/>
                <a:gd name="T5" fmla="*/ 1265 h 1265"/>
                <a:gd name="T6" fmla="*/ 946 w 946"/>
                <a:gd name="T7" fmla="*/ 0 h 1265"/>
                <a:gd name="T8" fmla="*/ 561 w 946"/>
                <a:gd name="T9" fmla="*/ 0 h 1265"/>
              </a:gdLst>
              <a:ahLst/>
              <a:cxnLst>
                <a:cxn ang="0">
                  <a:pos x="T0" y="T1"/>
                </a:cxn>
                <a:cxn ang="0">
                  <a:pos x="T2" y="T3"/>
                </a:cxn>
                <a:cxn ang="0">
                  <a:pos x="T4" y="T5"/>
                </a:cxn>
                <a:cxn ang="0">
                  <a:pos x="T6" y="T7"/>
                </a:cxn>
                <a:cxn ang="0">
                  <a:pos x="T8" y="T9"/>
                </a:cxn>
              </a:cxnLst>
              <a:rect l="0" t="0" r="r" b="b"/>
              <a:pathLst>
                <a:path w="946" h="1265">
                  <a:moveTo>
                    <a:pt x="561" y="0"/>
                  </a:moveTo>
                  <a:lnTo>
                    <a:pt x="0" y="1265"/>
                  </a:lnTo>
                  <a:lnTo>
                    <a:pt x="946" y="1265"/>
                  </a:lnTo>
                  <a:lnTo>
                    <a:pt x="946" y="0"/>
                  </a:lnTo>
                  <a:lnTo>
                    <a:pt x="561" y="0"/>
                  </a:lnTo>
                  <a:close/>
                </a:path>
              </a:pathLst>
            </a:custGeom>
            <a:solidFill>
              <a:srgbClr val="36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17" name="Freeform 8"/>
            <p:cNvSpPr/>
            <p:nvPr/>
          </p:nvSpPr>
          <p:spPr bwMode="auto">
            <a:xfrm>
              <a:off x="3415739" y="1013109"/>
              <a:ext cx="1501775" cy="2008190"/>
            </a:xfrm>
            <a:custGeom>
              <a:avLst/>
              <a:gdLst>
                <a:gd name="T0" fmla="*/ 561 w 946"/>
                <a:gd name="T1" fmla="*/ 0 h 1265"/>
                <a:gd name="T2" fmla="*/ 0 w 946"/>
                <a:gd name="T3" fmla="*/ 1265 h 1265"/>
                <a:gd name="T4" fmla="*/ 946 w 946"/>
                <a:gd name="T5" fmla="*/ 1265 h 1265"/>
                <a:gd name="T6" fmla="*/ 946 w 946"/>
                <a:gd name="T7" fmla="*/ 0 h 1265"/>
                <a:gd name="T8" fmla="*/ 561 w 946"/>
                <a:gd name="T9" fmla="*/ 0 h 1265"/>
              </a:gdLst>
              <a:ahLst/>
              <a:cxnLst>
                <a:cxn ang="0">
                  <a:pos x="T0" y="T1"/>
                </a:cxn>
                <a:cxn ang="0">
                  <a:pos x="T2" y="T3"/>
                </a:cxn>
                <a:cxn ang="0">
                  <a:pos x="T4" y="T5"/>
                </a:cxn>
                <a:cxn ang="0">
                  <a:pos x="T6" y="T7"/>
                </a:cxn>
                <a:cxn ang="0">
                  <a:pos x="T8" y="T9"/>
                </a:cxn>
              </a:cxnLst>
              <a:rect l="0" t="0" r="r" b="b"/>
              <a:pathLst>
                <a:path w="946" h="1265">
                  <a:moveTo>
                    <a:pt x="561" y="0"/>
                  </a:moveTo>
                  <a:lnTo>
                    <a:pt x="0" y="1265"/>
                  </a:lnTo>
                  <a:lnTo>
                    <a:pt x="946" y="1265"/>
                  </a:lnTo>
                  <a:lnTo>
                    <a:pt x="946" y="0"/>
                  </a:lnTo>
                  <a:lnTo>
                    <a:pt x="56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18" name="Freeform 9"/>
            <p:cNvSpPr/>
            <p:nvPr/>
          </p:nvSpPr>
          <p:spPr bwMode="auto">
            <a:xfrm>
              <a:off x="4909577" y="1013109"/>
              <a:ext cx="1492250" cy="2008190"/>
            </a:xfrm>
            <a:custGeom>
              <a:avLst/>
              <a:gdLst>
                <a:gd name="T0" fmla="*/ 379 w 940"/>
                <a:gd name="T1" fmla="*/ 0 h 1265"/>
                <a:gd name="T2" fmla="*/ 0 w 940"/>
                <a:gd name="T3" fmla="*/ 0 h 1265"/>
                <a:gd name="T4" fmla="*/ 0 w 940"/>
                <a:gd name="T5" fmla="*/ 1265 h 1265"/>
                <a:gd name="T6" fmla="*/ 940 w 940"/>
                <a:gd name="T7" fmla="*/ 1265 h 1265"/>
                <a:gd name="T8" fmla="*/ 379 w 940"/>
                <a:gd name="T9" fmla="*/ 0 h 1265"/>
              </a:gdLst>
              <a:ahLst/>
              <a:cxnLst>
                <a:cxn ang="0">
                  <a:pos x="T0" y="T1"/>
                </a:cxn>
                <a:cxn ang="0">
                  <a:pos x="T2" y="T3"/>
                </a:cxn>
                <a:cxn ang="0">
                  <a:pos x="T4" y="T5"/>
                </a:cxn>
                <a:cxn ang="0">
                  <a:pos x="T6" y="T7"/>
                </a:cxn>
                <a:cxn ang="0">
                  <a:pos x="T8" y="T9"/>
                </a:cxn>
              </a:cxnLst>
              <a:rect l="0" t="0" r="r" b="b"/>
              <a:pathLst>
                <a:path w="940" h="1265">
                  <a:moveTo>
                    <a:pt x="379" y="0"/>
                  </a:moveTo>
                  <a:lnTo>
                    <a:pt x="0" y="0"/>
                  </a:lnTo>
                  <a:lnTo>
                    <a:pt x="0" y="1265"/>
                  </a:lnTo>
                  <a:lnTo>
                    <a:pt x="940" y="1265"/>
                  </a:lnTo>
                  <a:lnTo>
                    <a:pt x="379" y="0"/>
                  </a:lnTo>
                  <a:close/>
                </a:path>
              </a:pathLst>
            </a:custGeom>
            <a:solidFill>
              <a:srgbClr val="2F3D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19" name="Freeform 10"/>
            <p:cNvSpPr/>
            <p:nvPr/>
          </p:nvSpPr>
          <p:spPr bwMode="auto">
            <a:xfrm>
              <a:off x="4225364" y="-352143"/>
              <a:ext cx="692150" cy="1614490"/>
            </a:xfrm>
            <a:custGeom>
              <a:avLst/>
              <a:gdLst>
                <a:gd name="T0" fmla="*/ 0 w 348"/>
                <a:gd name="T1" fmla="*/ 780 h 812"/>
                <a:gd name="T2" fmla="*/ 215 w 348"/>
                <a:gd name="T3" fmla="*/ 700 h 812"/>
                <a:gd name="T4" fmla="*/ 348 w 348"/>
                <a:gd name="T5" fmla="*/ 783 h 812"/>
                <a:gd name="T6" fmla="*/ 344 w 348"/>
                <a:gd name="T7" fmla="*/ 0 h 812"/>
                <a:gd name="T8" fmla="*/ 0 w 348"/>
                <a:gd name="T9" fmla="*/ 780 h 812"/>
              </a:gdLst>
              <a:ahLst/>
              <a:cxnLst>
                <a:cxn ang="0">
                  <a:pos x="T0" y="T1"/>
                </a:cxn>
                <a:cxn ang="0">
                  <a:pos x="T2" y="T3"/>
                </a:cxn>
                <a:cxn ang="0">
                  <a:pos x="T4" y="T5"/>
                </a:cxn>
                <a:cxn ang="0">
                  <a:pos x="T6" y="T7"/>
                </a:cxn>
                <a:cxn ang="0">
                  <a:pos x="T8" y="T9"/>
                </a:cxn>
              </a:cxnLst>
              <a:rect l="0" t="0" r="r" b="b"/>
              <a:pathLst>
                <a:path w="348" h="812">
                  <a:moveTo>
                    <a:pt x="0" y="780"/>
                  </a:moveTo>
                  <a:cubicBezTo>
                    <a:pt x="133" y="812"/>
                    <a:pt x="215" y="700"/>
                    <a:pt x="215" y="700"/>
                  </a:cubicBezTo>
                  <a:cubicBezTo>
                    <a:pt x="215" y="700"/>
                    <a:pt x="242" y="780"/>
                    <a:pt x="348" y="783"/>
                  </a:cubicBezTo>
                  <a:cubicBezTo>
                    <a:pt x="344" y="0"/>
                    <a:pt x="344" y="0"/>
                    <a:pt x="344" y="0"/>
                  </a:cubicBezTo>
                  <a:lnTo>
                    <a:pt x="0" y="780"/>
                  </a:lnTo>
                  <a:close/>
                </a:path>
              </a:pathLst>
            </a:custGeom>
            <a:solidFill>
              <a:srgbClr val="F0F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20" name="Freeform 11"/>
            <p:cNvSpPr/>
            <p:nvPr/>
          </p:nvSpPr>
          <p:spPr bwMode="auto">
            <a:xfrm>
              <a:off x="4909577" y="-355318"/>
              <a:ext cx="681038" cy="1612902"/>
            </a:xfrm>
            <a:custGeom>
              <a:avLst/>
              <a:gdLst>
                <a:gd name="T0" fmla="*/ 0 w 343"/>
                <a:gd name="T1" fmla="*/ 0 h 811"/>
                <a:gd name="T2" fmla="*/ 0 w 343"/>
                <a:gd name="T3" fmla="*/ 1 h 811"/>
                <a:gd name="T4" fmla="*/ 0 w 343"/>
                <a:gd name="T5" fmla="*/ 784 h 811"/>
                <a:gd name="T6" fmla="*/ 7 w 343"/>
                <a:gd name="T7" fmla="*/ 785 h 811"/>
                <a:gd name="T8" fmla="*/ 141 w 343"/>
                <a:gd name="T9" fmla="*/ 708 h 811"/>
                <a:gd name="T10" fmla="*/ 343 w 343"/>
                <a:gd name="T11" fmla="*/ 777 h 811"/>
                <a:gd name="T12" fmla="*/ 0 w 343"/>
                <a:gd name="T13" fmla="*/ 0 h 811"/>
              </a:gdLst>
              <a:ahLst/>
              <a:cxnLst>
                <a:cxn ang="0">
                  <a:pos x="T0" y="T1"/>
                </a:cxn>
                <a:cxn ang="0">
                  <a:pos x="T2" y="T3"/>
                </a:cxn>
                <a:cxn ang="0">
                  <a:pos x="T4" y="T5"/>
                </a:cxn>
                <a:cxn ang="0">
                  <a:pos x="T6" y="T7"/>
                </a:cxn>
                <a:cxn ang="0">
                  <a:pos x="T8" y="T9"/>
                </a:cxn>
                <a:cxn ang="0">
                  <a:pos x="T10" y="T11"/>
                </a:cxn>
                <a:cxn ang="0">
                  <a:pos x="T12" y="T13"/>
                </a:cxn>
              </a:cxnLst>
              <a:rect l="0" t="0" r="r" b="b"/>
              <a:pathLst>
                <a:path w="343" h="811">
                  <a:moveTo>
                    <a:pt x="0" y="0"/>
                  </a:moveTo>
                  <a:cubicBezTo>
                    <a:pt x="0" y="1"/>
                    <a:pt x="0" y="1"/>
                    <a:pt x="0" y="1"/>
                  </a:cubicBezTo>
                  <a:cubicBezTo>
                    <a:pt x="0" y="784"/>
                    <a:pt x="0" y="784"/>
                    <a:pt x="0" y="784"/>
                  </a:cubicBezTo>
                  <a:cubicBezTo>
                    <a:pt x="2" y="785"/>
                    <a:pt x="4" y="785"/>
                    <a:pt x="7" y="785"/>
                  </a:cubicBezTo>
                  <a:cubicBezTo>
                    <a:pt x="118" y="785"/>
                    <a:pt x="141" y="708"/>
                    <a:pt x="141" y="708"/>
                  </a:cubicBezTo>
                  <a:cubicBezTo>
                    <a:pt x="141" y="708"/>
                    <a:pt x="199" y="811"/>
                    <a:pt x="343" y="777"/>
                  </a:cubicBezTo>
                  <a:lnTo>
                    <a:pt x="0" y="0"/>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21" name="Freeform 12"/>
            <p:cNvSpPr/>
            <p:nvPr/>
          </p:nvSpPr>
          <p:spPr bwMode="auto">
            <a:xfrm>
              <a:off x="5046102" y="1889410"/>
              <a:ext cx="1198563" cy="1603377"/>
            </a:xfrm>
            <a:custGeom>
              <a:avLst/>
              <a:gdLst>
                <a:gd name="T0" fmla="*/ 447 w 755"/>
                <a:gd name="T1" fmla="*/ 0 h 1010"/>
                <a:gd name="T2" fmla="*/ 0 w 755"/>
                <a:gd name="T3" fmla="*/ 1010 h 1010"/>
                <a:gd name="T4" fmla="*/ 750 w 755"/>
                <a:gd name="T5" fmla="*/ 1010 h 1010"/>
                <a:gd name="T6" fmla="*/ 755 w 755"/>
                <a:gd name="T7" fmla="*/ 0 h 1010"/>
                <a:gd name="T8" fmla="*/ 447 w 755"/>
                <a:gd name="T9" fmla="*/ 0 h 1010"/>
              </a:gdLst>
              <a:ahLst/>
              <a:cxnLst>
                <a:cxn ang="0">
                  <a:pos x="T0" y="T1"/>
                </a:cxn>
                <a:cxn ang="0">
                  <a:pos x="T2" y="T3"/>
                </a:cxn>
                <a:cxn ang="0">
                  <a:pos x="T4" y="T5"/>
                </a:cxn>
                <a:cxn ang="0">
                  <a:pos x="T6" y="T7"/>
                </a:cxn>
                <a:cxn ang="0">
                  <a:pos x="T8" y="T9"/>
                </a:cxn>
              </a:cxnLst>
              <a:rect l="0" t="0" r="r" b="b"/>
              <a:pathLst>
                <a:path w="755" h="1010">
                  <a:moveTo>
                    <a:pt x="447" y="0"/>
                  </a:moveTo>
                  <a:lnTo>
                    <a:pt x="0" y="1010"/>
                  </a:lnTo>
                  <a:lnTo>
                    <a:pt x="750" y="1010"/>
                  </a:lnTo>
                  <a:lnTo>
                    <a:pt x="755" y="0"/>
                  </a:lnTo>
                  <a:lnTo>
                    <a:pt x="447" y="0"/>
                  </a:lnTo>
                  <a:close/>
                </a:path>
              </a:pathLst>
            </a:custGeom>
            <a:solidFill>
              <a:srgbClr val="4150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22" name="Freeform 13"/>
            <p:cNvSpPr/>
            <p:nvPr/>
          </p:nvSpPr>
          <p:spPr bwMode="auto">
            <a:xfrm>
              <a:off x="6236727" y="1889410"/>
              <a:ext cx="1193800" cy="1603377"/>
            </a:xfrm>
            <a:custGeom>
              <a:avLst/>
              <a:gdLst>
                <a:gd name="T0" fmla="*/ 305 w 752"/>
                <a:gd name="T1" fmla="*/ 0 h 1010"/>
                <a:gd name="T2" fmla="*/ 0 w 752"/>
                <a:gd name="T3" fmla="*/ 0 h 1010"/>
                <a:gd name="T4" fmla="*/ 0 w 752"/>
                <a:gd name="T5" fmla="*/ 1010 h 1010"/>
                <a:gd name="T6" fmla="*/ 752 w 752"/>
                <a:gd name="T7" fmla="*/ 1010 h 1010"/>
                <a:gd name="T8" fmla="*/ 305 w 752"/>
                <a:gd name="T9" fmla="*/ 0 h 1010"/>
              </a:gdLst>
              <a:ahLst/>
              <a:cxnLst>
                <a:cxn ang="0">
                  <a:pos x="T0" y="T1"/>
                </a:cxn>
                <a:cxn ang="0">
                  <a:pos x="T2" y="T3"/>
                </a:cxn>
                <a:cxn ang="0">
                  <a:pos x="T4" y="T5"/>
                </a:cxn>
                <a:cxn ang="0">
                  <a:pos x="T6" y="T7"/>
                </a:cxn>
                <a:cxn ang="0">
                  <a:pos x="T8" y="T9"/>
                </a:cxn>
              </a:cxnLst>
              <a:rect l="0" t="0" r="r" b="b"/>
              <a:pathLst>
                <a:path w="752" h="1010">
                  <a:moveTo>
                    <a:pt x="305" y="0"/>
                  </a:moveTo>
                  <a:lnTo>
                    <a:pt x="0" y="0"/>
                  </a:lnTo>
                  <a:lnTo>
                    <a:pt x="0" y="1010"/>
                  </a:lnTo>
                  <a:lnTo>
                    <a:pt x="752" y="1010"/>
                  </a:lnTo>
                  <a:lnTo>
                    <a:pt x="305" y="0"/>
                  </a:lnTo>
                  <a:close/>
                </a:path>
              </a:pathLst>
            </a:custGeom>
            <a:solidFill>
              <a:srgbClr val="3B49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23" name="Freeform 14"/>
            <p:cNvSpPr/>
            <p:nvPr/>
          </p:nvSpPr>
          <p:spPr bwMode="auto">
            <a:xfrm>
              <a:off x="5692214" y="798796"/>
              <a:ext cx="552450" cy="1287464"/>
            </a:xfrm>
            <a:custGeom>
              <a:avLst/>
              <a:gdLst>
                <a:gd name="T0" fmla="*/ 0 w 278"/>
                <a:gd name="T1" fmla="*/ 623 h 648"/>
                <a:gd name="T2" fmla="*/ 172 w 278"/>
                <a:gd name="T3" fmla="*/ 559 h 648"/>
                <a:gd name="T4" fmla="*/ 278 w 278"/>
                <a:gd name="T5" fmla="*/ 626 h 648"/>
                <a:gd name="T6" fmla="*/ 274 w 278"/>
                <a:gd name="T7" fmla="*/ 0 h 648"/>
                <a:gd name="T8" fmla="*/ 0 w 278"/>
                <a:gd name="T9" fmla="*/ 623 h 648"/>
              </a:gdLst>
              <a:ahLst/>
              <a:cxnLst>
                <a:cxn ang="0">
                  <a:pos x="T0" y="T1"/>
                </a:cxn>
                <a:cxn ang="0">
                  <a:pos x="T2" y="T3"/>
                </a:cxn>
                <a:cxn ang="0">
                  <a:pos x="T4" y="T5"/>
                </a:cxn>
                <a:cxn ang="0">
                  <a:pos x="T6" y="T7"/>
                </a:cxn>
                <a:cxn ang="0">
                  <a:pos x="T8" y="T9"/>
                </a:cxn>
              </a:cxnLst>
              <a:rect l="0" t="0" r="r" b="b"/>
              <a:pathLst>
                <a:path w="278" h="648">
                  <a:moveTo>
                    <a:pt x="0" y="623"/>
                  </a:moveTo>
                  <a:cubicBezTo>
                    <a:pt x="106" y="648"/>
                    <a:pt x="172" y="559"/>
                    <a:pt x="172" y="559"/>
                  </a:cubicBezTo>
                  <a:cubicBezTo>
                    <a:pt x="172" y="559"/>
                    <a:pt x="194" y="623"/>
                    <a:pt x="278" y="626"/>
                  </a:cubicBezTo>
                  <a:cubicBezTo>
                    <a:pt x="274" y="0"/>
                    <a:pt x="274" y="0"/>
                    <a:pt x="274" y="0"/>
                  </a:cubicBezTo>
                  <a:lnTo>
                    <a:pt x="0" y="6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24" name="Freeform 15"/>
            <p:cNvSpPr/>
            <p:nvPr/>
          </p:nvSpPr>
          <p:spPr bwMode="auto">
            <a:xfrm>
              <a:off x="6236727" y="795621"/>
              <a:ext cx="546100" cy="1289052"/>
            </a:xfrm>
            <a:custGeom>
              <a:avLst/>
              <a:gdLst>
                <a:gd name="T0" fmla="*/ 0 w 274"/>
                <a:gd name="T1" fmla="*/ 0 h 648"/>
                <a:gd name="T2" fmla="*/ 0 w 274"/>
                <a:gd name="T3" fmla="*/ 1 h 648"/>
                <a:gd name="T4" fmla="*/ 0 w 274"/>
                <a:gd name="T5" fmla="*/ 627 h 648"/>
                <a:gd name="T6" fmla="*/ 6 w 274"/>
                <a:gd name="T7" fmla="*/ 627 h 648"/>
                <a:gd name="T8" fmla="*/ 113 w 274"/>
                <a:gd name="T9" fmla="*/ 566 h 648"/>
                <a:gd name="T10" fmla="*/ 274 w 274"/>
                <a:gd name="T11" fmla="*/ 621 h 648"/>
                <a:gd name="T12" fmla="*/ 0 w 274"/>
                <a:gd name="T13" fmla="*/ 0 h 648"/>
              </a:gdLst>
              <a:ahLst/>
              <a:cxnLst>
                <a:cxn ang="0">
                  <a:pos x="T0" y="T1"/>
                </a:cxn>
                <a:cxn ang="0">
                  <a:pos x="T2" y="T3"/>
                </a:cxn>
                <a:cxn ang="0">
                  <a:pos x="T4" y="T5"/>
                </a:cxn>
                <a:cxn ang="0">
                  <a:pos x="T6" y="T7"/>
                </a:cxn>
                <a:cxn ang="0">
                  <a:pos x="T8" y="T9"/>
                </a:cxn>
                <a:cxn ang="0">
                  <a:pos x="T10" y="T11"/>
                </a:cxn>
                <a:cxn ang="0">
                  <a:pos x="T12" y="T13"/>
                </a:cxn>
              </a:cxnLst>
              <a:rect l="0" t="0" r="r" b="b"/>
              <a:pathLst>
                <a:path w="274" h="648">
                  <a:moveTo>
                    <a:pt x="0" y="0"/>
                  </a:moveTo>
                  <a:cubicBezTo>
                    <a:pt x="0" y="1"/>
                    <a:pt x="0" y="1"/>
                    <a:pt x="0" y="1"/>
                  </a:cubicBezTo>
                  <a:cubicBezTo>
                    <a:pt x="0" y="627"/>
                    <a:pt x="0" y="627"/>
                    <a:pt x="0" y="627"/>
                  </a:cubicBezTo>
                  <a:cubicBezTo>
                    <a:pt x="2" y="627"/>
                    <a:pt x="4" y="627"/>
                    <a:pt x="6" y="627"/>
                  </a:cubicBezTo>
                  <a:cubicBezTo>
                    <a:pt x="95" y="627"/>
                    <a:pt x="113" y="566"/>
                    <a:pt x="113" y="566"/>
                  </a:cubicBezTo>
                  <a:cubicBezTo>
                    <a:pt x="113" y="566"/>
                    <a:pt x="159" y="648"/>
                    <a:pt x="274" y="621"/>
                  </a:cubicBezTo>
                  <a:lnTo>
                    <a:pt x="0"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25" name="Freeform 16"/>
            <p:cNvSpPr/>
            <p:nvPr/>
          </p:nvSpPr>
          <p:spPr bwMode="auto">
            <a:xfrm>
              <a:off x="2180664" y="1921160"/>
              <a:ext cx="1200150" cy="1604965"/>
            </a:xfrm>
            <a:custGeom>
              <a:avLst/>
              <a:gdLst>
                <a:gd name="T0" fmla="*/ 447 w 756"/>
                <a:gd name="T1" fmla="*/ 0 h 1011"/>
                <a:gd name="T2" fmla="*/ 0 w 756"/>
                <a:gd name="T3" fmla="*/ 1011 h 1011"/>
                <a:gd name="T4" fmla="*/ 756 w 756"/>
                <a:gd name="T5" fmla="*/ 1011 h 1011"/>
                <a:gd name="T6" fmla="*/ 756 w 756"/>
                <a:gd name="T7" fmla="*/ 0 h 1011"/>
                <a:gd name="T8" fmla="*/ 447 w 756"/>
                <a:gd name="T9" fmla="*/ 0 h 1011"/>
              </a:gdLst>
              <a:ahLst/>
              <a:cxnLst>
                <a:cxn ang="0">
                  <a:pos x="T0" y="T1"/>
                </a:cxn>
                <a:cxn ang="0">
                  <a:pos x="T2" y="T3"/>
                </a:cxn>
                <a:cxn ang="0">
                  <a:pos x="T4" y="T5"/>
                </a:cxn>
                <a:cxn ang="0">
                  <a:pos x="T6" y="T7"/>
                </a:cxn>
                <a:cxn ang="0">
                  <a:pos x="T8" y="T9"/>
                </a:cxn>
              </a:cxnLst>
              <a:rect l="0" t="0" r="r" b="b"/>
              <a:pathLst>
                <a:path w="756" h="1011">
                  <a:moveTo>
                    <a:pt x="447" y="0"/>
                  </a:moveTo>
                  <a:lnTo>
                    <a:pt x="0" y="1011"/>
                  </a:lnTo>
                  <a:lnTo>
                    <a:pt x="756" y="1011"/>
                  </a:lnTo>
                  <a:lnTo>
                    <a:pt x="756" y="0"/>
                  </a:lnTo>
                  <a:lnTo>
                    <a:pt x="447" y="0"/>
                  </a:lnTo>
                  <a:close/>
                </a:path>
              </a:pathLst>
            </a:custGeom>
            <a:solidFill>
              <a:srgbClr val="4150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26" name="Freeform 17"/>
            <p:cNvSpPr/>
            <p:nvPr/>
          </p:nvSpPr>
          <p:spPr bwMode="auto">
            <a:xfrm>
              <a:off x="2180664" y="1921160"/>
              <a:ext cx="1200150" cy="1604965"/>
            </a:xfrm>
            <a:custGeom>
              <a:avLst/>
              <a:gdLst>
                <a:gd name="T0" fmla="*/ 447 w 756"/>
                <a:gd name="T1" fmla="*/ 0 h 1011"/>
                <a:gd name="T2" fmla="*/ 0 w 756"/>
                <a:gd name="T3" fmla="*/ 1011 h 1011"/>
                <a:gd name="T4" fmla="*/ 756 w 756"/>
                <a:gd name="T5" fmla="*/ 1011 h 1011"/>
                <a:gd name="T6" fmla="*/ 756 w 756"/>
                <a:gd name="T7" fmla="*/ 0 h 1011"/>
                <a:gd name="T8" fmla="*/ 447 w 756"/>
                <a:gd name="T9" fmla="*/ 0 h 1011"/>
              </a:gdLst>
              <a:ahLst/>
              <a:cxnLst>
                <a:cxn ang="0">
                  <a:pos x="T0" y="T1"/>
                </a:cxn>
                <a:cxn ang="0">
                  <a:pos x="T2" y="T3"/>
                </a:cxn>
                <a:cxn ang="0">
                  <a:pos x="T4" y="T5"/>
                </a:cxn>
                <a:cxn ang="0">
                  <a:pos x="T6" y="T7"/>
                </a:cxn>
                <a:cxn ang="0">
                  <a:pos x="T8" y="T9"/>
                </a:cxn>
              </a:cxnLst>
              <a:rect l="0" t="0" r="r" b="b"/>
              <a:pathLst>
                <a:path w="756" h="1011">
                  <a:moveTo>
                    <a:pt x="447" y="0"/>
                  </a:moveTo>
                  <a:lnTo>
                    <a:pt x="0" y="1011"/>
                  </a:lnTo>
                  <a:lnTo>
                    <a:pt x="756" y="1011"/>
                  </a:lnTo>
                  <a:lnTo>
                    <a:pt x="756" y="0"/>
                  </a:lnTo>
                  <a:lnTo>
                    <a:pt x="44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27" name="Freeform 18"/>
            <p:cNvSpPr/>
            <p:nvPr/>
          </p:nvSpPr>
          <p:spPr bwMode="auto">
            <a:xfrm>
              <a:off x="3372877" y="1921160"/>
              <a:ext cx="1192213" cy="1604965"/>
            </a:xfrm>
            <a:custGeom>
              <a:avLst/>
              <a:gdLst>
                <a:gd name="T0" fmla="*/ 304 w 751"/>
                <a:gd name="T1" fmla="*/ 0 h 1011"/>
                <a:gd name="T2" fmla="*/ 0 w 751"/>
                <a:gd name="T3" fmla="*/ 0 h 1011"/>
                <a:gd name="T4" fmla="*/ 0 w 751"/>
                <a:gd name="T5" fmla="*/ 1011 h 1011"/>
                <a:gd name="T6" fmla="*/ 751 w 751"/>
                <a:gd name="T7" fmla="*/ 1011 h 1011"/>
                <a:gd name="T8" fmla="*/ 304 w 751"/>
                <a:gd name="T9" fmla="*/ 0 h 1011"/>
              </a:gdLst>
              <a:ahLst/>
              <a:cxnLst>
                <a:cxn ang="0">
                  <a:pos x="T0" y="T1"/>
                </a:cxn>
                <a:cxn ang="0">
                  <a:pos x="T2" y="T3"/>
                </a:cxn>
                <a:cxn ang="0">
                  <a:pos x="T4" y="T5"/>
                </a:cxn>
                <a:cxn ang="0">
                  <a:pos x="T6" y="T7"/>
                </a:cxn>
                <a:cxn ang="0">
                  <a:pos x="T8" y="T9"/>
                </a:cxn>
              </a:cxnLst>
              <a:rect l="0" t="0" r="r" b="b"/>
              <a:pathLst>
                <a:path w="751" h="1011">
                  <a:moveTo>
                    <a:pt x="304" y="0"/>
                  </a:moveTo>
                  <a:lnTo>
                    <a:pt x="0" y="0"/>
                  </a:lnTo>
                  <a:lnTo>
                    <a:pt x="0" y="1011"/>
                  </a:lnTo>
                  <a:lnTo>
                    <a:pt x="751" y="1011"/>
                  </a:lnTo>
                  <a:lnTo>
                    <a:pt x="304" y="0"/>
                  </a:lnTo>
                  <a:close/>
                </a:path>
              </a:pathLst>
            </a:custGeom>
            <a:solidFill>
              <a:srgbClr val="3B49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28" name="Freeform 19"/>
            <p:cNvSpPr/>
            <p:nvPr/>
          </p:nvSpPr>
          <p:spPr bwMode="auto">
            <a:xfrm>
              <a:off x="3372877" y="1921160"/>
              <a:ext cx="1192213" cy="1604965"/>
            </a:xfrm>
            <a:custGeom>
              <a:avLst/>
              <a:gdLst>
                <a:gd name="T0" fmla="*/ 304 w 751"/>
                <a:gd name="T1" fmla="*/ 0 h 1011"/>
                <a:gd name="T2" fmla="*/ 0 w 751"/>
                <a:gd name="T3" fmla="*/ 0 h 1011"/>
                <a:gd name="T4" fmla="*/ 0 w 751"/>
                <a:gd name="T5" fmla="*/ 1011 h 1011"/>
                <a:gd name="T6" fmla="*/ 751 w 751"/>
                <a:gd name="T7" fmla="*/ 1011 h 1011"/>
                <a:gd name="T8" fmla="*/ 304 w 751"/>
                <a:gd name="T9" fmla="*/ 0 h 1011"/>
              </a:gdLst>
              <a:ahLst/>
              <a:cxnLst>
                <a:cxn ang="0">
                  <a:pos x="T0" y="T1"/>
                </a:cxn>
                <a:cxn ang="0">
                  <a:pos x="T2" y="T3"/>
                </a:cxn>
                <a:cxn ang="0">
                  <a:pos x="T4" y="T5"/>
                </a:cxn>
                <a:cxn ang="0">
                  <a:pos x="T6" y="T7"/>
                </a:cxn>
                <a:cxn ang="0">
                  <a:pos x="T8" y="T9"/>
                </a:cxn>
              </a:cxnLst>
              <a:rect l="0" t="0" r="r" b="b"/>
              <a:pathLst>
                <a:path w="751" h="1011">
                  <a:moveTo>
                    <a:pt x="304" y="0"/>
                  </a:moveTo>
                  <a:lnTo>
                    <a:pt x="0" y="0"/>
                  </a:lnTo>
                  <a:lnTo>
                    <a:pt x="0" y="1011"/>
                  </a:lnTo>
                  <a:lnTo>
                    <a:pt x="751" y="1011"/>
                  </a:lnTo>
                  <a:lnTo>
                    <a:pt x="30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29" name="Freeform 20"/>
            <p:cNvSpPr/>
            <p:nvPr/>
          </p:nvSpPr>
          <p:spPr bwMode="auto">
            <a:xfrm>
              <a:off x="2826777" y="830546"/>
              <a:ext cx="554038" cy="1290639"/>
            </a:xfrm>
            <a:custGeom>
              <a:avLst/>
              <a:gdLst>
                <a:gd name="T0" fmla="*/ 0 w 278"/>
                <a:gd name="T1" fmla="*/ 623 h 649"/>
                <a:gd name="T2" fmla="*/ 172 w 278"/>
                <a:gd name="T3" fmla="*/ 560 h 649"/>
                <a:gd name="T4" fmla="*/ 278 w 278"/>
                <a:gd name="T5" fmla="*/ 626 h 649"/>
                <a:gd name="T6" fmla="*/ 274 w 278"/>
                <a:gd name="T7" fmla="*/ 0 h 649"/>
                <a:gd name="T8" fmla="*/ 0 w 278"/>
                <a:gd name="T9" fmla="*/ 623 h 649"/>
              </a:gdLst>
              <a:ahLst/>
              <a:cxnLst>
                <a:cxn ang="0">
                  <a:pos x="T0" y="T1"/>
                </a:cxn>
                <a:cxn ang="0">
                  <a:pos x="T2" y="T3"/>
                </a:cxn>
                <a:cxn ang="0">
                  <a:pos x="T4" y="T5"/>
                </a:cxn>
                <a:cxn ang="0">
                  <a:pos x="T6" y="T7"/>
                </a:cxn>
                <a:cxn ang="0">
                  <a:pos x="T8" y="T9"/>
                </a:cxn>
              </a:cxnLst>
              <a:rect l="0" t="0" r="r" b="b"/>
              <a:pathLst>
                <a:path w="278" h="649">
                  <a:moveTo>
                    <a:pt x="0" y="623"/>
                  </a:moveTo>
                  <a:cubicBezTo>
                    <a:pt x="106" y="649"/>
                    <a:pt x="172" y="560"/>
                    <a:pt x="172" y="560"/>
                  </a:cubicBezTo>
                  <a:cubicBezTo>
                    <a:pt x="172" y="560"/>
                    <a:pt x="194" y="623"/>
                    <a:pt x="278" y="626"/>
                  </a:cubicBezTo>
                  <a:cubicBezTo>
                    <a:pt x="274" y="0"/>
                    <a:pt x="274" y="0"/>
                    <a:pt x="274" y="0"/>
                  </a:cubicBezTo>
                  <a:lnTo>
                    <a:pt x="0" y="6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30" name="Freeform 21"/>
            <p:cNvSpPr/>
            <p:nvPr/>
          </p:nvSpPr>
          <p:spPr bwMode="auto">
            <a:xfrm>
              <a:off x="3372877" y="830546"/>
              <a:ext cx="544513" cy="1285877"/>
            </a:xfrm>
            <a:custGeom>
              <a:avLst/>
              <a:gdLst>
                <a:gd name="T0" fmla="*/ 0 w 274"/>
                <a:gd name="T1" fmla="*/ 0 h 647"/>
                <a:gd name="T2" fmla="*/ 0 w 274"/>
                <a:gd name="T3" fmla="*/ 0 h 647"/>
                <a:gd name="T4" fmla="*/ 0 w 274"/>
                <a:gd name="T5" fmla="*/ 626 h 647"/>
                <a:gd name="T6" fmla="*/ 2 w 274"/>
                <a:gd name="T7" fmla="*/ 626 h 647"/>
                <a:gd name="T8" fmla="*/ 113 w 274"/>
                <a:gd name="T9" fmla="*/ 565 h 647"/>
                <a:gd name="T10" fmla="*/ 274 w 274"/>
                <a:gd name="T11" fmla="*/ 620 h 647"/>
                <a:gd name="T12" fmla="*/ 0 w 274"/>
                <a:gd name="T13" fmla="*/ 0 h 647"/>
              </a:gdLst>
              <a:ahLst/>
              <a:cxnLst>
                <a:cxn ang="0">
                  <a:pos x="T0" y="T1"/>
                </a:cxn>
                <a:cxn ang="0">
                  <a:pos x="T2" y="T3"/>
                </a:cxn>
                <a:cxn ang="0">
                  <a:pos x="T4" y="T5"/>
                </a:cxn>
                <a:cxn ang="0">
                  <a:pos x="T6" y="T7"/>
                </a:cxn>
                <a:cxn ang="0">
                  <a:pos x="T8" y="T9"/>
                </a:cxn>
                <a:cxn ang="0">
                  <a:pos x="T10" y="T11"/>
                </a:cxn>
                <a:cxn ang="0">
                  <a:pos x="T12" y="T13"/>
                </a:cxn>
              </a:cxnLst>
              <a:rect l="0" t="0" r="r" b="b"/>
              <a:pathLst>
                <a:path w="274" h="647">
                  <a:moveTo>
                    <a:pt x="0" y="0"/>
                  </a:moveTo>
                  <a:cubicBezTo>
                    <a:pt x="0" y="0"/>
                    <a:pt x="0" y="0"/>
                    <a:pt x="0" y="0"/>
                  </a:cubicBezTo>
                  <a:cubicBezTo>
                    <a:pt x="0" y="626"/>
                    <a:pt x="0" y="626"/>
                    <a:pt x="0" y="626"/>
                  </a:cubicBezTo>
                  <a:cubicBezTo>
                    <a:pt x="2" y="626"/>
                    <a:pt x="0" y="626"/>
                    <a:pt x="2" y="626"/>
                  </a:cubicBezTo>
                  <a:cubicBezTo>
                    <a:pt x="91" y="626"/>
                    <a:pt x="113" y="565"/>
                    <a:pt x="113" y="565"/>
                  </a:cubicBezTo>
                  <a:cubicBezTo>
                    <a:pt x="113" y="565"/>
                    <a:pt x="159" y="647"/>
                    <a:pt x="274" y="620"/>
                  </a:cubicBezTo>
                  <a:lnTo>
                    <a:pt x="0"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31" name="Freeform 22"/>
            <p:cNvSpPr/>
            <p:nvPr/>
          </p:nvSpPr>
          <p:spPr bwMode="auto">
            <a:xfrm>
              <a:off x="3252227" y="2502186"/>
              <a:ext cx="4316413" cy="1106489"/>
            </a:xfrm>
            <a:custGeom>
              <a:avLst/>
              <a:gdLst>
                <a:gd name="T0" fmla="*/ 2171 w 2171"/>
                <a:gd name="T1" fmla="*/ 556 h 556"/>
                <a:gd name="T2" fmla="*/ 0 w 2171"/>
                <a:gd name="T3" fmla="*/ 556 h 556"/>
                <a:gd name="T4" fmla="*/ 1113 w 2171"/>
                <a:gd name="T5" fmla="*/ 0 h 556"/>
                <a:gd name="T6" fmla="*/ 2171 w 2171"/>
                <a:gd name="T7" fmla="*/ 556 h 556"/>
              </a:gdLst>
              <a:ahLst/>
              <a:cxnLst>
                <a:cxn ang="0">
                  <a:pos x="T0" y="T1"/>
                </a:cxn>
                <a:cxn ang="0">
                  <a:pos x="T2" y="T3"/>
                </a:cxn>
                <a:cxn ang="0">
                  <a:pos x="T4" y="T5"/>
                </a:cxn>
                <a:cxn ang="0">
                  <a:pos x="T6" y="T7"/>
                </a:cxn>
              </a:cxnLst>
              <a:rect l="0" t="0" r="r" b="b"/>
              <a:pathLst>
                <a:path w="2171" h="556">
                  <a:moveTo>
                    <a:pt x="2171" y="556"/>
                  </a:moveTo>
                  <a:cubicBezTo>
                    <a:pt x="0" y="556"/>
                    <a:pt x="0" y="556"/>
                    <a:pt x="0" y="556"/>
                  </a:cubicBezTo>
                  <a:cubicBezTo>
                    <a:pt x="0" y="556"/>
                    <a:pt x="514" y="0"/>
                    <a:pt x="1113" y="0"/>
                  </a:cubicBezTo>
                  <a:cubicBezTo>
                    <a:pt x="1712" y="0"/>
                    <a:pt x="2171" y="556"/>
                    <a:pt x="2171" y="556"/>
                  </a:cubicBezTo>
                </a:path>
              </a:pathLst>
            </a:custGeom>
            <a:solidFill>
              <a:srgbClr val="B4B9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32" name="Freeform 23"/>
            <p:cNvSpPr/>
            <p:nvPr/>
          </p:nvSpPr>
          <p:spPr bwMode="auto">
            <a:xfrm>
              <a:off x="4226952" y="2075148"/>
              <a:ext cx="171450" cy="738189"/>
            </a:xfrm>
            <a:custGeom>
              <a:avLst/>
              <a:gdLst>
                <a:gd name="T0" fmla="*/ 107 w 108"/>
                <a:gd name="T1" fmla="*/ 0 h 465"/>
                <a:gd name="T2" fmla="*/ 0 w 108"/>
                <a:gd name="T3" fmla="*/ 465 h 465"/>
                <a:gd name="T4" fmla="*/ 108 w 108"/>
                <a:gd name="T5" fmla="*/ 465 h 465"/>
                <a:gd name="T6" fmla="*/ 108 w 108"/>
                <a:gd name="T7" fmla="*/ 1 h 465"/>
                <a:gd name="T8" fmla="*/ 107 w 108"/>
                <a:gd name="T9" fmla="*/ 0 h 465"/>
              </a:gdLst>
              <a:ahLst/>
              <a:cxnLst>
                <a:cxn ang="0">
                  <a:pos x="T0" y="T1"/>
                </a:cxn>
                <a:cxn ang="0">
                  <a:pos x="T2" y="T3"/>
                </a:cxn>
                <a:cxn ang="0">
                  <a:pos x="T4" y="T5"/>
                </a:cxn>
                <a:cxn ang="0">
                  <a:pos x="T6" y="T7"/>
                </a:cxn>
                <a:cxn ang="0">
                  <a:pos x="T8" y="T9"/>
                </a:cxn>
              </a:cxnLst>
              <a:rect l="0" t="0" r="r" b="b"/>
              <a:pathLst>
                <a:path w="108" h="465">
                  <a:moveTo>
                    <a:pt x="107" y="0"/>
                  </a:moveTo>
                  <a:lnTo>
                    <a:pt x="0" y="465"/>
                  </a:lnTo>
                  <a:lnTo>
                    <a:pt x="108" y="465"/>
                  </a:lnTo>
                  <a:lnTo>
                    <a:pt x="108" y="1"/>
                  </a:lnTo>
                  <a:lnTo>
                    <a:pt x="107" y="0"/>
                  </a:lnTo>
                  <a:close/>
                </a:path>
              </a:pathLst>
            </a:custGeom>
            <a:solidFill>
              <a:srgbClr val="858B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33" name="Freeform 24"/>
            <p:cNvSpPr/>
            <p:nvPr/>
          </p:nvSpPr>
          <p:spPr bwMode="auto">
            <a:xfrm>
              <a:off x="4398402" y="2076736"/>
              <a:ext cx="168275" cy="736601"/>
            </a:xfrm>
            <a:custGeom>
              <a:avLst/>
              <a:gdLst>
                <a:gd name="T0" fmla="*/ 0 w 106"/>
                <a:gd name="T1" fmla="*/ 0 h 464"/>
                <a:gd name="T2" fmla="*/ 0 w 106"/>
                <a:gd name="T3" fmla="*/ 464 h 464"/>
                <a:gd name="T4" fmla="*/ 106 w 106"/>
                <a:gd name="T5" fmla="*/ 464 h 464"/>
                <a:gd name="T6" fmla="*/ 0 w 106"/>
                <a:gd name="T7" fmla="*/ 0 h 464"/>
              </a:gdLst>
              <a:ahLst/>
              <a:cxnLst>
                <a:cxn ang="0">
                  <a:pos x="T0" y="T1"/>
                </a:cxn>
                <a:cxn ang="0">
                  <a:pos x="T2" y="T3"/>
                </a:cxn>
                <a:cxn ang="0">
                  <a:pos x="T4" y="T5"/>
                </a:cxn>
                <a:cxn ang="0">
                  <a:pos x="T6" y="T7"/>
                </a:cxn>
              </a:cxnLst>
              <a:rect l="0" t="0" r="r" b="b"/>
              <a:pathLst>
                <a:path w="106" h="464">
                  <a:moveTo>
                    <a:pt x="0" y="0"/>
                  </a:moveTo>
                  <a:lnTo>
                    <a:pt x="0" y="464"/>
                  </a:lnTo>
                  <a:lnTo>
                    <a:pt x="106" y="464"/>
                  </a:lnTo>
                  <a:lnTo>
                    <a:pt x="0" y="0"/>
                  </a:lnTo>
                  <a:close/>
                </a:path>
              </a:pathLst>
            </a:custGeom>
            <a:solidFill>
              <a:srgbClr val="737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34" name="Freeform 25"/>
            <p:cNvSpPr/>
            <p:nvPr/>
          </p:nvSpPr>
          <p:spPr bwMode="auto">
            <a:xfrm>
              <a:off x="4287277" y="2325973"/>
              <a:ext cx="111125" cy="625476"/>
            </a:xfrm>
            <a:custGeom>
              <a:avLst/>
              <a:gdLst>
                <a:gd name="T0" fmla="*/ 69 w 70"/>
                <a:gd name="T1" fmla="*/ 0 h 394"/>
                <a:gd name="T2" fmla="*/ 65 w 70"/>
                <a:gd name="T3" fmla="*/ 109 h 394"/>
                <a:gd name="T4" fmla="*/ 32 w 70"/>
                <a:gd name="T5" fmla="*/ 77 h 394"/>
                <a:gd name="T6" fmla="*/ 65 w 70"/>
                <a:gd name="T7" fmla="*/ 122 h 394"/>
                <a:gd name="T8" fmla="*/ 64 w 70"/>
                <a:gd name="T9" fmla="*/ 170 h 394"/>
                <a:gd name="T10" fmla="*/ 12 w 70"/>
                <a:gd name="T11" fmla="*/ 121 h 394"/>
                <a:gd name="T12" fmla="*/ 64 w 70"/>
                <a:gd name="T13" fmla="*/ 188 h 394"/>
                <a:gd name="T14" fmla="*/ 61 w 70"/>
                <a:gd name="T15" fmla="*/ 239 h 394"/>
                <a:gd name="T16" fmla="*/ 0 w 70"/>
                <a:gd name="T17" fmla="*/ 179 h 394"/>
                <a:gd name="T18" fmla="*/ 61 w 70"/>
                <a:gd name="T19" fmla="*/ 256 h 394"/>
                <a:gd name="T20" fmla="*/ 56 w 70"/>
                <a:gd name="T21" fmla="*/ 394 h 394"/>
                <a:gd name="T22" fmla="*/ 70 w 70"/>
                <a:gd name="T23" fmla="*/ 394 h 394"/>
                <a:gd name="T24" fmla="*/ 70 w 70"/>
                <a:gd name="T25" fmla="*/ 23 h 394"/>
                <a:gd name="T26" fmla="*/ 69 w 70"/>
                <a:gd name="T27"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394">
                  <a:moveTo>
                    <a:pt x="69" y="0"/>
                  </a:moveTo>
                  <a:lnTo>
                    <a:pt x="65" y="109"/>
                  </a:lnTo>
                  <a:lnTo>
                    <a:pt x="32" y="77"/>
                  </a:lnTo>
                  <a:lnTo>
                    <a:pt x="65" y="122"/>
                  </a:lnTo>
                  <a:lnTo>
                    <a:pt x="64" y="170"/>
                  </a:lnTo>
                  <a:lnTo>
                    <a:pt x="12" y="121"/>
                  </a:lnTo>
                  <a:lnTo>
                    <a:pt x="64" y="188"/>
                  </a:lnTo>
                  <a:lnTo>
                    <a:pt x="61" y="239"/>
                  </a:lnTo>
                  <a:lnTo>
                    <a:pt x="0" y="179"/>
                  </a:lnTo>
                  <a:lnTo>
                    <a:pt x="61" y="256"/>
                  </a:lnTo>
                  <a:lnTo>
                    <a:pt x="56" y="394"/>
                  </a:lnTo>
                  <a:lnTo>
                    <a:pt x="70" y="394"/>
                  </a:lnTo>
                  <a:lnTo>
                    <a:pt x="70" y="23"/>
                  </a:lnTo>
                  <a:lnTo>
                    <a:pt x="69" y="0"/>
                  </a:lnTo>
                  <a:close/>
                </a:path>
              </a:pathLst>
            </a:custGeom>
            <a:solidFill>
              <a:srgbClr val="2914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35" name="Freeform 26"/>
            <p:cNvSpPr/>
            <p:nvPr/>
          </p:nvSpPr>
          <p:spPr bwMode="auto">
            <a:xfrm>
              <a:off x="4398402" y="2362486"/>
              <a:ext cx="109538" cy="588963"/>
            </a:xfrm>
            <a:custGeom>
              <a:avLst/>
              <a:gdLst>
                <a:gd name="T0" fmla="*/ 6 w 69"/>
                <a:gd name="T1" fmla="*/ 235 h 371"/>
                <a:gd name="T2" fmla="*/ 69 w 69"/>
                <a:gd name="T3" fmla="*/ 156 h 371"/>
                <a:gd name="T4" fmla="*/ 6 w 69"/>
                <a:gd name="T5" fmla="*/ 217 h 371"/>
                <a:gd name="T6" fmla="*/ 4 w 69"/>
                <a:gd name="T7" fmla="*/ 167 h 371"/>
                <a:gd name="T8" fmla="*/ 56 w 69"/>
                <a:gd name="T9" fmla="*/ 98 h 371"/>
                <a:gd name="T10" fmla="*/ 4 w 69"/>
                <a:gd name="T11" fmla="*/ 148 h 371"/>
                <a:gd name="T12" fmla="*/ 2 w 69"/>
                <a:gd name="T13" fmla="*/ 98 h 371"/>
                <a:gd name="T14" fmla="*/ 34 w 69"/>
                <a:gd name="T15" fmla="*/ 52 h 371"/>
                <a:gd name="T16" fmla="*/ 2 w 69"/>
                <a:gd name="T17" fmla="*/ 87 h 371"/>
                <a:gd name="T18" fmla="*/ 0 w 69"/>
                <a:gd name="T19" fmla="*/ 0 h 371"/>
                <a:gd name="T20" fmla="*/ 0 w 69"/>
                <a:gd name="T21" fmla="*/ 371 h 371"/>
                <a:gd name="T22" fmla="*/ 11 w 69"/>
                <a:gd name="T23" fmla="*/ 371 h 371"/>
                <a:gd name="T24" fmla="*/ 6 w 69"/>
                <a:gd name="T25" fmla="*/ 235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371">
                  <a:moveTo>
                    <a:pt x="6" y="235"/>
                  </a:moveTo>
                  <a:lnTo>
                    <a:pt x="69" y="156"/>
                  </a:lnTo>
                  <a:lnTo>
                    <a:pt x="6" y="217"/>
                  </a:lnTo>
                  <a:lnTo>
                    <a:pt x="4" y="167"/>
                  </a:lnTo>
                  <a:lnTo>
                    <a:pt x="56" y="98"/>
                  </a:lnTo>
                  <a:lnTo>
                    <a:pt x="4" y="148"/>
                  </a:lnTo>
                  <a:lnTo>
                    <a:pt x="2" y="98"/>
                  </a:lnTo>
                  <a:lnTo>
                    <a:pt x="34" y="52"/>
                  </a:lnTo>
                  <a:lnTo>
                    <a:pt x="2" y="87"/>
                  </a:lnTo>
                  <a:lnTo>
                    <a:pt x="0" y="0"/>
                  </a:lnTo>
                  <a:lnTo>
                    <a:pt x="0" y="371"/>
                  </a:lnTo>
                  <a:lnTo>
                    <a:pt x="11" y="371"/>
                  </a:lnTo>
                  <a:lnTo>
                    <a:pt x="6" y="235"/>
                  </a:lnTo>
                  <a:close/>
                </a:path>
              </a:pathLst>
            </a:custGeom>
            <a:solidFill>
              <a:srgbClr val="1702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36" name="Freeform 27"/>
            <p:cNvSpPr/>
            <p:nvPr/>
          </p:nvSpPr>
          <p:spPr bwMode="auto">
            <a:xfrm>
              <a:off x="4738127" y="1959260"/>
              <a:ext cx="171450" cy="736601"/>
            </a:xfrm>
            <a:custGeom>
              <a:avLst/>
              <a:gdLst>
                <a:gd name="T0" fmla="*/ 108 w 108"/>
                <a:gd name="T1" fmla="*/ 0 h 464"/>
                <a:gd name="T2" fmla="*/ 0 w 108"/>
                <a:gd name="T3" fmla="*/ 464 h 464"/>
                <a:gd name="T4" fmla="*/ 108 w 108"/>
                <a:gd name="T5" fmla="*/ 464 h 464"/>
                <a:gd name="T6" fmla="*/ 108 w 108"/>
                <a:gd name="T7" fmla="*/ 0 h 464"/>
                <a:gd name="T8" fmla="*/ 108 w 108"/>
                <a:gd name="T9" fmla="*/ 0 h 464"/>
              </a:gdLst>
              <a:ahLst/>
              <a:cxnLst>
                <a:cxn ang="0">
                  <a:pos x="T0" y="T1"/>
                </a:cxn>
                <a:cxn ang="0">
                  <a:pos x="T2" y="T3"/>
                </a:cxn>
                <a:cxn ang="0">
                  <a:pos x="T4" y="T5"/>
                </a:cxn>
                <a:cxn ang="0">
                  <a:pos x="T6" y="T7"/>
                </a:cxn>
                <a:cxn ang="0">
                  <a:pos x="T8" y="T9"/>
                </a:cxn>
              </a:cxnLst>
              <a:rect l="0" t="0" r="r" b="b"/>
              <a:pathLst>
                <a:path w="108" h="464">
                  <a:moveTo>
                    <a:pt x="108" y="0"/>
                  </a:moveTo>
                  <a:lnTo>
                    <a:pt x="0" y="464"/>
                  </a:lnTo>
                  <a:lnTo>
                    <a:pt x="108" y="464"/>
                  </a:lnTo>
                  <a:lnTo>
                    <a:pt x="108" y="0"/>
                  </a:lnTo>
                  <a:lnTo>
                    <a:pt x="108" y="0"/>
                  </a:lnTo>
                  <a:close/>
                </a:path>
              </a:pathLst>
            </a:custGeom>
            <a:solidFill>
              <a:srgbClr val="858B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37" name="Freeform 28"/>
            <p:cNvSpPr/>
            <p:nvPr/>
          </p:nvSpPr>
          <p:spPr bwMode="auto">
            <a:xfrm>
              <a:off x="4909577" y="1959260"/>
              <a:ext cx="168275" cy="736601"/>
            </a:xfrm>
            <a:custGeom>
              <a:avLst/>
              <a:gdLst>
                <a:gd name="T0" fmla="*/ 0 w 106"/>
                <a:gd name="T1" fmla="*/ 0 h 464"/>
                <a:gd name="T2" fmla="*/ 0 w 106"/>
                <a:gd name="T3" fmla="*/ 464 h 464"/>
                <a:gd name="T4" fmla="*/ 106 w 106"/>
                <a:gd name="T5" fmla="*/ 464 h 464"/>
                <a:gd name="T6" fmla="*/ 0 w 106"/>
                <a:gd name="T7" fmla="*/ 0 h 464"/>
              </a:gdLst>
              <a:ahLst/>
              <a:cxnLst>
                <a:cxn ang="0">
                  <a:pos x="T0" y="T1"/>
                </a:cxn>
                <a:cxn ang="0">
                  <a:pos x="T2" y="T3"/>
                </a:cxn>
                <a:cxn ang="0">
                  <a:pos x="T4" y="T5"/>
                </a:cxn>
                <a:cxn ang="0">
                  <a:pos x="T6" y="T7"/>
                </a:cxn>
              </a:cxnLst>
              <a:rect l="0" t="0" r="r" b="b"/>
              <a:pathLst>
                <a:path w="106" h="464">
                  <a:moveTo>
                    <a:pt x="0" y="0"/>
                  </a:moveTo>
                  <a:lnTo>
                    <a:pt x="0" y="464"/>
                  </a:lnTo>
                  <a:lnTo>
                    <a:pt x="106" y="464"/>
                  </a:lnTo>
                  <a:lnTo>
                    <a:pt x="0" y="0"/>
                  </a:lnTo>
                  <a:close/>
                </a:path>
              </a:pathLst>
            </a:custGeom>
            <a:solidFill>
              <a:srgbClr val="737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38" name="Freeform 29"/>
            <p:cNvSpPr/>
            <p:nvPr/>
          </p:nvSpPr>
          <p:spPr bwMode="auto">
            <a:xfrm>
              <a:off x="4798452" y="2210086"/>
              <a:ext cx="111125" cy="623888"/>
            </a:xfrm>
            <a:custGeom>
              <a:avLst/>
              <a:gdLst>
                <a:gd name="T0" fmla="*/ 68 w 70"/>
                <a:gd name="T1" fmla="*/ 0 h 393"/>
                <a:gd name="T2" fmla="*/ 66 w 70"/>
                <a:gd name="T3" fmla="*/ 108 h 393"/>
                <a:gd name="T4" fmla="*/ 32 w 70"/>
                <a:gd name="T5" fmla="*/ 76 h 393"/>
                <a:gd name="T6" fmla="*/ 65 w 70"/>
                <a:gd name="T7" fmla="*/ 122 h 393"/>
                <a:gd name="T8" fmla="*/ 63 w 70"/>
                <a:gd name="T9" fmla="*/ 169 h 393"/>
                <a:gd name="T10" fmla="*/ 12 w 70"/>
                <a:gd name="T11" fmla="*/ 120 h 393"/>
                <a:gd name="T12" fmla="*/ 63 w 70"/>
                <a:gd name="T13" fmla="*/ 188 h 393"/>
                <a:gd name="T14" fmla="*/ 61 w 70"/>
                <a:gd name="T15" fmla="*/ 239 h 393"/>
                <a:gd name="T16" fmla="*/ 0 w 70"/>
                <a:gd name="T17" fmla="*/ 179 h 393"/>
                <a:gd name="T18" fmla="*/ 61 w 70"/>
                <a:gd name="T19" fmla="*/ 256 h 393"/>
                <a:gd name="T20" fmla="*/ 56 w 70"/>
                <a:gd name="T21" fmla="*/ 393 h 393"/>
                <a:gd name="T22" fmla="*/ 70 w 70"/>
                <a:gd name="T23" fmla="*/ 393 h 393"/>
                <a:gd name="T24" fmla="*/ 70 w 70"/>
                <a:gd name="T25" fmla="*/ 24 h 393"/>
                <a:gd name="T26" fmla="*/ 68 w 70"/>
                <a:gd name="T27"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393">
                  <a:moveTo>
                    <a:pt x="68" y="0"/>
                  </a:moveTo>
                  <a:lnTo>
                    <a:pt x="66" y="108"/>
                  </a:lnTo>
                  <a:lnTo>
                    <a:pt x="32" y="76"/>
                  </a:lnTo>
                  <a:lnTo>
                    <a:pt x="65" y="122"/>
                  </a:lnTo>
                  <a:lnTo>
                    <a:pt x="63" y="169"/>
                  </a:lnTo>
                  <a:lnTo>
                    <a:pt x="12" y="120"/>
                  </a:lnTo>
                  <a:lnTo>
                    <a:pt x="63" y="188"/>
                  </a:lnTo>
                  <a:lnTo>
                    <a:pt x="61" y="239"/>
                  </a:lnTo>
                  <a:lnTo>
                    <a:pt x="0" y="179"/>
                  </a:lnTo>
                  <a:lnTo>
                    <a:pt x="61" y="256"/>
                  </a:lnTo>
                  <a:lnTo>
                    <a:pt x="56" y="393"/>
                  </a:lnTo>
                  <a:lnTo>
                    <a:pt x="70" y="393"/>
                  </a:lnTo>
                  <a:lnTo>
                    <a:pt x="70" y="24"/>
                  </a:lnTo>
                  <a:lnTo>
                    <a:pt x="68" y="0"/>
                  </a:lnTo>
                  <a:close/>
                </a:path>
              </a:pathLst>
            </a:custGeom>
            <a:solidFill>
              <a:srgbClr val="2914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39" name="Freeform 30"/>
            <p:cNvSpPr/>
            <p:nvPr/>
          </p:nvSpPr>
          <p:spPr bwMode="auto">
            <a:xfrm>
              <a:off x="4909577" y="2248186"/>
              <a:ext cx="109538" cy="585788"/>
            </a:xfrm>
            <a:custGeom>
              <a:avLst/>
              <a:gdLst>
                <a:gd name="T0" fmla="*/ 6 w 69"/>
                <a:gd name="T1" fmla="*/ 234 h 369"/>
                <a:gd name="T2" fmla="*/ 69 w 69"/>
                <a:gd name="T3" fmla="*/ 155 h 369"/>
                <a:gd name="T4" fmla="*/ 6 w 69"/>
                <a:gd name="T5" fmla="*/ 215 h 369"/>
                <a:gd name="T6" fmla="*/ 5 w 69"/>
                <a:gd name="T7" fmla="*/ 165 h 369"/>
                <a:gd name="T8" fmla="*/ 56 w 69"/>
                <a:gd name="T9" fmla="*/ 96 h 369"/>
                <a:gd name="T10" fmla="*/ 3 w 69"/>
                <a:gd name="T11" fmla="*/ 146 h 369"/>
                <a:gd name="T12" fmla="*/ 2 w 69"/>
                <a:gd name="T13" fmla="*/ 96 h 369"/>
                <a:gd name="T14" fmla="*/ 35 w 69"/>
                <a:gd name="T15" fmla="*/ 51 h 369"/>
                <a:gd name="T16" fmla="*/ 2 w 69"/>
                <a:gd name="T17" fmla="*/ 85 h 369"/>
                <a:gd name="T18" fmla="*/ 0 w 69"/>
                <a:gd name="T19" fmla="*/ 0 h 369"/>
                <a:gd name="T20" fmla="*/ 0 w 69"/>
                <a:gd name="T21" fmla="*/ 369 h 369"/>
                <a:gd name="T22" fmla="*/ 11 w 69"/>
                <a:gd name="T23" fmla="*/ 369 h 369"/>
                <a:gd name="T24" fmla="*/ 6 w 69"/>
                <a:gd name="T25" fmla="*/ 234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369">
                  <a:moveTo>
                    <a:pt x="6" y="234"/>
                  </a:moveTo>
                  <a:lnTo>
                    <a:pt x="69" y="155"/>
                  </a:lnTo>
                  <a:lnTo>
                    <a:pt x="6" y="215"/>
                  </a:lnTo>
                  <a:lnTo>
                    <a:pt x="5" y="165"/>
                  </a:lnTo>
                  <a:lnTo>
                    <a:pt x="56" y="96"/>
                  </a:lnTo>
                  <a:lnTo>
                    <a:pt x="3" y="146"/>
                  </a:lnTo>
                  <a:lnTo>
                    <a:pt x="2" y="96"/>
                  </a:lnTo>
                  <a:lnTo>
                    <a:pt x="35" y="51"/>
                  </a:lnTo>
                  <a:lnTo>
                    <a:pt x="2" y="85"/>
                  </a:lnTo>
                  <a:lnTo>
                    <a:pt x="0" y="0"/>
                  </a:lnTo>
                  <a:lnTo>
                    <a:pt x="0" y="369"/>
                  </a:lnTo>
                  <a:lnTo>
                    <a:pt x="11" y="369"/>
                  </a:lnTo>
                  <a:lnTo>
                    <a:pt x="6" y="234"/>
                  </a:lnTo>
                  <a:close/>
                </a:path>
              </a:pathLst>
            </a:custGeom>
            <a:solidFill>
              <a:srgbClr val="1702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40" name="Freeform 31"/>
            <p:cNvSpPr/>
            <p:nvPr/>
          </p:nvSpPr>
          <p:spPr bwMode="auto">
            <a:xfrm>
              <a:off x="5147702" y="1983073"/>
              <a:ext cx="150813" cy="657226"/>
            </a:xfrm>
            <a:custGeom>
              <a:avLst/>
              <a:gdLst>
                <a:gd name="T0" fmla="*/ 95 w 95"/>
                <a:gd name="T1" fmla="*/ 0 h 414"/>
                <a:gd name="T2" fmla="*/ 0 w 95"/>
                <a:gd name="T3" fmla="*/ 414 h 414"/>
                <a:gd name="T4" fmla="*/ 95 w 95"/>
                <a:gd name="T5" fmla="*/ 414 h 414"/>
                <a:gd name="T6" fmla="*/ 95 w 95"/>
                <a:gd name="T7" fmla="*/ 0 h 414"/>
                <a:gd name="T8" fmla="*/ 95 w 95"/>
                <a:gd name="T9" fmla="*/ 0 h 414"/>
              </a:gdLst>
              <a:ahLst/>
              <a:cxnLst>
                <a:cxn ang="0">
                  <a:pos x="T0" y="T1"/>
                </a:cxn>
                <a:cxn ang="0">
                  <a:pos x="T2" y="T3"/>
                </a:cxn>
                <a:cxn ang="0">
                  <a:pos x="T4" y="T5"/>
                </a:cxn>
                <a:cxn ang="0">
                  <a:pos x="T6" y="T7"/>
                </a:cxn>
                <a:cxn ang="0">
                  <a:pos x="T8" y="T9"/>
                </a:cxn>
              </a:cxnLst>
              <a:rect l="0" t="0" r="r" b="b"/>
              <a:pathLst>
                <a:path w="95" h="414">
                  <a:moveTo>
                    <a:pt x="95" y="0"/>
                  </a:moveTo>
                  <a:lnTo>
                    <a:pt x="0" y="414"/>
                  </a:lnTo>
                  <a:lnTo>
                    <a:pt x="95" y="414"/>
                  </a:lnTo>
                  <a:lnTo>
                    <a:pt x="95" y="0"/>
                  </a:lnTo>
                  <a:lnTo>
                    <a:pt x="95" y="0"/>
                  </a:lnTo>
                  <a:close/>
                </a:path>
              </a:pathLst>
            </a:custGeom>
            <a:solidFill>
              <a:srgbClr val="858B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41" name="Freeform 32"/>
            <p:cNvSpPr/>
            <p:nvPr/>
          </p:nvSpPr>
          <p:spPr bwMode="auto">
            <a:xfrm>
              <a:off x="5298514" y="1983073"/>
              <a:ext cx="150813" cy="657226"/>
            </a:xfrm>
            <a:custGeom>
              <a:avLst/>
              <a:gdLst>
                <a:gd name="T0" fmla="*/ 0 w 95"/>
                <a:gd name="T1" fmla="*/ 0 h 414"/>
                <a:gd name="T2" fmla="*/ 0 w 95"/>
                <a:gd name="T3" fmla="*/ 414 h 414"/>
                <a:gd name="T4" fmla="*/ 95 w 95"/>
                <a:gd name="T5" fmla="*/ 414 h 414"/>
                <a:gd name="T6" fmla="*/ 0 w 95"/>
                <a:gd name="T7" fmla="*/ 0 h 414"/>
              </a:gdLst>
              <a:ahLst/>
              <a:cxnLst>
                <a:cxn ang="0">
                  <a:pos x="T0" y="T1"/>
                </a:cxn>
                <a:cxn ang="0">
                  <a:pos x="T2" y="T3"/>
                </a:cxn>
                <a:cxn ang="0">
                  <a:pos x="T4" y="T5"/>
                </a:cxn>
                <a:cxn ang="0">
                  <a:pos x="T6" y="T7"/>
                </a:cxn>
              </a:cxnLst>
              <a:rect l="0" t="0" r="r" b="b"/>
              <a:pathLst>
                <a:path w="95" h="414">
                  <a:moveTo>
                    <a:pt x="0" y="0"/>
                  </a:moveTo>
                  <a:lnTo>
                    <a:pt x="0" y="414"/>
                  </a:lnTo>
                  <a:lnTo>
                    <a:pt x="95" y="414"/>
                  </a:lnTo>
                  <a:lnTo>
                    <a:pt x="0" y="0"/>
                  </a:lnTo>
                  <a:close/>
                </a:path>
              </a:pathLst>
            </a:custGeom>
            <a:solidFill>
              <a:srgbClr val="737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42" name="Freeform 33"/>
            <p:cNvSpPr/>
            <p:nvPr/>
          </p:nvSpPr>
          <p:spPr bwMode="auto">
            <a:xfrm>
              <a:off x="5200089" y="2206911"/>
              <a:ext cx="98425" cy="557213"/>
            </a:xfrm>
            <a:custGeom>
              <a:avLst/>
              <a:gdLst>
                <a:gd name="T0" fmla="*/ 61 w 62"/>
                <a:gd name="T1" fmla="*/ 0 h 351"/>
                <a:gd name="T2" fmla="*/ 58 w 62"/>
                <a:gd name="T3" fmla="*/ 97 h 351"/>
                <a:gd name="T4" fmla="*/ 28 w 62"/>
                <a:gd name="T5" fmla="*/ 68 h 351"/>
                <a:gd name="T6" fmla="*/ 58 w 62"/>
                <a:gd name="T7" fmla="*/ 109 h 351"/>
                <a:gd name="T8" fmla="*/ 57 w 62"/>
                <a:gd name="T9" fmla="*/ 151 h 351"/>
                <a:gd name="T10" fmla="*/ 11 w 62"/>
                <a:gd name="T11" fmla="*/ 107 h 351"/>
                <a:gd name="T12" fmla="*/ 56 w 62"/>
                <a:gd name="T13" fmla="*/ 167 h 351"/>
                <a:gd name="T14" fmla="*/ 55 w 62"/>
                <a:gd name="T15" fmla="*/ 212 h 351"/>
                <a:gd name="T16" fmla="*/ 0 w 62"/>
                <a:gd name="T17" fmla="*/ 160 h 351"/>
                <a:gd name="T18" fmla="*/ 55 w 62"/>
                <a:gd name="T19" fmla="*/ 229 h 351"/>
                <a:gd name="T20" fmla="*/ 50 w 62"/>
                <a:gd name="T21" fmla="*/ 351 h 351"/>
                <a:gd name="T22" fmla="*/ 62 w 62"/>
                <a:gd name="T23" fmla="*/ 351 h 351"/>
                <a:gd name="T24" fmla="*/ 62 w 62"/>
                <a:gd name="T25" fmla="*/ 21 h 351"/>
                <a:gd name="T26" fmla="*/ 61 w 62"/>
                <a:gd name="T27"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351">
                  <a:moveTo>
                    <a:pt x="61" y="0"/>
                  </a:moveTo>
                  <a:lnTo>
                    <a:pt x="58" y="97"/>
                  </a:lnTo>
                  <a:lnTo>
                    <a:pt x="28" y="68"/>
                  </a:lnTo>
                  <a:lnTo>
                    <a:pt x="58" y="109"/>
                  </a:lnTo>
                  <a:lnTo>
                    <a:pt x="57" y="151"/>
                  </a:lnTo>
                  <a:lnTo>
                    <a:pt x="11" y="107"/>
                  </a:lnTo>
                  <a:lnTo>
                    <a:pt x="56" y="167"/>
                  </a:lnTo>
                  <a:lnTo>
                    <a:pt x="55" y="212"/>
                  </a:lnTo>
                  <a:lnTo>
                    <a:pt x="0" y="160"/>
                  </a:lnTo>
                  <a:lnTo>
                    <a:pt x="55" y="229"/>
                  </a:lnTo>
                  <a:lnTo>
                    <a:pt x="50" y="351"/>
                  </a:lnTo>
                  <a:lnTo>
                    <a:pt x="62" y="351"/>
                  </a:lnTo>
                  <a:lnTo>
                    <a:pt x="62" y="21"/>
                  </a:lnTo>
                  <a:lnTo>
                    <a:pt x="61" y="0"/>
                  </a:lnTo>
                  <a:close/>
                </a:path>
              </a:pathLst>
            </a:custGeom>
            <a:solidFill>
              <a:srgbClr val="2914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43" name="Freeform 34"/>
            <p:cNvSpPr/>
            <p:nvPr/>
          </p:nvSpPr>
          <p:spPr bwMode="auto">
            <a:xfrm>
              <a:off x="5298514" y="2240248"/>
              <a:ext cx="98425" cy="523876"/>
            </a:xfrm>
            <a:custGeom>
              <a:avLst/>
              <a:gdLst>
                <a:gd name="T0" fmla="*/ 6 w 62"/>
                <a:gd name="T1" fmla="*/ 209 h 330"/>
                <a:gd name="T2" fmla="*/ 62 w 62"/>
                <a:gd name="T3" fmla="*/ 139 h 330"/>
                <a:gd name="T4" fmla="*/ 5 w 62"/>
                <a:gd name="T5" fmla="*/ 193 h 330"/>
                <a:gd name="T6" fmla="*/ 4 w 62"/>
                <a:gd name="T7" fmla="*/ 148 h 330"/>
                <a:gd name="T8" fmla="*/ 50 w 62"/>
                <a:gd name="T9" fmla="*/ 86 h 330"/>
                <a:gd name="T10" fmla="*/ 4 w 62"/>
                <a:gd name="T11" fmla="*/ 131 h 330"/>
                <a:gd name="T12" fmla="*/ 3 w 62"/>
                <a:gd name="T13" fmla="*/ 86 h 330"/>
                <a:gd name="T14" fmla="*/ 32 w 62"/>
                <a:gd name="T15" fmla="*/ 46 h 330"/>
                <a:gd name="T16" fmla="*/ 3 w 62"/>
                <a:gd name="T17" fmla="*/ 76 h 330"/>
                <a:gd name="T18" fmla="*/ 0 w 62"/>
                <a:gd name="T19" fmla="*/ 0 h 330"/>
                <a:gd name="T20" fmla="*/ 0 w 62"/>
                <a:gd name="T21" fmla="*/ 330 h 330"/>
                <a:gd name="T22" fmla="*/ 10 w 62"/>
                <a:gd name="T23" fmla="*/ 330 h 330"/>
                <a:gd name="T24" fmla="*/ 6 w 62"/>
                <a:gd name="T25" fmla="*/ 209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330">
                  <a:moveTo>
                    <a:pt x="6" y="209"/>
                  </a:moveTo>
                  <a:lnTo>
                    <a:pt x="62" y="139"/>
                  </a:lnTo>
                  <a:lnTo>
                    <a:pt x="5" y="193"/>
                  </a:lnTo>
                  <a:lnTo>
                    <a:pt x="4" y="148"/>
                  </a:lnTo>
                  <a:lnTo>
                    <a:pt x="50" y="86"/>
                  </a:lnTo>
                  <a:lnTo>
                    <a:pt x="4" y="131"/>
                  </a:lnTo>
                  <a:lnTo>
                    <a:pt x="3" y="86"/>
                  </a:lnTo>
                  <a:lnTo>
                    <a:pt x="32" y="46"/>
                  </a:lnTo>
                  <a:lnTo>
                    <a:pt x="3" y="76"/>
                  </a:lnTo>
                  <a:lnTo>
                    <a:pt x="0" y="0"/>
                  </a:lnTo>
                  <a:lnTo>
                    <a:pt x="0" y="330"/>
                  </a:lnTo>
                  <a:lnTo>
                    <a:pt x="10" y="330"/>
                  </a:lnTo>
                  <a:lnTo>
                    <a:pt x="6" y="209"/>
                  </a:lnTo>
                  <a:close/>
                </a:path>
              </a:pathLst>
            </a:custGeom>
            <a:solidFill>
              <a:srgbClr val="1702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44" name="Freeform 35"/>
            <p:cNvSpPr/>
            <p:nvPr/>
          </p:nvSpPr>
          <p:spPr bwMode="auto">
            <a:xfrm>
              <a:off x="5971614" y="2094198"/>
              <a:ext cx="144463" cy="630238"/>
            </a:xfrm>
            <a:custGeom>
              <a:avLst/>
              <a:gdLst>
                <a:gd name="T0" fmla="*/ 91 w 91"/>
                <a:gd name="T1" fmla="*/ 0 h 397"/>
                <a:gd name="T2" fmla="*/ 0 w 91"/>
                <a:gd name="T3" fmla="*/ 397 h 397"/>
                <a:gd name="T4" fmla="*/ 91 w 91"/>
                <a:gd name="T5" fmla="*/ 397 h 397"/>
                <a:gd name="T6" fmla="*/ 91 w 91"/>
                <a:gd name="T7" fmla="*/ 2 h 397"/>
                <a:gd name="T8" fmla="*/ 91 w 91"/>
                <a:gd name="T9" fmla="*/ 0 h 397"/>
              </a:gdLst>
              <a:ahLst/>
              <a:cxnLst>
                <a:cxn ang="0">
                  <a:pos x="T0" y="T1"/>
                </a:cxn>
                <a:cxn ang="0">
                  <a:pos x="T2" y="T3"/>
                </a:cxn>
                <a:cxn ang="0">
                  <a:pos x="T4" y="T5"/>
                </a:cxn>
                <a:cxn ang="0">
                  <a:pos x="T6" y="T7"/>
                </a:cxn>
                <a:cxn ang="0">
                  <a:pos x="T8" y="T9"/>
                </a:cxn>
              </a:cxnLst>
              <a:rect l="0" t="0" r="r" b="b"/>
              <a:pathLst>
                <a:path w="91" h="397">
                  <a:moveTo>
                    <a:pt x="91" y="0"/>
                  </a:moveTo>
                  <a:lnTo>
                    <a:pt x="0" y="397"/>
                  </a:lnTo>
                  <a:lnTo>
                    <a:pt x="91" y="397"/>
                  </a:lnTo>
                  <a:lnTo>
                    <a:pt x="91" y="2"/>
                  </a:lnTo>
                  <a:lnTo>
                    <a:pt x="91" y="0"/>
                  </a:lnTo>
                  <a:close/>
                </a:path>
              </a:pathLst>
            </a:custGeom>
            <a:solidFill>
              <a:srgbClr val="858B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45" name="Freeform 36"/>
            <p:cNvSpPr/>
            <p:nvPr/>
          </p:nvSpPr>
          <p:spPr bwMode="auto">
            <a:xfrm>
              <a:off x="6116077" y="2097373"/>
              <a:ext cx="147638" cy="627063"/>
            </a:xfrm>
            <a:custGeom>
              <a:avLst/>
              <a:gdLst>
                <a:gd name="T0" fmla="*/ 0 w 93"/>
                <a:gd name="T1" fmla="*/ 0 h 395"/>
                <a:gd name="T2" fmla="*/ 0 w 93"/>
                <a:gd name="T3" fmla="*/ 395 h 395"/>
                <a:gd name="T4" fmla="*/ 93 w 93"/>
                <a:gd name="T5" fmla="*/ 395 h 395"/>
                <a:gd name="T6" fmla="*/ 0 w 93"/>
                <a:gd name="T7" fmla="*/ 0 h 395"/>
              </a:gdLst>
              <a:ahLst/>
              <a:cxnLst>
                <a:cxn ang="0">
                  <a:pos x="T0" y="T1"/>
                </a:cxn>
                <a:cxn ang="0">
                  <a:pos x="T2" y="T3"/>
                </a:cxn>
                <a:cxn ang="0">
                  <a:pos x="T4" y="T5"/>
                </a:cxn>
                <a:cxn ang="0">
                  <a:pos x="T6" y="T7"/>
                </a:cxn>
              </a:cxnLst>
              <a:rect l="0" t="0" r="r" b="b"/>
              <a:pathLst>
                <a:path w="93" h="395">
                  <a:moveTo>
                    <a:pt x="0" y="0"/>
                  </a:moveTo>
                  <a:lnTo>
                    <a:pt x="0" y="395"/>
                  </a:lnTo>
                  <a:lnTo>
                    <a:pt x="93" y="395"/>
                  </a:lnTo>
                  <a:lnTo>
                    <a:pt x="0" y="0"/>
                  </a:lnTo>
                  <a:close/>
                </a:path>
              </a:pathLst>
            </a:custGeom>
            <a:solidFill>
              <a:srgbClr val="737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46" name="Freeform 37"/>
            <p:cNvSpPr/>
            <p:nvPr/>
          </p:nvSpPr>
          <p:spPr bwMode="auto">
            <a:xfrm>
              <a:off x="6022414" y="2310098"/>
              <a:ext cx="93663" cy="536576"/>
            </a:xfrm>
            <a:custGeom>
              <a:avLst/>
              <a:gdLst>
                <a:gd name="T0" fmla="*/ 59 w 59"/>
                <a:gd name="T1" fmla="*/ 0 h 338"/>
                <a:gd name="T2" fmla="*/ 56 w 59"/>
                <a:gd name="T3" fmla="*/ 92 h 338"/>
                <a:gd name="T4" fmla="*/ 28 w 59"/>
                <a:gd name="T5" fmla="*/ 66 h 338"/>
                <a:gd name="T6" fmla="*/ 55 w 59"/>
                <a:gd name="T7" fmla="*/ 104 h 338"/>
                <a:gd name="T8" fmla="*/ 55 w 59"/>
                <a:gd name="T9" fmla="*/ 145 h 338"/>
                <a:gd name="T10" fmla="*/ 11 w 59"/>
                <a:gd name="T11" fmla="*/ 104 h 338"/>
                <a:gd name="T12" fmla="*/ 54 w 59"/>
                <a:gd name="T13" fmla="*/ 161 h 338"/>
                <a:gd name="T14" fmla="*/ 53 w 59"/>
                <a:gd name="T15" fmla="*/ 205 h 338"/>
                <a:gd name="T16" fmla="*/ 0 w 59"/>
                <a:gd name="T17" fmla="*/ 154 h 338"/>
                <a:gd name="T18" fmla="*/ 53 w 59"/>
                <a:gd name="T19" fmla="*/ 219 h 338"/>
                <a:gd name="T20" fmla="*/ 48 w 59"/>
                <a:gd name="T21" fmla="*/ 338 h 338"/>
                <a:gd name="T22" fmla="*/ 59 w 59"/>
                <a:gd name="T23" fmla="*/ 338 h 338"/>
                <a:gd name="T24" fmla="*/ 59 w 59"/>
                <a:gd name="T25" fmla="*/ 21 h 338"/>
                <a:gd name="T26" fmla="*/ 59 w 59"/>
                <a:gd name="T27"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338">
                  <a:moveTo>
                    <a:pt x="59" y="0"/>
                  </a:moveTo>
                  <a:lnTo>
                    <a:pt x="56" y="92"/>
                  </a:lnTo>
                  <a:lnTo>
                    <a:pt x="28" y="66"/>
                  </a:lnTo>
                  <a:lnTo>
                    <a:pt x="55" y="104"/>
                  </a:lnTo>
                  <a:lnTo>
                    <a:pt x="55" y="145"/>
                  </a:lnTo>
                  <a:lnTo>
                    <a:pt x="11" y="104"/>
                  </a:lnTo>
                  <a:lnTo>
                    <a:pt x="54" y="161"/>
                  </a:lnTo>
                  <a:lnTo>
                    <a:pt x="53" y="205"/>
                  </a:lnTo>
                  <a:lnTo>
                    <a:pt x="0" y="154"/>
                  </a:lnTo>
                  <a:lnTo>
                    <a:pt x="53" y="219"/>
                  </a:lnTo>
                  <a:lnTo>
                    <a:pt x="48" y="338"/>
                  </a:lnTo>
                  <a:lnTo>
                    <a:pt x="59" y="338"/>
                  </a:lnTo>
                  <a:lnTo>
                    <a:pt x="59" y="21"/>
                  </a:lnTo>
                  <a:lnTo>
                    <a:pt x="59" y="0"/>
                  </a:lnTo>
                  <a:close/>
                </a:path>
              </a:pathLst>
            </a:custGeom>
            <a:solidFill>
              <a:srgbClr val="2914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47" name="Freeform 38"/>
            <p:cNvSpPr/>
            <p:nvPr/>
          </p:nvSpPr>
          <p:spPr bwMode="auto">
            <a:xfrm>
              <a:off x="6116077" y="2343436"/>
              <a:ext cx="95250" cy="503238"/>
            </a:xfrm>
            <a:custGeom>
              <a:avLst/>
              <a:gdLst>
                <a:gd name="T0" fmla="*/ 6 w 60"/>
                <a:gd name="T1" fmla="*/ 199 h 317"/>
                <a:gd name="T2" fmla="*/ 60 w 60"/>
                <a:gd name="T3" fmla="*/ 133 h 317"/>
                <a:gd name="T4" fmla="*/ 6 w 60"/>
                <a:gd name="T5" fmla="*/ 184 h 317"/>
                <a:gd name="T6" fmla="*/ 5 w 60"/>
                <a:gd name="T7" fmla="*/ 141 h 317"/>
                <a:gd name="T8" fmla="*/ 49 w 60"/>
                <a:gd name="T9" fmla="*/ 83 h 317"/>
                <a:gd name="T10" fmla="*/ 4 w 60"/>
                <a:gd name="T11" fmla="*/ 125 h 317"/>
                <a:gd name="T12" fmla="*/ 2 w 60"/>
                <a:gd name="T13" fmla="*/ 83 h 317"/>
                <a:gd name="T14" fmla="*/ 30 w 60"/>
                <a:gd name="T15" fmla="*/ 43 h 317"/>
                <a:gd name="T16" fmla="*/ 2 w 60"/>
                <a:gd name="T17" fmla="*/ 73 h 317"/>
                <a:gd name="T18" fmla="*/ 0 w 60"/>
                <a:gd name="T19" fmla="*/ 0 h 317"/>
                <a:gd name="T20" fmla="*/ 0 w 60"/>
                <a:gd name="T21" fmla="*/ 317 h 317"/>
                <a:gd name="T22" fmla="*/ 11 w 60"/>
                <a:gd name="T23" fmla="*/ 317 h 317"/>
                <a:gd name="T24" fmla="*/ 6 w 60"/>
                <a:gd name="T25" fmla="*/ 199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317">
                  <a:moveTo>
                    <a:pt x="6" y="199"/>
                  </a:moveTo>
                  <a:lnTo>
                    <a:pt x="60" y="133"/>
                  </a:lnTo>
                  <a:lnTo>
                    <a:pt x="6" y="184"/>
                  </a:lnTo>
                  <a:lnTo>
                    <a:pt x="5" y="141"/>
                  </a:lnTo>
                  <a:lnTo>
                    <a:pt x="49" y="83"/>
                  </a:lnTo>
                  <a:lnTo>
                    <a:pt x="4" y="125"/>
                  </a:lnTo>
                  <a:lnTo>
                    <a:pt x="2" y="83"/>
                  </a:lnTo>
                  <a:lnTo>
                    <a:pt x="30" y="43"/>
                  </a:lnTo>
                  <a:lnTo>
                    <a:pt x="2" y="73"/>
                  </a:lnTo>
                  <a:lnTo>
                    <a:pt x="0" y="0"/>
                  </a:lnTo>
                  <a:lnTo>
                    <a:pt x="0" y="317"/>
                  </a:lnTo>
                  <a:lnTo>
                    <a:pt x="11" y="317"/>
                  </a:lnTo>
                  <a:lnTo>
                    <a:pt x="6" y="199"/>
                  </a:lnTo>
                  <a:close/>
                </a:path>
              </a:pathLst>
            </a:custGeom>
            <a:solidFill>
              <a:srgbClr val="1702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48" name="Freeform 39"/>
            <p:cNvSpPr/>
            <p:nvPr/>
          </p:nvSpPr>
          <p:spPr bwMode="auto">
            <a:xfrm>
              <a:off x="5555689" y="2230723"/>
              <a:ext cx="141288" cy="609601"/>
            </a:xfrm>
            <a:custGeom>
              <a:avLst/>
              <a:gdLst>
                <a:gd name="T0" fmla="*/ 87 w 89"/>
                <a:gd name="T1" fmla="*/ 0 h 384"/>
                <a:gd name="T2" fmla="*/ 0 w 89"/>
                <a:gd name="T3" fmla="*/ 384 h 384"/>
                <a:gd name="T4" fmla="*/ 89 w 89"/>
                <a:gd name="T5" fmla="*/ 384 h 384"/>
                <a:gd name="T6" fmla="*/ 89 w 89"/>
                <a:gd name="T7" fmla="*/ 0 h 384"/>
                <a:gd name="T8" fmla="*/ 87 w 89"/>
                <a:gd name="T9" fmla="*/ 0 h 384"/>
              </a:gdLst>
              <a:ahLst/>
              <a:cxnLst>
                <a:cxn ang="0">
                  <a:pos x="T0" y="T1"/>
                </a:cxn>
                <a:cxn ang="0">
                  <a:pos x="T2" y="T3"/>
                </a:cxn>
                <a:cxn ang="0">
                  <a:pos x="T4" y="T5"/>
                </a:cxn>
                <a:cxn ang="0">
                  <a:pos x="T6" y="T7"/>
                </a:cxn>
                <a:cxn ang="0">
                  <a:pos x="T8" y="T9"/>
                </a:cxn>
              </a:cxnLst>
              <a:rect l="0" t="0" r="r" b="b"/>
              <a:pathLst>
                <a:path w="89" h="384">
                  <a:moveTo>
                    <a:pt x="87" y="0"/>
                  </a:moveTo>
                  <a:lnTo>
                    <a:pt x="0" y="384"/>
                  </a:lnTo>
                  <a:lnTo>
                    <a:pt x="89" y="384"/>
                  </a:lnTo>
                  <a:lnTo>
                    <a:pt x="89" y="0"/>
                  </a:lnTo>
                  <a:lnTo>
                    <a:pt x="87" y="0"/>
                  </a:lnTo>
                  <a:close/>
                </a:path>
              </a:pathLst>
            </a:custGeom>
            <a:solidFill>
              <a:srgbClr val="858B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49" name="Freeform 40"/>
            <p:cNvSpPr/>
            <p:nvPr/>
          </p:nvSpPr>
          <p:spPr bwMode="auto">
            <a:xfrm>
              <a:off x="5696977" y="2230723"/>
              <a:ext cx="138113" cy="609601"/>
            </a:xfrm>
            <a:custGeom>
              <a:avLst/>
              <a:gdLst>
                <a:gd name="T0" fmla="*/ 0 w 87"/>
                <a:gd name="T1" fmla="*/ 0 h 384"/>
                <a:gd name="T2" fmla="*/ 0 w 87"/>
                <a:gd name="T3" fmla="*/ 384 h 384"/>
                <a:gd name="T4" fmla="*/ 87 w 87"/>
                <a:gd name="T5" fmla="*/ 384 h 384"/>
                <a:gd name="T6" fmla="*/ 0 w 87"/>
                <a:gd name="T7" fmla="*/ 0 h 384"/>
              </a:gdLst>
              <a:ahLst/>
              <a:cxnLst>
                <a:cxn ang="0">
                  <a:pos x="T0" y="T1"/>
                </a:cxn>
                <a:cxn ang="0">
                  <a:pos x="T2" y="T3"/>
                </a:cxn>
                <a:cxn ang="0">
                  <a:pos x="T4" y="T5"/>
                </a:cxn>
                <a:cxn ang="0">
                  <a:pos x="T6" y="T7"/>
                </a:cxn>
              </a:cxnLst>
              <a:rect l="0" t="0" r="r" b="b"/>
              <a:pathLst>
                <a:path w="87" h="384">
                  <a:moveTo>
                    <a:pt x="0" y="0"/>
                  </a:moveTo>
                  <a:lnTo>
                    <a:pt x="0" y="384"/>
                  </a:lnTo>
                  <a:lnTo>
                    <a:pt x="87" y="384"/>
                  </a:lnTo>
                  <a:lnTo>
                    <a:pt x="0" y="0"/>
                  </a:lnTo>
                  <a:close/>
                </a:path>
              </a:pathLst>
            </a:custGeom>
            <a:solidFill>
              <a:srgbClr val="737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50" name="Freeform 41"/>
            <p:cNvSpPr/>
            <p:nvPr/>
          </p:nvSpPr>
          <p:spPr bwMode="auto">
            <a:xfrm>
              <a:off x="5604902" y="2438686"/>
              <a:ext cx="92075" cy="519113"/>
            </a:xfrm>
            <a:custGeom>
              <a:avLst/>
              <a:gdLst>
                <a:gd name="T0" fmla="*/ 56 w 58"/>
                <a:gd name="T1" fmla="*/ 0 h 327"/>
                <a:gd name="T2" fmla="*/ 54 w 58"/>
                <a:gd name="T3" fmla="*/ 90 h 327"/>
                <a:gd name="T4" fmla="*/ 26 w 58"/>
                <a:gd name="T5" fmla="*/ 64 h 327"/>
                <a:gd name="T6" fmla="*/ 54 w 58"/>
                <a:gd name="T7" fmla="*/ 100 h 327"/>
                <a:gd name="T8" fmla="*/ 53 w 58"/>
                <a:gd name="T9" fmla="*/ 140 h 327"/>
                <a:gd name="T10" fmla="*/ 10 w 58"/>
                <a:gd name="T11" fmla="*/ 100 h 327"/>
                <a:gd name="T12" fmla="*/ 51 w 58"/>
                <a:gd name="T13" fmla="*/ 155 h 327"/>
                <a:gd name="T14" fmla="*/ 50 w 58"/>
                <a:gd name="T15" fmla="*/ 198 h 327"/>
                <a:gd name="T16" fmla="*/ 0 w 58"/>
                <a:gd name="T17" fmla="*/ 148 h 327"/>
                <a:gd name="T18" fmla="*/ 50 w 58"/>
                <a:gd name="T19" fmla="*/ 213 h 327"/>
                <a:gd name="T20" fmla="*/ 46 w 58"/>
                <a:gd name="T21" fmla="*/ 327 h 327"/>
                <a:gd name="T22" fmla="*/ 58 w 58"/>
                <a:gd name="T23" fmla="*/ 327 h 327"/>
                <a:gd name="T24" fmla="*/ 58 w 58"/>
                <a:gd name="T25" fmla="*/ 20 h 327"/>
                <a:gd name="T26" fmla="*/ 56 w 58"/>
                <a:gd name="T27" fmla="*/ 0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 h="327">
                  <a:moveTo>
                    <a:pt x="56" y="0"/>
                  </a:moveTo>
                  <a:lnTo>
                    <a:pt x="54" y="90"/>
                  </a:lnTo>
                  <a:lnTo>
                    <a:pt x="26" y="64"/>
                  </a:lnTo>
                  <a:lnTo>
                    <a:pt x="54" y="100"/>
                  </a:lnTo>
                  <a:lnTo>
                    <a:pt x="53" y="140"/>
                  </a:lnTo>
                  <a:lnTo>
                    <a:pt x="10" y="100"/>
                  </a:lnTo>
                  <a:lnTo>
                    <a:pt x="51" y="155"/>
                  </a:lnTo>
                  <a:lnTo>
                    <a:pt x="50" y="198"/>
                  </a:lnTo>
                  <a:lnTo>
                    <a:pt x="0" y="148"/>
                  </a:lnTo>
                  <a:lnTo>
                    <a:pt x="50" y="213"/>
                  </a:lnTo>
                  <a:lnTo>
                    <a:pt x="46" y="327"/>
                  </a:lnTo>
                  <a:lnTo>
                    <a:pt x="58" y="327"/>
                  </a:lnTo>
                  <a:lnTo>
                    <a:pt x="58" y="20"/>
                  </a:lnTo>
                  <a:lnTo>
                    <a:pt x="56" y="0"/>
                  </a:lnTo>
                  <a:close/>
                </a:path>
              </a:pathLst>
            </a:custGeom>
            <a:solidFill>
              <a:srgbClr val="2914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51" name="Freeform 42"/>
            <p:cNvSpPr/>
            <p:nvPr/>
          </p:nvSpPr>
          <p:spPr bwMode="auto">
            <a:xfrm>
              <a:off x="5696977" y="2470436"/>
              <a:ext cx="88900" cy="487363"/>
            </a:xfrm>
            <a:custGeom>
              <a:avLst/>
              <a:gdLst>
                <a:gd name="T0" fmla="*/ 5 w 56"/>
                <a:gd name="T1" fmla="*/ 194 h 307"/>
                <a:gd name="T2" fmla="*/ 56 w 56"/>
                <a:gd name="T3" fmla="*/ 128 h 307"/>
                <a:gd name="T4" fmla="*/ 5 w 56"/>
                <a:gd name="T5" fmla="*/ 179 h 307"/>
                <a:gd name="T6" fmla="*/ 3 w 56"/>
                <a:gd name="T7" fmla="*/ 137 h 307"/>
                <a:gd name="T8" fmla="*/ 46 w 56"/>
                <a:gd name="T9" fmla="*/ 80 h 307"/>
                <a:gd name="T10" fmla="*/ 2 w 56"/>
                <a:gd name="T11" fmla="*/ 122 h 307"/>
                <a:gd name="T12" fmla="*/ 1 w 56"/>
                <a:gd name="T13" fmla="*/ 80 h 307"/>
                <a:gd name="T14" fmla="*/ 28 w 56"/>
                <a:gd name="T15" fmla="*/ 41 h 307"/>
                <a:gd name="T16" fmla="*/ 1 w 56"/>
                <a:gd name="T17" fmla="*/ 70 h 307"/>
                <a:gd name="T18" fmla="*/ 0 w 56"/>
                <a:gd name="T19" fmla="*/ 0 h 307"/>
                <a:gd name="T20" fmla="*/ 0 w 56"/>
                <a:gd name="T21" fmla="*/ 307 h 307"/>
                <a:gd name="T22" fmla="*/ 10 w 56"/>
                <a:gd name="T23" fmla="*/ 307 h 307"/>
                <a:gd name="T24" fmla="*/ 5 w 56"/>
                <a:gd name="T25" fmla="*/ 19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307">
                  <a:moveTo>
                    <a:pt x="5" y="194"/>
                  </a:moveTo>
                  <a:lnTo>
                    <a:pt x="56" y="128"/>
                  </a:lnTo>
                  <a:lnTo>
                    <a:pt x="5" y="179"/>
                  </a:lnTo>
                  <a:lnTo>
                    <a:pt x="3" y="137"/>
                  </a:lnTo>
                  <a:lnTo>
                    <a:pt x="46" y="80"/>
                  </a:lnTo>
                  <a:lnTo>
                    <a:pt x="2" y="122"/>
                  </a:lnTo>
                  <a:lnTo>
                    <a:pt x="1" y="80"/>
                  </a:lnTo>
                  <a:lnTo>
                    <a:pt x="28" y="41"/>
                  </a:lnTo>
                  <a:lnTo>
                    <a:pt x="1" y="70"/>
                  </a:lnTo>
                  <a:lnTo>
                    <a:pt x="0" y="0"/>
                  </a:lnTo>
                  <a:lnTo>
                    <a:pt x="0" y="307"/>
                  </a:lnTo>
                  <a:lnTo>
                    <a:pt x="10" y="307"/>
                  </a:lnTo>
                  <a:lnTo>
                    <a:pt x="5" y="194"/>
                  </a:lnTo>
                  <a:close/>
                </a:path>
              </a:pathLst>
            </a:custGeom>
            <a:solidFill>
              <a:srgbClr val="1702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52" name="Freeform 43"/>
            <p:cNvSpPr/>
            <p:nvPr/>
          </p:nvSpPr>
          <p:spPr bwMode="auto">
            <a:xfrm>
              <a:off x="5268352" y="2649824"/>
              <a:ext cx="171450" cy="735014"/>
            </a:xfrm>
            <a:custGeom>
              <a:avLst/>
              <a:gdLst>
                <a:gd name="T0" fmla="*/ 107 w 108"/>
                <a:gd name="T1" fmla="*/ 0 h 463"/>
                <a:gd name="T2" fmla="*/ 0 w 108"/>
                <a:gd name="T3" fmla="*/ 463 h 463"/>
                <a:gd name="T4" fmla="*/ 108 w 108"/>
                <a:gd name="T5" fmla="*/ 463 h 463"/>
                <a:gd name="T6" fmla="*/ 108 w 108"/>
                <a:gd name="T7" fmla="*/ 0 h 463"/>
                <a:gd name="T8" fmla="*/ 107 w 108"/>
                <a:gd name="T9" fmla="*/ 0 h 463"/>
              </a:gdLst>
              <a:ahLst/>
              <a:cxnLst>
                <a:cxn ang="0">
                  <a:pos x="T0" y="T1"/>
                </a:cxn>
                <a:cxn ang="0">
                  <a:pos x="T2" y="T3"/>
                </a:cxn>
                <a:cxn ang="0">
                  <a:pos x="T4" y="T5"/>
                </a:cxn>
                <a:cxn ang="0">
                  <a:pos x="T6" y="T7"/>
                </a:cxn>
                <a:cxn ang="0">
                  <a:pos x="T8" y="T9"/>
                </a:cxn>
              </a:cxnLst>
              <a:rect l="0" t="0" r="r" b="b"/>
              <a:pathLst>
                <a:path w="108" h="463">
                  <a:moveTo>
                    <a:pt x="107" y="0"/>
                  </a:moveTo>
                  <a:lnTo>
                    <a:pt x="0" y="463"/>
                  </a:lnTo>
                  <a:lnTo>
                    <a:pt x="108" y="463"/>
                  </a:lnTo>
                  <a:lnTo>
                    <a:pt x="108" y="0"/>
                  </a:lnTo>
                  <a:lnTo>
                    <a:pt x="107" y="0"/>
                  </a:lnTo>
                  <a:close/>
                </a:path>
              </a:pathLst>
            </a:custGeom>
            <a:solidFill>
              <a:srgbClr val="9EA4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53" name="Freeform 44"/>
            <p:cNvSpPr/>
            <p:nvPr/>
          </p:nvSpPr>
          <p:spPr bwMode="auto">
            <a:xfrm>
              <a:off x="5439802" y="2649824"/>
              <a:ext cx="169863" cy="735014"/>
            </a:xfrm>
            <a:custGeom>
              <a:avLst/>
              <a:gdLst>
                <a:gd name="T0" fmla="*/ 0 w 107"/>
                <a:gd name="T1" fmla="*/ 0 h 463"/>
                <a:gd name="T2" fmla="*/ 0 w 107"/>
                <a:gd name="T3" fmla="*/ 463 h 463"/>
                <a:gd name="T4" fmla="*/ 107 w 107"/>
                <a:gd name="T5" fmla="*/ 463 h 463"/>
                <a:gd name="T6" fmla="*/ 0 w 107"/>
                <a:gd name="T7" fmla="*/ 0 h 463"/>
              </a:gdLst>
              <a:ahLst/>
              <a:cxnLst>
                <a:cxn ang="0">
                  <a:pos x="T0" y="T1"/>
                </a:cxn>
                <a:cxn ang="0">
                  <a:pos x="T2" y="T3"/>
                </a:cxn>
                <a:cxn ang="0">
                  <a:pos x="T4" y="T5"/>
                </a:cxn>
                <a:cxn ang="0">
                  <a:pos x="T6" y="T7"/>
                </a:cxn>
              </a:cxnLst>
              <a:rect l="0" t="0" r="r" b="b"/>
              <a:pathLst>
                <a:path w="107" h="463">
                  <a:moveTo>
                    <a:pt x="0" y="0"/>
                  </a:moveTo>
                  <a:lnTo>
                    <a:pt x="0" y="463"/>
                  </a:lnTo>
                  <a:lnTo>
                    <a:pt x="107" y="463"/>
                  </a:lnTo>
                  <a:lnTo>
                    <a:pt x="0" y="0"/>
                  </a:lnTo>
                  <a:close/>
                </a:path>
              </a:pathLst>
            </a:custGeom>
            <a:solidFill>
              <a:srgbClr val="8C9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54" name="Freeform 45"/>
            <p:cNvSpPr/>
            <p:nvPr/>
          </p:nvSpPr>
          <p:spPr bwMode="auto">
            <a:xfrm>
              <a:off x="5328677" y="2900649"/>
              <a:ext cx="111125" cy="625476"/>
            </a:xfrm>
            <a:custGeom>
              <a:avLst/>
              <a:gdLst>
                <a:gd name="T0" fmla="*/ 69 w 70"/>
                <a:gd name="T1" fmla="*/ 0 h 394"/>
                <a:gd name="T2" fmla="*/ 65 w 70"/>
                <a:gd name="T3" fmla="*/ 109 h 394"/>
                <a:gd name="T4" fmla="*/ 33 w 70"/>
                <a:gd name="T5" fmla="*/ 76 h 394"/>
                <a:gd name="T6" fmla="*/ 65 w 70"/>
                <a:gd name="T7" fmla="*/ 121 h 394"/>
                <a:gd name="T8" fmla="*/ 64 w 70"/>
                <a:gd name="T9" fmla="*/ 170 h 394"/>
                <a:gd name="T10" fmla="*/ 13 w 70"/>
                <a:gd name="T11" fmla="*/ 120 h 394"/>
                <a:gd name="T12" fmla="*/ 64 w 70"/>
                <a:gd name="T13" fmla="*/ 188 h 394"/>
                <a:gd name="T14" fmla="*/ 61 w 70"/>
                <a:gd name="T15" fmla="*/ 239 h 394"/>
                <a:gd name="T16" fmla="*/ 0 w 70"/>
                <a:gd name="T17" fmla="*/ 179 h 394"/>
                <a:gd name="T18" fmla="*/ 61 w 70"/>
                <a:gd name="T19" fmla="*/ 256 h 394"/>
                <a:gd name="T20" fmla="*/ 56 w 70"/>
                <a:gd name="T21" fmla="*/ 394 h 394"/>
                <a:gd name="T22" fmla="*/ 70 w 70"/>
                <a:gd name="T23" fmla="*/ 394 h 394"/>
                <a:gd name="T24" fmla="*/ 70 w 70"/>
                <a:gd name="T25" fmla="*/ 23 h 394"/>
                <a:gd name="T26" fmla="*/ 69 w 70"/>
                <a:gd name="T27"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394">
                  <a:moveTo>
                    <a:pt x="69" y="0"/>
                  </a:moveTo>
                  <a:lnTo>
                    <a:pt x="65" y="109"/>
                  </a:lnTo>
                  <a:lnTo>
                    <a:pt x="33" y="76"/>
                  </a:lnTo>
                  <a:lnTo>
                    <a:pt x="65" y="121"/>
                  </a:lnTo>
                  <a:lnTo>
                    <a:pt x="64" y="170"/>
                  </a:lnTo>
                  <a:lnTo>
                    <a:pt x="13" y="120"/>
                  </a:lnTo>
                  <a:lnTo>
                    <a:pt x="64" y="188"/>
                  </a:lnTo>
                  <a:lnTo>
                    <a:pt x="61" y="239"/>
                  </a:lnTo>
                  <a:lnTo>
                    <a:pt x="0" y="179"/>
                  </a:lnTo>
                  <a:lnTo>
                    <a:pt x="61" y="256"/>
                  </a:lnTo>
                  <a:lnTo>
                    <a:pt x="56" y="394"/>
                  </a:lnTo>
                  <a:lnTo>
                    <a:pt x="70" y="394"/>
                  </a:lnTo>
                  <a:lnTo>
                    <a:pt x="70" y="23"/>
                  </a:lnTo>
                  <a:lnTo>
                    <a:pt x="69" y="0"/>
                  </a:lnTo>
                  <a:close/>
                </a:path>
              </a:pathLst>
            </a:custGeom>
            <a:solidFill>
              <a:srgbClr val="422D1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55" name="Freeform 46"/>
            <p:cNvSpPr/>
            <p:nvPr/>
          </p:nvSpPr>
          <p:spPr bwMode="auto">
            <a:xfrm>
              <a:off x="5439802" y="2937162"/>
              <a:ext cx="109538" cy="588963"/>
            </a:xfrm>
            <a:custGeom>
              <a:avLst/>
              <a:gdLst>
                <a:gd name="T0" fmla="*/ 6 w 69"/>
                <a:gd name="T1" fmla="*/ 235 h 371"/>
                <a:gd name="T2" fmla="*/ 69 w 69"/>
                <a:gd name="T3" fmla="*/ 156 h 371"/>
                <a:gd name="T4" fmla="*/ 6 w 69"/>
                <a:gd name="T5" fmla="*/ 217 h 371"/>
                <a:gd name="T6" fmla="*/ 4 w 69"/>
                <a:gd name="T7" fmla="*/ 166 h 371"/>
                <a:gd name="T8" fmla="*/ 56 w 69"/>
                <a:gd name="T9" fmla="*/ 97 h 371"/>
                <a:gd name="T10" fmla="*/ 4 w 69"/>
                <a:gd name="T11" fmla="*/ 148 h 371"/>
                <a:gd name="T12" fmla="*/ 3 w 69"/>
                <a:gd name="T13" fmla="*/ 97 h 371"/>
                <a:gd name="T14" fmla="*/ 34 w 69"/>
                <a:gd name="T15" fmla="*/ 52 h 371"/>
                <a:gd name="T16" fmla="*/ 3 w 69"/>
                <a:gd name="T17" fmla="*/ 86 h 371"/>
                <a:gd name="T18" fmla="*/ 0 w 69"/>
                <a:gd name="T19" fmla="*/ 0 h 371"/>
                <a:gd name="T20" fmla="*/ 0 w 69"/>
                <a:gd name="T21" fmla="*/ 371 h 371"/>
                <a:gd name="T22" fmla="*/ 11 w 69"/>
                <a:gd name="T23" fmla="*/ 371 h 371"/>
                <a:gd name="T24" fmla="*/ 6 w 69"/>
                <a:gd name="T25" fmla="*/ 235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371">
                  <a:moveTo>
                    <a:pt x="6" y="235"/>
                  </a:moveTo>
                  <a:lnTo>
                    <a:pt x="69" y="156"/>
                  </a:lnTo>
                  <a:lnTo>
                    <a:pt x="6" y="217"/>
                  </a:lnTo>
                  <a:lnTo>
                    <a:pt x="4" y="166"/>
                  </a:lnTo>
                  <a:lnTo>
                    <a:pt x="56" y="97"/>
                  </a:lnTo>
                  <a:lnTo>
                    <a:pt x="4" y="148"/>
                  </a:lnTo>
                  <a:lnTo>
                    <a:pt x="3" y="97"/>
                  </a:lnTo>
                  <a:lnTo>
                    <a:pt x="34" y="52"/>
                  </a:lnTo>
                  <a:lnTo>
                    <a:pt x="3" y="86"/>
                  </a:lnTo>
                  <a:lnTo>
                    <a:pt x="0" y="0"/>
                  </a:lnTo>
                  <a:lnTo>
                    <a:pt x="0" y="371"/>
                  </a:lnTo>
                  <a:lnTo>
                    <a:pt x="11" y="371"/>
                  </a:lnTo>
                  <a:lnTo>
                    <a:pt x="6" y="235"/>
                  </a:lnTo>
                  <a:close/>
                </a:path>
              </a:pathLst>
            </a:custGeom>
            <a:solidFill>
              <a:srgbClr val="301B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56" name="Freeform 47"/>
            <p:cNvSpPr/>
            <p:nvPr/>
          </p:nvSpPr>
          <p:spPr bwMode="auto">
            <a:xfrm>
              <a:off x="5816039" y="2667286"/>
              <a:ext cx="134938" cy="587376"/>
            </a:xfrm>
            <a:custGeom>
              <a:avLst/>
              <a:gdLst>
                <a:gd name="T0" fmla="*/ 85 w 85"/>
                <a:gd name="T1" fmla="*/ 0 h 370"/>
                <a:gd name="T2" fmla="*/ 0 w 85"/>
                <a:gd name="T3" fmla="*/ 370 h 370"/>
                <a:gd name="T4" fmla="*/ 85 w 85"/>
                <a:gd name="T5" fmla="*/ 370 h 370"/>
                <a:gd name="T6" fmla="*/ 85 w 85"/>
                <a:gd name="T7" fmla="*/ 1 h 370"/>
                <a:gd name="T8" fmla="*/ 85 w 85"/>
                <a:gd name="T9" fmla="*/ 0 h 370"/>
              </a:gdLst>
              <a:ahLst/>
              <a:cxnLst>
                <a:cxn ang="0">
                  <a:pos x="T0" y="T1"/>
                </a:cxn>
                <a:cxn ang="0">
                  <a:pos x="T2" y="T3"/>
                </a:cxn>
                <a:cxn ang="0">
                  <a:pos x="T4" y="T5"/>
                </a:cxn>
                <a:cxn ang="0">
                  <a:pos x="T6" y="T7"/>
                </a:cxn>
                <a:cxn ang="0">
                  <a:pos x="T8" y="T9"/>
                </a:cxn>
              </a:cxnLst>
              <a:rect l="0" t="0" r="r" b="b"/>
              <a:pathLst>
                <a:path w="85" h="370">
                  <a:moveTo>
                    <a:pt x="85" y="0"/>
                  </a:moveTo>
                  <a:lnTo>
                    <a:pt x="0" y="370"/>
                  </a:lnTo>
                  <a:lnTo>
                    <a:pt x="85" y="370"/>
                  </a:lnTo>
                  <a:lnTo>
                    <a:pt x="85" y="1"/>
                  </a:lnTo>
                  <a:lnTo>
                    <a:pt x="85" y="0"/>
                  </a:lnTo>
                  <a:close/>
                </a:path>
              </a:pathLst>
            </a:custGeom>
            <a:solidFill>
              <a:srgbClr val="9EA4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57" name="Freeform 48"/>
            <p:cNvSpPr/>
            <p:nvPr/>
          </p:nvSpPr>
          <p:spPr bwMode="auto">
            <a:xfrm>
              <a:off x="5950977" y="2668874"/>
              <a:ext cx="134938" cy="585788"/>
            </a:xfrm>
            <a:custGeom>
              <a:avLst/>
              <a:gdLst>
                <a:gd name="T0" fmla="*/ 0 w 85"/>
                <a:gd name="T1" fmla="*/ 0 h 369"/>
                <a:gd name="T2" fmla="*/ 0 w 85"/>
                <a:gd name="T3" fmla="*/ 369 h 369"/>
                <a:gd name="T4" fmla="*/ 85 w 85"/>
                <a:gd name="T5" fmla="*/ 369 h 369"/>
                <a:gd name="T6" fmla="*/ 0 w 85"/>
                <a:gd name="T7" fmla="*/ 0 h 369"/>
              </a:gdLst>
              <a:ahLst/>
              <a:cxnLst>
                <a:cxn ang="0">
                  <a:pos x="T0" y="T1"/>
                </a:cxn>
                <a:cxn ang="0">
                  <a:pos x="T2" y="T3"/>
                </a:cxn>
                <a:cxn ang="0">
                  <a:pos x="T4" y="T5"/>
                </a:cxn>
                <a:cxn ang="0">
                  <a:pos x="T6" y="T7"/>
                </a:cxn>
              </a:cxnLst>
              <a:rect l="0" t="0" r="r" b="b"/>
              <a:pathLst>
                <a:path w="85" h="369">
                  <a:moveTo>
                    <a:pt x="0" y="0"/>
                  </a:moveTo>
                  <a:lnTo>
                    <a:pt x="0" y="369"/>
                  </a:lnTo>
                  <a:lnTo>
                    <a:pt x="85" y="369"/>
                  </a:lnTo>
                  <a:lnTo>
                    <a:pt x="0" y="0"/>
                  </a:lnTo>
                  <a:close/>
                </a:path>
              </a:pathLst>
            </a:custGeom>
            <a:solidFill>
              <a:srgbClr val="8C9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58" name="Freeform 49"/>
            <p:cNvSpPr/>
            <p:nvPr/>
          </p:nvSpPr>
          <p:spPr bwMode="auto">
            <a:xfrm>
              <a:off x="5863664" y="2868899"/>
              <a:ext cx="87313" cy="498476"/>
            </a:xfrm>
            <a:custGeom>
              <a:avLst/>
              <a:gdLst>
                <a:gd name="T0" fmla="*/ 55 w 55"/>
                <a:gd name="T1" fmla="*/ 0 h 314"/>
                <a:gd name="T2" fmla="*/ 52 w 55"/>
                <a:gd name="T3" fmla="*/ 86 h 314"/>
                <a:gd name="T4" fmla="*/ 25 w 55"/>
                <a:gd name="T5" fmla="*/ 61 h 314"/>
                <a:gd name="T6" fmla="*/ 51 w 55"/>
                <a:gd name="T7" fmla="*/ 96 h 314"/>
                <a:gd name="T8" fmla="*/ 50 w 55"/>
                <a:gd name="T9" fmla="*/ 135 h 314"/>
                <a:gd name="T10" fmla="*/ 10 w 55"/>
                <a:gd name="T11" fmla="*/ 96 h 314"/>
                <a:gd name="T12" fmla="*/ 50 w 55"/>
                <a:gd name="T13" fmla="*/ 149 h 314"/>
                <a:gd name="T14" fmla="*/ 49 w 55"/>
                <a:gd name="T15" fmla="*/ 190 h 314"/>
                <a:gd name="T16" fmla="*/ 0 w 55"/>
                <a:gd name="T17" fmla="*/ 142 h 314"/>
                <a:gd name="T18" fmla="*/ 49 w 55"/>
                <a:gd name="T19" fmla="*/ 204 h 314"/>
                <a:gd name="T20" fmla="*/ 44 w 55"/>
                <a:gd name="T21" fmla="*/ 314 h 314"/>
                <a:gd name="T22" fmla="*/ 55 w 55"/>
                <a:gd name="T23" fmla="*/ 314 h 314"/>
                <a:gd name="T24" fmla="*/ 55 w 55"/>
                <a:gd name="T25" fmla="*/ 18 h 314"/>
                <a:gd name="T26" fmla="*/ 55 w 55"/>
                <a:gd name="T27"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4">
                  <a:moveTo>
                    <a:pt x="55" y="0"/>
                  </a:moveTo>
                  <a:lnTo>
                    <a:pt x="52" y="86"/>
                  </a:lnTo>
                  <a:lnTo>
                    <a:pt x="25" y="61"/>
                  </a:lnTo>
                  <a:lnTo>
                    <a:pt x="51" y="96"/>
                  </a:lnTo>
                  <a:lnTo>
                    <a:pt x="50" y="135"/>
                  </a:lnTo>
                  <a:lnTo>
                    <a:pt x="10" y="96"/>
                  </a:lnTo>
                  <a:lnTo>
                    <a:pt x="50" y="149"/>
                  </a:lnTo>
                  <a:lnTo>
                    <a:pt x="49" y="190"/>
                  </a:lnTo>
                  <a:lnTo>
                    <a:pt x="0" y="142"/>
                  </a:lnTo>
                  <a:lnTo>
                    <a:pt x="49" y="204"/>
                  </a:lnTo>
                  <a:lnTo>
                    <a:pt x="44" y="314"/>
                  </a:lnTo>
                  <a:lnTo>
                    <a:pt x="55" y="314"/>
                  </a:lnTo>
                  <a:lnTo>
                    <a:pt x="55" y="18"/>
                  </a:lnTo>
                  <a:lnTo>
                    <a:pt x="55" y="0"/>
                  </a:lnTo>
                  <a:close/>
                </a:path>
              </a:pathLst>
            </a:custGeom>
            <a:solidFill>
              <a:srgbClr val="422D1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59" name="Freeform 50"/>
            <p:cNvSpPr/>
            <p:nvPr/>
          </p:nvSpPr>
          <p:spPr bwMode="auto">
            <a:xfrm>
              <a:off x="5950977" y="2897474"/>
              <a:ext cx="87313" cy="469901"/>
            </a:xfrm>
            <a:custGeom>
              <a:avLst/>
              <a:gdLst>
                <a:gd name="T0" fmla="*/ 5 w 55"/>
                <a:gd name="T1" fmla="*/ 187 h 296"/>
                <a:gd name="T2" fmla="*/ 55 w 55"/>
                <a:gd name="T3" fmla="*/ 124 h 296"/>
                <a:gd name="T4" fmla="*/ 5 w 55"/>
                <a:gd name="T5" fmla="*/ 173 h 296"/>
                <a:gd name="T6" fmla="*/ 4 w 55"/>
                <a:gd name="T7" fmla="*/ 132 h 296"/>
                <a:gd name="T8" fmla="*/ 45 w 55"/>
                <a:gd name="T9" fmla="*/ 78 h 296"/>
                <a:gd name="T10" fmla="*/ 4 w 55"/>
                <a:gd name="T11" fmla="*/ 118 h 296"/>
                <a:gd name="T12" fmla="*/ 2 w 55"/>
                <a:gd name="T13" fmla="*/ 78 h 296"/>
                <a:gd name="T14" fmla="*/ 28 w 55"/>
                <a:gd name="T15" fmla="*/ 42 h 296"/>
                <a:gd name="T16" fmla="*/ 2 w 55"/>
                <a:gd name="T17" fmla="*/ 69 h 296"/>
                <a:gd name="T18" fmla="*/ 0 w 55"/>
                <a:gd name="T19" fmla="*/ 0 h 296"/>
                <a:gd name="T20" fmla="*/ 0 w 55"/>
                <a:gd name="T21" fmla="*/ 296 h 296"/>
                <a:gd name="T22" fmla="*/ 10 w 55"/>
                <a:gd name="T23" fmla="*/ 296 h 296"/>
                <a:gd name="T24" fmla="*/ 5 w 55"/>
                <a:gd name="T25" fmla="*/ 187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296">
                  <a:moveTo>
                    <a:pt x="5" y="187"/>
                  </a:moveTo>
                  <a:lnTo>
                    <a:pt x="55" y="124"/>
                  </a:lnTo>
                  <a:lnTo>
                    <a:pt x="5" y="173"/>
                  </a:lnTo>
                  <a:lnTo>
                    <a:pt x="4" y="132"/>
                  </a:lnTo>
                  <a:lnTo>
                    <a:pt x="45" y="78"/>
                  </a:lnTo>
                  <a:lnTo>
                    <a:pt x="4" y="118"/>
                  </a:lnTo>
                  <a:lnTo>
                    <a:pt x="2" y="78"/>
                  </a:lnTo>
                  <a:lnTo>
                    <a:pt x="28" y="42"/>
                  </a:lnTo>
                  <a:lnTo>
                    <a:pt x="2" y="69"/>
                  </a:lnTo>
                  <a:lnTo>
                    <a:pt x="0" y="0"/>
                  </a:lnTo>
                  <a:lnTo>
                    <a:pt x="0" y="296"/>
                  </a:lnTo>
                  <a:lnTo>
                    <a:pt x="10" y="296"/>
                  </a:lnTo>
                  <a:lnTo>
                    <a:pt x="5" y="187"/>
                  </a:lnTo>
                  <a:close/>
                </a:path>
              </a:pathLst>
            </a:custGeom>
            <a:solidFill>
              <a:srgbClr val="301B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60" name="Freeform 51"/>
            <p:cNvSpPr/>
            <p:nvPr/>
          </p:nvSpPr>
          <p:spPr bwMode="auto">
            <a:xfrm>
              <a:off x="4971489" y="2333911"/>
              <a:ext cx="168275" cy="735014"/>
            </a:xfrm>
            <a:custGeom>
              <a:avLst/>
              <a:gdLst>
                <a:gd name="T0" fmla="*/ 106 w 106"/>
                <a:gd name="T1" fmla="*/ 0 h 463"/>
                <a:gd name="T2" fmla="*/ 0 w 106"/>
                <a:gd name="T3" fmla="*/ 463 h 463"/>
                <a:gd name="T4" fmla="*/ 106 w 106"/>
                <a:gd name="T5" fmla="*/ 463 h 463"/>
                <a:gd name="T6" fmla="*/ 106 w 106"/>
                <a:gd name="T7" fmla="*/ 0 h 463"/>
                <a:gd name="T8" fmla="*/ 106 w 106"/>
                <a:gd name="T9" fmla="*/ 0 h 463"/>
              </a:gdLst>
              <a:ahLst/>
              <a:cxnLst>
                <a:cxn ang="0">
                  <a:pos x="T0" y="T1"/>
                </a:cxn>
                <a:cxn ang="0">
                  <a:pos x="T2" y="T3"/>
                </a:cxn>
                <a:cxn ang="0">
                  <a:pos x="T4" y="T5"/>
                </a:cxn>
                <a:cxn ang="0">
                  <a:pos x="T6" y="T7"/>
                </a:cxn>
                <a:cxn ang="0">
                  <a:pos x="T8" y="T9"/>
                </a:cxn>
              </a:cxnLst>
              <a:rect l="0" t="0" r="r" b="b"/>
              <a:pathLst>
                <a:path w="106" h="463">
                  <a:moveTo>
                    <a:pt x="106" y="0"/>
                  </a:moveTo>
                  <a:lnTo>
                    <a:pt x="0" y="463"/>
                  </a:lnTo>
                  <a:lnTo>
                    <a:pt x="106" y="463"/>
                  </a:lnTo>
                  <a:lnTo>
                    <a:pt x="106" y="0"/>
                  </a:lnTo>
                  <a:lnTo>
                    <a:pt x="106" y="0"/>
                  </a:lnTo>
                  <a:close/>
                </a:path>
              </a:pathLst>
            </a:custGeom>
            <a:solidFill>
              <a:srgbClr val="9EA4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61" name="Freeform 52"/>
            <p:cNvSpPr/>
            <p:nvPr/>
          </p:nvSpPr>
          <p:spPr bwMode="auto">
            <a:xfrm>
              <a:off x="5139764" y="2333911"/>
              <a:ext cx="171450" cy="735014"/>
            </a:xfrm>
            <a:custGeom>
              <a:avLst/>
              <a:gdLst>
                <a:gd name="T0" fmla="*/ 0 w 108"/>
                <a:gd name="T1" fmla="*/ 0 h 463"/>
                <a:gd name="T2" fmla="*/ 0 w 108"/>
                <a:gd name="T3" fmla="*/ 463 h 463"/>
                <a:gd name="T4" fmla="*/ 108 w 108"/>
                <a:gd name="T5" fmla="*/ 463 h 463"/>
                <a:gd name="T6" fmla="*/ 0 w 108"/>
                <a:gd name="T7" fmla="*/ 0 h 463"/>
              </a:gdLst>
              <a:ahLst/>
              <a:cxnLst>
                <a:cxn ang="0">
                  <a:pos x="T0" y="T1"/>
                </a:cxn>
                <a:cxn ang="0">
                  <a:pos x="T2" y="T3"/>
                </a:cxn>
                <a:cxn ang="0">
                  <a:pos x="T4" y="T5"/>
                </a:cxn>
                <a:cxn ang="0">
                  <a:pos x="T6" y="T7"/>
                </a:cxn>
              </a:cxnLst>
              <a:rect l="0" t="0" r="r" b="b"/>
              <a:pathLst>
                <a:path w="108" h="463">
                  <a:moveTo>
                    <a:pt x="0" y="0"/>
                  </a:moveTo>
                  <a:lnTo>
                    <a:pt x="0" y="463"/>
                  </a:lnTo>
                  <a:lnTo>
                    <a:pt x="108" y="463"/>
                  </a:lnTo>
                  <a:lnTo>
                    <a:pt x="0" y="0"/>
                  </a:lnTo>
                  <a:close/>
                </a:path>
              </a:pathLst>
            </a:custGeom>
            <a:solidFill>
              <a:srgbClr val="8C9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62" name="Freeform 53"/>
            <p:cNvSpPr/>
            <p:nvPr/>
          </p:nvSpPr>
          <p:spPr bwMode="auto">
            <a:xfrm>
              <a:off x="5030227" y="2584736"/>
              <a:ext cx="109538" cy="625476"/>
            </a:xfrm>
            <a:custGeom>
              <a:avLst/>
              <a:gdLst>
                <a:gd name="T0" fmla="*/ 69 w 69"/>
                <a:gd name="T1" fmla="*/ 0 h 394"/>
                <a:gd name="T2" fmla="*/ 65 w 69"/>
                <a:gd name="T3" fmla="*/ 108 h 394"/>
                <a:gd name="T4" fmla="*/ 33 w 69"/>
                <a:gd name="T5" fmla="*/ 76 h 394"/>
                <a:gd name="T6" fmla="*/ 65 w 69"/>
                <a:gd name="T7" fmla="*/ 121 h 394"/>
                <a:gd name="T8" fmla="*/ 64 w 69"/>
                <a:gd name="T9" fmla="*/ 170 h 394"/>
                <a:gd name="T10" fmla="*/ 13 w 69"/>
                <a:gd name="T11" fmla="*/ 120 h 394"/>
                <a:gd name="T12" fmla="*/ 63 w 69"/>
                <a:gd name="T13" fmla="*/ 187 h 394"/>
                <a:gd name="T14" fmla="*/ 61 w 69"/>
                <a:gd name="T15" fmla="*/ 239 h 394"/>
                <a:gd name="T16" fmla="*/ 0 w 69"/>
                <a:gd name="T17" fmla="*/ 179 h 394"/>
                <a:gd name="T18" fmla="*/ 61 w 69"/>
                <a:gd name="T19" fmla="*/ 256 h 394"/>
                <a:gd name="T20" fmla="*/ 56 w 69"/>
                <a:gd name="T21" fmla="*/ 394 h 394"/>
                <a:gd name="T22" fmla="*/ 69 w 69"/>
                <a:gd name="T23" fmla="*/ 394 h 394"/>
                <a:gd name="T24" fmla="*/ 69 w 69"/>
                <a:gd name="T25" fmla="*/ 23 h 394"/>
                <a:gd name="T26" fmla="*/ 69 w 69"/>
                <a:gd name="T27"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394">
                  <a:moveTo>
                    <a:pt x="69" y="0"/>
                  </a:moveTo>
                  <a:lnTo>
                    <a:pt x="65" y="108"/>
                  </a:lnTo>
                  <a:lnTo>
                    <a:pt x="33" y="76"/>
                  </a:lnTo>
                  <a:lnTo>
                    <a:pt x="65" y="121"/>
                  </a:lnTo>
                  <a:lnTo>
                    <a:pt x="64" y="170"/>
                  </a:lnTo>
                  <a:lnTo>
                    <a:pt x="13" y="120"/>
                  </a:lnTo>
                  <a:lnTo>
                    <a:pt x="63" y="187"/>
                  </a:lnTo>
                  <a:lnTo>
                    <a:pt x="61" y="239"/>
                  </a:lnTo>
                  <a:lnTo>
                    <a:pt x="0" y="179"/>
                  </a:lnTo>
                  <a:lnTo>
                    <a:pt x="61" y="256"/>
                  </a:lnTo>
                  <a:lnTo>
                    <a:pt x="56" y="394"/>
                  </a:lnTo>
                  <a:lnTo>
                    <a:pt x="69" y="394"/>
                  </a:lnTo>
                  <a:lnTo>
                    <a:pt x="69" y="23"/>
                  </a:lnTo>
                  <a:lnTo>
                    <a:pt x="69" y="0"/>
                  </a:lnTo>
                  <a:close/>
                </a:path>
              </a:pathLst>
            </a:custGeom>
            <a:solidFill>
              <a:srgbClr val="422D1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63" name="Freeform 54"/>
            <p:cNvSpPr/>
            <p:nvPr/>
          </p:nvSpPr>
          <p:spPr bwMode="auto">
            <a:xfrm>
              <a:off x="5139764" y="2621249"/>
              <a:ext cx="111125" cy="588963"/>
            </a:xfrm>
            <a:custGeom>
              <a:avLst/>
              <a:gdLst>
                <a:gd name="T0" fmla="*/ 8 w 70"/>
                <a:gd name="T1" fmla="*/ 235 h 371"/>
                <a:gd name="T2" fmla="*/ 70 w 70"/>
                <a:gd name="T3" fmla="*/ 156 h 371"/>
                <a:gd name="T4" fmla="*/ 6 w 70"/>
                <a:gd name="T5" fmla="*/ 217 h 371"/>
                <a:gd name="T6" fmla="*/ 5 w 70"/>
                <a:gd name="T7" fmla="*/ 166 h 371"/>
                <a:gd name="T8" fmla="*/ 58 w 70"/>
                <a:gd name="T9" fmla="*/ 97 h 371"/>
                <a:gd name="T10" fmla="*/ 5 w 70"/>
                <a:gd name="T11" fmla="*/ 148 h 371"/>
                <a:gd name="T12" fmla="*/ 4 w 70"/>
                <a:gd name="T13" fmla="*/ 97 h 371"/>
                <a:gd name="T14" fmla="*/ 35 w 70"/>
                <a:gd name="T15" fmla="*/ 52 h 371"/>
                <a:gd name="T16" fmla="*/ 3 w 70"/>
                <a:gd name="T17" fmla="*/ 87 h 371"/>
                <a:gd name="T18" fmla="*/ 0 w 70"/>
                <a:gd name="T19" fmla="*/ 0 h 371"/>
                <a:gd name="T20" fmla="*/ 0 w 70"/>
                <a:gd name="T21" fmla="*/ 371 h 371"/>
                <a:gd name="T22" fmla="*/ 13 w 70"/>
                <a:gd name="T23" fmla="*/ 371 h 371"/>
                <a:gd name="T24" fmla="*/ 8 w 70"/>
                <a:gd name="T25" fmla="*/ 235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371">
                  <a:moveTo>
                    <a:pt x="8" y="235"/>
                  </a:moveTo>
                  <a:lnTo>
                    <a:pt x="70" y="156"/>
                  </a:lnTo>
                  <a:lnTo>
                    <a:pt x="6" y="217"/>
                  </a:lnTo>
                  <a:lnTo>
                    <a:pt x="5" y="166"/>
                  </a:lnTo>
                  <a:lnTo>
                    <a:pt x="58" y="97"/>
                  </a:lnTo>
                  <a:lnTo>
                    <a:pt x="5" y="148"/>
                  </a:lnTo>
                  <a:lnTo>
                    <a:pt x="4" y="97"/>
                  </a:lnTo>
                  <a:lnTo>
                    <a:pt x="35" y="52"/>
                  </a:lnTo>
                  <a:lnTo>
                    <a:pt x="3" y="87"/>
                  </a:lnTo>
                  <a:lnTo>
                    <a:pt x="0" y="0"/>
                  </a:lnTo>
                  <a:lnTo>
                    <a:pt x="0" y="371"/>
                  </a:lnTo>
                  <a:lnTo>
                    <a:pt x="13" y="371"/>
                  </a:lnTo>
                  <a:lnTo>
                    <a:pt x="8" y="235"/>
                  </a:lnTo>
                  <a:close/>
                </a:path>
              </a:pathLst>
            </a:custGeom>
            <a:solidFill>
              <a:srgbClr val="301B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64" name="Freeform 55"/>
            <p:cNvSpPr/>
            <p:nvPr/>
          </p:nvSpPr>
          <p:spPr bwMode="auto">
            <a:xfrm>
              <a:off x="4511114" y="2264061"/>
              <a:ext cx="171450" cy="735014"/>
            </a:xfrm>
            <a:custGeom>
              <a:avLst/>
              <a:gdLst>
                <a:gd name="T0" fmla="*/ 108 w 108"/>
                <a:gd name="T1" fmla="*/ 0 h 463"/>
                <a:gd name="T2" fmla="*/ 0 w 108"/>
                <a:gd name="T3" fmla="*/ 463 h 463"/>
                <a:gd name="T4" fmla="*/ 108 w 108"/>
                <a:gd name="T5" fmla="*/ 463 h 463"/>
                <a:gd name="T6" fmla="*/ 108 w 108"/>
                <a:gd name="T7" fmla="*/ 0 h 463"/>
                <a:gd name="T8" fmla="*/ 108 w 108"/>
                <a:gd name="T9" fmla="*/ 0 h 463"/>
              </a:gdLst>
              <a:ahLst/>
              <a:cxnLst>
                <a:cxn ang="0">
                  <a:pos x="T0" y="T1"/>
                </a:cxn>
                <a:cxn ang="0">
                  <a:pos x="T2" y="T3"/>
                </a:cxn>
                <a:cxn ang="0">
                  <a:pos x="T4" y="T5"/>
                </a:cxn>
                <a:cxn ang="0">
                  <a:pos x="T6" y="T7"/>
                </a:cxn>
                <a:cxn ang="0">
                  <a:pos x="T8" y="T9"/>
                </a:cxn>
              </a:cxnLst>
              <a:rect l="0" t="0" r="r" b="b"/>
              <a:pathLst>
                <a:path w="108" h="463">
                  <a:moveTo>
                    <a:pt x="108" y="0"/>
                  </a:moveTo>
                  <a:lnTo>
                    <a:pt x="0" y="463"/>
                  </a:lnTo>
                  <a:lnTo>
                    <a:pt x="108" y="463"/>
                  </a:lnTo>
                  <a:lnTo>
                    <a:pt x="108" y="0"/>
                  </a:lnTo>
                  <a:lnTo>
                    <a:pt x="108" y="0"/>
                  </a:lnTo>
                  <a:close/>
                </a:path>
              </a:pathLst>
            </a:custGeom>
            <a:solidFill>
              <a:srgbClr val="9EA4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65" name="Freeform 56"/>
            <p:cNvSpPr/>
            <p:nvPr/>
          </p:nvSpPr>
          <p:spPr bwMode="auto">
            <a:xfrm>
              <a:off x="4682564" y="2264061"/>
              <a:ext cx="168275" cy="735014"/>
            </a:xfrm>
            <a:custGeom>
              <a:avLst/>
              <a:gdLst>
                <a:gd name="T0" fmla="*/ 0 w 106"/>
                <a:gd name="T1" fmla="*/ 0 h 463"/>
                <a:gd name="T2" fmla="*/ 0 w 106"/>
                <a:gd name="T3" fmla="*/ 463 h 463"/>
                <a:gd name="T4" fmla="*/ 106 w 106"/>
                <a:gd name="T5" fmla="*/ 463 h 463"/>
                <a:gd name="T6" fmla="*/ 0 w 106"/>
                <a:gd name="T7" fmla="*/ 0 h 463"/>
              </a:gdLst>
              <a:ahLst/>
              <a:cxnLst>
                <a:cxn ang="0">
                  <a:pos x="T0" y="T1"/>
                </a:cxn>
                <a:cxn ang="0">
                  <a:pos x="T2" y="T3"/>
                </a:cxn>
                <a:cxn ang="0">
                  <a:pos x="T4" y="T5"/>
                </a:cxn>
                <a:cxn ang="0">
                  <a:pos x="T6" y="T7"/>
                </a:cxn>
              </a:cxnLst>
              <a:rect l="0" t="0" r="r" b="b"/>
              <a:pathLst>
                <a:path w="106" h="463">
                  <a:moveTo>
                    <a:pt x="0" y="0"/>
                  </a:moveTo>
                  <a:lnTo>
                    <a:pt x="0" y="463"/>
                  </a:lnTo>
                  <a:lnTo>
                    <a:pt x="106" y="463"/>
                  </a:lnTo>
                  <a:lnTo>
                    <a:pt x="0" y="0"/>
                  </a:lnTo>
                  <a:close/>
                </a:path>
              </a:pathLst>
            </a:custGeom>
            <a:solidFill>
              <a:srgbClr val="8C9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66" name="Freeform 57"/>
            <p:cNvSpPr/>
            <p:nvPr/>
          </p:nvSpPr>
          <p:spPr bwMode="auto">
            <a:xfrm>
              <a:off x="4571439" y="2514886"/>
              <a:ext cx="111125" cy="623888"/>
            </a:xfrm>
            <a:custGeom>
              <a:avLst/>
              <a:gdLst>
                <a:gd name="T0" fmla="*/ 69 w 70"/>
                <a:gd name="T1" fmla="*/ 0 h 393"/>
                <a:gd name="T2" fmla="*/ 66 w 70"/>
                <a:gd name="T3" fmla="*/ 107 h 393"/>
                <a:gd name="T4" fmla="*/ 32 w 70"/>
                <a:gd name="T5" fmla="*/ 76 h 393"/>
                <a:gd name="T6" fmla="*/ 65 w 70"/>
                <a:gd name="T7" fmla="*/ 121 h 393"/>
                <a:gd name="T8" fmla="*/ 64 w 70"/>
                <a:gd name="T9" fmla="*/ 169 h 393"/>
                <a:gd name="T10" fmla="*/ 14 w 70"/>
                <a:gd name="T11" fmla="*/ 120 h 393"/>
                <a:gd name="T12" fmla="*/ 64 w 70"/>
                <a:gd name="T13" fmla="*/ 188 h 393"/>
                <a:gd name="T14" fmla="*/ 62 w 70"/>
                <a:gd name="T15" fmla="*/ 239 h 393"/>
                <a:gd name="T16" fmla="*/ 0 w 70"/>
                <a:gd name="T17" fmla="*/ 179 h 393"/>
                <a:gd name="T18" fmla="*/ 61 w 70"/>
                <a:gd name="T19" fmla="*/ 255 h 393"/>
                <a:gd name="T20" fmla="*/ 56 w 70"/>
                <a:gd name="T21" fmla="*/ 393 h 393"/>
                <a:gd name="T22" fmla="*/ 70 w 70"/>
                <a:gd name="T23" fmla="*/ 393 h 393"/>
                <a:gd name="T24" fmla="*/ 70 w 70"/>
                <a:gd name="T25" fmla="*/ 23 h 393"/>
                <a:gd name="T26" fmla="*/ 69 w 70"/>
                <a:gd name="T27"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393">
                  <a:moveTo>
                    <a:pt x="69" y="0"/>
                  </a:moveTo>
                  <a:lnTo>
                    <a:pt x="66" y="107"/>
                  </a:lnTo>
                  <a:lnTo>
                    <a:pt x="32" y="76"/>
                  </a:lnTo>
                  <a:lnTo>
                    <a:pt x="65" y="121"/>
                  </a:lnTo>
                  <a:lnTo>
                    <a:pt x="64" y="169"/>
                  </a:lnTo>
                  <a:lnTo>
                    <a:pt x="14" y="120"/>
                  </a:lnTo>
                  <a:lnTo>
                    <a:pt x="64" y="188"/>
                  </a:lnTo>
                  <a:lnTo>
                    <a:pt x="62" y="239"/>
                  </a:lnTo>
                  <a:lnTo>
                    <a:pt x="0" y="179"/>
                  </a:lnTo>
                  <a:lnTo>
                    <a:pt x="61" y="255"/>
                  </a:lnTo>
                  <a:lnTo>
                    <a:pt x="56" y="393"/>
                  </a:lnTo>
                  <a:lnTo>
                    <a:pt x="70" y="393"/>
                  </a:lnTo>
                  <a:lnTo>
                    <a:pt x="70" y="23"/>
                  </a:lnTo>
                  <a:lnTo>
                    <a:pt x="69" y="0"/>
                  </a:lnTo>
                  <a:close/>
                </a:path>
              </a:pathLst>
            </a:custGeom>
            <a:solidFill>
              <a:srgbClr val="422D1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67" name="Freeform 58"/>
            <p:cNvSpPr/>
            <p:nvPr/>
          </p:nvSpPr>
          <p:spPr bwMode="auto">
            <a:xfrm>
              <a:off x="4571439" y="2514886"/>
              <a:ext cx="111125" cy="623888"/>
            </a:xfrm>
            <a:custGeom>
              <a:avLst/>
              <a:gdLst>
                <a:gd name="T0" fmla="*/ 69 w 70"/>
                <a:gd name="T1" fmla="*/ 0 h 393"/>
                <a:gd name="T2" fmla="*/ 66 w 70"/>
                <a:gd name="T3" fmla="*/ 107 h 393"/>
                <a:gd name="T4" fmla="*/ 32 w 70"/>
                <a:gd name="T5" fmla="*/ 76 h 393"/>
                <a:gd name="T6" fmla="*/ 65 w 70"/>
                <a:gd name="T7" fmla="*/ 121 h 393"/>
                <a:gd name="T8" fmla="*/ 64 w 70"/>
                <a:gd name="T9" fmla="*/ 169 h 393"/>
                <a:gd name="T10" fmla="*/ 14 w 70"/>
                <a:gd name="T11" fmla="*/ 120 h 393"/>
                <a:gd name="T12" fmla="*/ 64 w 70"/>
                <a:gd name="T13" fmla="*/ 188 h 393"/>
                <a:gd name="T14" fmla="*/ 62 w 70"/>
                <a:gd name="T15" fmla="*/ 239 h 393"/>
                <a:gd name="T16" fmla="*/ 0 w 70"/>
                <a:gd name="T17" fmla="*/ 179 h 393"/>
                <a:gd name="T18" fmla="*/ 61 w 70"/>
                <a:gd name="T19" fmla="*/ 255 h 393"/>
                <a:gd name="T20" fmla="*/ 56 w 70"/>
                <a:gd name="T21" fmla="*/ 393 h 393"/>
                <a:gd name="T22" fmla="*/ 70 w 70"/>
                <a:gd name="T23" fmla="*/ 393 h 393"/>
                <a:gd name="T24" fmla="*/ 70 w 70"/>
                <a:gd name="T25" fmla="*/ 23 h 393"/>
                <a:gd name="T26" fmla="*/ 69 w 70"/>
                <a:gd name="T27"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393">
                  <a:moveTo>
                    <a:pt x="69" y="0"/>
                  </a:moveTo>
                  <a:lnTo>
                    <a:pt x="66" y="107"/>
                  </a:lnTo>
                  <a:lnTo>
                    <a:pt x="32" y="76"/>
                  </a:lnTo>
                  <a:lnTo>
                    <a:pt x="65" y="121"/>
                  </a:lnTo>
                  <a:lnTo>
                    <a:pt x="64" y="169"/>
                  </a:lnTo>
                  <a:lnTo>
                    <a:pt x="14" y="120"/>
                  </a:lnTo>
                  <a:lnTo>
                    <a:pt x="64" y="188"/>
                  </a:lnTo>
                  <a:lnTo>
                    <a:pt x="62" y="239"/>
                  </a:lnTo>
                  <a:lnTo>
                    <a:pt x="0" y="179"/>
                  </a:lnTo>
                  <a:lnTo>
                    <a:pt x="61" y="255"/>
                  </a:lnTo>
                  <a:lnTo>
                    <a:pt x="56" y="393"/>
                  </a:lnTo>
                  <a:lnTo>
                    <a:pt x="70" y="393"/>
                  </a:lnTo>
                  <a:lnTo>
                    <a:pt x="70" y="23"/>
                  </a:lnTo>
                  <a:lnTo>
                    <a:pt x="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68" name="Freeform 59"/>
            <p:cNvSpPr/>
            <p:nvPr/>
          </p:nvSpPr>
          <p:spPr bwMode="auto">
            <a:xfrm>
              <a:off x="4682564" y="2551399"/>
              <a:ext cx="109538" cy="587376"/>
            </a:xfrm>
            <a:custGeom>
              <a:avLst/>
              <a:gdLst>
                <a:gd name="T0" fmla="*/ 6 w 69"/>
                <a:gd name="T1" fmla="*/ 235 h 370"/>
                <a:gd name="T2" fmla="*/ 69 w 69"/>
                <a:gd name="T3" fmla="*/ 156 h 370"/>
                <a:gd name="T4" fmla="*/ 6 w 69"/>
                <a:gd name="T5" fmla="*/ 216 h 370"/>
                <a:gd name="T6" fmla="*/ 5 w 69"/>
                <a:gd name="T7" fmla="*/ 166 h 370"/>
                <a:gd name="T8" fmla="*/ 56 w 69"/>
                <a:gd name="T9" fmla="*/ 97 h 370"/>
                <a:gd name="T10" fmla="*/ 4 w 69"/>
                <a:gd name="T11" fmla="*/ 147 h 370"/>
                <a:gd name="T12" fmla="*/ 2 w 69"/>
                <a:gd name="T13" fmla="*/ 97 h 370"/>
                <a:gd name="T14" fmla="*/ 35 w 69"/>
                <a:gd name="T15" fmla="*/ 52 h 370"/>
                <a:gd name="T16" fmla="*/ 2 w 69"/>
                <a:gd name="T17" fmla="*/ 86 h 370"/>
                <a:gd name="T18" fmla="*/ 0 w 69"/>
                <a:gd name="T19" fmla="*/ 0 h 370"/>
                <a:gd name="T20" fmla="*/ 0 w 69"/>
                <a:gd name="T21" fmla="*/ 370 h 370"/>
                <a:gd name="T22" fmla="*/ 12 w 69"/>
                <a:gd name="T23" fmla="*/ 370 h 370"/>
                <a:gd name="T24" fmla="*/ 6 w 69"/>
                <a:gd name="T25" fmla="*/ 235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370">
                  <a:moveTo>
                    <a:pt x="6" y="235"/>
                  </a:moveTo>
                  <a:lnTo>
                    <a:pt x="69" y="156"/>
                  </a:lnTo>
                  <a:lnTo>
                    <a:pt x="6" y="216"/>
                  </a:lnTo>
                  <a:lnTo>
                    <a:pt x="5" y="166"/>
                  </a:lnTo>
                  <a:lnTo>
                    <a:pt x="56" y="97"/>
                  </a:lnTo>
                  <a:lnTo>
                    <a:pt x="4" y="147"/>
                  </a:lnTo>
                  <a:lnTo>
                    <a:pt x="2" y="97"/>
                  </a:lnTo>
                  <a:lnTo>
                    <a:pt x="35" y="52"/>
                  </a:lnTo>
                  <a:lnTo>
                    <a:pt x="2" y="86"/>
                  </a:lnTo>
                  <a:lnTo>
                    <a:pt x="0" y="0"/>
                  </a:lnTo>
                  <a:lnTo>
                    <a:pt x="0" y="370"/>
                  </a:lnTo>
                  <a:lnTo>
                    <a:pt x="12" y="370"/>
                  </a:lnTo>
                  <a:lnTo>
                    <a:pt x="6" y="235"/>
                  </a:lnTo>
                  <a:close/>
                </a:path>
              </a:pathLst>
            </a:custGeom>
            <a:solidFill>
              <a:srgbClr val="301B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69" name="Freeform 60"/>
            <p:cNvSpPr/>
            <p:nvPr/>
          </p:nvSpPr>
          <p:spPr bwMode="auto">
            <a:xfrm>
              <a:off x="4682564" y="2551399"/>
              <a:ext cx="109538" cy="587376"/>
            </a:xfrm>
            <a:custGeom>
              <a:avLst/>
              <a:gdLst>
                <a:gd name="T0" fmla="*/ 6 w 69"/>
                <a:gd name="T1" fmla="*/ 235 h 370"/>
                <a:gd name="T2" fmla="*/ 69 w 69"/>
                <a:gd name="T3" fmla="*/ 156 h 370"/>
                <a:gd name="T4" fmla="*/ 6 w 69"/>
                <a:gd name="T5" fmla="*/ 216 h 370"/>
                <a:gd name="T6" fmla="*/ 5 w 69"/>
                <a:gd name="T7" fmla="*/ 166 h 370"/>
                <a:gd name="T8" fmla="*/ 56 w 69"/>
                <a:gd name="T9" fmla="*/ 97 h 370"/>
                <a:gd name="T10" fmla="*/ 4 w 69"/>
                <a:gd name="T11" fmla="*/ 147 h 370"/>
                <a:gd name="T12" fmla="*/ 2 w 69"/>
                <a:gd name="T13" fmla="*/ 97 h 370"/>
                <a:gd name="T14" fmla="*/ 35 w 69"/>
                <a:gd name="T15" fmla="*/ 52 h 370"/>
                <a:gd name="T16" fmla="*/ 2 w 69"/>
                <a:gd name="T17" fmla="*/ 86 h 370"/>
                <a:gd name="T18" fmla="*/ 0 w 69"/>
                <a:gd name="T19" fmla="*/ 0 h 370"/>
                <a:gd name="T20" fmla="*/ 0 w 69"/>
                <a:gd name="T21" fmla="*/ 370 h 370"/>
                <a:gd name="T22" fmla="*/ 12 w 69"/>
                <a:gd name="T23" fmla="*/ 370 h 370"/>
                <a:gd name="T24" fmla="*/ 6 w 69"/>
                <a:gd name="T25" fmla="*/ 235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370">
                  <a:moveTo>
                    <a:pt x="6" y="235"/>
                  </a:moveTo>
                  <a:lnTo>
                    <a:pt x="69" y="156"/>
                  </a:lnTo>
                  <a:lnTo>
                    <a:pt x="6" y="216"/>
                  </a:lnTo>
                  <a:lnTo>
                    <a:pt x="5" y="166"/>
                  </a:lnTo>
                  <a:lnTo>
                    <a:pt x="56" y="97"/>
                  </a:lnTo>
                  <a:lnTo>
                    <a:pt x="4" y="147"/>
                  </a:lnTo>
                  <a:lnTo>
                    <a:pt x="2" y="97"/>
                  </a:lnTo>
                  <a:lnTo>
                    <a:pt x="35" y="52"/>
                  </a:lnTo>
                  <a:lnTo>
                    <a:pt x="2" y="86"/>
                  </a:lnTo>
                  <a:lnTo>
                    <a:pt x="0" y="0"/>
                  </a:lnTo>
                  <a:lnTo>
                    <a:pt x="0" y="370"/>
                  </a:lnTo>
                  <a:lnTo>
                    <a:pt x="12" y="370"/>
                  </a:lnTo>
                  <a:lnTo>
                    <a:pt x="6" y="23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70" name="Freeform 61"/>
            <p:cNvSpPr/>
            <p:nvPr/>
          </p:nvSpPr>
          <p:spPr bwMode="auto">
            <a:xfrm>
              <a:off x="6050989" y="2903824"/>
              <a:ext cx="758825" cy="706439"/>
            </a:xfrm>
            <a:custGeom>
              <a:avLst/>
              <a:gdLst>
                <a:gd name="T0" fmla="*/ 349 w 382"/>
                <a:gd name="T1" fmla="*/ 0 h 355"/>
                <a:gd name="T2" fmla="*/ 0 w 382"/>
                <a:gd name="T3" fmla="*/ 354 h 355"/>
                <a:gd name="T4" fmla="*/ 141 w 382"/>
                <a:gd name="T5" fmla="*/ 355 h 355"/>
                <a:gd name="T6" fmla="*/ 382 w 382"/>
                <a:gd name="T7" fmla="*/ 22 h 355"/>
                <a:gd name="T8" fmla="*/ 349 w 382"/>
                <a:gd name="T9" fmla="*/ 0 h 355"/>
              </a:gdLst>
              <a:ahLst/>
              <a:cxnLst>
                <a:cxn ang="0">
                  <a:pos x="T0" y="T1"/>
                </a:cxn>
                <a:cxn ang="0">
                  <a:pos x="T2" y="T3"/>
                </a:cxn>
                <a:cxn ang="0">
                  <a:pos x="T4" y="T5"/>
                </a:cxn>
                <a:cxn ang="0">
                  <a:pos x="T6" y="T7"/>
                </a:cxn>
                <a:cxn ang="0">
                  <a:pos x="T8" y="T9"/>
                </a:cxn>
              </a:cxnLst>
              <a:rect l="0" t="0" r="r" b="b"/>
              <a:pathLst>
                <a:path w="382" h="355">
                  <a:moveTo>
                    <a:pt x="349" y="0"/>
                  </a:moveTo>
                  <a:cubicBezTo>
                    <a:pt x="215" y="26"/>
                    <a:pt x="57" y="193"/>
                    <a:pt x="0" y="354"/>
                  </a:cubicBezTo>
                  <a:cubicBezTo>
                    <a:pt x="141" y="355"/>
                    <a:pt x="141" y="355"/>
                    <a:pt x="141" y="355"/>
                  </a:cubicBezTo>
                  <a:cubicBezTo>
                    <a:pt x="189" y="220"/>
                    <a:pt x="260" y="100"/>
                    <a:pt x="382" y="22"/>
                  </a:cubicBezTo>
                  <a:cubicBezTo>
                    <a:pt x="365" y="11"/>
                    <a:pt x="367" y="12"/>
                    <a:pt x="349" y="0"/>
                  </a:cubicBezTo>
                  <a:close/>
                </a:path>
              </a:pathLst>
            </a:custGeom>
            <a:solidFill>
              <a:srgbClr val="318B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71" name="Freeform 62"/>
            <p:cNvSpPr/>
            <p:nvPr/>
          </p:nvSpPr>
          <p:spPr bwMode="auto">
            <a:xfrm>
              <a:off x="1904439" y="2935574"/>
              <a:ext cx="3789363" cy="769939"/>
            </a:xfrm>
            <a:custGeom>
              <a:avLst/>
              <a:gdLst>
                <a:gd name="T0" fmla="*/ 1906 w 1906"/>
                <a:gd name="T1" fmla="*/ 387 h 387"/>
                <a:gd name="T2" fmla="*/ 0 w 1906"/>
                <a:gd name="T3" fmla="*/ 387 h 387"/>
                <a:gd name="T4" fmla="*/ 953 w 1906"/>
                <a:gd name="T5" fmla="*/ 0 h 387"/>
                <a:gd name="T6" fmla="*/ 1906 w 1906"/>
                <a:gd name="T7" fmla="*/ 387 h 387"/>
              </a:gdLst>
              <a:ahLst/>
              <a:cxnLst>
                <a:cxn ang="0">
                  <a:pos x="T0" y="T1"/>
                </a:cxn>
                <a:cxn ang="0">
                  <a:pos x="T2" y="T3"/>
                </a:cxn>
                <a:cxn ang="0">
                  <a:pos x="T4" y="T5"/>
                </a:cxn>
                <a:cxn ang="0">
                  <a:pos x="T6" y="T7"/>
                </a:cxn>
              </a:cxnLst>
              <a:rect l="0" t="0" r="r" b="b"/>
              <a:pathLst>
                <a:path w="1906" h="387">
                  <a:moveTo>
                    <a:pt x="1906" y="387"/>
                  </a:moveTo>
                  <a:cubicBezTo>
                    <a:pt x="0" y="387"/>
                    <a:pt x="0" y="387"/>
                    <a:pt x="0" y="387"/>
                  </a:cubicBezTo>
                  <a:cubicBezTo>
                    <a:pt x="0" y="387"/>
                    <a:pt x="427" y="0"/>
                    <a:pt x="953" y="0"/>
                  </a:cubicBezTo>
                  <a:cubicBezTo>
                    <a:pt x="1480" y="0"/>
                    <a:pt x="1906" y="387"/>
                    <a:pt x="1906" y="387"/>
                  </a:cubicBezTo>
                </a:path>
              </a:pathLst>
            </a:custGeom>
            <a:solidFill>
              <a:srgbClr val="C7CB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72" name="Freeform 63"/>
            <p:cNvSpPr/>
            <p:nvPr/>
          </p:nvSpPr>
          <p:spPr bwMode="auto">
            <a:xfrm>
              <a:off x="1904439" y="2937162"/>
              <a:ext cx="1811338" cy="768351"/>
            </a:xfrm>
            <a:custGeom>
              <a:avLst/>
              <a:gdLst>
                <a:gd name="T0" fmla="*/ 911 w 911"/>
                <a:gd name="T1" fmla="*/ 0 h 386"/>
                <a:gd name="T2" fmla="*/ 0 w 911"/>
                <a:gd name="T3" fmla="*/ 386 h 386"/>
                <a:gd name="T4" fmla="*/ 598 w 911"/>
                <a:gd name="T5" fmla="*/ 386 h 386"/>
                <a:gd name="T6" fmla="*/ 688 w 911"/>
                <a:gd name="T7" fmla="*/ 223 h 386"/>
                <a:gd name="T8" fmla="*/ 911 w 911"/>
                <a:gd name="T9" fmla="*/ 0 h 386"/>
              </a:gdLst>
              <a:ahLst/>
              <a:cxnLst>
                <a:cxn ang="0">
                  <a:pos x="T0" y="T1"/>
                </a:cxn>
                <a:cxn ang="0">
                  <a:pos x="T2" y="T3"/>
                </a:cxn>
                <a:cxn ang="0">
                  <a:pos x="T4" y="T5"/>
                </a:cxn>
                <a:cxn ang="0">
                  <a:pos x="T6" y="T7"/>
                </a:cxn>
                <a:cxn ang="0">
                  <a:pos x="T8" y="T9"/>
                </a:cxn>
              </a:cxnLst>
              <a:rect l="0" t="0" r="r" b="b"/>
              <a:pathLst>
                <a:path w="911" h="386">
                  <a:moveTo>
                    <a:pt x="911" y="0"/>
                  </a:moveTo>
                  <a:cubicBezTo>
                    <a:pt x="404" y="19"/>
                    <a:pt x="0" y="386"/>
                    <a:pt x="0" y="386"/>
                  </a:cubicBezTo>
                  <a:cubicBezTo>
                    <a:pt x="598" y="386"/>
                    <a:pt x="598" y="386"/>
                    <a:pt x="598" y="386"/>
                  </a:cubicBezTo>
                  <a:cubicBezTo>
                    <a:pt x="623" y="330"/>
                    <a:pt x="653" y="276"/>
                    <a:pt x="688" y="223"/>
                  </a:cubicBezTo>
                  <a:cubicBezTo>
                    <a:pt x="750" y="133"/>
                    <a:pt x="825" y="60"/>
                    <a:pt x="911" y="0"/>
                  </a:cubicBezTo>
                  <a:close/>
                </a:path>
              </a:pathLst>
            </a:custGeom>
            <a:solidFill>
              <a:srgbClr val="C7CB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73" name="Freeform 64"/>
            <p:cNvSpPr/>
            <p:nvPr/>
          </p:nvSpPr>
          <p:spPr bwMode="auto">
            <a:xfrm>
              <a:off x="3093477" y="2935574"/>
              <a:ext cx="1911350" cy="769939"/>
            </a:xfrm>
            <a:custGeom>
              <a:avLst/>
              <a:gdLst>
                <a:gd name="T0" fmla="*/ 961 w 961"/>
                <a:gd name="T1" fmla="*/ 157 h 387"/>
                <a:gd name="T2" fmla="*/ 355 w 961"/>
                <a:gd name="T3" fmla="*/ 0 h 387"/>
                <a:gd name="T4" fmla="*/ 313 w 961"/>
                <a:gd name="T5" fmla="*/ 1 h 387"/>
                <a:gd name="T6" fmla="*/ 90 w 961"/>
                <a:gd name="T7" fmla="*/ 224 h 387"/>
                <a:gd name="T8" fmla="*/ 0 w 961"/>
                <a:gd name="T9" fmla="*/ 387 h 387"/>
                <a:gd name="T10" fmla="*/ 805 w 961"/>
                <a:gd name="T11" fmla="*/ 387 h 387"/>
                <a:gd name="T12" fmla="*/ 961 w 961"/>
                <a:gd name="T13" fmla="*/ 157 h 387"/>
              </a:gdLst>
              <a:ahLst/>
              <a:cxnLst>
                <a:cxn ang="0">
                  <a:pos x="T0" y="T1"/>
                </a:cxn>
                <a:cxn ang="0">
                  <a:pos x="T2" y="T3"/>
                </a:cxn>
                <a:cxn ang="0">
                  <a:pos x="T4" y="T5"/>
                </a:cxn>
                <a:cxn ang="0">
                  <a:pos x="T6" y="T7"/>
                </a:cxn>
                <a:cxn ang="0">
                  <a:pos x="T8" y="T9"/>
                </a:cxn>
                <a:cxn ang="0">
                  <a:pos x="T10" y="T11"/>
                </a:cxn>
                <a:cxn ang="0">
                  <a:pos x="T12" y="T13"/>
                </a:cxn>
              </a:cxnLst>
              <a:rect l="0" t="0" r="r" b="b"/>
              <a:pathLst>
                <a:path w="961" h="387">
                  <a:moveTo>
                    <a:pt x="961" y="157"/>
                  </a:moveTo>
                  <a:cubicBezTo>
                    <a:pt x="796" y="73"/>
                    <a:pt x="585" y="0"/>
                    <a:pt x="355" y="0"/>
                  </a:cubicBezTo>
                  <a:cubicBezTo>
                    <a:pt x="341" y="0"/>
                    <a:pt x="327" y="0"/>
                    <a:pt x="313" y="1"/>
                  </a:cubicBezTo>
                  <a:cubicBezTo>
                    <a:pt x="227" y="61"/>
                    <a:pt x="152" y="134"/>
                    <a:pt x="90" y="224"/>
                  </a:cubicBezTo>
                  <a:cubicBezTo>
                    <a:pt x="55" y="277"/>
                    <a:pt x="25" y="331"/>
                    <a:pt x="0" y="387"/>
                  </a:cubicBezTo>
                  <a:cubicBezTo>
                    <a:pt x="805" y="387"/>
                    <a:pt x="805" y="387"/>
                    <a:pt x="805" y="387"/>
                  </a:cubicBezTo>
                  <a:cubicBezTo>
                    <a:pt x="838" y="296"/>
                    <a:pt x="880" y="209"/>
                    <a:pt x="961" y="157"/>
                  </a:cubicBezTo>
                </a:path>
              </a:pathLst>
            </a:custGeom>
            <a:solidFill>
              <a:srgbClr val="754C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74" name="Freeform 65"/>
            <p:cNvSpPr/>
            <p:nvPr/>
          </p:nvSpPr>
          <p:spPr bwMode="auto">
            <a:xfrm>
              <a:off x="4693677" y="3248312"/>
              <a:ext cx="1000125" cy="457201"/>
            </a:xfrm>
            <a:custGeom>
              <a:avLst/>
              <a:gdLst>
                <a:gd name="T0" fmla="*/ 156 w 503"/>
                <a:gd name="T1" fmla="*/ 0 h 230"/>
                <a:gd name="T2" fmla="*/ 0 w 503"/>
                <a:gd name="T3" fmla="*/ 230 h 230"/>
                <a:gd name="T4" fmla="*/ 503 w 503"/>
                <a:gd name="T5" fmla="*/ 230 h 230"/>
                <a:gd name="T6" fmla="*/ 156 w 503"/>
                <a:gd name="T7" fmla="*/ 0 h 230"/>
              </a:gdLst>
              <a:ahLst/>
              <a:cxnLst>
                <a:cxn ang="0">
                  <a:pos x="T0" y="T1"/>
                </a:cxn>
                <a:cxn ang="0">
                  <a:pos x="T2" y="T3"/>
                </a:cxn>
                <a:cxn ang="0">
                  <a:pos x="T4" y="T5"/>
                </a:cxn>
                <a:cxn ang="0">
                  <a:pos x="T6" y="T7"/>
                </a:cxn>
              </a:cxnLst>
              <a:rect l="0" t="0" r="r" b="b"/>
              <a:pathLst>
                <a:path w="503" h="230">
                  <a:moveTo>
                    <a:pt x="156" y="0"/>
                  </a:moveTo>
                  <a:cubicBezTo>
                    <a:pt x="75" y="52"/>
                    <a:pt x="33" y="139"/>
                    <a:pt x="0" y="230"/>
                  </a:cubicBezTo>
                  <a:cubicBezTo>
                    <a:pt x="503" y="230"/>
                    <a:pt x="503" y="230"/>
                    <a:pt x="503" y="230"/>
                  </a:cubicBezTo>
                  <a:cubicBezTo>
                    <a:pt x="503" y="230"/>
                    <a:pt x="368" y="107"/>
                    <a:pt x="156" y="0"/>
                  </a:cubicBezTo>
                  <a:close/>
                </a:path>
              </a:pathLst>
            </a:custGeom>
            <a:solidFill>
              <a:srgbClr val="C7CB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75" name="Freeform 66"/>
            <p:cNvSpPr/>
            <p:nvPr/>
          </p:nvSpPr>
          <p:spPr bwMode="auto">
            <a:xfrm>
              <a:off x="4476189" y="3191162"/>
              <a:ext cx="420688" cy="514351"/>
            </a:xfrm>
            <a:custGeom>
              <a:avLst/>
              <a:gdLst>
                <a:gd name="T0" fmla="*/ 206 w 212"/>
                <a:gd name="T1" fmla="*/ 0 h 259"/>
                <a:gd name="T2" fmla="*/ 192 w 212"/>
                <a:gd name="T3" fmla="*/ 6 h 259"/>
                <a:gd name="T4" fmla="*/ 172 w 212"/>
                <a:gd name="T5" fmla="*/ 17 h 259"/>
                <a:gd name="T6" fmla="*/ 147 w 212"/>
                <a:gd name="T7" fmla="*/ 33 h 259"/>
                <a:gd name="T8" fmla="*/ 120 w 212"/>
                <a:gd name="T9" fmla="*/ 55 h 259"/>
                <a:gd name="T10" fmla="*/ 92 w 212"/>
                <a:gd name="T11" fmla="*/ 83 h 259"/>
                <a:gd name="T12" fmla="*/ 85 w 212"/>
                <a:gd name="T13" fmla="*/ 91 h 259"/>
                <a:gd name="T14" fmla="*/ 78 w 212"/>
                <a:gd name="T15" fmla="*/ 99 h 259"/>
                <a:gd name="T16" fmla="*/ 65 w 212"/>
                <a:gd name="T17" fmla="*/ 117 h 259"/>
                <a:gd name="T18" fmla="*/ 53 w 212"/>
                <a:gd name="T19" fmla="*/ 135 h 259"/>
                <a:gd name="T20" fmla="*/ 42 w 212"/>
                <a:gd name="T21" fmla="*/ 154 h 259"/>
                <a:gd name="T22" fmla="*/ 32 w 212"/>
                <a:gd name="T23" fmla="*/ 173 h 259"/>
                <a:gd name="T24" fmla="*/ 22 w 212"/>
                <a:gd name="T25" fmla="*/ 193 h 259"/>
                <a:gd name="T26" fmla="*/ 13 w 212"/>
                <a:gd name="T27" fmla="*/ 213 h 259"/>
                <a:gd name="T28" fmla="*/ 6 w 212"/>
                <a:gd name="T29" fmla="*/ 233 h 259"/>
                <a:gd name="T30" fmla="*/ 1 w 212"/>
                <a:gd name="T31" fmla="*/ 252 h 259"/>
                <a:gd name="T32" fmla="*/ 0 w 212"/>
                <a:gd name="T33" fmla="*/ 259 h 259"/>
                <a:gd name="T34" fmla="*/ 46 w 212"/>
                <a:gd name="T35" fmla="*/ 259 h 259"/>
                <a:gd name="T36" fmla="*/ 50 w 212"/>
                <a:gd name="T37" fmla="*/ 246 h 259"/>
                <a:gd name="T38" fmla="*/ 55 w 212"/>
                <a:gd name="T39" fmla="*/ 227 h 259"/>
                <a:gd name="T40" fmla="*/ 60 w 212"/>
                <a:gd name="T41" fmla="*/ 208 h 259"/>
                <a:gd name="T42" fmla="*/ 74 w 212"/>
                <a:gd name="T43" fmla="*/ 170 h 259"/>
                <a:gd name="T44" fmla="*/ 82 w 212"/>
                <a:gd name="T45" fmla="*/ 151 h 259"/>
                <a:gd name="T46" fmla="*/ 92 w 212"/>
                <a:gd name="T47" fmla="*/ 133 h 259"/>
                <a:gd name="T48" fmla="*/ 102 w 212"/>
                <a:gd name="T49" fmla="*/ 116 h 259"/>
                <a:gd name="T50" fmla="*/ 107 w 212"/>
                <a:gd name="T51" fmla="*/ 107 h 259"/>
                <a:gd name="T52" fmla="*/ 112 w 212"/>
                <a:gd name="T53" fmla="*/ 99 h 259"/>
                <a:gd name="T54" fmla="*/ 123 w 212"/>
                <a:gd name="T55" fmla="*/ 84 h 259"/>
                <a:gd name="T56" fmla="*/ 135 w 212"/>
                <a:gd name="T57" fmla="*/ 70 h 259"/>
                <a:gd name="T58" fmla="*/ 157 w 212"/>
                <a:gd name="T59" fmla="*/ 45 h 259"/>
                <a:gd name="T60" fmla="*/ 178 w 212"/>
                <a:gd name="T61" fmla="*/ 26 h 259"/>
                <a:gd name="T62" fmla="*/ 196 w 212"/>
                <a:gd name="T63" fmla="*/ 13 h 259"/>
                <a:gd name="T64" fmla="*/ 212 w 212"/>
                <a:gd name="T65" fmla="*/ 3 h 259"/>
                <a:gd name="T66" fmla="*/ 212 w 212"/>
                <a:gd name="T67" fmla="*/ 3 h 259"/>
                <a:gd name="T68" fmla="*/ 206 w 212"/>
                <a:gd name="T69"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2" h="259">
                  <a:moveTo>
                    <a:pt x="206" y="0"/>
                  </a:moveTo>
                  <a:cubicBezTo>
                    <a:pt x="203" y="1"/>
                    <a:pt x="198" y="3"/>
                    <a:pt x="192" y="6"/>
                  </a:cubicBezTo>
                  <a:cubicBezTo>
                    <a:pt x="186" y="9"/>
                    <a:pt x="179" y="12"/>
                    <a:pt x="172" y="17"/>
                  </a:cubicBezTo>
                  <a:cubicBezTo>
                    <a:pt x="164" y="21"/>
                    <a:pt x="156" y="27"/>
                    <a:pt x="147" y="33"/>
                  </a:cubicBezTo>
                  <a:cubicBezTo>
                    <a:pt x="138" y="40"/>
                    <a:pt x="129" y="47"/>
                    <a:pt x="120" y="55"/>
                  </a:cubicBezTo>
                  <a:cubicBezTo>
                    <a:pt x="110" y="64"/>
                    <a:pt x="101" y="73"/>
                    <a:pt x="92" y="83"/>
                  </a:cubicBezTo>
                  <a:cubicBezTo>
                    <a:pt x="90" y="86"/>
                    <a:pt x="87" y="89"/>
                    <a:pt x="85" y="91"/>
                  </a:cubicBezTo>
                  <a:cubicBezTo>
                    <a:pt x="83" y="94"/>
                    <a:pt x="81" y="97"/>
                    <a:pt x="78" y="99"/>
                  </a:cubicBezTo>
                  <a:cubicBezTo>
                    <a:pt x="74" y="105"/>
                    <a:pt x="70" y="111"/>
                    <a:pt x="65" y="117"/>
                  </a:cubicBezTo>
                  <a:cubicBezTo>
                    <a:pt x="61" y="123"/>
                    <a:pt x="57" y="129"/>
                    <a:pt x="53" y="135"/>
                  </a:cubicBezTo>
                  <a:cubicBezTo>
                    <a:pt x="50" y="141"/>
                    <a:pt x="46" y="147"/>
                    <a:pt x="42" y="154"/>
                  </a:cubicBezTo>
                  <a:cubicBezTo>
                    <a:pt x="39" y="160"/>
                    <a:pt x="35" y="167"/>
                    <a:pt x="32" y="173"/>
                  </a:cubicBezTo>
                  <a:cubicBezTo>
                    <a:pt x="28" y="180"/>
                    <a:pt x="25" y="186"/>
                    <a:pt x="22" y="193"/>
                  </a:cubicBezTo>
                  <a:cubicBezTo>
                    <a:pt x="19" y="200"/>
                    <a:pt x="16" y="206"/>
                    <a:pt x="13" y="213"/>
                  </a:cubicBezTo>
                  <a:cubicBezTo>
                    <a:pt x="10" y="219"/>
                    <a:pt x="8" y="226"/>
                    <a:pt x="6" y="233"/>
                  </a:cubicBezTo>
                  <a:cubicBezTo>
                    <a:pt x="4" y="239"/>
                    <a:pt x="2" y="246"/>
                    <a:pt x="1" y="252"/>
                  </a:cubicBezTo>
                  <a:cubicBezTo>
                    <a:pt x="1" y="255"/>
                    <a:pt x="0" y="257"/>
                    <a:pt x="0" y="259"/>
                  </a:cubicBezTo>
                  <a:cubicBezTo>
                    <a:pt x="46" y="259"/>
                    <a:pt x="46" y="259"/>
                    <a:pt x="46" y="259"/>
                  </a:cubicBezTo>
                  <a:cubicBezTo>
                    <a:pt x="47" y="254"/>
                    <a:pt x="49" y="250"/>
                    <a:pt x="50" y="246"/>
                  </a:cubicBezTo>
                  <a:cubicBezTo>
                    <a:pt x="52" y="239"/>
                    <a:pt x="54" y="233"/>
                    <a:pt x="55" y="227"/>
                  </a:cubicBezTo>
                  <a:cubicBezTo>
                    <a:pt x="57" y="221"/>
                    <a:pt x="58" y="214"/>
                    <a:pt x="60" y="208"/>
                  </a:cubicBezTo>
                  <a:cubicBezTo>
                    <a:pt x="64" y="195"/>
                    <a:pt x="68" y="182"/>
                    <a:pt x="74" y="170"/>
                  </a:cubicBezTo>
                  <a:cubicBezTo>
                    <a:pt x="76" y="163"/>
                    <a:pt x="79" y="157"/>
                    <a:pt x="82" y="151"/>
                  </a:cubicBezTo>
                  <a:cubicBezTo>
                    <a:pt x="85" y="145"/>
                    <a:pt x="88" y="139"/>
                    <a:pt x="92" y="133"/>
                  </a:cubicBezTo>
                  <a:cubicBezTo>
                    <a:pt x="95" y="127"/>
                    <a:pt x="98" y="121"/>
                    <a:pt x="102" y="116"/>
                  </a:cubicBezTo>
                  <a:cubicBezTo>
                    <a:pt x="103" y="113"/>
                    <a:pt x="105" y="110"/>
                    <a:pt x="107" y="107"/>
                  </a:cubicBezTo>
                  <a:cubicBezTo>
                    <a:pt x="109" y="105"/>
                    <a:pt x="110" y="102"/>
                    <a:pt x="112" y="99"/>
                  </a:cubicBezTo>
                  <a:cubicBezTo>
                    <a:pt x="116" y="94"/>
                    <a:pt x="120" y="89"/>
                    <a:pt x="123" y="84"/>
                  </a:cubicBezTo>
                  <a:cubicBezTo>
                    <a:pt x="127" y="79"/>
                    <a:pt x="131" y="74"/>
                    <a:pt x="135" y="70"/>
                  </a:cubicBezTo>
                  <a:cubicBezTo>
                    <a:pt x="142" y="61"/>
                    <a:pt x="150" y="53"/>
                    <a:pt x="157" y="45"/>
                  </a:cubicBezTo>
                  <a:cubicBezTo>
                    <a:pt x="165" y="38"/>
                    <a:pt x="172" y="32"/>
                    <a:pt x="178" y="26"/>
                  </a:cubicBezTo>
                  <a:cubicBezTo>
                    <a:pt x="185" y="21"/>
                    <a:pt x="191" y="16"/>
                    <a:pt x="196" y="13"/>
                  </a:cubicBezTo>
                  <a:cubicBezTo>
                    <a:pt x="206" y="6"/>
                    <a:pt x="212" y="3"/>
                    <a:pt x="212" y="3"/>
                  </a:cubicBezTo>
                  <a:cubicBezTo>
                    <a:pt x="212" y="3"/>
                    <a:pt x="212" y="3"/>
                    <a:pt x="212" y="3"/>
                  </a:cubicBezTo>
                  <a:cubicBezTo>
                    <a:pt x="210" y="2"/>
                    <a:pt x="208" y="1"/>
                    <a:pt x="206" y="0"/>
                  </a:cubicBezTo>
                </a:path>
              </a:pathLst>
            </a:custGeom>
            <a:solidFill>
              <a:srgbClr val="805A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76" name="Freeform 67"/>
            <p:cNvSpPr/>
            <p:nvPr/>
          </p:nvSpPr>
          <p:spPr bwMode="auto">
            <a:xfrm>
              <a:off x="4265052" y="3108612"/>
              <a:ext cx="436563" cy="596901"/>
            </a:xfrm>
            <a:custGeom>
              <a:avLst/>
              <a:gdLst>
                <a:gd name="T0" fmla="*/ 215 w 220"/>
                <a:gd name="T1" fmla="*/ 0 h 300"/>
                <a:gd name="T2" fmla="*/ 200 w 220"/>
                <a:gd name="T3" fmla="*/ 10 h 300"/>
                <a:gd name="T4" fmla="*/ 180 w 220"/>
                <a:gd name="T5" fmla="*/ 25 h 300"/>
                <a:gd name="T6" fmla="*/ 155 w 220"/>
                <a:gd name="T7" fmla="*/ 46 h 300"/>
                <a:gd name="T8" fmla="*/ 128 w 220"/>
                <a:gd name="T9" fmla="*/ 73 h 300"/>
                <a:gd name="T10" fmla="*/ 99 w 220"/>
                <a:gd name="T11" fmla="*/ 106 h 300"/>
                <a:gd name="T12" fmla="*/ 85 w 220"/>
                <a:gd name="T13" fmla="*/ 125 h 300"/>
                <a:gd name="T14" fmla="*/ 72 w 220"/>
                <a:gd name="T15" fmla="*/ 144 h 300"/>
                <a:gd name="T16" fmla="*/ 59 w 220"/>
                <a:gd name="T17" fmla="*/ 164 h 300"/>
                <a:gd name="T18" fmla="*/ 53 w 220"/>
                <a:gd name="T19" fmla="*/ 175 h 300"/>
                <a:gd name="T20" fmla="*/ 47 w 220"/>
                <a:gd name="T21" fmla="*/ 185 h 300"/>
                <a:gd name="T22" fmla="*/ 25 w 220"/>
                <a:gd name="T23" fmla="*/ 228 h 300"/>
                <a:gd name="T24" fmla="*/ 15 w 220"/>
                <a:gd name="T25" fmla="*/ 250 h 300"/>
                <a:gd name="T26" fmla="*/ 7 w 220"/>
                <a:gd name="T27" fmla="*/ 272 h 300"/>
                <a:gd name="T28" fmla="*/ 0 w 220"/>
                <a:gd name="T29" fmla="*/ 300 h 300"/>
                <a:gd name="T30" fmla="*/ 47 w 220"/>
                <a:gd name="T31" fmla="*/ 300 h 300"/>
                <a:gd name="T32" fmla="*/ 51 w 220"/>
                <a:gd name="T33" fmla="*/ 285 h 300"/>
                <a:gd name="T34" fmla="*/ 63 w 220"/>
                <a:gd name="T35" fmla="*/ 243 h 300"/>
                <a:gd name="T36" fmla="*/ 79 w 220"/>
                <a:gd name="T37" fmla="*/ 201 h 300"/>
                <a:gd name="T38" fmla="*/ 83 w 220"/>
                <a:gd name="T39" fmla="*/ 190 h 300"/>
                <a:gd name="T40" fmla="*/ 88 w 220"/>
                <a:gd name="T41" fmla="*/ 180 h 300"/>
                <a:gd name="T42" fmla="*/ 98 w 220"/>
                <a:gd name="T43" fmla="*/ 160 h 300"/>
                <a:gd name="T44" fmla="*/ 109 w 220"/>
                <a:gd name="T45" fmla="*/ 140 h 300"/>
                <a:gd name="T46" fmla="*/ 120 w 220"/>
                <a:gd name="T47" fmla="*/ 121 h 300"/>
                <a:gd name="T48" fmla="*/ 144 w 220"/>
                <a:gd name="T49" fmla="*/ 87 h 300"/>
                <a:gd name="T50" fmla="*/ 167 w 220"/>
                <a:gd name="T51" fmla="*/ 57 h 300"/>
                <a:gd name="T52" fmla="*/ 188 w 220"/>
                <a:gd name="T53" fmla="*/ 33 h 300"/>
                <a:gd name="T54" fmla="*/ 205 w 220"/>
                <a:gd name="T55" fmla="*/ 16 h 300"/>
                <a:gd name="T56" fmla="*/ 220 w 220"/>
                <a:gd name="T57" fmla="*/ 2 h 300"/>
                <a:gd name="T58" fmla="*/ 215 w 220"/>
                <a:gd name="T59"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0" h="300">
                  <a:moveTo>
                    <a:pt x="215" y="0"/>
                  </a:moveTo>
                  <a:cubicBezTo>
                    <a:pt x="212" y="2"/>
                    <a:pt x="207" y="5"/>
                    <a:pt x="200" y="10"/>
                  </a:cubicBezTo>
                  <a:cubicBezTo>
                    <a:pt x="195" y="14"/>
                    <a:pt x="188" y="19"/>
                    <a:pt x="180" y="25"/>
                  </a:cubicBezTo>
                  <a:cubicBezTo>
                    <a:pt x="173" y="31"/>
                    <a:pt x="164" y="38"/>
                    <a:pt x="155" y="46"/>
                  </a:cubicBezTo>
                  <a:cubicBezTo>
                    <a:pt x="146" y="54"/>
                    <a:pt x="137" y="63"/>
                    <a:pt x="128" y="73"/>
                  </a:cubicBezTo>
                  <a:cubicBezTo>
                    <a:pt x="118" y="83"/>
                    <a:pt x="109" y="94"/>
                    <a:pt x="99" y="106"/>
                  </a:cubicBezTo>
                  <a:cubicBezTo>
                    <a:pt x="95" y="112"/>
                    <a:pt x="90" y="118"/>
                    <a:pt x="85" y="125"/>
                  </a:cubicBezTo>
                  <a:cubicBezTo>
                    <a:pt x="81" y="131"/>
                    <a:pt x="76" y="137"/>
                    <a:pt x="72" y="144"/>
                  </a:cubicBezTo>
                  <a:cubicBezTo>
                    <a:pt x="68" y="151"/>
                    <a:pt x="63" y="157"/>
                    <a:pt x="59" y="164"/>
                  </a:cubicBezTo>
                  <a:cubicBezTo>
                    <a:pt x="53" y="175"/>
                    <a:pt x="53" y="175"/>
                    <a:pt x="53" y="175"/>
                  </a:cubicBezTo>
                  <a:cubicBezTo>
                    <a:pt x="47" y="185"/>
                    <a:pt x="47" y="185"/>
                    <a:pt x="47" y="185"/>
                  </a:cubicBezTo>
                  <a:cubicBezTo>
                    <a:pt x="39" y="199"/>
                    <a:pt x="32" y="214"/>
                    <a:pt x="25" y="228"/>
                  </a:cubicBezTo>
                  <a:cubicBezTo>
                    <a:pt x="21" y="236"/>
                    <a:pt x="18" y="243"/>
                    <a:pt x="15" y="250"/>
                  </a:cubicBezTo>
                  <a:cubicBezTo>
                    <a:pt x="12" y="257"/>
                    <a:pt x="10" y="265"/>
                    <a:pt x="7" y="272"/>
                  </a:cubicBezTo>
                  <a:cubicBezTo>
                    <a:pt x="4" y="281"/>
                    <a:pt x="2" y="291"/>
                    <a:pt x="0" y="300"/>
                  </a:cubicBezTo>
                  <a:cubicBezTo>
                    <a:pt x="47" y="300"/>
                    <a:pt x="47" y="300"/>
                    <a:pt x="47" y="300"/>
                  </a:cubicBezTo>
                  <a:cubicBezTo>
                    <a:pt x="48" y="295"/>
                    <a:pt x="50" y="290"/>
                    <a:pt x="51" y="285"/>
                  </a:cubicBezTo>
                  <a:cubicBezTo>
                    <a:pt x="55" y="272"/>
                    <a:pt x="59" y="258"/>
                    <a:pt x="63" y="243"/>
                  </a:cubicBezTo>
                  <a:cubicBezTo>
                    <a:pt x="68" y="229"/>
                    <a:pt x="73" y="215"/>
                    <a:pt x="79" y="201"/>
                  </a:cubicBezTo>
                  <a:cubicBezTo>
                    <a:pt x="83" y="190"/>
                    <a:pt x="83" y="190"/>
                    <a:pt x="83" y="190"/>
                  </a:cubicBezTo>
                  <a:cubicBezTo>
                    <a:pt x="88" y="180"/>
                    <a:pt x="88" y="180"/>
                    <a:pt x="88" y="180"/>
                  </a:cubicBezTo>
                  <a:cubicBezTo>
                    <a:pt x="91" y="173"/>
                    <a:pt x="95" y="166"/>
                    <a:pt x="98" y="160"/>
                  </a:cubicBezTo>
                  <a:cubicBezTo>
                    <a:pt x="102" y="153"/>
                    <a:pt x="106" y="147"/>
                    <a:pt x="109" y="140"/>
                  </a:cubicBezTo>
                  <a:cubicBezTo>
                    <a:pt x="113" y="134"/>
                    <a:pt x="117" y="127"/>
                    <a:pt x="120" y="121"/>
                  </a:cubicBezTo>
                  <a:cubicBezTo>
                    <a:pt x="128" y="109"/>
                    <a:pt x="136" y="98"/>
                    <a:pt x="144" y="87"/>
                  </a:cubicBezTo>
                  <a:cubicBezTo>
                    <a:pt x="152" y="76"/>
                    <a:pt x="159" y="66"/>
                    <a:pt x="167" y="57"/>
                  </a:cubicBezTo>
                  <a:cubicBezTo>
                    <a:pt x="174" y="48"/>
                    <a:pt x="181" y="40"/>
                    <a:pt x="188" y="33"/>
                  </a:cubicBezTo>
                  <a:cubicBezTo>
                    <a:pt x="194" y="27"/>
                    <a:pt x="200" y="21"/>
                    <a:pt x="205" y="16"/>
                  </a:cubicBezTo>
                  <a:cubicBezTo>
                    <a:pt x="213" y="9"/>
                    <a:pt x="219" y="4"/>
                    <a:pt x="220" y="2"/>
                  </a:cubicBezTo>
                  <a:cubicBezTo>
                    <a:pt x="219" y="2"/>
                    <a:pt x="217" y="1"/>
                    <a:pt x="215" y="0"/>
                  </a:cubicBezTo>
                </a:path>
              </a:pathLst>
            </a:custGeom>
            <a:solidFill>
              <a:srgbClr val="805A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77" name="Freeform 68"/>
            <p:cNvSpPr/>
            <p:nvPr/>
          </p:nvSpPr>
          <p:spPr bwMode="auto">
            <a:xfrm>
              <a:off x="4028514" y="3051462"/>
              <a:ext cx="496888" cy="654051"/>
            </a:xfrm>
            <a:custGeom>
              <a:avLst/>
              <a:gdLst>
                <a:gd name="T0" fmla="*/ 249 w 250"/>
                <a:gd name="T1" fmla="*/ 0 h 329"/>
                <a:gd name="T2" fmla="*/ 226 w 250"/>
                <a:gd name="T3" fmla="*/ 7 h 329"/>
                <a:gd name="T4" fmla="*/ 201 w 250"/>
                <a:gd name="T5" fmla="*/ 20 h 329"/>
                <a:gd name="T6" fmla="*/ 172 w 250"/>
                <a:gd name="T7" fmla="*/ 40 h 329"/>
                <a:gd name="T8" fmla="*/ 140 w 250"/>
                <a:gd name="T9" fmla="*/ 69 h 329"/>
                <a:gd name="T10" fmla="*/ 124 w 250"/>
                <a:gd name="T11" fmla="*/ 86 h 329"/>
                <a:gd name="T12" fmla="*/ 116 w 250"/>
                <a:gd name="T13" fmla="*/ 96 h 329"/>
                <a:gd name="T14" fmla="*/ 109 w 250"/>
                <a:gd name="T15" fmla="*/ 105 h 329"/>
                <a:gd name="T16" fmla="*/ 93 w 250"/>
                <a:gd name="T17" fmla="*/ 126 h 329"/>
                <a:gd name="T18" fmla="*/ 79 w 250"/>
                <a:gd name="T19" fmla="*/ 147 h 329"/>
                <a:gd name="T20" fmla="*/ 53 w 250"/>
                <a:gd name="T21" fmla="*/ 193 h 329"/>
                <a:gd name="T22" fmla="*/ 41 w 250"/>
                <a:gd name="T23" fmla="*/ 217 h 329"/>
                <a:gd name="T24" fmla="*/ 30 w 250"/>
                <a:gd name="T25" fmla="*/ 240 h 329"/>
                <a:gd name="T26" fmla="*/ 11 w 250"/>
                <a:gd name="T27" fmla="*/ 288 h 329"/>
                <a:gd name="T28" fmla="*/ 0 w 250"/>
                <a:gd name="T29" fmla="*/ 329 h 329"/>
                <a:gd name="T30" fmla="*/ 45 w 250"/>
                <a:gd name="T31" fmla="*/ 329 h 329"/>
                <a:gd name="T32" fmla="*/ 54 w 250"/>
                <a:gd name="T33" fmla="*/ 302 h 329"/>
                <a:gd name="T34" fmla="*/ 61 w 250"/>
                <a:gd name="T35" fmla="*/ 279 h 329"/>
                <a:gd name="T36" fmla="*/ 68 w 250"/>
                <a:gd name="T37" fmla="*/ 255 h 329"/>
                <a:gd name="T38" fmla="*/ 76 w 250"/>
                <a:gd name="T39" fmla="*/ 231 h 329"/>
                <a:gd name="T40" fmla="*/ 85 w 250"/>
                <a:gd name="T41" fmla="*/ 208 h 329"/>
                <a:gd name="T42" fmla="*/ 106 w 250"/>
                <a:gd name="T43" fmla="*/ 162 h 329"/>
                <a:gd name="T44" fmla="*/ 118 w 250"/>
                <a:gd name="T45" fmla="*/ 141 h 329"/>
                <a:gd name="T46" fmla="*/ 130 w 250"/>
                <a:gd name="T47" fmla="*/ 120 h 329"/>
                <a:gd name="T48" fmla="*/ 156 w 250"/>
                <a:gd name="T49" fmla="*/ 83 h 329"/>
                <a:gd name="T50" fmla="*/ 182 w 250"/>
                <a:gd name="T51" fmla="*/ 52 h 329"/>
                <a:gd name="T52" fmla="*/ 208 w 250"/>
                <a:gd name="T53" fmla="*/ 29 h 329"/>
                <a:gd name="T54" fmla="*/ 230 w 250"/>
                <a:gd name="T55" fmla="*/ 14 h 329"/>
                <a:gd name="T56" fmla="*/ 245 w 250"/>
                <a:gd name="T57" fmla="*/ 6 h 329"/>
                <a:gd name="T58" fmla="*/ 249 w 250"/>
                <a:gd name="T59" fmla="*/ 4 h 329"/>
                <a:gd name="T60" fmla="*/ 250 w 250"/>
                <a:gd name="T61" fmla="*/ 4 h 329"/>
                <a:gd name="T62" fmla="*/ 249 w 250"/>
                <a:gd name="T63" fmla="*/ 0 h 329"/>
                <a:gd name="T64" fmla="*/ 249 w 250"/>
                <a:gd name="T65"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0" h="329">
                  <a:moveTo>
                    <a:pt x="249" y="0"/>
                  </a:moveTo>
                  <a:cubicBezTo>
                    <a:pt x="246" y="0"/>
                    <a:pt x="238" y="2"/>
                    <a:pt x="226" y="7"/>
                  </a:cubicBezTo>
                  <a:cubicBezTo>
                    <a:pt x="219" y="10"/>
                    <a:pt x="211" y="14"/>
                    <a:pt x="201" y="20"/>
                  </a:cubicBezTo>
                  <a:cubicBezTo>
                    <a:pt x="192" y="25"/>
                    <a:pt x="182" y="32"/>
                    <a:pt x="172" y="40"/>
                  </a:cubicBezTo>
                  <a:cubicBezTo>
                    <a:pt x="161" y="49"/>
                    <a:pt x="151" y="58"/>
                    <a:pt x="140" y="69"/>
                  </a:cubicBezTo>
                  <a:cubicBezTo>
                    <a:pt x="135" y="75"/>
                    <a:pt x="129" y="80"/>
                    <a:pt x="124" y="86"/>
                  </a:cubicBezTo>
                  <a:cubicBezTo>
                    <a:pt x="121" y="89"/>
                    <a:pt x="119" y="92"/>
                    <a:pt x="116" y="96"/>
                  </a:cubicBezTo>
                  <a:cubicBezTo>
                    <a:pt x="114" y="99"/>
                    <a:pt x="111" y="102"/>
                    <a:pt x="109" y="105"/>
                  </a:cubicBezTo>
                  <a:cubicBezTo>
                    <a:pt x="103" y="112"/>
                    <a:pt x="99" y="119"/>
                    <a:pt x="93" y="126"/>
                  </a:cubicBezTo>
                  <a:cubicBezTo>
                    <a:pt x="89" y="133"/>
                    <a:pt x="84" y="140"/>
                    <a:pt x="79" y="147"/>
                  </a:cubicBezTo>
                  <a:cubicBezTo>
                    <a:pt x="70" y="162"/>
                    <a:pt x="61" y="177"/>
                    <a:pt x="53" y="193"/>
                  </a:cubicBezTo>
                  <a:cubicBezTo>
                    <a:pt x="49" y="201"/>
                    <a:pt x="45" y="209"/>
                    <a:pt x="41" y="217"/>
                  </a:cubicBezTo>
                  <a:cubicBezTo>
                    <a:pt x="37" y="225"/>
                    <a:pt x="33" y="232"/>
                    <a:pt x="30" y="240"/>
                  </a:cubicBezTo>
                  <a:cubicBezTo>
                    <a:pt x="22" y="256"/>
                    <a:pt x="16" y="272"/>
                    <a:pt x="11" y="288"/>
                  </a:cubicBezTo>
                  <a:cubicBezTo>
                    <a:pt x="6" y="302"/>
                    <a:pt x="2" y="315"/>
                    <a:pt x="0" y="329"/>
                  </a:cubicBezTo>
                  <a:cubicBezTo>
                    <a:pt x="45" y="329"/>
                    <a:pt x="45" y="329"/>
                    <a:pt x="45" y="329"/>
                  </a:cubicBezTo>
                  <a:cubicBezTo>
                    <a:pt x="48" y="320"/>
                    <a:pt x="52" y="311"/>
                    <a:pt x="54" y="302"/>
                  </a:cubicBezTo>
                  <a:cubicBezTo>
                    <a:pt x="57" y="294"/>
                    <a:pt x="59" y="287"/>
                    <a:pt x="61" y="279"/>
                  </a:cubicBezTo>
                  <a:cubicBezTo>
                    <a:pt x="64" y="271"/>
                    <a:pt x="66" y="263"/>
                    <a:pt x="68" y="255"/>
                  </a:cubicBezTo>
                  <a:cubicBezTo>
                    <a:pt x="71" y="247"/>
                    <a:pt x="73" y="239"/>
                    <a:pt x="76" y="231"/>
                  </a:cubicBezTo>
                  <a:cubicBezTo>
                    <a:pt x="79" y="223"/>
                    <a:pt x="82" y="216"/>
                    <a:pt x="85" y="208"/>
                  </a:cubicBezTo>
                  <a:cubicBezTo>
                    <a:pt x="91" y="192"/>
                    <a:pt x="99" y="177"/>
                    <a:pt x="106" y="162"/>
                  </a:cubicBezTo>
                  <a:cubicBezTo>
                    <a:pt x="110" y="155"/>
                    <a:pt x="114" y="148"/>
                    <a:pt x="118" y="141"/>
                  </a:cubicBezTo>
                  <a:cubicBezTo>
                    <a:pt x="122" y="134"/>
                    <a:pt x="125" y="127"/>
                    <a:pt x="130" y="120"/>
                  </a:cubicBezTo>
                  <a:cubicBezTo>
                    <a:pt x="138" y="107"/>
                    <a:pt x="147" y="94"/>
                    <a:pt x="156" y="83"/>
                  </a:cubicBezTo>
                  <a:cubicBezTo>
                    <a:pt x="164" y="72"/>
                    <a:pt x="173" y="61"/>
                    <a:pt x="182" y="52"/>
                  </a:cubicBezTo>
                  <a:cubicBezTo>
                    <a:pt x="191" y="43"/>
                    <a:pt x="200" y="36"/>
                    <a:pt x="208" y="29"/>
                  </a:cubicBezTo>
                  <a:cubicBezTo>
                    <a:pt x="216" y="23"/>
                    <a:pt x="223" y="18"/>
                    <a:pt x="230" y="14"/>
                  </a:cubicBezTo>
                  <a:cubicBezTo>
                    <a:pt x="236" y="10"/>
                    <a:pt x="241" y="8"/>
                    <a:pt x="245" y="6"/>
                  </a:cubicBezTo>
                  <a:cubicBezTo>
                    <a:pt x="247" y="5"/>
                    <a:pt x="248" y="5"/>
                    <a:pt x="249" y="4"/>
                  </a:cubicBezTo>
                  <a:cubicBezTo>
                    <a:pt x="250" y="4"/>
                    <a:pt x="250" y="4"/>
                    <a:pt x="250" y="4"/>
                  </a:cubicBezTo>
                  <a:cubicBezTo>
                    <a:pt x="249" y="0"/>
                    <a:pt x="249" y="0"/>
                    <a:pt x="249" y="0"/>
                  </a:cubicBezTo>
                  <a:cubicBezTo>
                    <a:pt x="249" y="0"/>
                    <a:pt x="249" y="0"/>
                    <a:pt x="249" y="0"/>
                  </a:cubicBezTo>
                </a:path>
              </a:pathLst>
            </a:custGeom>
            <a:solidFill>
              <a:srgbClr val="805A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78" name="Freeform 69"/>
            <p:cNvSpPr/>
            <p:nvPr/>
          </p:nvSpPr>
          <p:spPr bwMode="auto">
            <a:xfrm>
              <a:off x="3785627" y="2994312"/>
              <a:ext cx="533400" cy="711201"/>
            </a:xfrm>
            <a:custGeom>
              <a:avLst/>
              <a:gdLst>
                <a:gd name="T0" fmla="*/ 262 w 268"/>
                <a:gd name="T1" fmla="*/ 0 h 358"/>
                <a:gd name="T2" fmla="*/ 241 w 268"/>
                <a:gd name="T3" fmla="*/ 7 h 358"/>
                <a:gd name="T4" fmla="*/ 214 w 268"/>
                <a:gd name="T5" fmla="*/ 22 h 358"/>
                <a:gd name="T6" fmla="*/ 181 w 268"/>
                <a:gd name="T7" fmla="*/ 45 h 358"/>
                <a:gd name="T8" fmla="*/ 146 w 268"/>
                <a:gd name="T9" fmla="*/ 78 h 358"/>
                <a:gd name="T10" fmla="*/ 129 w 268"/>
                <a:gd name="T11" fmla="*/ 97 h 358"/>
                <a:gd name="T12" fmla="*/ 120 w 268"/>
                <a:gd name="T13" fmla="*/ 108 h 358"/>
                <a:gd name="T14" fmla="*/ 112 w 268"/>
                <a:gd name="T15" fmla="*/ 119 h 358"/>
                <a:gd name="T16" fmla="*/ 108 w 268"/>
                <a:gd name="T17" fmla="*/ 124 h 358"/>
                <a:gd name="T18" fmla="*/ 104 w 268"/>
                <a:gd name="T19" fmla="*/ 130 h 358"/>
                <a:gd name="T20" fmla="*/ 96 w 268"/>
                <a:gd name="T21" fmla="*/ 142 h 358"/>
                <a:gd name="T22" fmla="*/ 80 w 268"/>
                <a:gd name="T23" fmla="*/ 166 h 358"/>
                <a:gd name="T24" fmla="*/ 53 w 268"/>
                <a:gd name="T25" fmla="*/ 218 h 358"/>
                <a:gd name="T26" fmla="*/ 40 w 268"/>
                <a:gd name="T27" fmla="*/ 245 h 358"/>
                <a:gd name="T28" fmla="*/ 28 w 268"/>
                <a:gd name="T29" fmla="*/ 272 h 358"/>
                <a:gd name="T30" fmla="*/ 23 w 268"/>
                <a:gd name="T31" fmla="*/ 285 h 358"/>
                <a:gd name="T32" fmla="*/ 18 w 268"/>
                <a:gd name="T33" fmla="*/ 298 h 358"/>
                <a:gd name="T34" fmla="*/ 8 w 268"/>
                <a:gd name="T35" fmla="*/ 325 h 358"/>
                <a:gd name="T36" fmla="*/ 0 w 268"/>
                <a:gd name="T37" fmla="*/ 358 h 358"/>
                <a:gd name="T38" fmla="*/ 47 w 268"/>
                <a:gd name="T39" fmla="*/ 358 h 358"/>
                <a:gd name="T40" fmla="*/ 52 w 268"/>
                <a:gd name="T41" fmla="*/ 338 h 358"/>
                <a:gd name="T42" fmla="*/ 67 w 268"/>
                <a:gd name="T43" fmla="*/ 286 h 358"/>
                <a:gd name="T44" fmla="*/ 75 w 268"/>
                <a:gd name="T45" fmla="*/ 259 h 358"/>
                <a:gd name="T46" fmla="*/ 85 w 268"/>
                <a:gd name="T47" fmla="*/ 232 h 358"/>
                <a:gd name="T48" fmla="*/ 108 w 268"/>
                <a:gd name="T49" fmla="*/ 181 h 358"/>
                <a:gd name="T50" fmla="*/ 120 w 268"/>
                <a:gd name="T51" fmla="*/ 157 h 358"/>
                <a:gd name="T52" fmla="*/ 127 w 268"/>
                <a:gd name="T53" fmla="*/ 145 h 358"/>
                <a:gd name="T54" fmla="*/ 130 w 268"/>
                <a:gd name="T55" fmla="*/ 139 h 358"/>
                <a:gd name="T56" fmla="*/ 133 w 268"/>
                <a:gd name="T57" fmla="*/ 133 h 358"/>
                <a:gd name="T58" fmla="*/ 162 w 268"/>
                <a:gd name="T59" fmla="*/ 91 h 358"/>
                <a:gd name="T60" fmla="*/ 192 w 268"/>
                <a:gd name="T61" fmla="*/ 57 h 358"/>
                <a:gd name="T62" fmla="*/ 220 w 268"/>
                <a:gd name="T63" fmla="*/ 31 h 358"/>
                <a:gd name="T64" fmla="*/ 245 w 268"/>
                <a:gd name="T65" fmla="*/ 14 h 358"/>
                <a:gd name="T66" fmla="*/ 262 w 268"/>
                <a:gd name="T67" fmla="*/ 5 h 358"/>
                <a:gd name="T68" fmla="*/ 266 w 268"/>
                <a:gd name="T69" fmla="*/ 3 h 358"/>
                <a:gd name="T70" fmla="*/ 268 w 268"/>
                <a:gd name="T71" fmla="*/ 3 h 358"/>
                <a:gd name="T72" fmla="*/ 267 w 268"/>
                <a:gd name="T73" fmla="*/ 1 h 358"/>
                <a:gd name="T74" fmla="*/ 262 w 268"/>
                <a:gd name="T75" fmla="*/ 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8" h="358">
                  <a:moveTo>
                    <a:pt x="262" y="0"/>
                  </a:moveTo>
                  <a:cubicBezTo>
                    <a:pt x="257" y="1"/>
                    <a:pt x="250" y="3"/>
                    <a:pt x="241" y="7"/>
                  </a:cubicBezTo>
                  <a:cubicBezTo>
                    <a:pt x="233" y="11"/>
                    <a:pt x="224" y="15"/>
                    <a:pt x="214" y="22"/>
                  </a:cubicBezTo>
                  <a:cubicBezTo>
                    <a:pt x="204" y="28"/>
                    <a:pt x="193" y="36"/>
                    <a:pt x="181" y="45"/>
                  </a:cubicBezTo>
                  <a:cubicBezTo>
                    <a:pt x="170" y="55"/>
                    <a:pt x="158" y="66"/>
                    <a:pt x="146" y="78"/>
                  </a:cubicBezTo>
                  <a:cubicBezTo>
                    <a:pt x="140" y="84"/>
                    <a:pt x="134" y="90"/>
                    <a:pt x="129" y="97"/>
                  </a:cubicBezTo>
                  <a:cubicBezTo>
                    <a:pt x="126" y="101"/>
                    <a:pt x="123" y="104"/>
                    <a:pt x="120" y="108"/>
                  </a:cubicBezTo>
                  <a:cubicBezTo>
                    <a:pt x="118" y="111"/>
                    <a:pt x="115" y="115"/>
                    <a:pt x="112" y="119"/>
                  </a:cubicBezTo>
                  <a:cubicBezTo>
                    <a:pt x="111" y="121"/>
                    <a:pt x="109" y="123"/>
                    <a:pt x="108" y="124"/>
                  </a:cubicBezTo>
                  <a:cubicBezTo>
                    <a:pt x="107" y="126"/>
                    <a:pt x="105" y="128"/>
                    <a:pt x="104" y="130"/>
                  </a:cubicBezTo>
                  <a:cubicBezTo>
                    <a:pt x="101" y="134"/>
                    <a:pt x="98" y="138"/>
                    <a:pt x="96" y="142"/>
                  </a:cubicBezTo>
                  <a:cubicBezTo>
                    <a:pt x="91" y="150"/>
                    <a:pt x="85" y="158"/>
                    <a:pt x="80" y="166"/>
                  </a:cubicBezTo>
                  <a:cubicBezTo>
                    <a:pt x="71" y="183"/>
                    <a:pt x="61" y="200"/>
                    <a:pt x="53" y="218"/>
                  </a:cubicBezTo>
                  <a:cubicBezTo>
                    <a:pt x="49" y="227"/>
                    <a:pt x="44" y="236"/>
                    <a:pt x="40" y="245"/>
                  </a:cubicBezTo>
                  <a:cubicBezTo>
                    <a:pt x="36" y="254"/>
                    <a:pt x="32" y="263"/>
                    <a:pt x="28" y="272"/>
                  </a:cubicBezTo>
                  <a:cubicBezTo>
                    <a:pt x="27" y="276"/>
                    <a:pt x="25" y="281"/>
                    <a:pt x="23" y="285"/>
                  </a:cubicBezTo>
                  <a:cubicBezTo>
                    <a:pt x="21" y="289"/>
                    <a:pt x="19" y="294"/>
                    <a:pt x="18" y="298"/>
                  </a:cubicBezTo>
                  <a:cubicBezTo>
                    <a:pt x="14" y="307"/>
                    <a:pt x="11" y="316"/>
                    <a:pt x="8" y="325"/>
                  </a:cubicBezTo>
                  <a:cubicBezTo>
                    <a:pt x="5" y="336"/>
                    <a:pt x="2" y="347"/>
                    <a:pt x="0" y="358"/>
                  </a:cubicBezTo>
                  <a:cubicBezTo>
                    <a:pt x="47" y="358"/>
                    <a:pt x="47" y="358"/>
                    <a:pt x="47" y="358"/>
                  </a:cubicBezTo>
                  <a:cubicBezTo>
                    <a:pt x="49" y="351"/>
                    <a:pt x="51" y="345"/>
                    <a:pt x="52" y="338"/>
                  </a:cubicBezTo>
                  <a:cubicBezTo>
                    <a:pt x="57" y="321"/>
                    <a:pt x="62" y="303"/>
                    <a:pt x="67" y="286"/>
                  </a:cubicBezTo>
                  <a:cubicBezTo>
                    <a:pt x="70" y="277"/>
                    <a:pt x="73" y="268"/>
                    <a:pt x="75" y="259"/>
                  </a:cubicBezTo>
                  <a:cubicBezTo>
                    <a:pt x="78" y="250"/>
                    <a:pt x="82" y="241"/>
                    <a:pt x="85" y="232"/>
                  </a:cubicBezTo>
                  <a:cubicBezTo>
                    <a:pt x="92" y="215"/>
                    <a:pt x="100" y="198"/>
                    <a:pt x="108" y="181"/>
                  </a:cubicBezTo>
                  <a:cubicBezTo>
                    <a:pt x="112" y="173"/>
                    <a:pt x="116" y="165"/>
                    <a:pt x="120" y="157"/>
                  </a:cubicBezTo>
                  <a:cubicBezTo>
                    <a:pt x="122" y="153"/>
                    <a:pt x="125" y="149"/>
                    <a:pt x="127" y="145"/>
                  </a:cubicBezTo>
                  <a:cubicBezTo>
                    <a:pt x="128" y="143"/>
                    <a:pt x="129" y="141"/>
                    <a:pt x="130" y="139"/>
                  </a:cubicBezTo>
                  <a:cubicBezTo>
                    <a:pt x="131" y="137"/>
                    <a:pt x="132" y="135"/>
                    <a:pt x="133" y="133"/>
                  </a:cubicBezTo>
                  <a:cubicBezTo>
                    <a:pt x="142" y="118"/>
                    <a:pt x="152" y="104"/>
                    <a:pt x="162" y="91"/>
                  </a:cubicBezTo>
                  <a:cubicBezTo>
                    <a:pt x="172" y="79"/>
                    <a:pt x="182" y="67"/>
                    <a:pt x="192" y="57"/>
                  </a:cubicBezTo>
                  <a:cubicBezTo>
                    <a:pt x="202" y="47"/>
                    <a:pt x="211" y="38"/>
                    <a:pt x="220" y="31"/>
                  </a:cubicBezTo>
                  <a:cubicBezTo>
                    <a:pt x="229" y="24"/>
                    <a:pt x="238" y="18"/>
                    <a:pt x="245" y="14"/>
                  </a:cubicBezTo>
                  <a:cubicBezTo>
                    <a:pt x="252" y="10"/>
                    <a:pt x="258" y="7"/>
                    <a:pt x="262" y="5"/>
                  </a:cubicBezTo>
                  <a:cubicBezTo>
                    <a:pt x="264" y="4"/>
                    <a:pt x="265" y="4"/>
                    <a:pt x="266" y="3"/>
                  </a:cubicBezTo>
                  <a:cubicBezTo>
                    <a:pt x="267" y="3"/>
                    <a:pt x="268" y="3"/>
                    <a:pt x="268" y="3"/>
                  </a:cubicBezTo>
                  <a:cubicBezTo>
                    <a:pt x="267" y="1"/>
                    <a:pt x="267" y="1"/>
                    <a:pt x="267" y="1"/>
                  </a:cubicBezTo>
                  <a:cubicBezTo>
                    <a:pt x="265" y="0"/>
                    <a:pt x="264" y="0"/>
                    <a:pt x="262" y="0"/>
                  </a:cubicBezTo>
                </a:path>
              </a:pathLst>
            </a:custGeom>
            <a:solidFill>
              <a:srgbClr val="805A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79" name="Freeform 70"/>
            <p:cNvSpPr/>
            <p:nvPr/>
          </p:nvSpPr>
          <p:spPr bwMode="auto">
            <a:xfrm>
              <a:off x="3534802" y="2953037"/>
              <a:ext cx="573088" cy="752476"/>
            </a:xfrm>
            <a:custGeom>
              <a:avLst/>
              <a:gdLst>
                <a:gd name="T0" fmla="*/ 276 w 288"/>
                <a:gd name="T1" fmla="*/ 0 h 378"/>
                <a:gd name="T2" fmla="*/ 261 w 288"/>
                <a:gd name="T3" fmla="*/ 6 h 378"/>
                <a:gd name="T4" fmla="*/ 232 w 288"/>
                <a:gd name="T5" fmla="*/ 21 h 378"/>
                <a:gd name="T6" fmla="*/ 198 w 288"/>
                <a:gd name="T7" fmla="*/ 46 h 378"/>
                <a:gd name="T8" fmla="*/ 161 w 288"/>
                <a:gd name="T9" fmla="*/ 81 h 378"/>
                <a:gd name="T10" fmla="*/ 152 w 288"/>
                <a:gd name="T11" fmla="*/ 91 h 378"/>
                <a:gd name="T12" fmla="*/ 143 w 288"/>
                <a:gd name="T13" fmla="*/ 101 h 378"/>
                <a:gd name="T14" fmla="*/ 125 w 288"/>
                <a:gd name="T15" fmla="*/ 123 h 378"/>
                <a:gd name="T16" fmla="*/ 108 w 288"/>
                <a:gd name="T17" fmla="*/ 147 h 378"/>
                <a:gd name="T18" fmla="*/ 92 w 288"/>
                <a:gd name="T19" fmla="*/ 173 h 378"/>
                <a:gd name="T20" fmla="*/ 84 w 288"/>
                <a:gd name="T21" fmla="*/ 186 h 378"/>
                <a:gd name="T22" fmla="*/ 76 w 288"/>
                <a:gd name="T23" fmla="*/ 199 h 378"/>
                <a:gd name="T24" fmla="*/ 69 w 288"/>
                <a:gd name="T25" fmla="*/ 213 h 378"/>
                <a:gd name="T26" fmla="*/ 62 w 288"/>
                <a:gd name="T27" fmla="*/ 226 h 378"/>
                <a:gd name="T28" fmla="*/ 55 w 288"/>
                <a:gd name="T29" fmla="*/ 240 h 378"/>
                <a:gd name="T30" fmla="*/ 48 w 288"/>
                <a:gd name="T31" fmla="*/ 254 h 378"/>
                <a:gd name="T32" fmla="*/ 41 w 288"/>
                <a:gd name="T33" fmla="*/ 268 h 378"/>
                <a:gd name="T34" fmla="*/ 35 w 288"/>
                <a:gd name="T35" fmla="*/ 282 h 378"/>
                <a:gd name="T36" fmla="*/ 12 w 288"/>
                <a:gd name="T37" fmla="*/ 337 h 378"/>
                <a:gd name="T38" fmla="*/ 3 w 288"/>
                <a:gd name="T39" fmla="*/ 364 h 378"/>
                <a:gd name="T40" fmla="*/ 0 w 288"/>
                <a:gd name="T41" fmla="*/ 378 h 378"/>
                <a:gd name="T42" fmla="*/ 46 w 288"/>
                <a:gd name="T43" fmla="*/ 378 h 378"/>
                <a:gd name="T44" fmla="*/ 46 w 288"/>
                <a:gd name="T45" fmla="*/ 377 h 378"/>
                <a:gd name="T46" fmla="*/ 55 w 288"/>
                <a:gd name="T47" fmla="*/ 351 h 378"/>
                <a:gd name="T48" fmla="*/ 64 w 288"/>
                <a:gd name="T49" fmla="*/ 325 h 378"/>
                <a:gd name="T50" fmla="*/ 73 w 288"/>
                <a:gd name="T51" fmla="*/ 297 h 378"/>
                <a:gd name="T52" fmla="*/ 78 w 288"/>
                <a:gd name="T53" fmla="*/ 283 h 378"/>
                <a:gd name="T54" fmla="*/ 83 w 288"/>
                <a:gd name="T55" fmla="*/ 269 h 378"/>
                <a:gd name="T56" fmla="*/ 88 w 288"/>
                <a:gd name="T57" fmla="*/ 255 h 378"/>
                <a:gd name="T58" fmla="*/ 94 w 288"/>
                <a:gd name="T59" fmla="*/ 241 h 378"/>
                <a:gd name="T60" fmla="*/ 99 w 288"/>
                <a:gd name="T61" fmla="*/ 228 h 378"/>
                <a:gd name="T62" fmla="*/ 106 w 288"/>
                <a:gd name="T63" fmla="*/ 214 h 378"/>
                <a:gd name="T64" fmla="*/ 112 w 288"/>
                <a:gd name="T65" fmla="*/ 201 h 378"/>
                <a:gd name="T66" fmla="*/ 119 w 288"/>
                <a:gd name="T67" fmla="*/ 188 h 378"/>
                <a:gd name="T68" fmla="*/ 147 w 288"/>
                <a:gd name="T69" fmla="*/ 138 h 378"/>
                <a:gd name="T70" fmla="*/ 177 w 288"/>
                <a:gd name="T71" fmla="*/ 94 h 378"/>
                <a:gd name="T72" fmla="*/ 208 w 288"/>
                <a:gd name="T73" fmla="*/ 58 h 378"/>
                <a:gd name="T74" fmla="*/ 238 w 288"/>
                <a:gd name="T75" fmla="*/ 31 h 378"/>
                <a:gd name="T76" fmla="*/ 264 w 288"/>
                <a:gd name="T77" fmla="*/ 13 h 378"/>
                <a:gd name="T78" fmla="*/ 282 w 288"/>
                <a:gd name="T79" fmla="*/ 4 h 378"/>
                <a:gd name="T80" fmla="*/ 287 w 288"/>
                <a:gd name="T81" fmla="*/ 2 h 378"/>
                <a:gd name="T82" fmla="*/ 288 w 288"/>
                <a:gd name="T83" fmla="*/ 1 h 378"/>
                <a:gd name="T84" fmla="*/ 276 w 288"/>
                <a:gd name="T85" fmla="*/ 0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8" h="378">
                  <a:moveTo>
                    <a:pt x="276" y="0"/>
                  </a:moveTo>
                  <a:cubicBezTo>
                    <a:pt x="272" y="1"/>
                    <a:pt x="267" y="3"/>
                    <a:pt x="261" y="6"/>
                  </a:cubicBezTo>
                  <a:cubicBezTo>
                    <a:pt x="252" y="10"/>
                    <a:pt x="243" y="15"/>
                    <a:pt x="232" y="21"/>
                  </a:cubicBezTo>
                  <a:cubicBezTo>
                    <a:pt x="221" y="28"/>
                    <a:pt x="210" y="36"/>
                    <a:pt x="198" y="46"/>
                  </a:cubicBezTo>
                  <a:cubicBezTo>
                    <a:pt x="186" y="56"/>
                    <a:pt x="174" y="68"/>
                    <a:pt x="161" y="81"/>
                  </a:cubicBezTo>
                  <a:cubicBezTo>
                    <a:pt x="158" y="84"/>
                    <a:pt x="155" y="87"/>
                    <a:pt x="152" y="91"/>
                  </a:cubicBezTo>
                  <a:cubicBezTo>
                    <a:pt x="149" y="94"/>
                    <a:pt x="146" y="98"/>
                    <a:pt x="143" y="101"/>
                  </a:cubicBezTo>
                  <a:cubicBezTo>
                    <a:pt x="137" y="108"/>
                    <a:pt x="131" y="116"/>
                    <a:pt x="125" y="123"/>
                  </a:cubicBezTo>
                  <a:cubicBezTo>
                    <a:pt x="120" y="131"/>
                    <a:pt x="114" y="139"/>
                    <a:pt x="108" y="147"/>
                  </a:cubicBezTo>
                  <a:cubicBezTo>
                    <a:pt x="103" y="156"/>
                    <a:pt x="97" y="164"/>
                    <a:pt x="92" y="173"/>
                  </a:cubicBezTo>
                  <a:cubicBezTo>
                    <a:pt x="89" y="177"/>
                    <a:pt x="87" y="181"/>
                    <a:pt x="84" y="186"/>
                  </a:cubicBezTo>
                  <a:cubicBezTo>
                    <a:pt x="81" y="190"/>
                    <a:pt x="79" y="195"/>
                    <a:pt x="76" y="199"/>
                  </a:cubicBezTo>
                  <a:cubicBezTo>
                    <a:pt x="74" y="204"/>
                    <a:pt x="71" y="208"/>
                    <a:pt x="69" y="213"/>
                  </a:cubicBezTo>
                  <a:cubicBezTo>
                    <a:pt x="62" y="226"/>
                    <a:pt x="62" y="226"/>
                    <a:pt x="62" y="226"/>
                  </a:cubicBezTo>
                  <a:cubicBezTo>
                    <a:pt x="55" y="240"/>
                    <a:pt x="55" y="240"/>
                    <a:pt x="55" y="240"/>
                  </a:cubicBezTo>
                  <a:cubicBezTo>
                    <a:pt x="52" y="245"/>
                    <a:pt x="50" y="249"/>
                    <a:pt x="48" y="254"/>
                  </a:cubicBezTo>
                  <a:cubicBezTo>
                    <a:pt x="46" y="259"/>
                    <a:pt x="43" y="263"/>
                    <a:pt x="41" y="268"/>
                  </a:cubicBezTo>
                  <a:cubicBezTo>
                    <a:pt x="39" y="272"/>
                    <a:pt x="37" y="277"/>
                    <a:pt x="35" y="282"/>
                  </a:cubicBezTo>
                  <a:cubicBezTo>
                    <a:pt x="26" y="300"/>
                    <a:pt x="18" y="319"/>
                    <a:pt x="12" y="337"/>
                  </a:cubicBezTo>
                  <a:cubicBezTo>
                    <a:pt x="9" y="346"/>
                    <a:pt x="6" y="355"/>
                    <a:pt x="3" y="364"/>
                  </a:cubicBezTo>
                  <a:cubicBezTo>
                    <a:pt x="2" y="368"/>
                    <a:pt x="1" y="373"/>
                    <a:pt x="0" y="378"/>
                  </a:cubicBezTo>
                  <a:cubicBezTo>
                    <a:pt x="46" y="378"/>
                    <a:pt x="46" y="378"/>
                    <a:pt x="46" y="378"/>
                  </a:cubicBezTo>
                  <a:cubicBezTo>
                    <a:pt x="46" y="378"/>
                    <a:pt x="46" y="378"/>
                    <a:pt x="46" y="377"/>
                  </a:cubicBezTo>
                  <a:cubicBezTo>
                    <a:pt x="49" y="369"/>
                    <a:pt x="52" y="360"/>
                    <a:pt x="55" y="351"/>
                  </a:cubicBezTo>
                  <a:cubicBezTo>
                    <a:pt x="58" y="343"/>
                    <a:pt x="61" y="334"/>
                    <a:pt x="64" y="325"/>
                  </a:cubicBezTo>
                  <a:cubicBezTo>
                    <a:pt x="67" y="315"/>
                    <a:pt x="70" y="306"/>
                    <a:pt x="73" y="297"/>
                  </a:cubicBezTo>
                  <a:cubicBezTo>
                    <a:pt x="74" y="292"/>
                    <a:pt x="76" y="288"/>
                    <a:pt x="78" y="283"/>
                  </a:cubicBezTo>
                  <a:cubicBezTo>
                    <a:pt x="79" y="278"/>
                    <a:pt x="81" y="274"/>
                    <a:pt x="83" y="269"/>
                  </a:cubicBezTo>
                  <a:cubicBezTo>
                    <a:pt x="84" y="264"/>
                    <a:pt x="86" y="260"/>
                    <a:pt x="88" y="255"/>
                  </a:cubicBezTo>
                  <a:cubicBezTo>
                    <a:pt x="94" y="241"/>
                    <a:pt x="94" y="241"/>
                    <a:pt x="94" y="241"/>
                  </a:cubicBezTo>
                  <a:cubicBezTo>
                    <a:pt x="99" y="228"/>
                    <a:pt x="99" y="228"/>
                    <a:pt x="99" y="228"/>
                  </a:cubicBezTo>
                  <a:cubicBezTo>
                    <a:pt x="102" y="223"/>
                    <a:pt x="104" y="219"/>
                    <a:pt x="106" y="214"/>
                  </a:cubicBezTo>
                  <a:cubicBezTo>
                    <a:pt x="108" y="210"/>
                    <a:pt x="110" y="205"/>
                    <a:pt x="112" y="201"/>
                  </a:cubicBezTo>
                  <a:cubicBezTo>
                    <a:pt x="114" y="197"/>
                    <a:pt x="116" y="192"/>
                    <a:pt x="119" y="188"/>
                  </a:cubicBezTo>
                  <a:cubicBezTo>
                    <a:pt x="128" y="171"/>
                    <a:pt x="137" y="154"/>
                    <a:pt x="147" y="138"/>
                  </a:cubicBezTo>
                  <a:cubicBezTo>
                    <a:pt x="157" y="122"/>
                    <a:pt x="167" y="108"/>
                    <a:pt x="177" y="94"/>
                  </a:cubicBezTo>
                  <a:cubicBezTo>
                    <a:pt x="188" y="81"/>
                    <a:pt x="198" y="68"/>
                    <a:pt x="208" y="58"/>
                  </a:cubicBezTo>
                  <a:cubicBezTo>
                    <a:pt x="219" y="47"/>
                    <a:pt x="229" y="38"/>
                    <a:pt x="238" y="31"/>
                  </a:cubicBezTo>
                  <a:cubicBezTo>
                    <a:pt x="248" y="23"/>
                    <a:pt x="257" y="17"/>
                    <a:pt x="264" y="13"/>
                  </a:cubicBezTo>
                  <a:cubicBezTo>
                    <a:pt x="272" y="8"/>
                    <a:pt x="278" y="5"/>
                    <a:pt x="282" y="4"/>
                  </a:cubicBezTo>
                  <a:cubicBezTo>
                    <a:pt x="284" y="3"/>
                    <a:pt x="286" y="2"/>
                    <a:pt x="287" y="2"/>
                  </a:cubicBezTo>
                  <a:cubicBezTo>
                    <a:pt x="287" y="2"/>
                    <a:pt x="287" y="2"/>
                    <a:pt x="288" y="1"/>
                  </a:cubicBezTo>
                  <a:cubicBezTo>
                    <a:pt x="284" y="1"/>
                    <a:pt x="280" y="0"/>
                    <a:pt x="276" y="0"/>
                  </a:cubicBezTo>
                </a:path>
              </a:pathLst>
            </a:custGeom>
            <a:solidFill>
              <a:srgbClr val="805A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80" name="Freeform 71"/>
            <p:cNvSpPr/>
            <p:nvPr/>
          </p:nvSpPr>
          <p:spPr bwMode="auto">
            <a:xfrm>
              <a:off x="3268102" y="2935574"/>
              <a:ext cx="619125" cy="769939"/>
            </a:xfrm>
            <a:custGeom>
              <a:avLst/>
              <a:gdLst>
                <a:gd name="T0" fmla="*/ 298 w 311"/>
                <a:gd name="T1" fmla="*/ 0 h 387"/>
                <a:gd name="T2" fmla="*/ 294 w 311"/>
                <a:gd name="T3" fmla="*/ 2 h 387"/>
                <a:gd name="T4" fmla="*/ 267 w 311"/>
                <a:gd name="T5" fmla="*/ 19 h 387"/>
                <a:gd name="T6" fmla="*/ 233 w 311"/>
                <a:gd name="T7" fmla="*/ 43 h 387"/>
                <a:gd name="T8" fmla="*/ 195 w 311"/>
                <a:gd name="T9" fmla="*/ 76 h 387"/>
                <a:gd name="T10" fmla="*/ 175 w 311"/>
                <a:gd name="T11" fmla="*/ 95 h 387"/>
                <a:gd name="T12" fmla="*/ 166 w 311"/>
                <a:gd name="T13" fmla="*/ 105 h 387"/>
                <a:gd name="T14" fmla="*/ 156 w 311"/>
                <a:gd name="T15" fmla="*/ 116 h 387"/>
                <a:gd name="T16" fmla="*/ 137 w 311"/>
                <a:gd name="T17" fmla="*/ 138 h 387"/>
                <a:gd name="T18" fmla="*/ 118 w 311"/>
                <a:gd name="T19" fmla="*/ 162 h 387"/>
                <a:gd name="T20" fmla="*/ 100 w 311"/>
                <a:gd name="T21" fmla="*/ 187 h 387"/>
                <a:gd name="T22" fmla="*/ 92 w 311"/>
                <a:gd name="T23" fmla="*/ 200 h 387"/>
                <a:gd name="T24" fmla="*/ 83 w 311"/>
                <a:gd name="T25" fmla="*/ 213 h 387"/>
                <a:gd name="T26" fmla="*/ 75 w 311"/>
                <a:gd name="T27" fmla="*/ 226 h 387"/>
                <a:gd name="T28" fmla="*/ 67 w 311"/>
                <a:gd name="T29" fmla="*/ 239 h 387"/>
                <a:gd name="T30" fmla="*/ 51 w 311"/>
                <a:gd name="T31" fmla="*/ 265 h 387"/>
                <a:gd name="T32" fmla="*/ 37 w 311"/>
                <a:gd name="T33" fmla="*/ 292 h 387"/>
                <a:gd name="T34" fmla="*/ 30 w 311"/>
                <a:gd name="T35" fmla="*/ 305 h 387"/>
                <a:gd name="T36" fmla="*/ 24 w 311"/>
                <a:gd name="T37" fmla="*/ 319 h 387"/>
                <a:gd name="T38" fmla="*/ 5 w 311"/>
                <a:gd name="T39" fmla="*/ 371 h 387"/>
                <a:gd name="T40" fmla="*/ 0 w 311"/>
                <a:gd name="T41" fmla="*/ 387 h 387"/>
                <a:gd name="T42" fmla="*/ 45 w 311"/>
                <a:gd name="T43" fmla="*/ 387 h 387"/>
                <a:gd name="T44" fmla="*/ 45 w 311"/>
                <a:gd name="T45" fmla="*/ 386 h 387"/>
                <a:gd name="T46" fmla="*/ 66 w 311"/>
                <a:gd name="T47" fmla="*/ 337 h 387"/>
                <a:gd name="T48" fmla="*/ 72 w 311"/>
                <a:gd name="T49" fmla="*/ 324 h 387"/>
                <a:gd name="T50" fmla="*/ 77 w 311"/>
                <a:gd name="T51" fmla="*/ 311 h 387"/>
                <a:gd name="T52" fmla="*/ 83 w 311"/>
                <a:gd name="T53" fmla="*/ 297 h 387"/>
                <a:gd name="T54" fmla="*/ 88 w 311"/>
                <a:gd name="T55" fmla="*/ 284 h 387"/>
                <a:gd name="T56" fmla="*/ 94 w 311"/>
                <a:gd name="T57" fmla="*/ 270 h 387"/>
                <a:gd name="T58" fmla="*/ 100 w 311"/>
                <a:gd name="T59" fmla="*/ 257 h 387"/>
                <a:gd name="T60" fmla="*/ 107 w 311"/>
                <a:gd name="T61" fmla="*/ 244 h 387"/>
                <a:gd name="T62" fmla="*/ 114 w 311"/>
                <a:gd name="T63" fmla="*/ 230 h 387"/>
                <a:gd name="T64" fmla="*/ 121 w 311"/>
                <a:gd name="T65" fmla="*/ 217 h 387"/>
                <a:gd name="T66" fmla="*/ 128 w 311"/>
                <a:gd name="T67" fmla="*/ 205 h 387"/>
                <a:gd name="T68" fmla="*/ 144 w 311"/>
                <a:gd name="T69" fmla="*/ 179 h 387"/>
                <a:gd name="T70" fmla="*/ 160 w 311"/>
                <a:gd name="T71" fmla="*/ 155 h 387"/>
                <a:gd name="T72" fmla="*/ 176 w 311"/>
                <a:gd name="T73" fmla="*/ 132 h 387"/>
                <a:gd name="T74" fmla="*/ 210 w 311"/>
                <a:gd name="T75" fmla="*/ 90 h 387"/>
                <a:gd name="T76" fmla="*/ 243 w 311"/>
                <a:gd name="T77" fmla="*/ 55 h 387"/>
                <a:gd name="T78" fmla="*/ 273 w 311"/>
                <a:gd name="T79" fmla="*/ 28 h 387"/>
                <a:gd name="T80" fmla="*/ 298 w 311"/>
                <a:gd name="T81" fmla="*/ 9 h 387"/>
                <a:gd name="T82" fmla="*/ 311 w 311"/>
                <a:gd name="T83" fmla="*/ 1 h 387"/>
                <a:gd name="T84" fmla="*/ 298 w 311"/>
                <a:gd name="T85" fmla="*/ 0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1" h="387">
                  <a:moveTo>
                    <a:pt x="298" y="0"/>
                  </a:moveTo>
                  <a:cubicBezTo>
                    <a:pt x="297" y="1"/>
                    <a:pt x="296" y="1"/>
                    <a:pt x="294" y="2"/>
                  </a:cubicBezTo>
                  <a:cubicBezTo>
                    <a:pt x="286" y="6"/>
                    <a:pt x="277" y="12"/>
                    <a:pt x="267" y="19"/>
                  </a:cubicBezTo>
                  <a:cubicBezTo>
                    <a:pt x="256" y="26"/>
                    <a:pt x="245" y="34"/>
                    <a:pt x="233" y="43"/>
                  </a:cubicBezTo>
                  <a:cubicBezTo>
                    <a:pt x="220" y="53"/>
                    <a:pt x="208" y="64"/>
                    <a:pt x="195" y="76"/>
                  </a:cubicBezTo>
                  <a:cubicBezTo>
                    <a:pt x="188" y="82"/>
                    <a:pt x="182" y="88"/>
                    <a:pt x="175" y="95"/>
                  </a:cubicBezTo>
                  <a:cubicBezTo>
                    <a:pt x="172" y="98"/>
                    <a:pt x="169" y="102"/>
                    <a:pt x="166" y="105"/>
                  </a:cubicBezTo>
                  <a:cubicBezTo>
                    <a:pt x="162" y="109"/>
                    <a:pt x="159" y="112"/>
                    <a:pt x="156" y="116"/>
                  </a:cubicBezTo>
                  <a:cubicBezTo>
                    <a:pt x="149" y="123"/>
                    <a:pt x="143" y="130"/>
                    <a:pt x="137" y="138"/>
                  </a:cubicBezTo>
                  <a:cubicBezTo>
                    <a:pt x="131" y="146"/>
                    <a:pt x="124" y="154"/>
                    <a:pt x="118" y="162"/>
                  </a:cubicBezTo>
                  <a:cubicBezTo>
                    <a:pt x="112" y="170"/>
                    <a:pt x="106" y="178"/>
                    <a:pt x="100" y="187"/>
                  </a:cubicBezTo>
                  <a:cubicBezTo>
                    <a:pt x="98" y="191"/>
                    <a:pt x="95" y="195"/>
                    <a:pt x="92" y="200"/>
                  </a:cubicBezTo>
                  <a:cubicBezTo>
                    <a:pt x="89" y="204"/>
                    <a:pt x="86" y="208"/>
                    <a:pt x="83" y="213"/>
                  </a:cubicBezTo>
                  <a:cubicBezTo>
                    <a:pt x="75" y="226"/>
                    <a:pt x="75" y="226"/>
                    <a:pt x="75" y="226"/>
                  </a:cubicBezTo>
                  <a:cubicBezTo>
                    <a:pt x="72" y="230"/>
                    <a:pt x="70" y="234"/>
                    <a:pt x="67" y="239"/>
                  </a:cubicBezTo>
                  <a:cubicBezTo>
                    <a:pt x="62" y="248"/>
                    <a:pt x="56" y="256"/>
                    <a:pt x="51" y="265"/>
                  </a:cubicBezTo>
                  <a:cubicBezTo>
                    <a:pt x="46" y="274"/>
                    <a:pt x="41" y="283"/>
                    <a:pt x="37" y="292"/>
                  </a:cubicBezTo>
                  <a:cubicBezTo>
                    <a:pt x="35" y="296"/>
                    <a:pt x="32" y="301"/>
                    <a:pt x="30" y="305"/>
                  </a:cubicBezTo>
                  <a:cubicBezTo>
                    <a:pt x="28" y="310"/>
                    <a:pt x="26" y="314"/>
                    <a:pt x="24" y="319"/>
                  </a:cubicBezTo>
                  <a:cubicBezTo>
                    <a:pt x="16" y="336"/>
                    <a:pt x="10" y="354"/>
                    <a:pt x="5" y="371"/>
                  </a:cubicBezTo>
                  <a:cubicBezTo>
                    <a:pt x="3" y="376"/>
                    <a:pt x="2" y="382"/>
                    <a:pt x="0" y="387"/>
                  </a:cubicBezTo>
                  <a:cubicBezTo>
                    <a:pt x="45" y="387"/>
                    <a:pt x="45" y="387"/>
                    <a:pt x="45" y="387"/>
                  </a:cubicBezTo>
                  <a:cubicBezTo>
                    <a:pt x="45" y="386"/>
                    <a:pt x="45" y="386"/>
                    <a:pt x="45" y="386"/>
                  </a:cubicBezTo>
                  <a:cubicBezTo>
                    <a:pt x="52" y="370"/>
                    <a:pt x="59" y="354"/>
                    <a:pt x="66" y="337"/>
                  </a:cubicBezTo>
                  <a:cubicBezTo>
                    <a:pt x="68" y="332"/>
                    <a:pt x="70" y="328"/>
                    <a:pt x="72" y="324"/>
                  </a:cubicBezTo>
                  <a:cubicBezTo>
                    <a:pt x="74" y="319"/>
                    <a:pt x="75" y="315"/>
                    <a:pt x="77" y="311"/>
                  </a:cubicBezTo>
                  <a:cubicBezTo>
                    <a:pt x="79" y="306"/>
                    <a:pt x="81" y="302"/>
                    <a:pt x="83" y="297"/>
                  </a:cubicBezTo>
                  <a:cubicBezTo>
                    <a:pt x="84" y="293"/>
                    <a:pt x="86" y="288"/>
                    <a:pt x="88" y="284"/>
                  </a:cubicBezTo>
                  <a:cubicBezTo>
                    <a:pt x="90" y="279"/>
                    <a:pt x="92" y="275"/>
                    <a:pt x="94" y="270"/>
                  </a:cubicBezTo>
                  <a:cubicBezTo>
                    <a:pt x="96" y="266"/>
                    <a:pt x="98" y="261"/>
                    <a:pt x="100" y="257"/>
                  </a:cubicBezTo>
                  <a:cubicBezTo>
                    <a:pt x="102" y="252"/>
                    <a:pt x="105" y="248"/>
                    <a:pt x="107" y="244"/>
                  </a:cubicBezTo>
                  <a:cubicBezTo>
                    <a:pt x="114" y="230"/>
                    <a:pt x="114" y="230"/>
                    <a:pt x="114" y="230"/>
                  </a:cubicBezTo>
                  <a:cubicBezTo>
                    <a:pt x="116" y="226"/>
                    <a:pt x="118" y="222"/>
                    <a:pt x="121" y="217"/>
                  </a:cubicBezTo>
                  <a:cubicBezTo>
                    <a:pt x="123" y="213"/>
                    <a:pt x="126" y="209"/>
                    <a:pt x="128" y="205"/>
                  </a:cubicBezTo>
                  <a:cubicBezTo>
                    <a:pt x="133" y="196"/>
                    <a:pt x="138" y="188"/>
                    <a:pt x="144" y="179"/>
                  </a:cubicBezTo>
                  <a:cubicBezTo>
                    <a:pt x="149" y="171"/>
                    <a:pt x="154" y="163"/>
                    <a:pt x="160" y="155"/>
                  </a:cubicBezTo>
                  <a:cubicBezTo>
                    <a:pt x="165" y="147"/>
                    <a:pt x="170" y="139"/>
                    <a:pt x="176" y="132"/>
                  </a:cubicBezTo>
                  <a:cubicBezTo>
                    <a:pt x="187" y="117"/>
                    <a:pt x="199" y="103"/>
                    <a:pt x="210" y="90"/>
                  </a:cubicBezTo>
                  <a:cubicBezTo>
                    <a:pt x="221" y="77"/>
                    <a:pt x="232" y="66"/>
                    <a:pt x="243" y="55"/>
                  </a:cubicBezTo>
                  <a:cubicBezTo>
                    <a:pt x="254" y="45"/>
                    <a:pt x="264" y="36"/>
                    <a:pt x="273" y="28"/>
                  </a:cubicBezTo>
                  <a:cubicBezTo>
                    <a:pt x="283" y="20"/>
                    <a:pt x="291" y="14"/>
                    <a:pt x="298" y="9"/>
                  </a:cubicBezTo>
                  <a:cubicBezTo>
                    <a:pt x="303" y="5"/>
                    <a:pt x="307" y="3"/>
                    <a:pt x="311" y="1"/>
                  </a:cubicBezTo>
                  <a:cubicBezTo>
                    <a:pt x="306" y="0"/>
                    <a:pt x="302" y="0"/>
                    <a:pt x="298" y="0"/>
                  </a:cubicBezTo>
                </a:path>
              </a:pathLst>
            </a:custGeom>
            <a:solidFill>
              <a:srgbClr val="805A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grpSp>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7" name="矩形 1566"/>
          <p:cNvSpPr/>
          <p:nvPr/>
        </p:nvSpPr>
        <p:spPr>
          <a:xfrm>
            <a:off x="1210124" y="1914493"/>
            <a:ext cx="7674569" cy="3240154"/>
          </a:xfrm>
          <a:prstGeom prst="rect">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70" name="矩形 1569"/>
          <p:cNvSpPr/>
          <p:nvPr/>
        </p:nvSpPr>
        <p:spPr>
          <a:xfrm>
            <a:off x="1695085" y="2392862"/>
            <a:ext cx="5401752" cy="2390911"/>
          </a:xfrm>
          <a:prstGeom prst="rect">
            <a:avLst/>
          </a:prstGeom>
        </p:spPr>
        <p:txBody>
          <a:bodyPr wrap="square">
            <a:spAutoFit/>
          </a:bodyPr>
          <a:lstStyle/>
          <a:p>
            <a:pPr>
              <a:lnSpc>
                <a:spcPct val="100000"/>
              </a:lnSpc>
              <a:spcBef>
                <a:spcPct val="0"/>
              </a:spcBef>
              <a:buNone/>
            </a:pPr>
            <a:r>
              <a:rPr lang="en-US" altLang="zh-CN" dirty="0">
                <a:solidFill>
                  <a:schemeClr val="bg1"/>
                </a:solidFill>
                <a:latin typeface="华文细黑" panose="02010600040101010101" pitchFamily="2" charset="-122"/>
                <a:ea typeface="华文细黑" panose="02010600040101010101" pitchFamily="2" charset="-122"/>
              </a:rPr>
              <a:t>A designer can use default text to simulate what text would look like. If it is not real text. A designer can use default text to simulate what text would look like. If it is not real text. A designer can use default text to simulate what text would look like. If it is not real text. A designer can use default text to simulate what text would look like. </a:t>
            </a:r>
          </a:p>
        </p:txBody>
      </p:sp>
      <p:sp>
        <p:nvSpPr>
          <p:cNvPr id="1573" name="椭圆 1572"/>
          <p:cNvSpPr/>
          <p:nvPr/>
        </p:nvSpPr>
        <p:spPr>
          <a:xfrm>
            <a:off x="6566454" y="5468548"/>
            <a:ext cx="150292" cy="150292"/>
          </a:xfrm>
          <a:prstGeom prst="ellipse">
            <a:avLst/>
          </a:prstGeom>
          <a:solidFill>
            <a:srgbClr val="BC362D"/>
          </a:solidFill>
          <a:ln>
            <a:noFill/>
          </a:ln>
        </p:spPr>
        <p:txBody>
          <a:bodyPr vert="horz" wrap="square" lIns="121920" tIns="60960" rIns="121920" bIns="60960" numCol="1" anchor="t" anchorCtr="0" compatLnSpc="1"/>
          <a:lstStyle/>
          <a:p>
            <a:endParaRPr lang="zh-CN" altLang="en-US" sz="2400"/>
          </a:p>
        </p:txBody>
      </p:sp>
      <p:pic>
        <p:nvPicPr>
          <p:cNvPr id="1568" name="图片 156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0417" y="-11182"/>
            <a:ext cx="5475504" cy="686918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332"/>
    </mc:Choice>
    <mc:Fallback xmlns="">
      <p:transition spd="slow" advTm="53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70"/>
                                        </p:tgtEl>
                                        <p:attrNameLst>
                                          <p:attrName>style.visibility</p:attrName>
                                        </p:attrNameLst>
                                      </p:cBhvr>
                                      <p:to>
                                        <p:strVal val="visible"/>
                                      </p:to>
                                    </p:set>
                                    <p:animEffect transition="in" filter="wipe(up)">
                                      <p:cBhvr>
                                        <p:cTn id="7" dur="500"/>
                                        <p:tgtEl>
                                          <p:spTgt spid="1570"/>
                                        </p:tgtEl>
                                      </p:cBhvr>
                                    </p:animEffect>
                                  </p:childTnLst>
                                </p:cTn>
                              </p:par>
                              <p:par>
                                <p:cTn id="8" presetID="23" presetClass="entr" presetSubtype="16" fill="hold" grpId="0" nodeType="withEffect">
                                  <p:stCondLst>
                                    <p:cond delay="100"/>
                                  </p:stCondLst>
                                  <p:childTnLst>
                                    <p:set>
                                      <p:cBhvr>
                                        <p:cTn id="9" dur="1" fill="hold">
                                          <p:stCondLst>
                                            <p:cond delay="0"/>
                                          </p:stCondLst>
                                        </p:cTn>
                                        <p:tgtEl>
                                          <p:spTgt spid="1573"/>
                                        </p:tgtEl>
                                        <p:attrNameLst>
                                          <p:attrName>style.visibility</p:attrName>
                                        </p:attrNameLst>
                                      </p:cBhvr>
                                      <p:to>
                                        <p:strVal val="visible"/>
                                      </p:to>
                                    </p:set>
                                    <p:anim calcmode="lin" valueType="num">
                                      <p:cBhvr>
                                        <p:cTn id="10" dur="500" fill="hold"/>
                                        <p:tgtEl>
                                          <p:spTgt spid="1573"/>
                                        </p:tgtEl>
                                        <p:attrNameLst>
                                          <p:attrName>ppt_w</p:attrName>
                                        </p:attrNameLst>
                                      </p:cBhvr>
                                      <p:tavLst>
                                        <p:tav tm="0">
                                          <p:val>
                                            <p:fltVal val="0"/>
                                          </p:val>
                                        </p:tav>
                                        <p:tav tm="100000">
                                          <p:val>
                                            <p:strVal val="#ppt_w"/>
                                          </p:val>
                                        </p:tav>
                                      </p:tavLst>
                                    </p:anim>
                                    <p:anim calcmode="lin" valueType="num">
                                      <p:cBhvr>
                                        <p:cTn id="11" dur="500" fill="hold"/>
                                        <p:tgtEl>
                                          <p:spTgt spid="157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0" grpId="0"/>
      <p:bldP spid="157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55" name="组合 1054"/>
          <p:cNvGrpSpPr/>
          <p:nvPr/>
        </p:nvGrpSpPr>
        <p:grpSpPr>
          <a:xfrm>
            <a:off x="1119911" y="1996951"/>
            <a:ext cx="2671104" cy="902557"/>
            <a:chOff x="839933" y="1497713"/>
            <a:chExt cx="2003328" cy="676918"/>
          </a:xfrm>
          <a:solidFill>
            <a:srgbClr val="22385C"/>
          </a:solidFill>
        </p:grpSpPr>
        <p:sp>
          <p:nvSpPr>
            <p:cNvPr id="1032" name="Freeform 134"/>
            <p:cNvSpPr>
              <a:spLocks noEditPoints="1"/>
            </p:cNvSpPr>
            <p:nvPr/>
          </p:nvSpPr>
          <p:spPr bwMode="auto">
            <a:xfrm>
              <a:off x="2208094" y="1497713"/>
              <a:ext cx="635167" cy="676918"/>
            </a:xfrm>
            <a:custGeom>
              <a:avLst/>
              <a:gdLst>
                <a:gd name="T0" fmla="*/ 0 w 457"/>
                <a:gd name="T1" fmla="*/ 250 h 500"/>
                <a:gd name="T2" fmla="*/ 228 w 457"/>
                <a:gd name="T3" fmla="*/ 500 h 500"/>
                <a:gd name="T4" fmla="*/ 457 w 457"/>
                <a:gd name="T5" fmla="*/ 250 h 500"/>
                <a:gd name="T6" fmla="*/ 228 w 457"/>
                <a:gd name="T7" fmla="*/ 0 h 500"/>
                <a:gd name="T8" fmla="*/ 0 w 457"/>
                <a:gd name="T9" fmla="*/ 250 h 500"/>
                <a:gd name="T10" fmla="*/ 60 w 457"/>
                <a:gd name="T11" fmla="*/ 250 h 500"/>
                <a:gd name="T12" fmla="*/ 228 w 457"/>
                <a:gd name="T13" fmla="*/ 66 h 500"/>
                <a:gd name="T14" fmla="*/ 397 w 457"/>
                <a:gd name="T15" fmla="*/ 250 h 500"/>
                <a:gd name="T16" fmla="*/ 228 w 457"/>
                <a:gd name="T17" fmla="*/ 434 h 500"/>
                <a:gd name="T18" fmla="*/ 60 w 457"/>
                <a:gd name="T19" fmla="*/ 25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7" h="500">
                  <a:moveTo>
                    <a:pt x="0" y="250"/>
                  </a:moveTo>
                  <a:cubicBezTo>
                    <a:pt x="0" y="388"/>
                    <a:pt x="102" y="500"/>
                    <a:pt x="228" y="500"/>
                  </a:cubicBezTo>
                  <a:cubicBezTo>
                    <a:pt x="355" y="500"/>
                    <a:pt x="457" y="388"/>
                    <a:pt x="457" y="250"/>
                  </a:cubicBezTo>
                  <a:cubicBezTo>
                    <a:pt x="457" y="112"/>
                    <a:pt x="355" y="0"/>
                    <a:pt x="228" y="0"/>
                  </a:cubicBezTo>
                  <a:cubicBezTo>
                    <a:pt x="102" y="0"/>
                    <a:pt x="0" y="112"/>
                    <a:pt x="0" y="250"/>
                  </a:cubicBezTo>
                  <a:close/>
                  <a:moveTo>
                    <a:pt x="60" y="250"/>
                  </a:moveTo>
                  <a:cubicBezTo>
                    <a:pt x="60" y="148"/>
                    <a:pt x="135" y="66"/>
                    <a:pt x="228" y="66"/>
                  </a:cubicBezTo>
                  <a:cubicBezTo>
                    <a:pt x="321" y="66"/>
                    <a:pt x="397" y="148"/>
                    <a:pt x="397" y="250"/>
                  </a:cubicBezTo>
                  <a:cubicBezTo>
                    <a:pt x="397" y="352"/>
                    <a:pt x="321" y="434"/>
                    <a:pt x="228" y="434"/>
                  </a:cubicBezTo>
                  <a:cubicBezTo>
                    <a:pt x="135" y="434"/>
                    <a:pt x="60" y="352"/>
                    <a:pt x="60" y="250"/>
                  </a:cubicBezTo>
                  <a:close/>
                </a:path>
              </a:pathLst>
            </a:custGeom>
            <a:grpFill/>
            <a:ln>
              <a:noFill/>
            </a:ln>
          </p:spPr>
          <p:txBody>
            <a:bodyPr vert="horz" wrap="square" lIns="121920" tIns="60960" rIns="121920" bIns="60960" numCol="1" anchor="t" anchorCtr="0" compatLnSpc="1"/>
            <a:lstStyle/>
            <a:p>
              <a:endParaRPr lang="zh-CN" altLang="en-US" sz="2400"/>
            </a:p>
          </p:txBody>
        </p:sp>
        <p:sp>
          <p:nvSpPr>
            <p:cNvPr id="1033" name="Freeform 135"/>
            <p:cNvSpPr/>
            <p:nvPr/>
          </p:nvSpPr>
          <p:spPr bwMode="auto">
            <a:xfrm>
              <a:off x="2008186" y="1687967"/>
              <a:ext cx="267961" cy="297789"/>
            </a:xfrm>
            <a:custGeom>
              <a:avLst/>
              <a:gdLst>
                <a:gd name="T0" fmla="*/ 192 w 192"/>
                <a:gd name="T1" fmla="*/ 58 h 220"/>
                <a:gd name="T2" fmla="*/ 134 w 192"/>
                <a:gd name="T3" fmla="*/ 0 h 220"/>
                <a:gd name="T4" fmla="*/ 58 w 192"/>
                <a:gd name="T5" fmla="*/ 0 h 220"/>
                <a:gd name="T6" fmla="*/ 0 w 192"/>
                <a:gd name="T7" fmla="*/ 58 h 220"/>
                <a:gd name="T8" fmla="*/ 0 w 192"/>
                <a:gd name="T9" fmla="*/ 162 h 220"/>
                <a:gd name="T10" fmla="*/ 58 w 192"/>
                <a:gd name="T11" fmla="*/ 220 h 220"/>
                <a:gd name="T12" fmla="*/ 134 w 192"/>
                <a:gd name="T13" fmla="*/ 220 h 220"/>
                <a:gd name="T14" fmla="*/ 192 w 192"/>
                <a:gd name="T15" fmla="*/ 162 h 220"/>
                <a:gd name="T16" fmla="*/ 192 w 192"/>
                <a:gd name="T17" fmla="*/ 5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220">
                  <a:moveTo>
                    <a:pt x="192" y="58"/>
                  </a:moveTo>
                  <a:cubicBezTo>
                    <a:pt x="192" y="26"/>
                    <a:pt x="166" y="0"/>
                    <a:pt x="134" y="0"/>
                  </a:cubicBezTo>
                  <a:cubicBezTo>
                    <a:pt x="58" y="0"/>
                    <a:pt x="58" y="0"/>
                    <a:pt x="58" y="0"/>
                  </a:cubicBezTo>
                  <a:cubicBezTo>
                    <a:pt x="26" y="0"/>
                    <a:pt x="0" y="26"/>
                    <a:pt x="0" y="58"/>
                  </a:cubicBezTo>
                  <a:cubicBezTo>
                    <a:pt x="0" y="162"/>
                    <a:pt x="0" y="162"/>
                    <a:pt x="0" y="162"/>
                  </a:cubicBezTo>
                  <a:cubicBezTo>
                    <a:pt x="0" y="194"/>
                    <a:pt x="26" y="220"/>
                    <a:pt x="58" y="220"/>
                  </a:cubicBezTo>
                  <a:cubicBezTo>
                    <a:pt x="134" y="220"/>
                    <a:pt x="134" y="220"/>
                    <a:pt x="134" y="220"/>
                  </a:cubicBezTo>
                  <a:cubicBezTo>
                    <a:pt x="166" y="220"/>
                    <a:pt x="192" y="194"/>
                    <a:pt x="192" y="162"/>
                  </a:cubicBezTo>
                  <a:lnTo>
                    <a:pt x="192" y="58"/>
                  </a:lnTo>
                  <a:close/>
                </a:path>
              </a:pathLst>
            </a:custGeom>
            <a:grpFill/>
            <a:ln>
              <a:noFill/>
            </a:ln>
          </p:spPr>
          <p:txBody>
            <a:bodyPr vert="horz" wrap="square" lIns="121920" tIns="60960" rIns="121920" bIns="60960" numCol="1" anchor="t" anchorCtr="0" compatLnSpc="1"/>
            <a:lstStyle/>
            <a:p>
              <a:endParaRPr lang="zh-CN" altLang="en-US" sz="2400"/>
            </a:p>
          </p:txBody>
        </p:sp>
        <p:sp>
          <p:nvSpPr>
            <p:cNvPr id="1034" name="Freeform 136"/>
            <p:cNvSpPr/>
            <p:nvPr/>
          </p:nvSpPr>
          <p:spPr bwMode="auto">
            <a:xfrm>
              <a:off x="839933" y="1791366"/>
              <a:ext cx="1268916" cy="103399"/>
            </a:xfrm>
            <a:custGeom>
              <a:avLst/>
              <a:gdLst>
                <a:gd name="T0" fmla="*/ 912 w 912"/>
                <a:gd name="T1" fmla="*/ 37 h 76"/>
                <a:gd name="T2" fmla="*/ 875 w 912"/>
                <a:gd name="T3" fmla="*/ 0 h 76"/>
                <a:gd name="T4" fmla="*/ 37 w 912"/>
                <a:gd name="T5" fmla="*/ 0 h 76"/>
                <a:gd name="T6" fmla="*/ 0 w 912"/>
                <a:gd name="T7" fmla="*/ 37 h 76"/>
                <a:gd name="T8" fmla="*/ 0 w 912"/>
                <a:gd name="T9" fmla="*/ 39 h 76"/>
                <a:gd name="T10" fmla="*/ 37 w 912"/>
                <a:gd name="T11" fmla="*/ 76 h 76"/>
                <a:gd name="T12" fmla="*/ 875 w 912"/>
                <a:gd name="T13" fmla="*/ 76 h 76"/>
                <a:gd name="T14" fmla="*/ 912 w 912"/>
                <a:gd name="T15" fmla="*/ 39 h 76"/>
                <a:gd name="T16" fmla="*/ 912 w 912"/>
                <a:gd name="T17" fmla="*/ 3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2" h="76">
                  <a:moveTo>
                    <a:pt x="912" y="37"/>
                  </a:moveTo>
                  <a:cubicBezTo>
                    <a:pt x="912" y="17"/>
                    <a:pt x="895" y="0"/>
                    <a:pt x="875" y="0"/>
                  </a:cubicBezTo>
                  <a:cubicBezTo>
                    <a:pt x="37" y="0"/>
                    <a:pt x="37" y="0"/>
                    <a:pt x="37" y="0"/>
                  </a:cubicBezTo>
                  <a:cubicBezTo>
                    <a:pt x="17" y="0"/>
                    <a:pt x="0" y="17"/>
                    <a:pt x="0" y="37"/>
                  </a:cubicBezTo>
                  <a:cubicBezTo>
                    <a:pt x="0" y="39"/>
                    <a:pt x="0" y="39"/>
                    <a:pt x="0" y="39"/>
                  </a:cubicBezTo>
                  <a:cubicBezTo>
                    <a:pt x="0" y="59"/>
                    <a:pt x="17" y="76"/>
                    <a:pt x="37" y="76"/>
                  </a:cubicBezTo>
                  <a:cubicBezTo>
                    <a:pt x="875" y="76"/>
                    <a:pt x="875" y="76"/>
                    <a:pt x="875" y="76"/>
                  </a:cubicBezTo>
                  <a:cubicBezTo>
                    <a:pt x="895" y="76"/>
                    <a:pt x="912" y="59"/>
                    <a:pt x="912" y="39"/>
                  </a:cubicBezTo>
                  <a:lnTo>
                    <a:pt x="912" y="37"/>
                  </a:lnTo>
                  <a:close/>
                </a:path>
              </a:pathLst>
            </a:custGeom>
            <a:grpFill/>
            <a:ln>
              <a:noFill/>
            </a:ln>
          </p:spPr>
          <p:txBody>
            <a:bodyPr vert="horz" wrap="square" lIns="121920" tIns="60960" rIns="121920" bIns="60960" numCol="1" anchor="t" anchorCtr="0" compatLnSpc="1"/>
            <a:lstStyle/>
            <a:p>
              <a:endParaRPr lang="zh-CN" altLang="en-US" sz="2400"/>
            </a:p>
          </p:txBody>
        </p:sp>
        <p:sp>
          <p:nvSpPr>
            <p:cNvPr id="1035" name="Freeform 137"/>
            <p:cNvSpPr/>
            <p:nvPr/>
          </p:nvSpPr>
          <p:spPr bwMode="auto">
            <a:xfrm>
              <a:off x="1256761" y="1758279"/>
              <a:ext cx="68054" cy="184739"/>
            </a:xfrm>
            <a:custGeom>
              <a:avLst/>
              <a:gdLst>
                <a:gd name="T0" fmla="*/ 48 w 48"/>
                <a:gd name="T1" fmla="*/ 23 h 136"/>
                <a:gd name="T2" fmla="*/ 25 w 48"/>
                <a:gd name="T3" fmla="*/ 0 h 136"/>
                <a:gd name="T4" fmla="*/ 23 w 48"/>
                <a:gd name="T5" fmla="*/ 0 h 136"/>
                <a:gd name="T6" fmla="*/ 0 w 48"/>
                <a:gd name="T7" fmla="*/ 23 h 136"/>
                <a:gd name="T8" fmla="*/ 0 w 48"/>
                <a:gd name="T9" fmla="*/ 113 h 136"/>
                <a:gd name="T10" fmla="*/ 23 w 48"/>
                <a:gd name="T11" fmla="*/ 136 h 136"/>
                <a:gd name="T12" fmla="*/ 25 w 48"/>
                <a:gd name="T13" fmla="*/ 136 h 136"/>
                <a:gd name="T14" fmla="*/ 48 w 48"/>
                <a:gd name="T15" fmla="*/ 113 h 136"/>
                <a:gd name="T16" fmla="*/ 48 w 48"/>
                <a:gd name="T17" fmla="*/ 2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36">
                  <a:moveTo>
                    <a:pt x="48" y="23"/>
                  </a:moveTo>
                  <a:cubicBezTo>
                    <a:pt x="48" y="10"/>
                    <a:pt x="38" y="0"/>
                    <a:pt x="25" y="0"/>
                  </a:cubicBezTo>
                  <a:cubicBezTo>
                    <a:pt x="23" y="0"/>
                    <a:pt x="23" y="0"/>
                    <a:pt x="23" y="0"/>
                  </a:cubicBezTo>
                  <a:cubicBezTo>
                    <a:pt x="10" y="0"/>
                    <a:pt x="0" y="10"/>
                    <a:pt x="0" y="23"/>
                  </a:cubicBezTo>
                  <a:cubicBezTo>
                    <a:pt x="0" y="113"/>
                    <a:pt x="0" y="113"/>
                    <a:pt x="0" y="113"/>
                  </a:cubicBezTo>
                  <a:cubicBezTo>
                    <a:pt x="0" y="126"/>
                    <a:pt x="10" y="136"/>
                    <a:pt x="23" y="136"/>
                  </a:cubicBezTo>
                  <a:cubicBezTo>
                    <a:pt x="25" y="136"/>
                    <a:pt x="25" y="136"/>
                    <a:pt x="25" y="136"/>
                  </a:cubicBezTo>
                  <a:cubicBezTo>
                    <a:pt x="38" y="136"/>
                    <a:pt x="48" y="126"/>
                    <a:pt x="48" y="113"/>
                  </a:cubicBezTo>
                  <a:lnTo>
                    <a:pt x="48" y="23"/>
                  </a:lnTo>
                  <a:close/>
                </a:path>
              </a:pathLst>
            </a:custGeom>
            <a:grpFill/>
            <a:ln>
              <a:noFill/>
            </a:ln>
          </p:spPr>
          <p:txBody>
            <a:bodyPr vert="horz" wrap="square" lIns="121920" tIns="60960" rIns="121920" bIns="60960" numCol="1" anchor="t" anchorCtr="0" compatLnSpc="1"/>
            <a:lstStyle/>
            <a:p>
              <a:endParaRPr lang="zh-CN" altLang="en-US" sz="2400"/>
            </a:p>
          </p:txBody>
        </p:sp>
        <p:sp>
          <p:nvSpPr>
            <p:cNvPr id="1036" name="Freeform 138"/>
            <p:cNvSpPr/>
            <p:nvPr/>
          </p:nvSpPr>
          <p:spPr bwMode="auto">
            <a:xfrm>
              <a:off x="923583" y="1872706"/>
              <a:ext cx="239606" cy="227478"/>
            </a:xfrm>
            <a:custGeom>
              <a:avLst/>
              <a:gdLst>
                <a:gd name="T0" fmla="*/ 45 w 172"/>
                <a:gd name="T1" fmla="*/ 0 h 168"/>
                <a:gd name="T2" fmla="*/ 128 w 172"/>
                <a:gd name="T3" fmla="*/ 0 h 168"/>
                <a:gd name="T4" fmla="*/ 172 w 172"/>
                <a:gd name="T5" fmla="*/ 42 h 168"/>
                <a:gd name="T6" fmla="*/ 172 w 172"/>
                <a:gd name="T7" fmla="*/ 121 h 168"/>
                <a:gd name="T8" fmla="*/ 140 w 172"/>
                <a:gd name="T9" fmla="*/ 164 h 168"/>
                <a:gd name="T10" fmla="*/ 140 w 172"/>
                <a:gd name="T11" fmla="*/ 91 h 168"/>
                <a:gd name="T12" fmla="*/ 120 w 172"/>
                <a:gd name="T13" fmla="*/ 72 h 168"/>
                <a:gd name="T14" fmla="*/ 118 w 172"/>
                <a:gd name="T15" fmla="*/ 72 h 168"/>
                <a:gd name="T16" fmla="*/ 100 w 172"/>
                <a:gd name="T17" fmla="*/ 91 h 168"/>
                <a:gd name="T18" fmla="*/ 100 w 172"/>
                <a:gd name="T19" fmla="*/ 168 h 168"/>
                <a:gd name="T20" fmla="*/ 64 w 172"/>
                <a:gd name="T21" fmla="*/ 168 h 168"/>
                <a:gd name="T22" fmla="*/ 64 w 172"/>
                <a:gd name="T23" fmla="*/ 91 h 168"/>
                <a:gd name="T24" fmla="*/ 45 w 172"/>
                <a:gd name="T25" fmla="*/ 72 h 168"/>
                <a:gd name="T26" fmla="*/ 43 w 172"/>
                <a:gd name="T27" fmla="*/ 72 h 168"/>
                <a:gd name="T28" fmla="*/ 24 w 172"/>
                <a:gd name="T29" fmla="*/ 91 h 168"/>
                <a:gd name="T30" fmla="*/ 24 w 172"/>
                <a:gd name="T31" fmla="*/ 162 h 168"/>
                <a:gd name="T32" fmla="*/ 0 w 172"/>
                <a:gd name="T33" fmla="*/ 121 h 168"/>
                <a:gd name="T34" fmla="*/ 0 w 172"/>
                <a:gd name="T35" fmla="*/ 42 h 168"/>
                <a:gd name="T36" fmla="*/ 45 w 172"/>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2" h="168">
                  <a:moveTo>
                    <a:pt x="45" y="0"/>
                  </a:moveTo>
                  <a:cubicBezTo>
                    <a:pt x="128" y="0"/>
                    <a:pt x="128" y="0"/>
                    <a:pt x="128" y="0"/>
                  </a:cubicBezTo>
                  <a:cubicBezTo>
                    <a:pt x="153" y="0"/>
                    <a:pt x="172" y="17"/>
                    <a:pt x="172" y="42"/>
                  </a:cubicBezTo>
                  <a:cubicBezTo>
                    <a:pt x="172" y="121"/>
                    <a:pt x="172" y="121"/>
                    <a:pt x="172" y="121"/>
                  </a:cubicBezTo>
                  <a:cubicBezTo>
                    <a:pt x="172" y="142"/>
                    <a:pt x="160" y="159"/>
                    <a:pt x="140" y="164"/>
                  </a:cubicBezTo>
                  <a:cubicBezTo>
                    <a:pt x="140" y="91"/>
                    <a:pt x="140" y="91"/>
                    <a:pt x="140" y="91"/>
                  </a:cubicBezTo>
                  <a:cubicBezTo>
                    <a:pt x="140" y="78"/>
                    <a:pt x="130" y="72"/>
                    <a:pt x="120" y="72"/>
                  </a:cubicBezTo>
                  <a:cubicBezTo>
                    <a:pt x="118" y="72"/>
                    <a:pt x="118" y="72"/>
                    <a:pt x="118" y="72"/>
                  </a:cubicBezTo>
                  <a:cubicBezTo>
                    <a:pt x="109" y="72"/>
                    <a:pt x="100" y="78"/>
                    <a:pt x="100" y="91"/>
                  </a:cubicBezTo>
                  <a:cubicBezTo>
                    <a:pt x="100" y="168"/>
                    <a:pt x="100" y="168"/>
                    <a:pt x="100" y="168"/>
                  </a:cubicBezTo>
                  <a:cubicBezTo>
                    <a:pt x="64" y="168"/>
                    <a:pt x="64" y="168"/>
                    <a:pt x="64" y="168"/>
                  </a:cubicBezTo>
                  <a:cubicBezTo>
                    <a:pt x="64" y="91"/>
                    <a:pt x="64" y="91"/>
                    <a:pt x="64" y="91"/>
                  </a:cubicBezTo>
                  <a:cubicBezTo>
                    <a:pt x="64" y="78"/>
                    <a:pt x="55" y="72"/>
                    <a:pt x="45" y="72"/>
                  </a:cubicBezTo>
                  <a:cubicBezTo>
                    <a:pt x="43" y="72"/>
                    <a:pt x="43" y="72"/>
                    <a:pt x="43" y="72"/>
                  </a:cubicBezTo>
                  <a:cubicBezTo>
                    <a:pt x="33" y="72"/>
                    <a:pt x="24" y="78"/>
                    <a:pt x="24" y="91"/>
                  </a:cubicBezTo>
                  <a:cubicBezTo>
                    <a:pt x="24" y="162"/>
                    <a:pt x="24" y="162"/>
                    <a:pt x="24" y="162"/>
                  </a:cubicBezTo>
                  <a:cubicBezTo>
                    <a:pt x="8" y="154"/>
                    <a:pt x="0" y="139"/>
                    <a:pt x="0" y="121"/>
                  </a:cubicBezTo>
                  <a:cubicBezTo>
                    <a:pt x="0" y="42"/>
                    <a:pt x="0" y="42"/>
                    <a:pt x="0" y="42"/>
                  </a:cubicBezTo>
                  <a:cubicBezTo>
                    <a:pt x="0" y="17"/>
                    <a:pt x="20" y="0"/>
                    <a:pt x="45" y="0"/>
                  </a:cubicBezTo>
                  <a:close/>
                </a:path>
              </a:pathLst>
            </a:custGeom>
            <a:grpFill/>
            <a:ln>
              <a:noFill/>
            </a:ln>
          </p:spPr>
          <p:txBody>
            <a:bodyPr vert="horz" wrap="square" lIns="121920" tIns="60960" rIns="121920" bIns="60960" numCol="1" anchor="t" anchorCtr="0" compatLnSpc="1"/>
            <a:lstStyle/>
            <a:p>
              <a:endParaRPr lang="zh-CN" altLang="en-US" sz="2400"/>
            </a:p>
          </p:txBody>
        </p:sp>
      </p:grpSp>
      <p:sp>
        <p:nvSpPr>
          <p:cNvPr id="1037" name="Freeform 139"/>
          <p:cNvSpPr/>
          <p:nvPr/>
        </p:nvSpPr>
        <p:spPr bwMode="auto">
          <a:xfrm>
            <a:off x="2722951" y="3276339"/>
            <a:ext cx="1143679" cy="2749951"/>
          </a:xfrm>
          <a:custGeom>
            <a:avLst/>
            <a:gdLst>
              <a:gd name="T0" fmla="*/ 191 w 617"/>
              <a:gd name="T1" fmla="*/ 76 h 1524"/>
              <a:gd name="T2" fmla="*/ 287 w 617"/>
              <a:gd name="T3" fmla="*/ 7 h 1524"/>
              <a:gd name="T4" fmla="*/ 538 w 617"/>
              <a:gd name="T5" fmla="*/ 42 h 1524"/>
              <a:gd name="T6" fmla="*/ 610 w 617"/>
              <a:gd name="T7" fmla="*/ 135 h 1524"/>
              <a:gd name="T8" fmla="*/ 425 w 617"/>
              <a:gd name="T9" fmla="*/ 1445 h 1524"/>
              <a:gd name="T10" fmla="*/ 329 w 617"/>
              <a:gd name="T11" fmla="*/ 1517 h 1524"/>
              <a:gd name="T12" fmla="*/ 79 w 617"/>
              <a:gd name="T13" fmla="*/ 1482 h 1524"/>
              <a:gd name="T14" fmla="*/ 7 w 617"/>
              <a:gd name="T15" fmla="*/ 1386 h 1524"/>
              <a:gd name="T16" fmla="*/ 191 w 617"/>
              <a:gd name="T17" fmla="*/ 76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7" h="1524">
                <a:moveTo>
                  <a:pt x="191" y="76"/>
                </a:moveTo>
                <a:cubicBezTo>
                  <a:pt x="198" y="30"/>
                  <a:pt x="241" y="0"/>
                  <a:pt x="287" y="7"/>
                </a:cubicBezTo>
                <a:cubicBezTo>
                  <a:pt x="538" y="42"/>
                  <a:pt x="538" y="42"/>
                  <a:pt x="538" y="42"/>
                </a:cubicBezTo>
                <a:cubicBezTo>
                  <a:pt x="584" y="49"/>
                  <a:pt x="617" y="89"/>
                  <a:pt x="610" y="135"/>
                </a:cubicBezTo>
                <a:cubicBezTo>
                  <a:pt x="425" y="1445"/>
                  <a:pt x="425" y="1445"/>
                  <a:pt x="425" y="1445"/>
                </a:cubicBezTo>
                <a:cubicBezTo>
                  <a:pt x="419" y="1492"/>
                  <a:pt x="376" y="1524"/>
                  <a:pt x="329" y="1517"/>
                </a:cubicBezTo>
                <a:cubicBezTo>
                  <a:pt x="79" y="1482"/>
                  <a:pt x="79" y="1482"/>
                  <a:pt x="79" y="1482"/>
                </a:cubicBezTo>
                <a:cubicBezTo>
                  <a:pt x="32" y="1475"/>
                  <a:pt x="0" y="1432"/>
                  <a:pt x="7" y="1386"/>
                </a:cubicBezTo>
                <a:lnTo>
                  <a:pt x="191" y="76"/>
                </a:lnTo>
                <a:close/>
              </a:path>
            </a:pathLst>
          </a:custGeom>
          <a:solidFill>
            <a:srgbClr val="22385C"/>
          </a:solidFill>
          <a:ln>
            <a:noFill/>
          </a:ln>
        </p:spPr>
        <p:txBody>
          <a:bodyPr vert="horz" wrap="square" lIns="121920" tIns="60960" rIns="121920" bIns="60960" numCol="1" anchor="t" anchorCtr="0" compatLnSpc="1"/>
          <a:lstStyle/>
          <a:p>
            <a:endParaRPr lang="zh-CN" altLang="en-US" sz="2400"/>
          </a:p>
        </p:txBody>
      </p:sp>
      <p:sp>
        <p:nvSpPr>
          <p:cNvPr id="1038" name="Freeform 140"/>
          <p:cNvSpPr/>
          <p:nvPr/>
        </p:nvSpPr>
        <p:spPr bwMode="auto">
          <a:xfrm>
            <a:off x="3276832" y="3410529"/>
            <a:ext cx="241968" cy="233452"/>
          </a:xfrm>
          <a:custGeom>
            <a:avLst/>
            <a:gdLst>
              <a:gd name="T0" fmla="*/ 118 w 130"/>
              <a:gd name="T1" fmla="*/ 43 h 130"/>
              <a:gd name="T2" fmla="*/ 43 w 130"/>
              <a:gd name="T3" fmla="*/ 12 h 130"/>
              <a:gd name="T4" fmla="*/ 12 w 130"/>
              <a:gd name="T5" fmla="*/ 86 h 130"/>
              <a:gd name="T6" fmla="*/ 86 w 130"/>
              <a:gd name="T7" fmla="*/ 118 h 130"/>
              <a:gd name="T8" fmla="*/ 118 w 130"/>
              <a:gd name="T9" fmla="*/ 43 h 130"/>
            </a:gdLst>
            <a:ahLst/>
            <a:cxnLst>
              <a:cxn ang="0">
                <a:pos x="T0" y="T1"/>
              </a:cxn>
              <a:cxn ang="0">
                <a:pos x="T2" y="T3"/>
              </a:cxn>
              <a:cxn ang="0">
                <a:pos x="T4" y="T5"/>
              </a:cxn>
              <a:cxn ang="0">
                <a:pos x="T6" y="T7"/>
              </a:cxn>
              <a:cxn ang="0">
                <a:pos x="T8" y="T9"/>
              </a:cxn>
            </a:cxnLst>
            <a:rect l="0" t="0" r="r" b="b"/>
            <a:pathLst>
              <a:path w="130" h="130">
                <a:moveTo>
                  <a:pt x="118" y="43"/>
                </a:moveTo>
                <a:cubicBezTo>
                  <a:pt x="106" y="14"/>
                  <a:pt x="73" y="0"/>
                  <a:pt x="43" y="12"/>
                </a:cubicBezTo>
                <a:cubicBezTo>
                  <a:pt x="14" y="23"/>
                  <a:pt x="0" y="57"/>
                  <a:pt x="12" y="86"/>
                </a:cubicBezTo>
                <a:cubicBezTo>
                  <a:pt x="24" y="115"/>
                  <a:pt x="57" y="130"/>
                  <a:pt x="86" y="118"/>
                </a:cubicBezTo>
                <a:cubicBezTo>
                  <a:pt x="116" y="106"/>
                  <a:pt x="130" y="73"/>
                  <a:pt x="118" y="43"/>
                </a:cubicBezTo>
                <a:close/>
              </a:path>
            </a:pathLst>
          </a:custGeom>
          <a:solidFill>
            <a:srgbClr val="1D475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39" name="Freeform 141"/>
          <p:cNvSpPr/>
          <p:nvPr/>
        </p:nvSpPr>
        <p:spPr bwMode="auto">
          <a:xfrm>
            <a:off x="3276833" y="3416044"/>
            <a:ext cx="181476" cy="211393"/>
          </a:xfrm>
          <a:custGeom>
            <a:avLst/>
            <a:gdLst>
              <a:gd name="T0" fmla="*/ 66 w 98"/>
              <a:gd name="T1" fmla="*/ 17 h 117"/>
              <a:gd name="T2" fmla="*/ 98 w 98"/>
              <a:gd name="T3" fmla="*/ 14 h 117"/>
              <a:gd name="T4" fmla="*/ 43 w 98"/>
              <a:gd name="T5" fmla="*/ 8 h 117"/>
              <a:gd name="T6" fmla="*/ 12 w 98"/>
              <a:gd name="T7" fmla="*/ 82 h 117"/>
              <a:gd name="T8" fmla="*/ 55 w 98"/>
              <a:gd name="T9" fmla="*/ 117 h 117"/>
              <a:gd name="T10" fmla="*/ 35 w 98"/>
              <a:gd name="T11" fmla="*/ 92 h 117"/>
              <a:gd name="T12" fmla="*/ 66 w 98"/>
              <a:gd name="T13" fmla="*/ 17 h 117"/>
            </a:gdLst>
            <a:ahLst/>
            <a:cxnLst>
              <a:cxn ang="0">
                <a:pos x="T0" y="T1"/>
              </a:cxn>
              <a:cxn ang="0">
                <a:pos x="T2" y="T3"/>
              </a:cxn>
              <a:cxn ang="0">
                <a:pos x="T4" y="T5"/>
              </a:cxn>
              <a:cxn ang="0">
                <a:pos x="T6" y="T7"/>
              </a:cxn>
              <a:cxn ang="0">
                <a:pos x="T8" y="T9"/>
              </a:cxn>
              <a:cxn ang="0">
                <a:pos x="T10" y="T11"/>
              </a:cxn>
              <a:cxn ang="0">
                <a:pos x="T12" y="T13"/>
              </a:cxn>
            </a:cxnLst>
            <a:rect l="0" t="0" r="r" b="b"/>
            <a:pathLst>
              <a:path w="98" h="117">
                <a:moveTo>
                  <a:pt x="66" y="17"/>
                </a:moveTo>
                <a:cubicBezTo>
                  <a:pt x="77" y="13"/>
                  <a:pt x="88" y="12"/>
                  <a:pt x="98" y="14"/>
                </a:cubicBezTo>
                <a:cubicBezTo>
                  <a:pt x="83" y="3"/>
                  <a:pt x="62" y="0"/>
                  <a:pt x="43" y="8"/>
                </a:cubicBezTo>
                <a:cubicBezTo>
                  <a:pt x="14" y="19"/>
                  <a:pt x="0" y="53"/>
                  <a:pt x="12" y="82"/>
                </a:cubicBezTo>
                <a:cubicBezTo>
                  <a:pt x="19" y="101"/>
                  <a:pt x="36" y="114"/>
                  <a:pt x="55" y="117"/>
                </a:cubicBezTo>
                <a:cubicBezTo>
                  <a:pt x="46" y="111"/>
                  <a:pt x="39" y="102"/>
                  <a:pt x="35" y="92"/>
                </a:cubicBezTo>
                <a:cubicBezTo>
                  <a:pt x="23" y="63"/>
                  <a:pt x="37" y="29"/>
                  <a:pt x="66" y="17"/>
                </a:cubicBezTo>
                <a:close/>
              </a:path>
            </a:pathLst>
          </a:custGeom>
          <a:solidFill>
            <a:srgbClr val="13353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40" name="Freeform 142"/>
          <p:cNvSpPr/>
          <p:nvPr/>
        </p:nvSpPr>
        <p:spPr bwMode="auto">
          <a:xfrm>
            <a:off x="3547155" y="3193622"/>
            <a:ext cx="1410221" cy="2759141"/>
          </a:xfrm>
          <a:custGeom>
            <a:avLst/>
            <a:gdLst>
              <a:gd name="T0" fmla="*/ 12 w 761"/>
              <a:gd name="T1" fmla="*/ 175 h 1529"/>
              <a:gd name="T2" fmla="*/ 73 w 761"/>
              <a:gd name="T3" fmla="*/ 75 h 1529"/>
              <a:gd name="T4" fmla="*/ 319 w 761"/>
              <a:gd name="T5" fmla="*/ 12 h 1529"/>
              <a:gd name="T6" fmla="*/ 421 w 761"/>
              <a:gd name="T7" fmla="*/ 70 h 1529"/>
              <a:gd name="T8" fmla="*/ 750 w 761"/>
              <a:gd name="T9" fmla="*/ 1352 h 1529"/>
              <a:gd name="T10" fmla="*/ 689 w 761"/>
              <a:gd name="T11" fmla="*/ 1454 h 1529"/>
              <a:gd name="T12" fmla="*/ 443 w 761"/>
              <a:gd name="T13" fmla="*/ 1517 h 1529"/>
              <a:gd name="T14" fmla="*/ 340 w 761"/>
              <a:gd name="T15" fmla="*/ 1457 h 1529"/>
              <a:gd name="T16" fmla="*/ 12 w 761"/>
              <a:gd name="T17" fmla="*/ 175 h 1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1" h="1529">
                <a:moveTo>
                  <a:pt x="12" y="175"/>
                </a:moveTo>
                <a:cubicBezTo>
                  <a:pt x="0" y="130"/>
                  <a:pt x="28" y="86"/>
                  <a:pt x="73" y="75"/>
                </a:cubicBezTo>
                <a:cubicBezTo>
                  <a:pt x="319" y="12"/>
                  <a:pt x="319" y="12"/>
                  <a:pt x="319" y="12"/>
                </a:cubicBezTo>
                <a:cubicBezTo>
                  <a:pt x="364" y="0"/>
                  <a:pt x="410" y="25"/>
                  <a:pt x="421" y="70"/>
                </a:cubicBezTo>
                <a:cubicBezTo>
                  <a:pt x="750" y="1352"/>
                  <a:pt x="750" y="1352"/>
                  <a:pt x="750" y="1352"/>
                </a:cubicBezTo>
                <a:cubicBezTo>
                  <a:pt x="761" y="1397"/>
                  <a:pt x="734" y="1443"/>
                  <a:pt x="689" y="1454"/>
                </a:cubicBezTo>
                <a:cubicBezTo>
                  <a:pt x="443" y="1517"/>
                  <a:pt x="443" y="1517"/>
                  <a:pt x="443" y="1517"/>
                </a:cubicBezTo>
                <a:cubicBezTo>
                  <a:pt x="398" y="1529"/>
                  <a:pt x="352" y="1502"/>
                  <a:pt x="340" y="1457"/>
                </a:cubicBezTo>
                <a:lnTo>
                  <a:pt x="12" y="175"/>
                </a:lnTo>
                <a:close/>
              </a:path>
            </a:pathLst>
          </a:custGeom>
          <a:solidFill>
            <a:srgbClr val="22385C"/>
          </a:solidFill>
          <a:ln>
            <a:noFill/>
          </a:ln>
        </p:spPr>
        <p:txBody>
          <a:bodyPr vert="horz" wrap="square" lIns="121920" tIns="60960" rIns="121920" bIns="60960" numCol="1" anchor="t" anchorCtr="0" compatLnSpc="1"/>
          <a:lstStyle/>
          <a:p>
            <a:endParaRPr lang="zh-CN" altLang="en-US" sz="2400"/>
          </a:p>
        </p:txBody>
      </p:sp>
      <p:sp>
        <p:nvSpPr>
          <p:cNvPr id="1041" name="Freeform 143"/>
          <p:cNvSpPr/>
          <p:nvPr/>
        </p:nvSpPr>
        <p:spPr bwMode="auto">
          <a:xfrm>
            <a:off x="3791014" y="3381118"/>
            <a:ext cx="234407" cy="227937"/>
          </a:xfrm>
          <a:custGeom>
            <a:avLst/>
            <a:gdLst>
              <a:gd name="T0" fmla="*/ 104 w 126"/>
              <a:gd name="T1" fmla="*/ 23 h 126"/>
              <a:gd name="T2" fmla="*/ 23 w 126"/>
              <a:gd name="T3" fmla="*/ 22 h 126"/>
              <a:gd name="T4" fmla="*/ 22 w 126"/>
              <a:gd name="T5" fmla="*/ 103 h 126"/>
              <a:gd name="T6" fmla="*/ 103 w 126"/>
              <a:gd name="T7" fmla="*/ 104 h 126"/>
              <a:gd name="T8" fmla="*/ 104 w 126"/>
              <a:gd name="T9" fmla="*/ 23 h 126"/>
            </a:gdLst>
            <a:ahLst/>
            <a:cxnLst>
              <a:cxn ang="0">
                <a:pos x="T0" y="T1"/>
              </a:cxn>
              <a:cxn ang="0">
                <a:pos x="T2" y="T3"/>
              </a:cxn>
              <a:cxn ang="0">
                <a:pos x="T4" y="T5"/>
              </a:cxn>
              <a:cxn ang="0">
                <a:pos x="T6" y="T7"/>
              </a:cxn>
              <a:cxn ang="0">
                <a:pos x="T8" y="T9"/>
              </a:cxn>
            </a:cxnLst>
            <a:rect l="0" t="0" r="r" b="b"/>
            <a:pathLst>
              <a:path w="126" h="126">
                <a:moveTo>
                  <a:pt x="104" y="23"/>
                </a:moveTo>
                <a:cubicBezTo>
                  <a:pt x="82" y="0"/>
                  <a:pt x="46" y="0"/>
                  <a:pt x="23" y="22"/>
                </a:cubicBezTo>
                <a:cubicBezTo>
                  <a:pt x="0" y="44"/>
                  <a:pt x="0" y="81"/>
                  <a:pt x="22" y="103"/>
                </a:cubicBezTo>
                <a:cubicBezTo>
                  <a:pt x="44" y="126"/>
                  <a:pt x="81" y="126"/>
                  <a:pt x="103" y="104"/>
                </a:cubicBezTo>
                <a:cubicBezTo>
                  <a:pt x="126" y="82"/>
                  <a:pt x="126" y="46"/>
                  <a:pt x="104" y="23"/>
                </a:cubicBezTo>
                <a:close/>
              </a:path>
            </a:pathLst>
          </a:custGeom>
          <a:solidFill>
            <a:srgbClr val="1D475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42" name="Freeform 144"/>
          <p:cNvSpPr/>
          <p:nvPr/>
        </p:nvSpPr>
        <p:spPr bwMode="auto">
          <a:xfrm>
            <a:off x="3791013" y="3386633"/>
            <a:ext cx="141779" cy="216908"/>
          </a:xfrm>
          <a:custGeom>
            <a:avLst/>
            <a:gdLst>
              <a:gd name="T0" fmla="*/ 48 w 76"/>
              <a:gd name="T1" fmla="*/ 19 h 120"/>
              <a:gd name="T2" fmla="*/ 76 w 76"/>
              <a:gd name="T3" fmla="*/ 4 h 120"/>
              <a:gd name="T4" fmla="*/ 23 w 76"/>
              <a:gd name="T5" fmla="*/ 19 h 120"/>
              <a:gd name="T6" fmla="*/ 22 w 76"/>
              <a:gd name="T7" fmla="*/ 100 h 120"/>
              <a:gd name="T8" fmla="*/ 75 w 76"/>
              <a:gd name="T9" fmla="*/ 116 h 120"/>
              <a:gd name="T10" fmla="*/ 47 w 76"/>
              <a:gd name="T11" fmla="*/ 100 h 120"/>
              <a:gd name="T12" fmla="*/ 48 w 76"/>
              <a:gd name="T13" fmla="*/ 19 h 120"/>
            </a:gdLst>
            <a:ahLst/>
            <a:cxnLst>
              <a:cxn ang="0">
                <a:pos x="T0" y="T1"/>
              </a:cxn>
              <a:cxn ang="0">
                <a:pos x="T2" y="T3"/>
              </a:cxn>
              <a:cxn ang="0">
                <a:pos x="T4" y="T5"/>
              </a:cxn>
              <a:cxn ang="0">
                <a:pos x="T6" y="T7"/>
              </a:cxn>
              <a:cxn ang="0">
                <a:pos x="T8" y="T9"/>
              </a:cxn>
              <a:cxn ang="0">
                <a:pos x="T10" y="T11"/>
              </a:cxn>
              <a:cxn ang="0">
                <a:pos x="T12" y="T13"/>
              </a:cxn>
            </a:cxnLst>
            <a:rect l="0" t="0" r="r" b="b"/>
            <a:pathLst>
              <a:path w="76" h="120">
                <a:moveTo>
                  <a:pt x="48" y="19"/>
                </a:moveTo>
                <a:cubicBezTo>
                  <a:pt x="56" y="12"/>
                  <a:pt x="66" y="7"/>
                  <a:pt x="76" y="4"/>
                </a:cubicBezTo>
                <a:cubicBezTo>
                  <a:pt x="58" y="0"/>
                  <a:pt x="38" y="5"/>
                  <a:pt x="23" y="19"/>
                </a:cubicBezTo>
                <a:cubicBezTo>
                  <a:pt x="0" y="41"/>
                  <a:pt x="0" y="78"/>
                  <a:pt x="22" y="100"/>
                </a:cubicBezTo>
                <a:cubicBezTo>
                  <a:pt x="36" y="115"/>
                  <a:pt x="56" y="120"/>
                  <a:pt x="75" y="116"/>
                </a:cubicBezTo>
                <a:cubicBezTo>
                  <a:pt x="65" y="114"/>
                  <a:pt x="55" y="108"/>
                  <a:pt x="47" y="100"/>
                </a:cubicBezTo>
                <a:cubicBezTo>
                  <a:pt x="25" y="78"/>
                  <a:pt x="25" y="42"/>
                  <a:pt x="48" y="19"/>
                </a:cubicBezTo>
                <a:close/>
              </a:path>
            </a:pathLst>
          </a:custGeom>
          <a:solidFill>
            <a:srgbClr val="13353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43" name="Freeform 145"/>
          <p:cNvSpPr/>
          <p:nvPr/>
        </p:nvSpPr>
        <p:spPr bwMode="auto">
          <a:xfrm>
            <a:off x="4006518" y="2881128"/>
            <a:ext cx="2202289" cy="2525689"/>
          </a:xfrm>
          <a:custGeom>
            <a:avLst/>
            <a:gdLst>
              <a:gd name="T0" fmla="*/ 28 w 1187"/>
              <a:gd name="T1" fmla="*/ 296 h 1400"/>
              <a:gd name="T2" fmla="*/ 47 w 1187"/>
              <a:gd name="T3" fmla="*/ 180 h 1400"/>
              <a:gd name="T4" fmla="*/ 250 w 1187"/>
              <a:gd name="T5" fmla="*/ 28 h 1400"/>
              <a:gd name="T6" fmla="*/ 367 w 1187"/>
              <a:gd name="T7" fmla="*/ 43 h 1400"/>
              <a:gd name="T8" fmla="*/ 1159 w 1187"/>
              <a:gd name="T9" fmla="*/ 1102 h 1400"/>
              <a:gd name="T10" fmla="*/ 1142 w 1187"/>
              <a:gd name="T11" fmla="*/ 1221 h 1400"/>
              <a:gd name="T12" fmla="*/ 939 w 1187"/>
              <a:gd name="T13" fmla="*/ 1373 h 1400"/>
              <a:gd name="T14" fmla="*/ 821 w 1187"/>
              <a:gd name="T15" fmla="*/ 1356 h 1400"/>
              <a:gd name="T16" fmla="*/ 28 w 1187"/>
              <a:gd name="T17" fmla="*/ 296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7" h="1400">
                <a:moveTo>
                  <a:pt x="28" y="296"/>
                </a:moveTo>
                <a:cubicBezTo>
                  <a:pt x="0" y="259"/>
                  <a:pt x="10" y="208"/>
                  <a:pt x="47" y="180"/>
                </a:cubicBezTo>
                <a:cubicBezTo>
                  <a:pt x="250" y="28"/>
                  <a:pt x="250" y="28"/>
                  <a:pt x="250" y="28"/>
                </a:cubicBezTo>
                <a:cubicBezTo>
                  <a:pt x="287" y="0"/>
                  <a:pt x="339" y="6"/>
                  <a:pt x="367" y="43"/>
                </a:cubicBezTo>
                <a:cubicBezTo>
                  <a:pt x="1159" y="1102"/>
                  <a:pt x="1159" y="1102"/>
                  <a:pt x="1159" y="1102"/>
                </a:cubicBezTo>
                <a:cubicBezTo>
                  <a:pt x="1187" y="1140"/>
                  <a:pt x="1179" y="1193"/>
                  <a:pt x="1142" y="1221"/>
                </a:cubicBezTo>
                <a:cubicBezTo>
                  <a:pt x="939" y="1373"/>
                  <a:pt x="939" y="1373"/>
                  <a:pt x="939" y="1373"/>
                </a:cubicBezTo>
                <a:cubicBezTo>
                  <a:pt x="902" y="1400"/>
                  <a:pt x="849" y="1393"/>
                  <a:pt x="821" y="1356"/>
                </a:cubicBezTo>
                <a:lnTo>
                  <a:pt x="28" y="296"/>
                </a:lnTo>
                <a:close/>
              </a:path>
            </a:pathLst>
          </a:custGeom>
          <a:solidFill>
            <a:srgbClr val="22385C"/>
          </a:solidFill>
          <a:ln>
            <a:noFill/>
          </a:ln>
        </p:spPr>
        <p:txBody>
          <a:bodyPr vert="horz" wrap="square" lIns="121920" tIns="60960" rIns="121920" bIns="60960" numCol="1" anchor="t" anchorCtr="0" compatLnSpc="1"/>
          <a:lstStyle/>
          <a:p>
            <a:endParaRPr lang="zh-CN" altLang="en-US" sz="2400"/>
          </a:p>
        </p:txBody>
      </p:sp>
      <p:sp>
        <p:nvSpPr>
          <p:cNvPr id="1044" name="Freeform 146"/>
          <p:cNvSpPr/>
          <p:nvPr/>
        </p:nvSpPr>
        <p:spPr bwMode="auto">
          <a:xfrm>
            <a:off x="4248486" y="3158696"/>
            <a:ext cx="240079" cy="235289"/>
          </a:xfrm>
          <a:custGeom>
            <a:avLst/>
            <a:gdLst>
              <a:gd name="T0" fmla="*/ 87 w 130"/>
              <a:gd name="T1" fmla="*/ 12 h 130"/>
              <a:gd name="T2" fmla="*/ 12 w 130"/>
              <a:gd name="T3" fmla="*/ 42 h 130"/>
              <a:gd name="T4" fmla="*/ 42 w 130"/>
              <a:gd name="T5" fmla="*/ 117 h 130"/>
              <a:gd name="T6" fmla="*/ 117 w 130"/>
              <a:gd name="T7" fmla="*/ 87 h 130"/>
              <a:gd name="T8" fmla="*/ 87 w 130"/>
              <a:gd name="T9" fmla="*/ 12 h 130"/>
            </a:gdLst>
            <a:ahLst/>
            <a:cxnLst>
              <a:cxn ang="0">
                <a:pos x="T0" y="T1"/>
              </a:cxn>
              <a:cxn ang="0">
                <a:pos x="T2" y="T3"/>
              </a:cxn>
              <a:cxn ang="0">
                <a:pos x="T4" y="T5"/>
              </a:cxn>
              <a:cxn ang="0">
                <a:pos x="T6" y="T7"/>
              </a:cxn>
              <a:cxn ang="0">
                <a:pos x="T8" y="T9"/>
              </a:cxn>
            </a:cxnLst>
            <a:rect l="0" t="0" r="r" b="b"/>
            <a:pathLst>
              <a:path w="130" h="130">
                <a:moveTo>
                  <a:pt x="87" y="12"/>
                </a:moveTo>
                <a:cubicBezTo>
                  <a:pt x="58" y="0"/>
                  <a:pt x="25" y="13"/>
                  <a:pt x="12" y="42"/>
                </a:cubicBezTo>
                <a:cubicBezTo>
                  <a:pt x="0" y="71"/>
                  <a:pt x="13" y="105"/>
                  <a:pt x="42" y="117"/>
                </a:cubicBezTo>
                <a:cubicBezTo>
                  <a:pt x="71" y="130"/>
                  <a:pt x="105" y="116"/>
                  <a:pt x="117" y="87"/>
                </a:cubicBezTo>
                <a:cubicBezTo>
                  <a:pt x="130" y="58"/>
                  <a:pt x="116" y="25"/>
                  <a:pt x="87" y="12"/>
                </a:cubicBezTo>
                <a:close/>
              </a:path>
            </a:pathLst>
          </a:custGeom>
          <a:solidFill>
            <a:srgbClr val="1D475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45" name="Freeform 147"/>
          <p:cNvSpPr/>
          <p:nvPr/>
        </p:nvSpPr>
        <p:spPr bwMode="auto">
          <a:xfrm>
            <a:off x="4248485" y="3173401"/>
            <a:ext cx="179587" cy="211393"/>
          </a:xfrm>
          <a:custGeom>
            <a:avLst/>
            <a:gdLst>
              <a:gd name="T0" fmla="*/ 35 w 97"/>
              <a:gd name="T1" fmla="*/ 25 h 117"/>
              <a:gd name="T2" fmla="*/ 56 w 97"/>
              <a:gd name="T3" fmla="*/ 0 h 117"/>
              <a:gd name="T4" fmla="*/ 12 w 97"/>
              <a:gd name="T5" fmla="*/ 34 h 117"/>
              <a:gd name="T6" fmla="*/ 42 w 97"/>
              <a:gd name="T7" fmla="*/ 109 h 117"/>
              <a:gd name="T8" fmla="*/ 97 w 97"/>
              <a:gd name="T9" fmla="*/ 104 h 117"/>
              <a:gd name="T10" fmla="*/ 65 w 97"/>
              <a:gd name="T11" fmla="*/ 100 h 117"/>
              <a:gd name="T12" fmla="*/ 35 w 97"/>
              <a:gd name="T13" fmla="*/ 25 h 117"/>
            </a:gdLst>
            <a:ahLst/>
            <a:cxnLst>
              <a:cxn ang="0">
                <a:pos x="T0" y="T1"/>
              </a:cxn>
              <a:cxn ang="0">
                <a:pos x="T2" y="T3"/>
              </a:cxn>
              <a:cxn ang="0">
                <a:pos x="T4" y="T5"/>
              </a:cxn>
              <a:cxn ang="0">
                <a:pos x="T6" y="T7"/>
              </a:cxn>
              <a:cxn ang="0">
                <a:pos x="T8" y="T9"/>
              </a:cxn>
              <a:cxn ang="0">
                <a:pos x="T10" y="T11"/>
              </a:cxn>
              <a:cxn ang="0">
                <a:pos x="T12" y="T13"/>
              </a:cxn>
            </a:cxnLst>
            <a:rect l="0" t="0" r="r" b="b"/>
            <a:pathLst>
              <a:path w="97" h="117">
                <a:moveTo>
                  <a:pt x="35" y="25"/>
                </a:moveTo>
                <a:cubicBezTo>
                  <a:pt x="40" y="15"/>
                  <a:pt x="47" y="6"/>
                  <a:pt x="56" y="0"/>
                </a:cubicBezTo>
                <a:cubicBezTo>
                  <a:pt x="37" y="3"/>
                  <a:pt x="20" y="16"/>
                  <a:pt x="12" y="34"/>
                </a:cubicBezTo>
                <a:cubicBezTo>
                  <a:pt x="0" y="63"/>
                  <a:pt x="13" y="97"/>
                  <a:pt x="42" y="109"/>
                </a:cubicBezTo>
                <a:cubicBezTo>
                  <a:pt x="61" y="117"/>
                  <a:pt x="81" y="115"/>
                  <a:pt x="97" y="104"/>
                </a:cubicBezTo>
                <a:cubicBezTo>
                  <a:pt x="87" y="106"/>
                  <a:pt x="76" y="105"/>
                  <a:pt x="65" y="100"/>
                </a:cubicBezTo>
                <a:cubicBezTo>
                  <a:pt x="36" y="88"/>
                  <a:pt x="23" y="54"/>
                  <a:pt x="35" y="25"/>
                </a:cubicBezTo>
                <a:close/>
              </a:path>
            </a:pathLst>
          </a:custGeom>
          <a:solidFill>
            <a:srgbClr val="13353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46" name="Freeform 148"/>
          <p:cNvSpPr/>
          <p:nvPr/>
        </p:nvSpPr>
        <p:spPr bwMode="auto">
          <a:xfrm>
            <a:off x="3325982" y="2702820"/>
            <a:ext cx="128545" cy="749987"/>
          </a:xfrm>
          <a:custGeom>
            <a:avLst/>
            <a:gdLst>
              <a:gd name="T0" fmla="*/ 46 w 69"/>
              <a:gd name="T1" fmla="*/ 416 h 416"/>
              <a:gd name="T2" fmla="*/ 31 w 69"/>
              <a:gd name="T3" fmla="*/ 409 h 416"/>
              <a:gd name="T4" fmla="*/ 9 w 69"/>
              <a:gd name="T5" fmla="*/ 306 h 416"/>
              <a:gd name="T6" fmla="*/ 6 w 69"/>
              <a:gd name="T7" fmla="*/ 207 h 416"/>
              <a:gd name="T8" fmla="*/ 32 w 69"/>
              <a:gd name="T9" fmla="*/ 4 h 416"/>
              <a:gd name="T10" fmla="*/ 57 w 69"/>
              <a:gd name="T11" fmla="*/ 5 h 416"/>
              <a:gd name="T12" fmla="*/ 69 w 69"/>
              <a:gd name="T13" fmla="*/ 33 h 416"/>
              <a:gd name="T14" fmla="*/ 63 w 69"/>
              <a:gd name="T15" fmla="*/ 39 h 416"/>
              <a:gd name="T16" fmla="*/ 57 w 69"/>
              <a:gd name="T17" fmla="*/ 33 h 416"/>
              <a:gd name="T18" fmla="*/ 50 w 69"/>
              <a:gd name="T19" fmla="*/ 15 h 416"/>
              <a:gd name="T20" fmla="*/ 36 w 69"/>
              <a:gd name="T21" fmla="*/ 16 h 416"/>
              <a:gd name="T22" fmla="*/ 35 w 69"/>
              <a:gd name="T23" fmla="*/ 16 h 416"/>
              <a:gd name="T24" fmla="*/ 18 w 69"/>
              <a:gd name="T25" fmla="*/ 207 h 416"/>
              <a:gd name="T26" fmla="*/ 21 w 69"/>
              <a:gd name="T27" fmla="*/ 306 h 416"/>
              <a:gd name="T28" fmla="*/ 40 w 69"/>
              <a:gd name="T29" fmla="*/ 401 h 416"/>
              <a:gd name="T30" fmla="*/ 45 w 69"/>
              <a:gd name="T31" fmla="*/ 404 h 416"/>
              <a:gd name="T32" fmla="*/ 45 w 69"/>
              <a:gd name="T33" fmla="*/ 404 h 416"/>
              <a:gd name="T34" fmla="*/ 52 w 69"/>
              <a:gd name="T35" fmla="*/ 409 h 416"/>
              <a:gd name="T36" fmla="*/ 46 w 69"/>
              <a:gd name="T37" fmla="*/ 416 h 416"/>
              <a:gd name="T38" fmla="*/ 46 w 69"/>
              <a:gd name="T39" fmla="*/ 41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416">
                <a:moveTo>
                  <a:pt x="46" y="416"/>
                </a:moveTo>
                <a:cubicBezTo>
                  <a:pt x="43" y="416"/>
                  <a:pt x="38" y="415"/>
                  <a:pt x="31" y="409"/>
                </a:cubicBezTo>
                <a:cubicBezTo>
                  <a:pt x="16" y="395"/>
                  <a:pt x="8" y="359"/>
                  <a:pt x="9" y="306"/>
                </a:cubicBezTo>
                <a:cubicBezTo>
                  <a:pt x="9" y="277"/>
                  <a:pt x="8" y="243"/>
                  <a:pt x="6" y="207"/>
                </a:cubicBezTo>
                <a:cubicBezTo>
                  <a:pt x="1" y="87"/>
                  <a:pt x="0" y="13"/>
                  <a:pt x="32" y="4"/>
                </a:cubicBezTo>
                <a:cubicBezTo>
                  <a:pt x="42" y="0"/>
                  <a:pt x="51" y="1"/>
                  <a:pt x="57" y="5"/>
                </a:cubicBezTo>
                <a:cubicBezTo>
                  <a:pt x="69" y="14"/>
                  <a:pt x="69" y="31"/>
                  <a:pt x="69" y="33"/>
                </a:cubicBezTo>
                <a:cubicBezTo>
                  <a:pt x="69" y="37"/>
                  <a:pt x="67" y="39"/>
                  <a:pt x="63" y="39"/>
                </a:cubicBezTo>
                <a:cubicBezTo>
                  <a:pt x="60" y="39"/>
                  <a:pt x="57" y="37"/>
                  <a:pt x="57" y="33"/>
                </a:cubicBezTo>
                <a:cubicBezTo>
                  <a:pt x="57" y="30"/>
                  <a:pt x="56" y="19"/>
                  <a:pt x="50" y="15"/>
                </a:cubicBezTo>
                <a:cubicBezTo>
                  <a:pt x="47" y="13"/>
                  <a:pt x="42" y="13"/>
                  <a:pt x="36" y="16"/>
                </a:cubicBezTo>
                <a:cubicBezTo>
                  <a:pt x="35" y="16"/>
                  <a:pt x="35" y="16"/>
                  <a:pt x="35" y="16"/>
                </a:cubicBezTo>
                <a:cubicBezTo>
                  <a:pt x="11" y="22"/>
                  <a:pt x="15" y="125"/>
                  <a:pt x="18" y="207"/>
                </a:cubicBezTo>
                <a:cubicBezTo>
                  <a:pt x="20" y="243"/>
                  <a:pt x="21" y="277"/>
                  <a:pt x="21" y="306"/>
                </a:cubicBezTo>
                <a:cubicBezTo>
                  <a:pt x="20" y="372"/>
                  <a:pt x="32" y="394"/>
                  <a:pt x="40" y="401"/>
                </a:cubicBezTo>
                <a:cubicBezTo>
                  <a:pt x="43" y="404"/>
                  <a:pt x="45" y="404"/>
                  <a:pt x="45" y="404"/>
                </a:cubicBezTo>
                <a:cubicBezTo>
                  <a:pt x="45" y="404"/>
                  <a:pt x="45" y="404"/>
                  <a:pt x="45" y="404"/>
                </a:cubicBezTo>
                <a:cubicBezTo>
                  <a:pt x="49" y="404"/>
                  <a:pt x="51" y="406"/>
                  <a:pt x="52" y="409"/>
                </a:cubicBezTo>
                <a:cubicBezTo>
                  <a:pt x="52" y="413"/>
                  <a:pt x="50" y="416"/>
                  <a:pt x="46" y="416"/>
                </a:cubicBezTo>
                <a:cubicBezTo>
                  <a:pt x="46" y="416"/>
                  <a:pt x="46" y="416"/>
                  <a:pt x="46" y="416"/>
                </a:cubicBezTo>
                <a:close/>
              </a:path>
            </a:pathLst>
          </a:custGeom>
          <a:solidFill>
            <a:schemeClr val="tx1">
              <a:lumMod val="75000"/>
              <a:lumOff val="25000"/>
            </a:schemeClr>
          </a:solidFill>
          <a:ln>
            <a:noFill/>
          </a:ln>
        </p:spPr>
        <p:txBody>
          <a:bodyPr vert="horz" wrap="square" lIns="121920" tIns="60960" rIns="121920" bIns="60960" numCol="1" anchor="t" anchorCtr="0" compatLnSpc="1"/>
          <a:lstStyle/>
          <a:p>
            <a:endParaRPr lang="zh-CN" altLang="en-US" sz="2400"/>
          </a:p>
        </p:txBody>
      </p:sp>
      <p:sp>
        <p:nvSpPr>
          <p:cNvPr id="1047" name="Freeform 149"/>
          <p:cNvSpPr/>
          <p:nvPr/>
        </p:nvSpPr>
        <p:spPr bwMode="auto">
          <a:xfrm>
            <a:off x="3443185" y="2886640"/>
            <a:ext cx="51041" cy="439331"/>
          </a:xfrm>
          <a:custGeom>
            <a:avLst/>
            <a:gdLst>
              <a:gd name="T0" fmla="*/ 12 w 28"/>
              <a:gd name="T1" fmla="*/ 244 h 244"/>
              <a:gd name="T2" fmla="*/ 11 w 28"/>
              <a:gd name="T3" fmla="*/ 244 h 244"/>
              <a:gd name="T4" fmla="*/ 6 w 28"/>
              <a:gd name="T5" fmla="*/ 237 h 244"/>
              <a:gd name="T6" fmla="*/ 1 w 28"/>
              <a:gd name="T7" fmla="*/ 7 h 244"/>
              <a:gd name="T8" fmla="*/ 6 w 28"/>
              <a:gd name="T9" fmla="*/ 0 h 244"/>
              <a:gd name="T10" fmla="*/ 13 w 28"/>
              <a:gd name="T11" fmla="*/ 5 h 244"/>
              <a:gd name="T12" fmla="*/ 18 w 28"/>
              <a:gd name="T13" fmla="*/ 239 h 244"/>
              <a:gd name="T14" fmla="*/ 12 w 28"/>
              <a:gd name="T15" fmla="*/ 244 h 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44">
                <a:moveTo>
                  <a:pt x="12" y="244"/>
                </a:moveTo>
                <a:cubicBezTo>
                  <a:pt x="12" y="244"/>
                  <a:pt x="11" y="244"/>
                  <a:pt x="11" y="244"/>
                </a:cubicBezTo>
                <a:cubicBezTo>
                  <a:pt x="8" y="243"/>
                  <a:pt x="5" y="240"/>
                  <a:pt x="6" y="237"/>
                </a:cubicBezTo>
                <a:cubicBezTo>
                  <a:pt x="16" y="161"/>
                  <a:pt x="1" y="8"/>
                  <a:pt x="1" y="7"/>
                </a:cubicBezTo>
                <a:cubicBezTo>
                  <a:pt x="0" y="3"/>
                  <a:pt x="3" y="0"/>
                  <a:pt x="6" y="0"/>
                </a:cubicBezTo>
                <a:cubicBezTo>
                  <a:pt x="9" y="0"/>
                  <a:pt x="12" y="2"/>
                  <a:pt x="13" y="5"/>
                </a:cubicBezTo>
                <a:cubicBezTo>
                  <a:pt x="13" y="12"/>
                  <a:pt x="28" y="161"/>
                  <a:pt x="18" y="239"/>
                </a:cubicBezTo>
                <a:cubicBezTo>
                  <a:pt x="17" y="242"/>
                  <a:pt x="15" y="244"/>
                  <a:pt x="12" y="244"/>
                </a:cubicBez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p>
        </p:txBody>
      </p:sp>
      <p:sp>
        <p:nvSpPr>
          <p:cNvPr id="1048" name="Freeform 150"/>
          <p:cNvSpPr/>
          <p:nvPr/>
        </p:nvSpPr>
        <p:spPr bwMode="auto">
          <a:xfrm>
            <a:off x="3435623" y="2651351"/>
            <a:ext cx="449909" cy="783075"/>
          </a:xfrm>
          <a:custGeom>
            <a:avLst/>
            <a:gdLst>
              <a:gd name="T0" fmla="*/ 238 w 243"/>
              <a:gd name="T1" fmla="*/ 432 h 434"/>
              <a:gd name="T2" fmla="*/ 222 w 243"/>
              <a:gd name="T3" fmla="*/ 431 h 434"/>
              <a:gd name="T4" fmla="*/ 151 w 243"/>
              <a:gd name="T5" fmla="*/ 334 h 434"/>
              <a:gd name="T6" fmla="*/ 100 w 243"/>
              <a:gd name="T7" fmla="*/ 233 h 434"/>
              <a:gd name="T8" fmla="*/ 23 w 243"/>
              <a:gd name="T9" fmla="*/ 12 h 434"/>
              <a:gd name="T10" fmla="*/ 47 w 243"/>
              <a:gd name="T11" fmla="*/ 2 h 434"/>
              <a:gd name="T12" fmla="*/ 72 w 243"/>
              <a:gd name="T13" fmla="*/ 26 h 434"/>
              <a:gd name="T14" fmla="*/ 69 w 243"/>
              <a:gd name="T15" fmla="*/ 35 h 434"/>
              <a:gd name="T16" fmla="*/ 61 w 243"/>
              <a:gd name="T17" fmla="*/ 31 h 434"/>
              <a:gd name="T18" fmla="*/ 46 w 243"/>
              <a:gd name="T19" fmla="*/ 15 h 434"/>
              <a:gd name="T20" fmla="*/ 33 w 243"/>
              <a:gd name="T21" fmla="*/ 22 h 434"/>
              <a:gd name="T22" fmla="*/ 32 w 243"/>
              <a:gd name="T23" fmla="*/ 22 h 434"/>
              <a:gd name="T24" fmla="*/ 111 w 243"/>
              <a:gd name="T25" fmla="*/ 227 h 434"/>
              <a:gd name="T26" fmla="*/ 162 w 243"/>
              <a:gd name="T27" fmla="*/ 329 h 434"/>
              <a:gd name="T28" fmla="*/ 225 w 243"/>
              <a:gd name="T29" fmla="*/ 418 h 434"/>
              <a:gd name="T30" fmla="*/ 232 w 243"/>
              <a:gd name="T31" fmla="*/ 419 h 434"/>
              <a:gd name="T32" fmla="*/ 232 w 243"/>
              <a:gd name="T33" fmla="*/ 419 h 434"/>
              <a:gd name="T34" fmla="*/ 241 w 243"/>
              <a:gd name="T35" fmla="*/ 422 h 434"/>
              <a:gd name="T36" fmla="*/ 239 w 243"/>
              <a:gd name="T37" fmla="*/ 431 h 434"/>
              <a:gd name="T38" fmla="*/ 238 w 243"/>
              <a:gd name="T39" fmla="*/ 432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3" h="434">
                <a:moveTo>
                  <a:pt x="238" y="432"/>
                </a:moveTo>
                <a:cubicBezTo>
                  <a:pt x="236" y="432"/>
                  <a:pt x="231" y="434"/>
                  <a:pt x="222" y="431"/>
                </a:cubicBezTo>
                <a:cubicBezTo>
                  <a:pt x="201" y="423"/>
                  <a:pt x="177" y="389"/>
                  <a:pt x="151" y="334"/>
                </a:cubicBezTo>
                <a:cubicBezTo>
                  <a:pt x="137" y="303"/>
                  <a:pt x="119" y="269"/>
                  <a:pt x="100" y="233"/>
                </a:cubicBezTo>
                <a:cubicBezTo>
                  <a:pt x="37" y="110"/>
                  <a:pt x="0" y="34"/>
                  <a:pt x="23" y="12"/>
                </a:cubicBezTo>
                <a:cubicBezTo>
                  <a:pt x="31" y="4"/>
                  <a:pt x="39" y="0"/>
                  <a:pt x="47" y="2"/>
                </a:cubicBezTo>
                <a:cubicBezTo>
                  <a:pt x="62" y="6"/>
                  <a:pt x="71" y="24"/>
                  <a:pt x="72" y="26"/>
                </a:cubicBezTo>
                <a:cubicBezTo>
                  <a:pt x="74" y="29"/>
                  <a:pt x="72" y="33"/>
                  <a:pt x="69" y="35"/>
                </a:cubicBezTo>
                <a:cubicBezTo>
                  <a:pt x="66" y="36"/>
                  <a:pt x="63" y="34"/>
                  <a:pt x="61" y="31"/>
                </a:cubicBezTo>
                <a:cubicBezTo>
                  <a:pt x="59" y="27"/>
                  <a:pt x="53" y="17"/>
                  <a:pt x="46" y="15"/>
                </a:cubicBezTo>
                <a:cubicBezTo>
                  <a:pt x="42" y="15"/>
                  <a:pt x="37" y="17"/>
                  <a:pt x="33" y="22"/>
                </a:cubicBezTo>
                <a:cubicBezTo>
                  <a:pt x="32" y="22"/>
                  <a:pt x="32" y="22"/>
                  <a:pt x="32" y="22"/>
                </a:cubicBezTo>
                <a:cubicBezTo>
                  <a:pt x="13" y="40"/>
                  <a:pt x="67" y="144"/>
                  <a:pt x="111" y="227"/>
                </a:cubicBezTo>
                <a:cubicBezTo>
                  <a:pt x="130" y="264"/>
                  <a:pt x="148" y="298"/>
                  <a:pt x="162" y="329"/>
                </a:cubicBezTo>
                <a:cubicBezTo>
                  <a:pt x="194" y="397"/>
                  <a:pt x="215" y="414"/>
                  <a:pt x="225" y="418"/>
                </a:cubicBezTo>
                <a:cubicBezTo>
                  <a:pt x="230" y="420"/>
                  <a:pt x="232" y="419"/>
                  <a:pt x="232" y="419"/>
                </a:cubicBezTo>
                <a:cubicBezTo>
                  <a:pt x="232" y="419"/>
                  <a:pt x="232" y="419"/>
                  <a:pt x="232" y="419"/>
                </a:cubicBezTo>
                <a:cubicBezTo>
                  <a:pt x="235" y="418"/>
                  <a:pt x="239" y="419"/>
                  <a:pt x="241" y="422"/>
                </a:cubicBezTo>
                <a:cubicBezTo>
                  <a:pt x="243" y="425"/>
                  <a:pt x="242" y="429"/>
                  <a:pt x="239" y="431"/>
                </a:cubicBezTo>
                <a:cubicBezTo>
                  <a:pt x="239" y="431"/>
                  <a:pt x="239" y="431"/>
                  <a:pt x="238" y="432"/>
                </a:cubicBezTo>
                <a:close/>
              </a:path>
            </a:pathLst>
          </a:custGeom>
          <a:solidFill>
            <a:schemeClr val="tx1">
              <a:lumMod val="75000"/>
              <a:lumOff val="25000"/>
            </a:schemeClr>
          </a:solidFill>
          <a:ln>
            <a:noFill/>
          </a:ln>
        </p:spPr>
        <p:txBody>
          <a:bodyPr vert="horz" wrap="square" lIns="121920" tIns="60960" rIns="121920" bIns="60960" numCol="1" anchor="t" anchorCtr="0" compatLnSpc="1"/>
          <a:lstStyle/>
          <a:p>
            <a:endParaRPr lang="zh-CN" altLang="en-US" sz="2400"/>
          </a:p>
        </p:txBody>
      </p:sp>
      <p:sp>
        <p:nvSpPr>
          <p:cNvPr id="1049" name="Freeform 151"/>
          <p:cNvSpPr/>
          <p:nvPr/>
        </p:nvSpPr>
        <p:spPr bwMode="auto">
          <a:xfrm>
            <a:off x="3615209" y="2805761"/>
            <a:ext cx="255201" cy="476095"/>
          </a:xfrm>
          <a:custGeom>
            <a:avLst/>
            <a:gdLst>
              <a:gd name="T0" fmla="*/ 134 w 138"/>
              <a:gd name="T1" fmla="*/ 263 h 264"/>
              <a:gd name="T2" fmla="*/ 133 w 138"/>
              <a:gd name="T3" fmla="*/ 263 h 264"/>
              <a:gd name="T4" fmla="*/ 125 w 138"/>
              <a:gd name="T5" fmla="*/ 258 h 264"/>
              <a:gd name="T6" fmla="*/ 2 w 138"/>
              <a:gd name="T7" fmla="*/ 11 h 264"/>
              <a:gd name="T8" fmla="*/ 3 w 138"/>
              <a:gd name="T9" fmla="*/ 1 h 264"/>
              <a:gd name="T10" fmla="*/ 12 w 138"/>
              <a:gd name="T11" fmla="*/ 4 h 264"/>
              <a:gd name="T12" fmla="*/ 136 w 138"/>
              <a:gd name="T13" fmla="*/ 254 h 264"/>
              <a:gd name="T14" fmla="*/ 134 w 138"/>
              <a:gd name="T15" fmla="*/ 263 h 2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264">
                <a:moveTo>
                  <a:pt x="134" y="263"/>
                </a:moveTo>
                <a:cubicBezTo>
                  <a:pt x="134" y="263"/>
                  <a:pt x="133" y="263"/>
                  <a:pt x="133" y="263"/>
                </a:cubicBezTo>
                <a:cubicBezTo>
                  <a:pt x="130" y="264"/>
                  <a:pt x="126" y="262"/>
                  <a:pt x="125" y="258"/>
                </a:cubicBezTo>
                <a:cubicBezTo>
                  <a:pt x="95" y="171"/>
                  <a:pt x="3" y="12"/>
                  <a:pt x="2" y="11"/>
                </a:cubicBezTo>
                <a:cubicBezTo>
                  <a:pt x="0" y="7"/>
                  <a:pt x="1" y="3"/>
                  <a:pt x="3" y="1"/>
                </a:cubicBezTo>
                <a:cubicBezTo>
                  <a:pt x="6" y="0"/>
                  <a:pt x="10" y="1"/>
                  <a:pt x="12" y="4"/>
                </a:cubicBezTo>
                <a:cubicBezTo>
                  <a:pt x="16" y="11"/>
                  <a:pt x="105" y="166"/>
                  <a:pt x="136" y="254"/>
                </a:cubicBezTo>
                <a:cubicBezTo>
                  <a:pt x="138" y="258"/>
                  <a:pt x="136" y="261"/>
                  <a:pt x="134" y="263"/>
                </a:cubicBez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p>
        </p:txBody>
      </p:sp>
      <p:sp>
        <p:nvSpPr>
          <p:cNvPr id="1050" name="Freeform 152"/>
          <p:cNvSpPr/>
          <p:nvPr/>
        </p:nvSpPr>
        <p:spPr bwMode="auto">
          <a:xfrm>
            <a:off x="3516910" y="2544735"/>
            <a:ext cx="826095" cy="698517"/>
          </a:xfrm>
          <a:custGeom>
            <a:avLst/>
            <a:gdLst>
              <a:gd name="T0" fmla="*/ 443 w 445"/>
              <a:gd name="T1" fmla="*/ 382 h 387"/>
              <a:gd name="T2" fmla="*/ 427 w 445"/>
              <a:gd name="T3" fmla="*/ 386 h 387"/>
              <a:gd name="T4" fmla="*/ 305 w 445"/>
              <a:gd name="T5" fmla="*/ 310 h 387"/>
              <a:gd name="T6" fmla="*/ 203 w 445"/>
              <a:gd name="T7" fmla="*/ 222 h 387"/>
              <a:gd name="T8" fmla="*/ 11 w 445"/>
              <a:gd name="T9" fmla="*/ 19 h 387"/>
              <a:gd name="T10" fmla="*/ 29 w 445"/>
              <a:gd name="T11" fmla="*/ 1 h 387"/>
              <a:gd name="T12" fmla="*/ 66 w 445"/>
              <a:gd name="T13" fmla="*/ 17 h 387"/>
              <a:gd name="T14" fmla="*/ 68 w 445"/>
              <a:gd name="T15" fmla="*/ 27 h 387"/>
              <a:gd name="T16" fmla="*/ 58 w 445"/>
              <a:gd name="T17" fmla="*/ 26 h 387"/>
              <a:gd name="T18" fmla="*/ 35 w 445"/>
              <a:gd name="T19" fmla="*/ 15 h 387"/>
              <a:gd name="T20" fmla="*/ 25 w 445"/>
              <a:gd name="T21" fmla="*/ 27 h 387"/>
              <a:gd name="T22" fmla="*/ 25 w 445"/>
              <a:gd name="T23" fmla="*/ 27 h 387"/>
              <a:gd name="T24" fmla="*/ 210 w 445"/>
              <a:gd name="T25" fmla="*/ 213 h 387"/>
              <a:gd name="T26" fmla="*/ 314 w 445"/>
              <a:gd name="T27" fmla="*/ 301 h 387"/>
              <a:gd name="T28" fmla="*/ 423 w 445"/>
              <a:gd name="T29" fmla="*/ 372 h 387"/>
              <a:gd name="T30" fmla="*/ 430 w 445"/>
              <a:gd name="T31" fmla="*/ 371 h 387"/>
              <a:gd name="T32" fmla="*/ 430 w 445"/>
              <a:gd name="T33" fmla="*/ 371 h 387"/>
              <a:gd name="T34" fmla="*/ 440 w 445"/>
              <a:gd name="T35" fmla="*/ 371 h 387"/>
              <a:gd name="T36" fmla="*/ 443 w 445"/>
              <a:gd name="T37" fmla="*/ 381 h 387"/>
              <a:gd name="T38" fmla="*/ 443 w 445"/>
              <a:gd name="T39" fmla="*/ 382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5" h="387">
                <a:moveTo>
                  <a:pt x="443" y="382"/>
                </a:moveTo>
                <a:cubicBezTo>
                  <a:pt x="441" y="383"/>
                  <a:pt x="437" y="387"/>
                  <a:pt x="427" y="386"/>
                </a:cubicBezTo>
                <a:cubicBezTo>
                  <a:pt x="402" y="385"/>
                  <a:pt x="360" y="358"/>
                  <a:pt x="305" y="310"/>
                </a:cubicBezTo>
                <a:cubicBezTo>
                  <a:pt x="276" y="283"/>
                  <a:pt x="240" y="253"/>
                  <a:pt x="203" y="222"/>
                </a:cubicBezTo>
                <a:cubicBezTo>
                  <a:pt x="76" y="117"/>
                  <a:pt x="0" y="51"/>
                  <a:pt x="11" y="19"/>
                </a:cubicBezTo>
                <a:cubicBezTo>
                  <a:pt x="14" y="8"/>
                  <a:pt x="20" y="2"/>
                  <a:pt x="29" y="1"/>
                </a:cubicBezTo>
                <a:cubicBezTo>
                  <a:pt x="46" y="0"/>
                  <a:pt x="64" y="15"/>
                  <a:pt x="66" y="17"/>
                </a:cubicBezTo>
                <a:cubicBezTo>
                  <a:pt x="69" y="20"/>
                  <a:pt x="70" y="25"/>
                  <a:pt x="68" y="27"/>
                </a:cubicBezTo>
                <a:cubicBezTo>
                  <a:pt x="66" y="30"/>
                  <a:pt x="61" y="29"/>
                  <a:pt x="58" y="26"/>
                </a:cubicBezTo>
                <a:cubicBezTo>
                  <a:pt x="54" y="23"/>
                  <a:pt x="43" y="15"/>
                  <a:pt x="35" y="15"/>
                </a:cubicBezTo>
                <a:cubicBezTo>
                  <a:pt x="30" y="16"/>
                  <a:pt x="27" y="20"/>
                  <a:pt x="25" y="27"/>
                </a:cubicBezTo>
                <a:cubicBezTo>
                  <a:pt x="25" y="27"/>
                  <a:pt x="25" y="27"/>
                  <a:pt x="25" y="27"/>
                </a:cubicBezTo>
                <a:cubicBezTo>
                  <a:pt x="16" y="51"/>
                  <a:pt x="124" y="141"/>
                  <a:pt x="210" y="213"/>
                </a:cubicBezTo>
                <a:cubicBezTo>
                  <a:pt x="248" y="244"/>
                  <a:pt x="284" y="274"/>
                  <a:pt x="314" y="301"/>
                </a:cubicBezTo>
                <a:cubicBezTo>
                  <a:pt x="381" y="361"/>
                  <a:pt x="411" y="372"/>
                  <a:pt x="423" y="372"/>
                </a:cubicBezTo>
                <a:cubicBezTo>
                  <a:pt x="428" y="373"/>
                  <a:pt x="430" y="371"/>
                  <a:pt x="430" y="371"/>
                </a:cubicBezTo>
                <a:cubicBezTo>
                  <a:pt x="430" y="371"/>
                  <a:pt x="430" y="371"/>
                  <a:pt x="430" y="371"/>
                </a:cubicBezTo>
                <a:cubicBezTo>
                  <a:pt x="432" y="368"/>
                  <a:pt x="437" y="368"/>
                  <a:pt x="440" y="371"/>
                </a:cubicBezTo>
                <a:cubicBezTo>
                  <a:pt x="444" y="374"/>
                  <a:pt x="445" y="378"/>
                  <a:pt x="443" y="381"/>
                </a:cubicBezTo>
                <a:cubicBezTo>
                  <a:pt x="443" y="381"/>
                  <a:pt x="443" y="381"/>
                  <a:pt x="443" y="382"/>
                </a:cubicBezTo>
                <a:close/>
              </a:path>
            </a:pathLst>
          </a:custGeom>
          <a:solidFill>
            <a:schemeClr val="tx1">
              <a:lumMod val="75000"/>
              <a:lumOff val="25000"/>
            </a:schemeClr>
          </a:solidFill>
          <a:ln>
            <a:noFill/>
          </a:ln>
        </p:spPr>
        <p:txBody>
          <a:bodyPr vert="horz" wrap="square" lIns="121920" tIns="60960" rIns="121920" bIns="60960" numCol="1" anchor="t" anchorCtr="0" compatLnSpc="1"/>
          <a:lstStyle/>
          <a:p>
            <a:endParaRPr lang="zh-CN" altLang="en-US" sz="2400"/>
          </a:p>
        </p:txBody>
      </p:sp>
      <p:sp>
        <p:nvSpPr>
          <p:cNvPr id="1051" name="Freeform 153"/>
          <p:cNvSpPr/>
          <p:nvPr/>
        </p:nvSpPr>
        <p:spPr bwMode="auto">
          <a:xfrm>
            <a:off x="3730522" y="2658704"/>
            <a:ext cx="525525" cy="439331"/>
          </a:xfrm>
          <a:custGeom>
            <a:avLst/>
            <a:gdLst>
              <a:gd name="T0" fmla="*/ 282 w 284"/>
              <a:gd name="T1" fmla="*/ 241 h 243"/>
              <a:gd name="T2" fmla="*/ 282 w 284"/>
              <a:gd name="T3" fmla="*/ 241 h 243"/>
              <a:gd name="T4" fmla="*/ 271 w 284"/>
              <a:gd name="T5" fmla="*/ 238 h 243"/>
              <a:gd name="T6" fmla="*/ 5 w 284"/>
              <a:gd name="T7" fmla="*/ 13 h 243"/>
              <a:gd name="T8" fmla="*/ 1 w 284"/>
              <a:gd name="T9" fmla="*/ 3 h 243"/>
              <a:gd name="T10" fmla="*/ 12 w 284"/>
              <a:gd name="T11" fmla="*/ 3 h 243"/>
              <a:gd name="T12" fmla="*/ 280 w 284"/>
              <a:gd name="T13" fmla="*/ 231 h 243"/>
              <a:gd name="T14" fmla="*/ 282 w 284"/>
              <a:gd name="T15" fmla="*/ 241 h 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243">
                <a:moveTo>
                  <a:pt x="282" y="241"/>
                </a:moveTo>
                <a:cubicBezTo>
                  <a:pt x="282" y="241"/>
                  <a:pt x="282" y="241"/>
                  <a:pt x="282" y="241"/>
                </a:cubicBezTo>
                <a:cubicBezTo>
                  <a:pt x="279" y="243"/>
                  <a:pt x="274" y="242"/>
                  <a:pt x="271" y="238"/>
                </a:cubicBezTo>
                <a:cubicBezTo>
                  <a:pt x="190" y="155"/>
                  <a:pt x="7" y="15"/>
                  <a:pt x="5" y="13"/>
                </a:cubicBezTo>
                <a:cubicBezTo>
                  <a:pt x="1" y="10"/>
                  <a:pt x="0" y="6"/>
                  <a:pt x="1" y="3"/>
                </a:cubicBezTo>
                <a:cubicBezTo>
                  <a:pt x="3" y="0"/>
                  <a:pt x="8" y="0"/>
                  <a:pt x="12" y="3"/>
                </a:cubicBezTo>
                <a:cubicBezTo>
                  <a:pt x="19" y="9"/>
                  <a:pt x="199" y="146"/>
                  <a:pt x="280" y="231"/>
                </a:cubicBezTo>
                <a:cubicBezTo>
                  <a:pt x="284" y="234"/>
                  <a:pt x="284" y="238"/>
                  <a:pt x="282" y="241"/>
                </a:cubicBez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p>
        </p:txBody>
      </p:sp>
      <p:grpSp>
        <p:nvGrpSpPr>
          <p:cNvPr id="177" name="组合 176"/>
          <p:cNvGrpSpPr/>
          <p:nvPr/>
        </p:nvGrpSpPr>
        <p:grpSpPr>
          <a:xfrm>
            <a:off x="6960097" y="2120253"/>
            <a:ext cx="3950163" cy="753375"/>
            <a:chOff x="5569818" y="1358647"/>
            <a:chExt cx="2962622" cy="565031"/>
          </a:xfrm>
        </p:grpSpPr>
        <p:sp>
          <p:nvSpPr>
            <p:cNvPr id="178" name="椭圆 177"/>
            <p:cNvSpPr/>
            <p:nvPr/>
          </p:nvSpPr>
          <p:spPr>
            <a:xfrm>
              <a:off x="5569818" y="1409328"/>
              <a:ext cx="514350" cy="51435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latin typeface="华文细黑" panose="02010600040101010101" pitchFamily="2" charset="-122"/>
                <a:ea typeface="华文细黑" panose="02010600040101010101" pitchFamily="2" charset="-122"/>
              </a:endParaRPr>
            </a:p>
          </p:txBody>
        </p:sp>
        <p:sp>
          <p:nvSpPr>
            <p:cNvPr id="179" name="TextBox 42"/>
            <p:cNvSpPr txBox="1"/>
            <p:nvPr/>
          </p:nvSpPr>
          <p:spPr>
            <a:xfrm>
              <a:off x="6258751" y="1358647"/>
              <a:ext cx="905536" cy="253915"/>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r>
                <a:rPr lang="en-US" altLang="zh-CN" sz="1600" dirty="0">
                  <a:latin typeface="华文细黑" panose="02010600040101010101" pitchFamily="2" charset="-122"/>
                  <a:ea typeface="华文细黑" panose="02010600040101010101" pitchFamily="2" charset="-122"/>
                </a:rPr>
                <a:t>YOUR TEXT</a:t>
              </a:r>
              <a:endParaRPr lang="zh-CN" altLang="en-US" sz="1600" dirty="0">
                <a:latin typeface="华文细黑" panose="02010600040101010101" pitchFamily="2" charset="-122"/>
                <a:ea typeface="华文细黑" panose="02010600040101010101" pitchFamily="2" charset="-122"/>
              </a:endParaRPr>
            </a:p>
          </p:txBody>
        </p:sp>
        <p:sp>
          <p:nvSpPr>
            <p:cNvPr id="180" name="TextBox 43"/>
            <p:cNvSpPr txBox="1"/>
            <p:nvPr/>
          </p:nvSpPr>
          <p:spPr>
            <a:xfrm>
              <a:off x="6085375" y="1554346"/>
              <a:ext cx="2447065" cy="346249"/>
            </a:xfrm>
            <a:prstGeom prst="rect">
              <a:avLst/>
            </a:prstGeom>
            <a:noFill/>
          </p:spPr>
          <p:txBody>
            <a:bodyPr wrap="square" rtlCol="0">
              <a:spAutoFit/>
            </a:bodyPr>
            <a:lstStyle/>
            <a:p>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华文细黑" panose="02010600040101010101" pitchFamily="2" charset="-122"/>
                <a:ea typeface="华文细黑" panose="02010600040101010101" pitchFamily="2" charset="-122"/>
              </a:endParaRPr>
            </a:p>
          </p:txBody>
        </p:sp>
        <p:sp>
          <p:nvSpPr>
            <p:cNvPr id="181" name="TextBox 48"/>
            <p:cNvSpPr txBox="1"/>
            <p:nvPr/>
          </p:nvSpPr>
          <p:spPr>
            <a:xfrm>
              <a:off x="5663806" y="1469168"/>
              <a:ext cx="393377" cy="346249"/>
            </a:xfrm>
            <a:prstGeom prst="rect">
              <a:avLst/>
            </a:prstGeom>
            <a:noFill/>
          </p:spPr>
          <p:txBody>
            <a:bodyPr wrap="none" rtlCol="0">
              <a:spAutoFit/>
            </a:bodyPr>
            <a:lstStyle/>
            <a:p>
              <a:pPr algn="r"/>
              <a:r>
                <a:rPr lang="en-US" altLang="zh-CN" sz="2400" dirty="0">
                  <a:solidFill>
                    <a:schemeClr val="bg1"/>
                  </a:solidFill>
                  <a:latin typeface="华文细黑" panose="02010600040101010101" pitchFamily="2" charset="-122"/>
                  <a:ea typeface="华文细黑" panose="02010600040101010101" pitchFamily="2" charset="-122"/>
                  <a:cs typeface="Arial" pitchFamily="34" charset="0"/>
                </a:rPr>
                <a:t>01</a:t>
              </a:r>
              <a:endParaRPr lang="zh-CN" altLang="en-US" sz="2400" dirty="0">
                <a:solidFill>
                  <a:schemeClr val="bg1"/>
                </a:solidFill>
                <a:latin typeface="华文细黑" panose="02010600040101010101" pitchFamily="2" charset="-122"/>
                <a:ea typeface="华文细黑" panose="02010600040101010101" pitchFamily="2" charset="-122"/>
                <a:cs typeface="Arial" pitchFamily="34" charset="0"/>
              </a:endParaRPr>
            </a:p>
          </p:txBody>
        </p:sp>
      </p:grpSp>
      <p:grpSp>
        <p:nvGrpSpPr>
          <p:cNvPr id="182" name="组合 181"/>
          <p:cNvGrpSpPr/>
          <p:nvPr/>
        </p:nvGrpSpPr>
        <p:grpSpPr>
          <a:xfrm>
            <a:off x="6960097" y="3022451"/>
            <a:ext cx="3950163" cy="753375"/>
            <a:chOff x="5569818" y="1358647"/>
            <a:chExt cx="2962622" cy="565031"/>
          </a:xfrm>
        </p:grpSpPr>
        <p:sp>
          <p:nvSpPr>
            <p:cNvPr id="183" name="椭圆 182"/>
            <p:cNvSpPr/>
            <p:nvPr/>
          </p:nvSpPr>
          <p:spPr>
            <a:xfrm>
              <a:off x="5569818" y="1409328"/>
              <a:ext cx="514350" cy="51435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latin typeface="华文细黑" panose="02010600040101010101" pitchFamily="2" charset="-122"/>
                <a:ea typeface="华文细黑" panose="02010600040101010101" pitchFamily="2" charset="-122"/>
              </a:endParaRPr>
            </a:p>
          </p:txBody>
        </p:sp>
        <p:sp>
          <p:nvSpPr>
            <p:cNvPr id="184" name="TextBox 42"/>
            <p:cNvSpPr txBox="1"/>
            <p:nvPr/>
          </p:nvSpPr>
          <p:spPr>
            <a:xfrm>
              <a:off x="6258751" y="1358647"/>
              <a:ext cx="905536" cy="253915"/>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r>
                <a:rPr lang="en-US" altLang="zh-CN" sz="1600" dirty="0">
                  <a:latin typeface="华文细黑" panose="02010600040101010101" pitchFamily="2" charset="-122"/>
                  <a:ea typeface="华文细黑" panose="02010600040101010101" pitchFamily="2" charset="-122"/>
                </a:rPr>
                <a:t>YOUR TEXT</a:t>
              </a:r>
              <a:endParaRPr lang="zh-CN" altLang="en-US" sz="1600" dirty="0">
                <a:latin typeface="华文细黑" panose="02010600040101010101" pitchFamily="2" charset="-122"/>
                <a:ea typeface="华文细黑" panose="02010600040101010101" pitchFamily="2" charset="-122"/>
              </a:endParaRPr>
            </a:p>
          </p:txBody>
        </p:sp>
        <p:sp>
          <p:nvSpPr>
            <p:cNvPr id="185" name="TextBox 43"/>
            <p:cNvSpPr txBox="1"/>
            <p:nvPr/>
          </p:nvSpPr>
          <p:spPr>
            <a:xfrm>
              <a:off x="6085375" y="1554346"/>
              <a:ext cx="2447065" cy="346249"/>
            </a:xfrm>
            <a:prstGeom prst="rect">
              <a:avLst/>
            </a:prstGeom>
            <a:noFill/>
          </p:spPr>
          <p:txBody>
            <a:bodyPr wrap="square" rtlCol="0">
              <a:spAutoFit/>
            </a:bodyPr>
            <a:lstStyle/>
            <a:p>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华文细黑" panose="02010600040101010101" pitchFamily="2" charset="-122"/>
                <a:ea typeface="华文细黑" panose="02010600040101010101" pitchFamily="2" charset="-122"/>
              </a:endParaRPr>
            </a:p>
          </p:txBody>
        </p:sp>
        <p:sp>
          <p:nvSpPr>
            <p:cNvPr id="186" name="TextBox 48"/>
            <p:cNvSpPr txBox="1"/>
            <p:nvPr/>
          </p:nvSpPr>
          <p:spPr>
            <a:xfrm>
              <a:off x="5663806" y="1469168"/>
              <a:ext cx="393377" cy="346249"/>
            </a:xfrm>
            <a:prstGeom prst="rect">
              <a:avLst/>
            </a:prstGeom>
            <a:noFill/>
          </p:spPr>
          <p:txBody>
            <a:bodyPr wrap="none" rtlCol="0">
              <a:spAutoFit/>
            </a:bodyPr>
            <a:lstStyle/>
            <a:p>
              <a:pPr algn="r"/>
              <a:r>
                <a:rPr lang="en-US" altLang="zh-CN" sz="2400" dirty="0">
                  <a:solidFill>
                    <a:schemeClr val="bg1"/>
                  </a:solidFill>
                  <a:latin typeface="华文细黑" panose="02010600040101010101" pitchFamily="2" charset="-122"/>
                  <a:ea typeface="华文细黑" panose="02010600040101010101" pitchFamily="2" charset="-122"/>
                  <a:cs typeface="Arial" pitchFamily="34" charset="0"/>
                </a:rPr>
                <a:t>02</a:t>
              </a:r>
              <a:endParaRPr lang="zh-CN" altLang="en-US" sz="2400" dirty="0">
                <a:solidFill>
                  <a:schemeClr val="bg1"/>
                </a:solidFill>
                <a:latin typeface="华文细黑" panose="02010600040101010101" pitchFamily="2" charset="-122"/>
                <a:ea typeface="华文细黑" panose="02010600040101010101" pitchFamily="2" charset="-122"/>
                <a:cs typeface="Arial" pitchFamily="34" charset="0"/>
              </a:endParaRPr>
            </a:p>
          </p:txBody>
        </p:sp>
      </p:grpSp>
      <p:grpSp>
        <p:nvGrpSpPr>
          <p:cNvPr id="187" name="组合 186"/>
          <p:cNvGrpSpPr/>
          <p:nvPr/>
        </p:nvGrpSpPr>
        <p:grpSpPr>
          <a:xfrm>
            <a:off x="6958061" y="3932459"/>
            <a:ext cx="3950163" cy="753375"/>
            <a:chOff x="5569818" y="1358647"/>
            <a:chExt cx="2962622" cy="565031"/>
          </a:xfrm>
        </p:grpSpPr>
        <p:sp>
          <p:nvSpPr>
            <p:cNvPr id="188" name="椭圆 187"/>
            <p:cNvSpPr/>
            <p:nvPr/>
          </p:nvSpPr>
          <p:spPr>
            <a:xfrm>
              <a:off x="5569818" y="1409328"/>
              <a:ext cx="514350" cy="51435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latin typeface="华文细黑" panose="02010600040101010101" pitchFamily="2" charset="-122"/>
                <a:ea typeface="华文细黑" panose="02010600040101010101" pitchFamily="2" charset="-122"/>
              </a:endParaRPr>
            </a:p>
          </p:txBody>
        </p:sp>
        <p:sp>
          <p:nvSpPr>
            <p:cNvPr id="189" name="TextBox 42"/>
            <p:cNvSpPr txBox="1"/>
            <p:nvPr/>
          </p:nvSpPr>
          <p:spPr>
            <a:xfrm>
              <a:off x="6258751" y="1358647"/>
              <a:ext cx="905536" cy="253915"/>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r>
                <a:rPr lang="en-US" altLang="zh-CN" sz="1600" dirty="0">
                  <a:latin typeface="华文细黑" panose="02010600040101010101" pitchFamily="2" charset="-122"/>
                  <a:ea typeface="华文细黑" panose="02010600040101010101" pitchFamily="2" charset="-122"/>
                </a:rPr>
                <a:t>YOUR TEXT</a:t>
              </a:r>
              <a:endParaRPr lang="zh-CN" altLang="en-US" sz="1600" dirty="0">
                <a:latin typeface="华文细黑" panose="02010600040101010101" pitchFamily="2" charset="-122"/>
                <a:ea typeface="华文细黑" panose="02010600040101010101" pitchFamily="2" charset="-122"/>
              </a:endParaRPr>
            </a:p>
          </p:txBody>
        </p:sp>
        <p:sp>
          <p:nvSpPr>
            <p:cNvPr id="190" name="TextBox 43"/>
            <p:cNvSpPr txBox="1"/>
            <p:nvPr/>
          </p:nvSpPr>
          <p:spPr>
            <a:xfrm>
              <a:off x="6085375" y="1554346"/>
              <a:ext cx="2447065" cy="346249"/>
            </a:xfrm>
            <a:prstGeom prst="rect">
              <a:avLst/>
            </a:prstGeom>
            <a:noFill/>
          </p:spPr>
          <p:txBody>
            <a:bodyPr wrap="square" rtlCol="0">
              <a:spAutoFit/>
            </a:bodyPr>
            <a:lstStyle/>
            <a:p>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华文细黑" panose="02010600040101010101" pitchFamily="2" charset="-122"/>
                <a:ea typeface="华文细黑" panose="02010600040101010101" pitchFamily="2" charset="-122"/>
              </a:endParaRPr>
            </a:p>
          </p:txBody>
        </p:sp>
        <p:sp>
          <p:nvSpPr>
            <p:cNvPr id="191" name="TextBox 48"/>
            <p:cNvSpPr txBox="1"/>
            <p:nvPr/>
          </p:nvSpPr>
          <p:spPr>
            <a:xfrm>
              <a:off x="5663806" y="1469168"/>
              <a:ext cx="393377" cy="346249"/>
            </a:xfrm>
            <a:prstGeom prst="rect">
              <a:avLst/>
            </a:prstGeom>
            <a:noFill/>
          </p:spPr>
          <p:txBody>
            <a:bodyPr wrap="none" rtlCol="0">
              <a:spAutoFit/>
            </a:bodyPr>
            <a:lstStyle/>
            <a:p>
              <a:pPr algn="r"/>
              <a:r>
                <a:rPr lang="en-US" altLang="zh-CN" sz="2400" dirty="0">
                  <a:solidFill>
                    <a:schemeClr val="bg1"/>
                  </a:solidFill>
                  <a:latin typeface="华文细黑" panose="02010600040101010101" pitchFamily="2" charset="-122"/>
                  <a:ea typeface="华文细黑" panose="02010600040101010101" pitchFamily="2" charset="-122"/>
                  <a:cs typeface="Arial" pitchFamily="34" charset="0"/>
                </a:rPr>
                <a:t>03</a:t>
              </a:r>
              <a:endParaRPr lang="zh-CN" altLang="en-US" sz="2400" dirty="0">
                <a:solidFill>
                  <a:schemeClr val="bg1"/>
                </a:solidFill>
                <a:latin typeface="华文细黑" panose="02010600040101010101" pitchFamily="2" charset="-122"/>
                <a:ea typeface="华文细黑" panose="02010600040101010101" pitchFamily="2" charset="-122"/>
                <a:cs typeface="Arial" pitchFamily="34" charset="0"/>
              </a:endParaRPr>
            </a:p>
          </p:txBody>
        </p:sp>
      </p:grpSp>
      <p:grpSp>
        <p:nvGrpSpPr>
          <p:cNvPr id="192" name="组合 191"/>
          <p:cNvGrpSpPr/>
          <p:nvPr/>
        </p:nvGrpSpPr>
        <p:grpSpPr>
          <a:xfrm>
            <a:off x="6958061" y="4834656"/>
            <a:ext cx="3950163" cy="753375"/>
            <a:chOff x="5569818" y="1358647"/>
            <a:chExt cx="2962622" cy="565031"/>
          </a:xfrm>
        </p:grpSpPr>
        <p:sp>
          <p:nvSpPr>
            <p:cNvPr id="193" name="椭圆 192"/>
            <p:cNvSpPr/>
            <p:nvPr/>
          </p:nvSpPr>
          <p:spPr>
            <a:xfrm>
              <a:off x="5569818" y="1409328"/>
              <a:ext cx="514350" cy="51435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latin typeface="华文细黑" panose="02010600040101010101" pitchFamily="2" charset="-122"/>
                <a:ea typeface="华文细黑" panose="02010600040101010101" pitchFamily="2" charset="-122"/>
              </a:endParaRPr>
            </a:p>
          </p:txBody>
        </p:sp>
        <p:sp>
          <p:nvSpPr>
            <p:cNvPr id="194" name="TextBox 42"/>
            <p:cNvSpPr txBox="1"/>
            <p:nvPr/>
          </p:nvSpPr>
          <p:spPr>
            <a:xfrm>
              <a:off x="6258751" y="1358647"/>
              <a:ext cx="905536" cy="253915"/>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r>
                <a:rPr lang="en-US" altLang="zh-CN" sz="1600" dirty="0">
                  <a:latin typeface="华文细黑" panose="02010600040101010101" pitchFamily="2" charset="-122"/>
                  <a:ea typeface="华文细黑" panose="02010600040101010101" pitchFamily="2" charset="-122"/>
                </a:rPr>
                <a:t>YOUR TEXT</a:t>
              </a:r>
              <a:endParaRPr lang="zh-CN" altLang="en-US" sz="1600" dirty="0">
                <a:latin typeface="华文细黑" panose="02010600040101010101" pitchFamily="2" charset="-122"/>
                <a:ea typeface="华文细黑" panose="02010600040101010101" pitchFamily="2" charset="-122"/>
              </a:endParaRPr>
            </a:p>
          </p:txBody>
        </p:sp>
        <p:sp>
          <p:nvSpPr>
            <p:cNvPr id="195" name="TextBox 43"/>
            <p:cNvSpPr txBox="1"/>
            <p:nvPr/>
          </p:nvSpPr>
          <p:spPr>
            <a:xfrm>
              <a:off x="6085375" y="1554346"/>
              <a:ext cx="2447065" cy="346249"/>
            </a:xfrm>
            <a:prstGeom prst="rect">
              <a:avLst/>
            </a:prstGeom>
            <a:noFill/>
          </p:spPr>
          <p:txBody>
            <a:bodyPr wrap="square" rtlCol="0">
              <a:spAutoFit/>
            </a:bodyPr>
            <a:lstStyle/>
            <a:p>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华文细黑" panose="02010600040101010101" pitchFamily="2" charset="-122"/>
                <a:ea typeface="华文细黑" panose="02010600040101010101" pitchFamily="2" charset="-122"/>
              </a:endParaRPr>
            </a:p>
          </p:txBody>
        </p:sp>
        <p:sp>
          <p:nvSpPr>
            <p:cNvPr id="196" name="TextBox 48"/>
            <p:cNvSpPr txBox="1"/>
            <p:nvPr/>
          </p:nvSpPr>
          <p:spPr>
            <a:xfrm>
              <a:off x="5663806" y="1469168"/>
              <a:ext cx="393377" cy="346249"/>
            </a:xfrm>
            <a:prstGeom prst="rect">
              <a:avLst/>
            </a:prstGeom>
            <a:noFill/>
          </p:spPr>
          <p:txBody>
            <a:bodyPr wrap="none" rtlCol="0">
              <a:spAutoFit/>
            </a:bodyPr>
            <a:lstStyle/>
            <a:p>
              <a:pPr algn="r"/>
              <a:r>
                <a:rPr lang="en-US" altLang="zh-CN" sz="2400" dirty="0">
                  <a:solidFill>
                    <a:schemeClr val="bg1"/>
                  </a:solidFill>
                  <a:latin typeface="华文细黑" panose="02010600040101010101" pitchFamily="2" charset="-122"/>
                  <a:ea typeface="华文细黑" panose="02010600040101010101" pitchFamily="2" charset="-122"/>
                  <a:cs typeface="Arial" pitchFamily="34" charset="0"/>
                </a:rPr>
                <a:t>04</a:t>
              </a:r>
              <a:endParaRPr lang="zh-CN" altLang="en-US" sz="2400" dirty="0">
                <a:solidFill>
                  <a:schemeClr val="bg1"/>
                </a:solidFill>
                <a:latin typeface="华文细黑" panose="02010600040101010101" pitchFamily="2" charset="-122"/>
                <a:ea typeface="华文细黑" panose="02010600040101010101" pitchFamily="2" charset="-122"/>
                <a:cs typeface="Arial" pitchFamily="34" charset="0"/>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椭圆 41"/>
          <p:cNvSpPr/>
          <p:nvPr/>
        </p:nvSpPr>
        <p:spPr>
          <a:xfrm>
            <a:off x="9192349" y="2182084"/>
            <a:ext cx="1476000" cy="1476000"/>
          </a:xfrm>
          <a:prstGeom prst="ellipse">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41" name="椭圆 40"/>
          <p:cNvSpPr/>
          <p:nvPr/>
        </p:nvSpPr>
        <p:spPr>
          <a:xfrm>
            <a:off x="6686477" y="2209276"/>
            <a:ext cx="1476000" cy="1476000"/>
          </a:xfrm>
          <a:prstGeom prst="ellipse">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34" name="椭圆 33"/>
          <p:cNvSpPr/>
          <p:nvPr/>
        </p:nvSpPr>
        <p:spPr>
          <a:xfrm>
            <a:off x="4035805" y="2209277"/>
            <a:ext cx="1476000" cy="1476000"/>
          </a:xfrm>
          <a:prstGeom prst="ellipse">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28" name="椭圆 27"/>
          <p:cNvSpPr/>
          <p:nvPr/>
        </p:nvSpPr>
        <p:spPr>
          <a:xfrm>
            <a:off x="1568133" y="2168331"/>
            <a:ext cx="1476000" cy="1476000"/>
          </a:xfrm>
          <a:prstGeom prst="ellipse">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14" name="Arc 13"/>
          <p:cNvSpPr/>
          <p:nvPr/>
        </p:nvSpPr>
        <p:spPr>
          <a:xfrm>
            <a:off x="1538329" y="2133880"/>
            <a:ext cx="1530305" cy="1507165"/>
          </a:xfrm>
          <a:prstGeom prst="arc">
            <a:avLst>
              <a:gd name="adj1" fmla="val 16200000"/>
              <a:gd name="adj2" fmla="val 10155543"/>
            </a:avLst>
          </a:prstGeom>
          <a:ln w="127000" cap="rnd">
            <a:solidFill>
              <a:srgbClr val="22385C"/>
            </a:solidFil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sz="1865">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9" name="文本框 8"/>
          <p:cNvSpPr txBox="1"/>
          <p:nvPr/>
        </p:nvSpPr>
        <p:spPr>
          <a:xfrm>
            <a:off x="1848515" y="2554583"/>
            <a:ext cx="1209165" cy="666786"/>
          </a:xfrm>
          <a:prstGeom prst="rect">
            <a:avLst/>
          </a:prstGeom>
          <a:noFill/>
        </p:spPr>
        <p:txBody>
          <a:bodyPr wrap="square" lIns="91440" tIns="45720" rIns="91440" bIns="45720" rtlCol="0">
            <a:spAutoFit/>
          </a:bodyPr>
          <a:lstStyle/>
          <a:p>
            <a:r>
              <a:rPr lang="en-US" altLang="zh-CN" sz="3735" dirty="0">
                <a:solidFill>
                  <a:schemeClr val="tx1">
                    <a:lumMod val="85000"/>
                    <a:lumOff val="15000"/>
                  </a:schemeClr>
                </a:solidFill>
                <a:latin typeface="华文细黑" panose="02010600040101010101" pitchFamily="2" charset="-122"/>
                <a:ea typeface="华文细黑" panose="02010600040101010101" pitchFamily="2" charset="-122"/>
              </a:rPr>
              <a:t>76</a:t>
            </a:r>
            <a:r>
              <a:rPr lang="en-US" altLang="zh-CN" sz="2400" dirty="0">
                <a:solidFill>
                  <a:schemeClr val="tx1">
                    <a:lumMod val="85000"/>
                    <a:lumOff val="15000"/>
                  </a:schemeClr>
                </a:solidFill>
                <a:latin typeface="华文细黑" panose="02010600040101010101" pitchFamily="2" charset="-122"/>
                <a:ea typeface="华文细黑" panose="02010600040101010101" pitchFamily="2" charset="-122"/>
              </a:rPr>
              <a:t>%</a:t>
            </a:r>
            <a:endParaRPr lang="zh-CN" altLang="en-US" sz="2400" dirty="0">
              <a:solidFill>
                <a:schemeClr val="tx1">
                  <a:lumMod val="85000"/>
                  <a:lumOff val="15000"/>
                </a:schemeClr>
              </a:solidFill>
              <a:latin typeface="华文细黑" panose="02010600040101010101" pitchFamily="2" charset="-122"/>
              <a:ea typeface="华文细黑" panose="02010600040101010101" pitchFamily="2" charset="-122"/>
            </a:endParaRPr>
          </a:p>
        </p:txBody>
      </p:sp>
      <p:grpSp>
        <p:nvGrpSpPr>
          <p:cNvPr id="3" name="组合 2"/>
          <p:cNvGrpSpPr/>
          <p:nvPr/>
        </p:nvGrpSpPr>
        <p:grpSpPr>
          <a:xfrm>
            <a:off x="1261076" y="4030753"/>
            <a:ext cx="2110403" cy="1295865"/>
            <a:chOff x="1210025" y="4083120"/>
            <a:chExt cx="2110402" cy="1295865"/>
          </a:xfrm>
        </p:grpSpPr>
        <p:sp>
          <p:nvSpPr>
            <p:cNvPr id="33" name="TextBox 32"/>
            <p:cNvSpPr txBox="1"/>
            <p:nvPr/>
          </p:nvSpPr>
          <p:spPr>
            <a:xfrm>
              <a:off x="1210025" y="4547988"/>
              <a:ext cx="2110402" cy="830997"/>
            </a:xfrm>
            <a:prstGeom prst="rect">
              <a:avLst/>
            </a:prstGeom>
            <a:noFill/>
          </p:spPr>
          <p:txBody>
            <a:bodyPr wrap="square" lIns="91440" tIns="45720" rIns="91440" bIns="45720" rtlCol="0">
              <a:spAutoFit/>
            </a:bodyPr>
            <a:lstStyle/>
            <a:p>
              <a:pPr algn="dist">
                <a:lnSpc>
                  <a:spcPct val="100000"/>
                </a:lnSpc>
                <a:spcBef>
                  <a:spcPct val="0"/>
                </a:spcBef>
                <a:buNone/>
              </a:pPr>
              <a:r>
                <a:rPr lang="en-US" altLang="zh-CN" sz="1200"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If it is not real text. </a:t>
              </a:r>
            </a:p>
          </p:txBody>
        </p:sp>
        <p:sp>
          <p:nvSpPr>
            <p:cNvPr id="2" name="矩形 1"/>
            <p:cNvSpPr/>
            <p:nvPr/>
          </p:nvSpPr>
          <p:spPr>
            <a:xfrm>
              <a:off x="1250969" y="4083120"/>
              <a:ext cx="1983550" cy="369332"/>
            </a:xfrm>
            <a:prstGeom prst="rect">
              <a:avLst/>
            </a:prstGeom>
          </p:spPr>
          <p:txBody>
            <a:bodyPr wrap="square">
              <a:spAutoFit/>
            </a:bodyPr>
            <a:lstStyle/>
            <a:p>
              <a:pPr algn="dist"/>
              <a:r>
                <a:rPr lang="en-US" altLang="zh-CN" dirty="0">
                  <a:solidFill>
                    <a:srgbClr val="262626"/>
                  </a:solidFill>
                  <a:latin typeface="华文细黑" panose="02010600040101010101" pitchFamily="2" charset="-122"/>
                  <a:ea typeface="华文细黑" panose="02010600040101010101" pitchFamily="2" charset="-122"/>
                </a:rPr>
                <a:t>Title Goes Here</a:t>
              </a:r>
            </a:p>
          </p:txBody>
        </p:sp>
      </p:grpSp>
      <p:sp>
        <p:nvSpPr>
          <p:cNvPr id="15" name="Arc 14"/>
          <p:cNvSpPr/>
          <p:nvPr/>
        </p:nvSpPr>
        <p:spPr>
          <a:xfrm>
            <a:off x="4027534" y="2221882"/>
            <a:ext cx="1488732" cy="1461252"/>
          </a:xfrm>
          <a:prstGeom prst="arc">
            <a:avLst>
              <a:gd name="adj1" fmla="val 20082479"/>
              <a:gd name="adj2" fmla="val 6960736"/>
            </a:avLst>
          </a:prstGeom>
          <a:ln w="127000" cap="rnd">
            <a:solidFill>
              <a:srgbClr val="22385C"/>
            </a:solidFil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sz="1865">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40" name="文本框 39"/>
          <p:cNvSpPr txBox="1"/>
          <p:nvPr/>
        </p:nvSpPr>
        <p:spPr>
          <a:xfrm>
            <a:off x="4326806" y="2601631"/>
            <a:ext cx="1176316" cy="666786"/>
          </a:xfrm>
          <a:prstGeom prst="rect">
            <a:avLst/>
          </a:prstGeom>
          <a:noFill/>
        </p:spPr>
        <p:txBody>
          <a:bodyPr wrap="square" lIns="91440" tIns="45720" rIns="91440" bIns="45720" rtlCol="0">
            <a:spAutoFit/>
          </a:bodyPr>
          <a:lstStyle/>
          <a:p>
            <a:r>
              <a:rPr lang="en-US" altLang="zh-CN" sz="3735" dirty="0">
                <a:solidFill>
                  <a:schemeClr val="tx1">
                    <a:lumMod val="85000"/>
                    <a:lumOff val="15000"/>
                  </a:schemeClr>
                </a:solidFill>
                <a:latin typeface="华文细黑" panose="02010600040101010101" pitchFamily="2" charset="-122"/>
                <a:ea typeface="华文细黑" panose="02010600040101010101" pitchFamily="2" charset="-122"/>
              </a:rPr>
              <a:t>28</a:t>
            </a:r>
            <a:r>
              <a:rPr lang="en-US" altLang="zh-CN" sz="2400" dirty="0">
                <a:solidFill>
                  <a:schemeClr val="tx1">
                    <a:lumMod val="85000"/>
                    <a:lumOff val="15000"/>
                  </a:schemeClr>
                </a:solidFill>
                <a:latin typeface="华文细黑" panose="02010600040101010101" pitchFamily="2" charset="-122"/>
                <a:ea typeface="华文细黑" panose="02010600040101010101" pitchFamily="2" charset="-122"/>
              </a:rPr>
              <a:t>%</a:t>
            </a:r>
            <a:endParaRPr lang="zh-CN" altLang="en-US" sz="24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16" name="Arc 15"/>
          <p:cNvSpPr/>
          <p:nvPr/>
        </p:nvSpPr>
        <p:spPr>
          <a:xfrm>
            <a:off x="6672065" y="2180862"/>
            <a:ext cx="1517705" cy="1492281"/>
          </a:xfrm>
          <a:prstGeom prst="arc">
            <a:avLst>
              <a:gd name="adj1" fmla="val 13544500"/>
              <a:gd name="adj2" fmla="val 6960736"/>
            </a:avLst>
          </a:prstGeom>
          <a:ln w="127000" cap="rnd">
            <a:solidFill>
              <a:srgbClr val="22385C"/>
            </a:solidFil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sz="1865">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43" name="文本框 42"/>
          <p:cNvSpPr txBox="1"/>
          <p:nvPr/>
        </p:nvSpPr>
        <p:spPr>
          <a:xfrm>
            <a:off x="6991892" y="2586711"/>
            <a:ext cx="1199209" cy="666786"/>
          </a:xfrm>
          <a:prstGeom prst="rect">
            <a:avLst/>
          </a:prstGeom>
          <a:noFill/>
        </p:spPr>
        <p:txBody>
          <a:bodyPr wrap="square" lIns="91440" tIns="45720" rIns="91440" bIns="45720" rtlCol="0">
            <a:spAutoFit/>
          </a:bodyPr>
          <a:lstStyle/>
          <a:p>
            <a:r>
              <a:rPr lang="en-US" altLang="zh-CN" sz="3735" dirty="0">
                <a:solidFill>
                  <a:schemeClr val="tx1">
                    <a:lumMod val="85000"/>
                    <a:lumOff val="15000"/>
                  </a:schemeClr>
                </a:solidFill>
                <a:latin typeface="华文细黑" panose="02010600040101010101" pitchFamily="2" charset="-122"/>
                <a:ea typeface="华文细黑" panose="02010600040101010101" pitchFamily="2" charset="-122"/>
              </a:rPr>
              <a:t>68</a:t>
            </a:r>
            <a:r>
              <a:rPr lang="en-US" altLang="zh-CN" sz="2400" dirty="0">
                <a:solidFill>
                  <a:schemeClr val="tx1">
                    <a:lumMod val="85000"/>
                    <a:lumOff val="15000"/>
                  </a:schemeClr>
                </a:solidFill>
                <a:latin typeface="华文细黑" panose="02010600040101010101" pitchFamily="2" charset="-122"/>
                <a:ea typeface="华文细黑" panose="02010600040101010101" pitchFamily="2" charset="-122"/>
              </a:rPr>
              <a:t>%</a:t>
            </a:r>
            <a:endParaRPr lang="zh-CN" altLang="en-US" sz="24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17" name="Arc 16"/>
          <p:cNvSpPr/>
          <p:nvPr/>
        </p:nvSpPr>
        <p:spPr>
          <a:xfrm>
            <a:off x="9176660" y="2184226"/>
            <a:ext cx="1497965" cy="1492281"/>
          </a:xfrm>
          <a:prstGeom prst="arc">
            <a:avLst>
              <a:gd name="adj1" fmla="val 378990"/>
              <a:gd name="adj2" fmla="val 10257066"/>
            </a:avLst>
          </a:prstGeom>
          <a:ln w="127000" cap="rnd">
            <a:solidFill>
              <a:srgbClr val="22385C"/>
            </a:solidFil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sz="1865">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44" name="文本框 43"/>
          <p:cNvSpPr txBox="1"/>
          <p:nvPr/>
        </p:nvSpPr>
        <p:spPr>
          <a:xfrm>
            <a:off x="9522143" y="2604129"/>
            <a:ext cx="1183612" cy="666786"/>
          </a:xfrm>
          <a:prstGeom prst="rect">
            <a:avLst/>
          </a:prstGeom>
          <a:noFill/>
        </p:spPr>
        <p:txBody>
          <a:bodyPr wrap="square" lIns="91440" tIns="45720" rIns="91440" bIns="45720" rtlCol="0">
            <a:spAutoFit/>
          </a:bodyPr>
          <a:lstStyle/>
          <a:p>
            <a:r>
              <a:rPr lang="en-US" altLang="zh-CN" sz="3735" dirty="0">
                <a:solidFill>
                  <a:schemeClr val="tx1">
                    <a:lumMod val="85000"/>
                    <a:lumOff val="15000"/>
                  </a:schemeClr>
                </a:solidFill>
                <a:latin typeface="华文细黑" panose="02010600040101010101" pitchFamily="2" charset="-122"/>
                <a:ea typeface="华文细黑" panose="02010600040101010101" pitchFamily="2" charset="-122"/>
              </a:rPr>
              <a:t>49</a:t>
            </a:r>
            <a:r>
              <a:rPr lang="en-US" altLang="zh-CN" sz="2400" dirty="0">
                <a:solidFill>
                  <a:schemeClr val="tx1">
                    <a:lumMod val="85000"/>
                    <a:lumOff val="15000"/>
                  </a:schemeClr>
                </a:solidFill>
                <a:latin typeface="华文细黑" panose="02010600040101010101" pitchFamily="2" charset="-122"/>
                <a:ea typeface="华文细黑" panose="02010600040101010101" pitchFamily="2" charset="-122"/>
              </a:rPr>
              <a:t>%</a:t>
            </a:r>
            <a:endParaRPr lang="zh-CN" altLang="en-US" sz="2400" dirty="0">
              <a:solidFill>
                <a:schemeClr val="tx1">
                  <a:lumMod val="85000"/>
                  <a:lumOff val="15000"/>
                </a:schemeClr>
              </a:solidFill>
              <a:latin typeface="华文细黑" panose="02010600040101010101" pitchFamily="2" charset="-122"/>
              <a:ea typeface="华文细黑" panose="02010600040101010101" pitchFamily="2" charset="-122"/>
            </a:endParaRPr>
          </a:p>
        </p:txBody>
      </p:sp>
      <p:grpSp>
        <p:nvGrpSpPr>
          <p:cNvPr id="23" name="组合 22"/>
          <p:cNvGrpSpPr/>
          <p:nvPr/>
        </p:nvGrpSpPr>
        <p:grpSpPr>
          <a:xfrm>
            <a:off x="3818817" y="4071697"/>
            <a:ext cx="2110403" cy="1295865"/>
            <a:chOff x="1210025" y="4083120"/>
            <a:chExt cx="2110402" cy="1295865"/>
          </a:xfrm>
        </p:grpSpPr>
        <p:sp>
          <p:nvSpPr>
            <p:cNvPr id="24" name="TextBox 32"/>
            <p:cNvSpPr txBox="1"/>
            <p:nvPr/>
          </p:nvSpPr>
          <p:spPr>
            <a:xfrm>
              <a:off x="1210025" y="4547988"/>
              <a:ext cx="2110402" cy="830997"/>
            </a:xfrm>
            <a:prstGeom prst="rect">
              <a:avLst/>
            </a:prstGeom>
            <a:noFill/>
          </p:spPr>
          <p:txBody>
            <a:bodyPr wrap="square" lIns="91440" tIns="45720" rIns="91440" bIns="45720" rtlCol="0">
              <a:spAutoFit/>
            </a:bodyPr>
            <a:lstStyle/>
            <a:p>
              <a:pPr algn="dist">
                <a:lnSpc>
                  <a:spcPct val="100000"/>
                </a:lnSpc>
                <a:spcBef>
                  <a:spcPct val="0"/>
                </a:spcBef>
                <a:buNone/>
              </a:pPr>
              <a:r>
                <a:rPr lang="en-US" altLang="zh-CN" sz="1200" dirty="0">
                  <a:solidFill>
                    <a:schemeClr val="tx1">
                      <a:lumMod val="85000"/>
                      <a:lumOff val="15000"/>
                    </a:schemeClr>
                  </a:solidFill>
                  <a:latin typeface="华文细黑" panose="02010600040101010101" pitchFamily="2" charset="-122"/>
                  <a:ea typeface="华文细黑" panose="02010600040101010101" pitchFamily="2" charset="-122"/>
                </a:rPr>
                <a:t>A designer can use default text to simulate what text would look like. If it is not real text. </a:t>
              </a:r>
            </a:p>
          </p:txBody>
        </p:sp>
        <p:sp>
          <p:nvSpPr>
            <p:cNvPr id="25" name="矩形 24"/>
            <p:cNvSpPr/>
            <p:nvPr/>
          </p:nvSpPr>
          <p:spPr>
            <a:xfrm>
              <a:off x="1250969" y="4083120"/>
              <a:ext cx="1983550" cy="369332"/>
            </a:xfrm>
            <a:prstGeom prst="rect">
              <a:avLst/>
            </a:prstGeom>
          </p:spPr>
          <p:txBody>
            <a:bodyPr wrap="square">
              <a:spAutoFit/>
            </a:bodyPr>
            <a:lstStyle/>
            <a:p>
              <a:pPr algn="dist"/>
              <a:r>
                <a:rPr lang="en-US" altLang="zh-CN" dirty="0">
                  <a:solidFill>
                    <a:schemeClr val="tx1">
                      <a:lumMod val="85000"/>
                      <a:lumOff val="15000"/>
                    </a:schemeClr>
                  </a:solidFill>
                  <a:latin typeface="华文细黑" panose="02010600040101010101" pitchFamily="2" charset="-122"/>
                  <a:ea typeface="华文细黑" panose="02010600040101010101" pitchFamily="2" charset="-122"/>
                </a:rPr>
                <a:t>Title Goes Here</a:t>
              </a:r>
            </a:p>
          </p:txBody>
        </p:sp>
      </p:grpSp>
      <p:grpSp>
        <p:nvGrpSpPr>
          <p:cNvPr id="29" name="组合 28"/>
          <p:cNvGrpSpPr/>
          <p:nvPr/>
        </p:nvGrpSpPr>
        <p:grpSpPr>
          <a:xfrm>
            <a:off x="6367611" y="4071697"/>
            <a:ext cx="2110403" cy="1295865"/>
            <a:chOff x="1210025" y="4083120"/>
            <a:chExt cx="2110402" cy="1295865"/>
          </a:xfrm>
        </p:grpSpPr>
        <p:sp>
          <p:nvSpPr>
            <p:cNvPr id="30" name="TextBox 32"/>
            <p:cNvSpPr txBox="1"/>
            <p:nvPr/>
          </p:nvSpPr>
          <p:spPr>
            <a:xfrm>
              <a:off x="1210025" y="4547988"/>
              <a:ext cx="2110402" cy="830997"/>
            </a:xfrm>
            <a:prstGeom prst="rect">
              <a:avLst/>
            </a:prstGeom>
            <a:noFill/>
          </p:spPr>
          <p:txBody>
            <a:bodyPr wrap="square" lIns="91440" tIns="45720" rIns="91440" bIns="45720" rtlCol="0">
              <a:spAutoFit/>
            </a:bodyPr>
            <a:lstStyle/>
            <a:p>
              <a:pPr algn="dist">
                <a:lnSpc>
                  <a:spcPct val="100000"/>
                </a:lnSpc>
                <a:spcBef>
                  <a:spcPct val="0"/>
                </a:spcBef>
                <a:buNone/>
              </a:pPr>
              <a:r>
                <a:rPr lang="en-US" altLang="zh-CN" sz="1200" dirty="0">
                  <a:solidFill>
                    <a:schemeClr val="tx1">
                      <a:lumMod val="85000"/>
                      <a:lumOff val="15000"/>
                    </a:schemeClr>
                  </a:solidFill>
                  <a:latin typeface="华文细黑" panose="02010600040101010101" pitchFamily="2" charset="-122"/>
                  <a:ea typeface="华文细黑" panose="02010600040101010101" pitchFamily="2" charset="-122"/>
                </a:rPr>
                <a:t>A designer can use default text to simulate what text would look like. If it is not real text. </a:t>
              </a:r>
            </a:p>
          </p:txBody>
        </p:sp>
        <p:sp>
          <p:nvSpPr>
            <p:cNvPr id="35" name="矩形 34"/>
            <p:cNvSpPr/>
            <p:nvPr/>
          </p:nvSpPr>
          <p:spPr>
            <a:xfrm>
              <a:off x="1250969" y="4083120"/>
              <a:ext cx="1983550" cy="369332"/>
            </a:xfrm>
            <a:prstGeom prst="rect">
              <a:avLst/>
            </a:prstGeom>
          </p:spPr>
          <p:txBody>
            <a:bodyPr wrap="square">
              <a:spAutoFit/>
            </a:bodyPr>
            <a:lstStyle/>
            <a:p>
              <a:pPr algn="dist"/>
              <a:r>
                <a:rPr lang="en-US" altLang="zh-CN" dirty="0">
                  <a:solidFill>
                    <a:schemeClr val="tx1">
                      <a:lumMod val="85000"/>
                      <a:lumOff val="15000"/>
                    </a:schemeClr>
                  </a:solidFill>
                  <a:latin typeface="华文细黑" panose="02010600040101010101" pitchFamily="2" charset="-122"/>
                  <a:ea typeface="华文细黑" panose="02010600040101010101" pitchFamily="2" charset="-122"/>
                </a:rPr>
                <a:t>Title Goes Here</a:t>
              </a:r>
            </a:p>
          </p:txBody>
        </p:sp>
      </p:grpSp>
      <p:grpSp>
        <p:nvGrpSpPr>
          <p:cNvPr id="36" name="组合 35"/>
          <p:cNvGrpSpPr/>
          <p:nvPr/>
        </p:nvGrpSpPr>
        <p:grpSpPr>
          <a:xfrm>
            <a:off x="8925353" y="4071697"/>
            <a:ext cx="2110403" cy="1295865"/>
            <a:chOff x="1210025" y="4083120"/>
            <a:chExt cx="2110402" cy="1295865"/>
          </a:xfrm>
        </p:grpSpPr>
        <p:sp>
          <p:nvSpPr>
            <p:cNvPr id="37" name="TextBox 32"/>
            <p:cNvSpPr txBox="1"/>
            <p:nvPr/>
          </p:nvSpPr>
          <p:spPr>
            <a:xfrm>
              <a:off x="1210025" y="4547988"/>
              <a:ext cx="2110402" cy="830997"/>
            </a:xfrm>
            <a:prstGeom prst="rect">
              <a:avLst/>
            </a:prstGeom>
            <a:noFill/>
          </p:spPr>
          <p:txBody>
            <a:bodyPr wrap="square" lIns="91440" tIns="45720" rIns="91440" bIns="45720" rtlCol="0">
              <a:spAutoFit/>
            </a:bodyPr>
            <a:lstStyle/>
            <a:p>
              <a:pPr algn="dist">
                <a:lnSpc>
                  <a:spcPct val="100000"/>
                </a:lnSpc>
                <a:spcBef>
                  <a:spcPct val="0"/>
                </a:spcBef>
                <a:buNone/>
              </a:pPr>
              <a:r>
                <a:rPr lang="en-US" altLang="zh-CN" sz="1200" dirty="0">
                  <a:solidFill>
                    <a:schemeClr val="tx1">
                      <a:lumMod val="85000"/>
                      <a:lumOff val="15000"/>
                    </a:schemeClr>
                  </a:solidFill>
                  <a:latin typeface="华文细黑" panose="02010600040101010101" pitchFamily="2" charset="-122"/>
                  <a:ea typeface="华文细黑" panose="02010600040101010101" pitchFamily="2" charset="-122"/>
                </a:rPr>
                <a:t>A designer can use default text to simulate what text would look like. If it is not real text. </a:t>
              </a:r>
            </a:p>
          </p:txBody>
        </p:sp>
        <p:sp>
          <p:nvSpPr>
            <p:cNvPr id="45" name="矩形 44"/>
            <p:cNvSpPr/>
            <p:nvPr/>
          </p:nvSpPr>
          <p:spPr>
            <a:xfrm>
              <a:off x="1250969" y="4083120"/>
              <a:ext cx="1983550" cy="369332"/>
            </a:xfrm>
            <a:prstGeom prst="rect">
              <a:avLst/>
            </a:prstGeom>
          </p:spPr>
          <p:txBody>
            <a:bodyPr wrap="square">
              <a:spAutoFit/>
            </a:bodyPr>
            <a:lstStyle/>
            <a:p>
              <a:pPr algn="dist"/>
              <a:r>
                <a:rPr lang="en-US" altLang="zh-CN" dirty="0">
                  <a:solidFill>
                    <a:schemeClr val="tx1">
                      <a:lumMod val="85000"/>
                      <a:lumOff val="15000"/>
                    </a:schemeClr>
                  </a:solidFill>
                  <a:latin typeface="华文细黑" panose="02010600040101010101" pitchFamily="2" charset="-122"/>
                  <a:ea typeface="华文细黑" panose="02010600040101010101" pitchFamily="2" charset="-122"/>
                </a:rPr>
                <a:t>Title Goes Here</a:t>
              </a:r>
            </a:p>
          </p:txBody>
        </p:sp>
      </p:grp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103445" y="2213948"/>
            <a:ext cx="2304256" cy="3410597"/>
          </a:xfrm>
          <a:prstGeom prst="roundRect">
            <a:avLst>
              <a:gd name="adj" fmla="val 3230"/>
            </a:avLst>
          </a:prstGeom>
          <a:solidFill>
            <a:srgbClr val="22385C"/>
          </a:solidFill>
          <a:ln w="19050">
            <a:noFill/>
          </a:ln>
        </p:spPr>
        <p:txBody>
          <a:bodyPr rtlCol="0" anchor="ctr"/>
          <a:lstStyle/>
          <a:p>
            <a:pPr algn="ctr"/>
            <a:endParaRPr lang="zh-CN" altLang="en-US" sz="2135">
              <a:solidFill>
                <a:schemeClr val="bg1"/>
              </a:solidFill>
              <a:latin typeface="华文细黑" panose="02010600040101010101" pitchFamily="2" charset="-122"/>
              <a:ea typeface="华文细黑" panose="02010600040101010101" pitchFamily="2" charset="-122"/>
            </a:endParaRPr>
          </a:p>
        </p:txBody>
      </p:sp>
      <p:cxnSp>
        <p:nvCxnSpPr>
          <p:cNvPr id="23554" name="直接箭头连接符 23553"/>
          <p:cNvCxnSpPr/>
          <p:nvPr/>
        </p:nvCxnSpPr>
        <p:spPr>
          <a:xfrm>
            <a:off x="1357387" y="3196840"/>
            <a:ext cx="1827428" cy="0"/>
          </a:xfrm>
          <a:prstGeom prst="straightConnector1">
            <a:avLst/>
          </a:prstGeom>
          <a:noFill/>
          <a:ln w="19050">
            <a:solidFill>
              <a:schemeClr val="bg1"/>
            </a:solidFill>
            <a:headEnd type="oval" w="med" len="med"/>
            <a:tailEnd type="oval" w="med" len="med"/>
          </a:ln>
        </p:spPr>
      </p:cxnSp>
      <p:cxnSp>
        <p:nvCxnSpPr>
          <p:cNvPr id="103" name="直接箭头连接符 102"/>
          <p:cNvCxnSpPr/>
          <p:nvPr/>
        </p:nvCxnSpPr>
        <p:spPr>
          <a:xfrm>
            <a:off x="1357387" y="3692449"/>
            <a:ext cx="1827428" cy="0"/>
          </a:xfrm>
          <a:prstGeom prst="straightConnector1">
            <a:avLst/>
          </a:prstGeom>
          <a:noFill/>
          <a:ln w="19050">
            <a:solidFill>
              <a:schemeClr val="bg1"/>
            </a:solidFill>
            <a:headEnd type="oval" w="med" len="med"/>
            <a:tailEnd type="oval" w="med" len="med"/>
          </a:ln>
        </p:spPr>
      </p:cxnSp>
      <p:sp>
        <p:nvSpPr>
          <p:cNvPr id="104" name="矩形 103"/>
          <p:cNvSpPr/>
          <p:nvPr/>
        </p:nvSpPr>
        <p:spPr>
          <a:xfrm>
            <a:off x="1284148" y="3894228"/>
            <a:ext cx="1942851" cy="1323439"/>
          </a:xfrm>
          <a:prstGeom prst="rect">
            <a:avLst/>
          </a:prstGeom>
        </p:spPr>
        <p:txBody>
          <a:bodyPr wrap="square">
            <a:spAutoFit/>
          </a:bodyPr>
          <a:lstStyle/>
          <a:p>
            <a:r>
              <a:rPr lang="en-US" altLang="zh-CN" sz="1600" dirty="0">
                <a:solidFill>
                  <a:schemeClr val="bg1"/>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600" dirty="0">
              <a:solidFill>
                <a:schemeClr val="bg1"/>
              </a:solidFill>
              <a:latin typeface="华文细黑" panose="02010600040101010101" pitchFamily="2" charset="-122"/>
              <a:ea typeface="华文细黑" panose="02010600040101010101" pitchFamily="2" charset="-122"/>
            </a:endParaRPr>
          </a:p>
        </p:txBody>
      </p:sp>
      <p:sp>
        <p:nvSpPr>
          <p:cNvPr id="105" name="矩形 104"/>
          <p:cNvSpPr/>
          <p:nvPr/>
        </p:nvSpPr>
        <p:spPr>
          <a:xfrm>
            <a:off x="1179319" y="3219976"/>
            <a:ext cx="2152511" cy="420564"/>
          </a:xfrm>
          <a:prstGeom prst="rect">
            <a:avLst/>
          </a:prstGeom>
        </p:spPr>
        <p:txBody>
          <a:bodyPr wrap="square">
            <a:spAutoFit/>
          </a:bodyPr>
          <a:lstStyle/>
          <a:p>
            <a:pPr algn="ctr"/>
            <a:r>
              <a:rPr lang="en-US" altLang="zh-CN" sz="2135" dirty="0">
                <a:solidFill>
                  <a:schemeClr val="bg1"/>
                </a:solidFill>
                <a:latin typeface="华文细黑" panose="02010600040101010101" pitchFamily="2" charset="-122"/>
                <a:ea typeface="华文细黑" panose="02010600040101010101" pitchFamily="2" charset="-122"/>
              </a:rPr>
              <a:t>YOUR TEXT </a:t>
            </a:r>
            <a:endParaRPr lang="zh-CN" altLang="en-US" sz="2135" dirty="0">
              <a:solidFill>
                <a:schemeClr val="bg1"/>
              </a:solidFill>
              <a:latin typeface="华文细黑" panose="02010600040101010101" pitchFamily="2" charset="-122"/>
              <a:ea typeface="华文细黑" panose="02010600040101010101" pitchFamily="2" charset="-122"/>
            </a:endParaRPr>
          </a:p>
        </p:txBody>
      </p:sp>
      <p:sp>
        <p:nvSpPr>
          <p:cNvPr id="113" name="圆角矩形 112"/>
          <p:cNvSpPr/>
          <p:nvPr/>
        </p:nvSpPr>
        <p:spPr>
          <a:xfrm>
            <a:off x="3663729" y="2213948"/>
            <a:ext cx="2304256" cy="3410597"/>
          </a:xfrm>
          <a:prstGeom prst="roundRect">
            <a:avLst>
              <a:gd name="adj" fmla="val 3230"/>
            </a:avLst>
          </a:prstGeom>
          <a:solidFill>
            <a:srgbClr val="22385C"/>
          </a:solidFill>
          <a:ln w="19050">
            <a:noFill/>
          </a:ln>
        </p:spPr>
        <p:txBody>
          <a:bodyPr rtlCol="0" anchor="ctr"/>
          <a:lstStyle/>
          <a:p>
            <a:pPr algn="ctr"/>
            <a:endParaRPr lang="zh-CN" altLang="en-US" sz="2135">
              <a:solidFill>
                <a:schemeClr val="bg1"/>
              </a:solidFill>
              <a:latin typeface="华文细黑" panose="02010600040101010101" pitchFamily="2" charset="-122"/>
              <a:ea typeface="华文细黑" panose="02010600040101010101" pitchFamily="2" charset="-122"/>
            </a:endParaRPr>
          </a:p>
        </p:txBody>
      </p:sp>
      <p:cxnSp>
        <p:nvCxnSpPr>
          <p:cNvPr id="114" name="直接箭头连接符 113"/>
          <p:cNvCxnSpPr/>
          <p:nvPr/>
        </p:nvCxnSpPr>
        <p:spPr>
          <a:xfrm>
            <a:off x="3917671" y="3196840"/>
            <a:ext cx="1827428" cy="0"/>
          </a:xfrm>
          <a:prstGeom prst="straightConnector1">
            <a:avLst/>
          </a:prstGeom>
          <a:noFill/>
          <a:ln w="19050">
            <a:solidFill>
              <a:schemeClr val="bg1"/>
            </a:solidFill>
            <a:headEnd type="oval" w="med" len="med"/>
            <a:tailEnd type="oval" w="med" len="med"/>
          </a:ln>
        </p:spPr>
      </p:cxnSp>
      <p:cxnSp>
        <p:nvCxnSpPr>
          <p:cNvPr id="115" name="直接箭头连接符 114"/>
          <p:cNvCxnSpPr/>
          <p:nvPr/>
        </p:nvCxnSpPr>
        <p:spPr>
          <a:xfrm>
            <a:off x="3917671" y="3692449"/>
            <a:ext cx="1827428" cy="0"/>
          </a:xfrm>
          <a:prstGeom prst="straightConnector1">
            <a:avLst/>
          </a:prstGeom>
          <a:noFill/>
          <a:ln w="19050">
            <a:solidFill>
              <a:schemeClr val="bg1"/>
            </a:solidFill>
            <a:headEnd type="oval" w="med" len="med"/>
            <a:tailEnd type="oval" w="med" len="med"/>
          </a:ln>
        </p:spPr>
      </p:cxnSp>
      <p:sp>
        <p:nvSpPr>
          <p:cNvPr id="116" name="矩形 115"/>
          <p:cNvSpPr/>
          <p:nvPr/>
        </p:nvSpPr>
        <p:spPr>
          <a:xfrm>
            <a:off x="3844432" y="3894228"/>
            <a:ext cx="1942851" cy="1323439"/>
          </a:xfrm>
          <a:prstGeom prst="rect">
            <a:avLst/>
          </a:prstGeom>
        </p:spPr>
        <p:txBody>
          <a:bodyPr wrap="square">
            <a:spAutoFit/>
          </a:bodyPr>
          <a:lstStyle/>
          <a:p>
            <a:r>
              <a:rPr lang="en-US" altLang="zh-CN" sz="1600" dirty="0">
                <a:solidFill>
                  <a:schemeClr val="bg1"/>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600" dirty="0">
              <a:solidFill>
                <a:schemeClr val="bg1"/>
              </a:solidFill>
              <a:latin typeface="华文细黑" panose="02010600040101010101" pitchFamily="2" charset="-122"/>
              <a:ea typeface="华文细黑" panose="02010600040101010101" pitchFamily="2" charset="-122"/>
            </a:endParaRPr>
          </a:p>
        </p:txBody>
      </p:sp>
      <p:sp>
        <p:nvSpPr>
          <p:cNvPr id="117" name="矩形 116"/>
          <p:cNvSpPr/>
          <p:nvPr/>
        </p:nvSpPr>
        <p:spPr>
          <a:xfrm>
            <a:off x="3739603" y="3219976"/>
            <a:ext cx="2152511" cy="420564"/>
          </a:xfrm>
          <a:prstGeom prst="rect">
            <a:avLst/>
          </a:prstGeom>
        </p:spPr>
        <p:txBody>
          <a:bodyPr wrap="square">
            <a:spAutoFit/>
          </a:bodyPr>
          <a:lstStyle/>
          <a:p>
            <a:pPr algn="ctr"/>
            <a:r>
              <a:rPr lang="en-US" altLang="zh-CN" sz="2135" dirty="0">
                <a:solidFill>
                  <a:schemeClr val="bg1"/>
                </a:solidFill>
                <a:latin typeface="华文细黑" panose="02010600040101010101" pitchFamily="2" charset="-122"/>
                <a:ea typeface="华文细黑" panose="02010600040101010101" pitchFamily="2" charset="-122"/>
              </a:rPr>
              <a:t>YOUR TEXT </a:t>
            </a:r>
            <a:endParaRPr lang="zh-CN" altLang="en-US" sz="2135" dirty="0">
              <a:solidFill>
                <a:schemeClr val="bg1"/>
              </a:solidFill>
              <a:latin typeface="华文细黑" panose="02010600040101010101" pitchFamily="2" charset="-122"/>
              <a:ea typeface="华文细黑" panose="02010600040101010101" pitchFamily="2" charset="-122"/>
            </a:endParaRPr>
          </a:p>
        </p:txBody>
      </p:sp>
      <p:sp>
        <p:nvSpPr>
          <p:cNvPr id="126" name="圆角矩形 125"/>
          <p:cNvSpPr/>
          <p:nvPr/>
        </p:nvSpPr>
        <p:spPr>
          <a:xfrm>
            <a:off x="6224015" y="2213948"/>
            <a:ext cx="2304256" cy="3410597"/>
          </a:xfrm>
          <a:prstGeom prst="roundRect">
            <a:avLst>
              <a:gd name="adj" fmla="val 3230"/>
            </a:avLst>
          </a:prstGeom>
          <a:solidFill>
            <a:srgbClr val="22385C"/>
          </a:solidFill>
          <a:ln w="19050">
            <a:noFill/>
          </a:ln>
        </p:spPr>
        <p:txBody>
          <a:bodyPr rtlCol="0" anchor="ctr"/>
          <a:lstStyle/>
          <a:p>
            <a:pPr algn="ctr"/>
            <a:endParaRPr lang="zh-CN" altLang="en-US" sz="2135">
              <a:solidFill>
                <a:schemeClr val="bg1"/>
              </a:solidFill>
              <a:latin typeface="华文细黑" panose="02010600040101010101" pitchFamily="2" charset="-122"/>
              <a:ea typeface="华文细黑" panose="02010600040101010101" pitchFamily="2" charset="-122"/>
            </a:endParaRPr>
          </a:p>
        </p:txBody>
      </p:sp>
      <p:cxnSp>
        <p:nvCxnSpPr>
          <p:cNvPr id="127" name="直接箭头连接符 126"/>
          <p:cNvCxnSpPr/>
          <p:nvPr/>
        </p:nvCxnSpPr>
        <p:spPr>
          <a:xfrm>
            <a:off x="6477955" y="3196840"/>
            <a:ext cx="1827428" cy="0"/>
          </a:xfrm>
          <a:prstGeom prst="straightConnector1">
            <a:avLst/>
          </a:prstGeom>
          <a:noFill/>
          <a:ln w="19050">
            <a:solidFill>
              <a:schemeClr val="bg1"/>
            </a:solidFill>
            <a:headEnd type="oval" w="med" len="med"/>
            <a:tailEnd type="oval" w="med" len="med"/>
          </a:ln>
        </p:spPr>
      </p:cxnSp>
      <p:cxnSp>
        <p:nvCxnSpPr>
          <p:cNvPr id="128" name="直接箭头连接符 127"/>
          <p:cNvCxnSpPr/>
          <p:nvPr/>
        </p:nvCxnSpPr>
        <p:spPr>
          <a:xfrm>
            <a:off x="6477955" y="3692449"/>
            <a:ext cx="1827428" cy="0"/>
          </a:xfrm>
          <a:prstGeom prst="straightConnector1">
            <a:avLst/>
          </a:prstGeom>
          <a:noFill/>
          <a:ln w="19050">
            <a:solidFill>
              <a:schemeClr val="bg1"/>
            </a:solidFill>
            <a:headEnd type="oval" w="med" len="med"/>
            <a:tailEnd type="oval" w="med" len="med"/>
          </a:ln>
        </p:spPr>
      </p:cxnSp>
      <p:sp>
        <p:nvSpPr>
          <p:cNvPr id="129" name="矩形 128"/>
          <p:cNvSpPr/>
          <p:nvPr/>
        </p:nvSpPr>
        <p:spPr>
          <a:xfrm>
            <a:off x="6404716" y="3894228"/>
            <a:ext cx="1942851" cy="1323439"/>
          </a:xfrm>
          <a:prstGeom prst="rect">
            <a:avLst/>
          </a:prstGeom>
        </p:spPr>
        <p:txBody>
          <a:bodyPr wrap="square">
            <a:spAutoFit/>
          </a:bodyPr>
          <a:lstStyle/>
          <a:p>
            <a:r>
              <a:rPr lang="en-US" altLang="zh-CN" sz="1600" dirty="0">
                <a:solidFill>
                  <a:schemeClr val="bg1"/>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600" dirty="0">
              <a:solidFill>
                <a:schemeClr val="bg1"/>
              </a:solidFill>
              <a:latin typeface="华文细黑" panose="02010600040101010101" pitchFamily="2" charset="-122"/>
              <a:ea typeface="华文细黑" panose="02010600040101010101" pitchFamily="2" charset="-122"/>
            </a:endParaRPr>
          </a:p>
        </p:txBody>
      </p:sp>
      <p:sp>
        <p:nvSpPr>
          <p:cNvPr id="130" name="矩形 129"/>
          <p:cNvSpPr/>
          <p:nvPr/>
        </p:nvSpPr>
        <p:spPr>
          <a:xfrm>
            <a:off x="6299887" y="3219976"/>
            <a:ext cx="2152511" cy="420564"/>
          </a:xfrm>
          <a:prstGeom prst="rect">
            <a:avLst/>
          </a:prstGeom>
        </p:spPr>
        <p:txBody>
          <a:bodyPr wrap="square">
            <a:spAutoFit/>
          </a:bodyPr>
          <a:lstStyle/>
          <a:p>
            <a:pPr algn="ctr"/>
            <a:r>
              <a:rPr lang="en-US" altLang="zh-CN" sz="2135" dirty="0">
                <a:solidFill>
                  <a:schemeClr val="bg1"/>
                </a:solidFill>
                <a:latin typeface="华文细黑" panose="02010600040101010101" pitchFamily="2" charset="-122"/>
                <a:ea typeface="华文细黑" panose="02010600040101010101" pitchFamily="2" charset="-122"/>
              </a:rPr>
              <a:t>YOUR TEXT </a:t>
            </a:r>
            <a:endParaRPr lang="zh-CN" altLang="en-US" sz="2135" dirty="0">
              <a:solidFill>
                <a:schemeClr val="bg1"/>
              </a:solidFill>
              <a:latin typeface="华文细黑" panose="02010600040101010101" pitchFamily="2" charset="-122"/>
              <a:ea typeface="华文细黑" panose="02010600040101010101" pitchFamily="2" charset="-122"/>
            </a:endParaRPr>
          </a:p>
        </p:txBody>
      </p:sp>
      <p:sp>
        <p:nvSpPr>
          <p:cNvPr id="132" name="圆角矩形 131"/>
          <p:cNvSpPr/>
          <p:nvPr/>
        </p:nvSpPr>
        <p:spPr>
          <a:xfrm>
            <a:off x="8784299" y="2213948"/>
            <a:ext cx="2304256" cy="3410597"/>
          </a:xfrm>
          <a:prstGeom prst="roundRect">
            <a:avLst>
              <a:gd name="adj" fmla="val 3230"/>
            </a:avLst>
          </a:prstGeom>
          <a:solidFill>
            <a:srgbClr val="22385C"/>
          </a:solidFill>
          <a:ln w="19050">
            <a:noFill/>
          </a:ln>
        </p:spPr>
        <p:txBody>
          <a:bodyPr rtlCol="0" anchor="ctr"/>
          <a:lstStyle/>
          <a:p>
            <a:pPr algn="ctr"/>
            <a:endParaRPr lang="zh-CN" altLang="en-US" sz="2135">
              <a:solidFill>
                <a:schemeClr val="bg1"/>
              </a:solidFill>
              <a:latin typeface="华文细黑" panose="02010600040101010101" pitchFamily="2" charset="-122"/>
              <a:ea typeface="华文细黑" panose="02010600040101010101" pitchFamily="2" charset="-122"/>
            </a:endParaRPr>
          </a:p>
        </p:txBody>
      </p:sp>
      <p:cxnSp>
        <p:nvCxnSpPr>
          <p:cNvPr id="133" name="直接箭头连接符 132"/>
          <p:cNvCxnSpPr/>
          <p:nvPr/>
        </p:nvCxnSpPr>
        <p:spPr>
          <a:xfrm>
            <a:off x="9038239" y="3196840"/>
            <a:ext cx="1827428" cy="0"/>
          </a:xfrm>
          <a:prstGeom prst="straightConnector1">
            <a:avLst/>
          </a:prstGeom>
          <a:noFill/>
          <a:ln w="19050">
            <a:solidFill>
              <a:schemeClr val="bg1"/>
            </a:solidFill>
            <a:headEnd type="oval" w="med" len="med"/>
            <a:tailEnd type="oval" w="med" len="med"/>
          </a:ln>
        </p:spPr>
      </p:cxnSp>
      <p:cxnSp>
        <p:nvCxnSpPr>
          <p:cNvPr id="134" name="直接箭头连接符 133"/>
          <p:cNvCxnSpPr/>
          <p:nvPr/>
        </p:nvCxnSpPr>
        <p:spPr>
          <a:xfrm>
            <a:off x="9038239" y="3692449"/>
            <a:ext cx="1827428" cy="0"/>
          </a:xfrm>
          <a:prstGeom prst="straightConnector1">
            <a:avLst/>
          </a:prstGeom>
          <a:noFill/>
          <a:ln w="19050">
            <a:solidFill>
              <a:schemeClr val="bg1"/>
            </a:solidFill>
            <a:headEnd type="oval" w="med" len="med"/>
            <a:tailEnd type="oval" w="med" len="med"/>
          </a:ln>
        </p:spPr>
      </p:cxnSp>
      <p:sp>
        <p:nvSpPr>
          <p:cNvPr id="135" name="矩形 134"/>
          <p:cNvSpPr/>
          <p:nvPr/>
        </p:nvSpPr>
        <p:spPr>
          <a:xfrm>
            <a:off x="8965001" y="3894228"/>
            <a:ext cx="1942851" cy="1323439"/>
          </a:xfrm>
          <a:prstGeom prst="rect">
            <a:avLst/>
          </a:prstGeom>
        </p:spPr>
        <p:txBody>
          <a:bodyPr wrap="square">
            <a:spAutoFit/>
          </a:bodyPr>
          <a:lstStyle/>
          <a:p>
            <a:r>
              <a:rPr lang="en-US" altLang="zh-CN" sz="1600" dirty="0">
                <a:solidFill>
                  <a:schemeClr val="bg1"/>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600" dirty="0">
              <a:solidFill>
                <a:schemeClr val="bg1"/>
              </a:solidFill>
              <a:latin typeface="华文细黑" panose="02010600040101010101" pitchFamily="2" charset="-122"/>
              <a:ea typeface="华文细黑" panose="02010600040101010101" pitchFamily="2" charset="-122"/>
            </a:endParaRPr>
          </a:p>
        </p:txBody>
      </p:sp>
      <p:sp>
        <p:nvSpPr>
          <p:cNvPr id="136" name="矩形 135"/>
          <p:cNvSpPr/>
          <p:nvPr/>
        </p:nvSpPr>
        <p:spPr>
          <a:xfrm>
            <a:off x="8860173" y="3219976"/>
            <a:ext cx="2152511" cy="420564"/>
          </a:xfrm>
          <a:prstGeom prst="rect">
            <a:avLst/>
          </a:prstGeom>
        </p:spPr>
        <p:txBody>
          <a:bodyPr wrap="square">
            <a:spAutoFit/>
          </a:bodyPr>
          <a:lstStyle/>
          <a:p>
            <a:pPr algn="ctr"/>
            <a:r>
              <a:rPr lang="en-US" altLang="zh-CN" sz="2135" dirty="0">
                <a:solidFill>
                  <a:schemeClr val="bg1"/>
                </a:solidFill>
                <a:latin typeface="华文细黑" panose="02010600040101010101" pitchFamily="2" charset="-122"/>
                <a:ea typeface="华文细黑" panose="02010600040101010101" pitchFamily="2" charset="-122"/>
              </a:rPr>
              <a:t>YOUR TEXT </a:t>
            </a:r>
            <a:endParaRPr lang="zh-CN" altLang="en-US" sz="2135" dirty="0">
              <a:solidFill>
                <a:schemeClr val="bg1"/>
              </a:solidFill>
              <a:latin typeface="华文细黑" panose="02010600040101010101" pitchFamily="2" charset="-122"/>
              <a:ea typeface="华文细黑" panose="02010600040101010101" pitchFamily="2" charset="-122"/>
            </a:endParaRPr>
          </a:p>
        </p:txBody>
      </p:sp>
      <p:sp>
        <p:nvSpPr>
          <p:cNvPr id="3" name="椭圆 2"/>
          <p:cNvSpPr/>
          <p:nvPr/>
        </p:nvSpPr>
        <p:spPr>
          <a:xfrm>
            <a:off x="1722500" y="1700808"/>
            <a:ext cx="1066145" cy="1045797"/>
          </a:xfrm>
          <a:prstGeom prst="ellipse">
            <a:avLst/>
          </a:prstGeom>
          <a:solidFill>
            <a:srgbClr val="22385C"/>
          </a:solidFill>
          <a:ln w="38100">
            <a:solidFill>
              <a:schemeClr val="bg1"/>
            </a:solidFill>
          </a:ln>
        </p:spPr>
        <p:txBody>
          <a:bodyPr vert="horz" wrap="square" lIns="121920" tIns="60960" rIns="121920" bIns="60960" numCol="1" anchor="t" anchorCtr="0" compatLnSpc="1"/>
          <a:lstStyle/>
          <a:p>
            <a:endParaRPr lang="zh-CN" altLang="en-US" sz="2135">
              <a:solidFill>
                <a:schemeClr val="bg1"/>
              </a:solidFill>
              <a:latin typeface="华文细黑" panose="02010600040101010101" pitchFamily="2" charset="-122"/>
              <a:ea typeface="华文细黑" panose="02010600040101010101" pitchFamily="2" charset="-122"/>
            </a:endParaRPr>
          </a:p>
        </p:txBody>
      </p:sp>
      <p:sp>
        <p:nvSpPr>
          <p:cNvPr id="31" name="椭圆 30"/>
          <p:cNvSpPr/>
          <p:nvPr/>
        </p:nvSpPr>
        <p:spPr>
          <a:xfrm>
            <a:off x="4282786" y="1700808"/>
            <a:ext cx="1066145" cy="1045797"/>
          </a:xfrm>
          <a:prstGeom prst="ellipse">
            <a:avLst/>
          </a:prstGeom>
          <a:solidFill>
            <a:srgbClr val="22385C"/>
          </a:solidFill>
          <a:ln w="38100">
            <a:solidFill>
              <a:schemeClr val="bg1"/>
            </a:solidFill>
          </a:ln>
        </p:spPr>
        <p:txBody>
          <a:bodyPr vert="horz" wrap="square" lIns="121920" tIns="60960" rIns="121920" bIns="60960" numCol="1" anchor="t" anchorCtr="0" compatLnSpc="1"/>
          <a:lstStyle/>
          <a:p>
            <a:endParaRPr lang="zh-CN" altLang="en-US" sz="2135">
              <a:solidFill>
                <a:schemeClr val="bg1"/>
              </a:solidFill>
              <a:latin typeface="华文细黑" panose="02010600040101010101" pitchFamily="2" charset="-122"/>
              <a:ea typeface="华文细黑" panose="02010600040101010101" pitchFamily="2" charset="-122"/>
            </a:endParaRPr>
          </a:p>
        </p:txBody>
      </p:sp>
      <p:sp>
        <p:nvSpPr>
          <p:cNvPr id="32" name="椭圆 31"/>
          <p:cNvSpPr/>
          <p:nvPr/>
        </p:nvSpPr>
        <p:spPr>
          <a:xfrm>
            <a:off x="6843069" y="1700808"/>
            <a:ext cx="1066145" cy="1045797"/>
          </a:xfrm>
          <a:prstGeom prst="ellipse">
            <a:avLst/>
          </a:prstGeom>
          <a:solidFill>
            <a:srgbClr val="22385C"/>
          </a:solidFill>
          <a:ln w="38100">
            <a:solidFill>
              <a:schemeClr val="bg1"/>
            </a:solidFill>
          </a:ln>
        </p:spPr>
        <p:txBody>
          <a:bodyPr vert="horz" wrap="square" lIns="121920" tIns="60960" rIns="121920" bIns="60960" numCol="1" anchor="t" anchorCtr="0" compatLnSpc="1"/>
          <a:lstStyle/>
          <a:p>
            <a:endParaRPr lang="zh-CN" altLang="en-US" sz="2135">
              <a:solidFill>
                <a:schemeClr val="bg1"/>
              </a:solidFill>
              <a:latin typeface="华文细黑" panose="02010600040101010101" pitchFamily="2" charset="-122"/>
              <a:ea typeface="华文细黑" panose="02010600040101010101" pitchFamily="2" charset="-122"/>
            </a:endParaRPr>
          </a:p>
        </p:txBody>
      </p:sp>
      <p:sp>
        <p:nvSpPr>
          <p:cNvPr id="33" name="椭圆 32"/>
          <p:cNvSpPr/>
          <p:nvPr/>
        </p:nvSpPr>
        <p:spPr>
          <a:xfrm>
            <a:off x="9403354" y="1700808"/>
            <a:ext cx="1066145" cy="1045797"/>
          </a:xfrm>
          <a:prstGeom prst="ellipse">
            <a:avLst/>
          </a:prstGeom>
          <a:solidFill>
            <a:srgbClr val="22385C"/>
          </a:solidFill>
          <a:ln w="38100">
            <a:solidFill>
              <a:schemeClr val="bg1"/>
            </a:solidFill>
          </a:ln>
        </p:spPr>
        <p:txBody>
          <a:bodyPr vert="horz" wrap="square" lIns="121920" tIns="60960" rIns="121920" bIns="60960" numCol="1" anchor="t" anchorCtr="0" compatLnSpc="1"/>
          <a:lstStyle/>
          <a:p>
            <a:endParaRPr lang="zh-CN" altLang="en-US" sz="2135">
              <a:solidFill>
                <a:schemeClr val="bg1"/>
              </a:solidFill>
              <a:latin typeface="华文细黑" panose="02010600040101010101" pitchFamily="2" charset="-122"/>
              <a:ea typeface="华文细黑" panose="02010600040101010101" pitchFamily="2" charset="-122"/>
            </a:endParaRPr>
          </a:p>
        </p:txBody>
      </p:sp>
      <p:sp>
        <p:nvSpPr>
          <p:cNvPr id="28" name="矩形 27"/>
          <p:cNvSpPr/>
          <p:nvPr/>
        </p:nvSpPr>
        <p:spPr>
          <a:xfrm>
            <a:off x="1935611" y="1931316"/>
            <a:ext cx="639919" cy="584775"/>
          </a:xfrm>
          <a:prstGeom prst="rect">
            <a:avLst/>
          </a:prstGeom>
        </p:spPr>
        <p:txBody>
          <a:bodyPr wrap="none" anchor="ctr">
            <a:spAutoFit/>
          </a:bodyPr>
          <a:lstStyle/>
          <a:p>
            <a:pPr algn="ctr"/>
            <a:r>
              <a:rPr lang="en-US" altLang="zh-CN" sz="3200" dirty="0">
                <a:solidFill>
                  <a:schemeClr val="bg1"/>
                </a:solidFill>
                <a:latin typeface="华文细黑" panose="02010600040101010101" pitchFamily="2" charset="-122"/>
                <a:ea typeface="华文细黑" panose="02010600040101010101" pitchFamily="2" charset="-122"/>
              </a:rPr>
              <a:t>01</a:t>
            </a:r>
            <a:endParaRPr lang="zh-CN" altLang="en-US" sz="3200" dirty="0">
              <a:solidFill>
                <a:schemeClr val="bg1"/>
              </a:solidFill>
              <a:latin typeface="华文细黑" panose="02010600040101010101" pitchFamily="2" charset="-122"/>
              <a:ea typeface="华文细黑" panose="02010600040101010101" pitchFamily="2" charset="-122"/>
            </a:endParaRPr>
          </a:p>
        </p:txBody>
      </p:sp>
      <p:sp>
        <p:nvSpPr>
          <p:cNvPr id="34" name="矩形 33"/>
          <p:cNvSpPr/>
          <p:nvPr/>
        </p:nvSpPr>
        <p:spPr>
          <a:xfrm>
            <a:off x="4499179" y="1931316"/>
            <a:ext cx="639919" cy="584775"/>
          </a:xfrm>
          <a:prstGeom prst="rect">
            <a:avLst/>
          </a:prstGeom>
        </p:spPr>
        <p:txBody>
          <a:bodyPr wrap="none" anchor="ctr">
            <a:spAutoFit/>
          </a:bodyPr>
          <a:lstStyle/>
          <a:p>
            <a:pPr algn="ctr"/>
            <a:r>
              <a:rPr lang="en-US" altLang="zh-CN" sz="3200" dirty="0">
                <a:solidFill>
                  <a:schemeClr val="bg1"/>
                </a:solidFill>
                <a:latin typeface="华文细黑" panose="02010600040101010101" pitchFamily="2" charset="-122"/>
                <a:ea typeface="华文细黑" panose="02010600040101010101" pitchFamily="2" charset="-122"/>
              </a:rPr>
              <a:t>02</a:t>
            </a:r>
            <a:endParaRPr lang="zh-CN" altLang="en-US" sz="3200" dirty="0">
              <a:solidFill>
                <a:schemeClr val="bg1"/>
              </a:solidFill>
              <a:latin typeface="华文细黑" panose="02010600040101010101" pitchFamily="2" charset="-122"/>
              <a:ea typeface="华文细黑" panose="02010600040101010101" pitchFamily="2" charset="-122"/>
            </a:endParaRPr>
          </a:p>
        </p:txBody>
      </p:sp>
      <p:sp>
        <p:nvSpPr>
          <p:cNvPr id="35" name="矩形 34"/>
          <p:cNvSpPr/>
          <p:nvPr/>
        </p:nvSpPr>
        <p:spPr>
          <a:xfrm>
            <a:off x="7082669" y="1931316"/>
            <a:ext cx="639919" cy="584775"/>
          </a:xfrm>
          <a:prstGeom prst="rect">
            <a:avLst/>
          </a:prstGeom>
        </p:spPr>
        <p:txBody>
          <a:bodyPr wrap="none" anchor="ctr">
            <a:spAutoFit/>
          </a:bodyPr>
          <a:lstStyle/>
          <a:p>
            <a:pPr algn="ctr"/>
            <a:r>
              <a:rPr lang="en-US" altLang="zh-CN" sz="3200" dirty="0">
                <a:solidFill>
                  <a:schemeClr val="bg1"/>
                </a:solidFill>
                <a:latin typeface="华文细黑" panose="02010600040101010101" pitchFamily="2" charset="-122"/>
                <a:ea typeface="华文细黑" panose="02010600040101010101" pitchFamily="2" charset="-122"/>
              </a:rPr>
              <a:t>03</a:t>
            </a:r>
            <a:endParaRPr lang="zh-CN" altLang="en-US" sz="3200" dirty="0">
              <a:solidFill>
                <a:schemeClr val="bg1"/>
              </a:solidFill>
              <a:latin typeface="华文细黑" panose="02010600040101010101" pitchFamily="2" charset="-122"/>
              <a:ea typeface="华文细黑" panose="02010600040101010101" pitchFamily="2" charset="-122"/>
            </a:endParaRPr>
          </a:p>
        </p:txBody>
      </p:sp>
      <p:sp>
        <p:nvSpPr>
          <p:cNvPr id="36" name="矩形 35"/>
          <p:cNvSpPr/>
          <p:nvPr/>
        </p:nvSpPr>
        <p:spPr>
          <a:xfrm>
            <a:off x="9618298" y="1931316"/>
            <a:ext cx="639919" cy="584775"/>
          </a:xfrm>
          <a:prstGeom prst="rect">
            <a:avLst/>
          </a:prstGeom>
        </p:spPr>
        <p:txBody>
          <a:bodyPr wrap="none" anchor="ctr">
            <a:spAutoFit/>
          </a:bodyPr>
          <a:lstStyle/>
          <a:p>
            <a:pPr algn="ctr"/>
            <a:r>
              <a:rPr lang="en-US" altLang="zh-CN" sz="3200" dirty="0">
                <a:solidFill>
                  <a:schemeClr val="bg1"/>
                </a:solidFill>
                <a:latin typeface="华文细黑" panose="02010600040101010101" pitchFamily="2" charset="-122"/>
                <a:ea typeface="华文细黑" panose="02010600040101010101" pitchFamily="2" charset="-122"/>
              </a:rPr>
              <a:t>04</a:t>
            </a:r>
            <a:endParaRPr lang="zh-CN" altLang="en-US" sz="3200" dirty="0">
              <a:solidFill>
                <a:schemeClr val="bg1"/>
              </a:solidFill>
              <a:latin typeface="华文细黑" panose="02010600040101010101" pitchFamily="2" charset="-122"/>
              <a:ea typeface="华文细黑" panose="020106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6777"/>
    </mc:Choice>
    <mc:Fallback xmlns="">
      <p:transition spd="slow" advTm="6777"/>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4280949" y="3858566"/>
            <a:ext cx="2862016" cy="3015093"/>
          </a:xfrm>
          <a:custGeom>
            <a:avLst/>
            <a:gdLst>
              <a:gd name="connsiteX0" fmla="*/ 963827 w 2131541"/>
              <a:gd name="connsiteY0" fmla="*/ 2255108 h 2261287"/>
              <a:gd name="connsiteX1" fmla="*/ 957649 w 2131541"/>
              <a:gd name="connsiteY1" fmla="*/ 2075935 h 2261287"/>
              <a:gd name="connsiteX2" fmla="*/ 537519 w 2131541"/>
              <a:gd name="connsiteY2" fmla="*/ 1674341 h 2261287"/>
              <a:gd name="connsiteX3" fmla="*/ 0 w 2131541"/>
              <a:gd name="connsiteY3" fmla="*/ 1383957 h 2261287"/>
              <a:gd name="connsiteX4" fmla="*/ 518984 w 2131541"/>
              <a:gd name="connsiteY4" fmla="*/ 1340708 h 2261287"/>
              <a:gd name="connsiteX5" fmla="*/ 815546 w 2131541"/>
              <a:gd name="connsiteY5" fmla="*/ 1081216 h 2261287"/>
              <a:gd name="connsiteX6" fmla="*/ 611660 w 2131541"/>
              <a:gd name="connsiteY6" fmla="*/ 129746 h 2261287"/>
              <a:gd name="connsiteX7" fmla="*/ 1044146 w 2131541"/>
              <a:gd name="connsiteY7" fmla="*/ 908222 h 2261287"/>
              <a:gd name="connsiteX8" fmla="*/ 1161536 w 2131541"/>
              <a:gd name="connsiteY8" fmla="*/ 0 h 2261287"/>
              <a:gd name="connsiteX9" fmla="*/ 1315995 w 2131541"/>
              <a:gd name="connsiteY9" fmla="*/ 914400 h 2261287"/>
              <a:gd name="connsiteX10" fmla="*/ 1723768 w 2131541"/>
              <a:gd name="connsiteY10" fmla="*/ 160638 h 2261287"/>
              <a:gd name="connsiteX11" fmla="*/ 1668163 w 2131541"/>
              <a:gd name="connsiteY11" fmla="*/ 191530 h 2261287"/>
              <a:gd name="connsiteX12" fmla="*/ 1600200 w 2131541"/>
              <a:gd name="connsiteY12" fmla="*/ 1056503 h 2261287"/>
              <a:gd name="connsiteX13" fmla="*/ 2131541 w 2131541"/>
              <a:gd name="connsiteY13" fmla="*/ 518984 h 2261287"/>
              <a:gd name="connsiteX14" fmla="*/ 1810265 w 2131541"/>
              <a:gd name="connsiteY14" fmla="*/ 1248033 h 2261287"/>
              <a:gd name="connsiteX15" fmla="*/ 1594022 w 2131541"/>
              <a:gd name="connsiteY15" fmla="*/ 2100649 h 2261287"/>
              <a:gd name="connsiteX16" fmla="*/ 1606379 w 2131541"/>
              <a:gd name="connsiteY16" fmla="*/ 2261287 h 2261287"/>
              <a:gd name="connsiteX17" fmla="*/ 963827 w 2131541"/>
              <a:gd name="connsiteY17" fmla="*/ 2255108 h 2261287"/>
              <a:gd name="connsiteX0-1" fmla="*/ 963827 w 2131541"/>
              <a:gd name="connsiteY0-2" fmla="*/ 2255108 h 2261287"/>
              <a:gd name="connsiteX1-3" fmla="*/ 957649 w 2131541"/>
              <a:gd name="connsiteY1-4" fmla="*/ 2075935 h 2261287"/>
              <a:gd name="connsiteX2-5" fmla="*/ 537519 w 2131541"/>
              <a:gd name="connsiteY2-6" fmla="*/ 1674341 h 2261287"/>
              <a:gd name="connsiteX3-7" fmla="*/ 0 w 2131541"/>
              <a:gd name="connsiteY3-8" fmla="*/ 1383957 h 2261287"/>
              <a:gd name="connsiteX4-9" fmla="*/ 518984 w 2131541"/>
              <a:gd name="connsiteY4-10" fmla="*/ 1340708 h 2261287"/>
              <a:gd name="connsiteX5-11" fmla="*/ 815546 w 2131541"/>
              <a:gd name="connsiteY5-12" fmla="*/ 1081216 h 2261287"/>
              <a:gd name="connsiteX6-13" fmla="*/ 611660 w 2131541"/>
              <a:gd name="connsiteY6-14" fmla="*/ 129746 h 2261287"/>
              <a:gd name="connsiteX7-15" fmla="*/ 1044146 w 2131541"/>
              <a:gd name="connsiteY7-16" fmla="*/ 908222 h 2261287"/>
              <a:gd name="connsiteX8-17" fmla="*/ 1161536 w 2131541"/>
              <a:gd name="connsiteY8-18" fmla="*/ 0 h 2261287"/>
              <a:gd name="connsiteX9-19" fmla="*/ 1315995 w 2131541"/>
              <a:gd name="connsiteY9-20" fmla="*/ 914400 h 2261287"/>
              <a:gd name="connsiteX10-21" fmla="*/ 1723768 w 2131541"/>
              <a:gd name="connsiteY10-22" fmla="*/ 160638 h 2261287"/>
              <a:gd name="connsiteX11-23" fmla="*/ 1668163 w 2131541"/>
              <a:gd name="connsiteY11-24" fmla="*/ 191530 h 2261287"/>
              <a:gd name="connsiteX12-25" fmla="*/ 1600200 w 2131541"/>
              <a:gd name="connsiteY12-26" fmla="*/ 1056503 h 2261287"/>
              <a:gd name="connsiteX13-27" fmla="*/ 2131541 w 2131541"/>
              <a:gd name="connsiteY13-28" fmla="*/ 518984 h 2261287"/>
              <a:gd name="connsiteX14-29" fmla="*/ 1810265 w 2131541"/>
              <a:gd name="connsiteY14-30" fmla="*/ 1248033 h 2261287"/>
              <a:gd name="connsiteX15-31" fmla="*/ 1594022 w 2131541"/>
              <a:gd name="connsiteY15-32" fmla="*/ 2100649 h 2261287"/>
              <a:gd name="connsiteX16-33" fmla="*/ 1606379 w 2131541"/>
              <a:gd name="connsiteY16-34" fmla="*/ 2261287 h 2261287"/>
              <a:gd name="connsiteX17-35" fmla="*/ 963827 w 2131541"/>
              <a:gd name="connsiteY17-36" fmla="*/ 2255108 h 2261287"/>
              <a:gd name="connsiteX0-37" fmla="*/ 963827 w 2131541"/>
              <a:gd name="connsiteY0-38" fmla="*/ 2255108 h 2261287"/>
              <a:gd name="connsiteX1-39" fmla="*/ 957649 w 2131541"/>
              <a:gd name="connsiteY1-40" fmla="*/ 2075935 h 2261287"/>
              <a:gd name="connsiteX2-41" fmla="*/ 537519 w 2131541"/>
              <a:gd name="connsiteY2-42" fmla="*/ 1674341 h 2261287"/>
              <a:gd name="connsiteX3-43" fmla="*/ 0 w 2131541"/>
              <a:gd name="connsiteY3-44" fmla="*/ 1383957 h 2261287"/>
              <a:gd name="connsiteX4-45" fmla="*/ 518984 w 2131541"/>
              <a:gd name="connsiteY4-46" fmla="*/ 1340708 h 2261287"/>
              <a:gd name="connsiteX5-47" fmla="*/ 815546 w 2131541"/>
              <a:gd name="connsiteY5-48" fmla="*/ 1081216 h 2261287"/>
              <a:gd name="connsiteX6-49" fmla="*/ 611660 w 2131541"/>
              <a:gd name="connsiteY6-50" fmla="*/ 129746 h 2261287"/>
              <a:gd name="connsiteX7-51" fmla="*/ 1044146 w 2131541"/>
              <a:gd name="connsiteY7-52" fmla="*/ 908222 h 2261287"/>
              <a:gd name="connsiteX8-53" fmla="*/ 1161536 w 2131541"/>
              <a:gd name="connsiteY8-54" fmla="*/ 0 h 2261287"/>
              <a:gd name="connsiteX9-55" fmla="*/ 1315995 w 2131541"/>
              <a:gd name="connsiteY9-56" fmla="*/ 914400 h 2261287"/>
              <a:gd name="connsiteX10-57" fmla="*/ 1723768 w 2131541"/>
              <a:gd name="connsiteY10-58" fmla="*/ 160638 h 2261287"/>
              <a:gd name="connsiteX11-59" fmla="*/ 1668163 w 2131541"/>
              <a:gd name="connsiteY11-60" fmla="*/ 191530 h 2261287"/>
              <a:gd name="connsiteX12-61" fmla="*/ 1600200 w 2131541"/>
              <a:gd name="connsiteY12-62" fmla="*/ 1056503 h 2261287"/>
              <a:gd name="connsiteX13-63" fmla="*/ 2131541 w 2131541"/>
              <a:gd name="connsiteY13-64" fmla="*/ 518984 h 2261287"/>
              <a:gd name="connsiteX14-65" fmla="*/ 1810265 w 2131541"/>
              <a:gd name="connsiteY14-66" fmla="*/ 1248033 h 2261287"/>
              <a:gd name="connsiteX15-67" fmla="*/ 1594022 w 2131541"/>
              <a:gd name="connsiteY15-68" fmla="*/ 2100649 h 2261287"/>
              <a:gd name="connsiteX16-69" fmla="*/ 1606379 w 2131541"/>
              <a:gd name="connsiteY16-70" fmla="*/ 2261287 h 2261287"/>
              <a:gd name="connsiteX17-71" fmla="*/ 963827 w 2131541"/>
              <a:gd name="connsiteY17-72" fmla="*/ 2255108 h 2261287"/>
              <a:gd name="connsiteX0-73" fmla="*/ 963827 w 2131541"/>
              <a:gd name="connsiteY0-74" fmla="*/ 2255108 h 2261287"/>
              <a:gd name="connsiteX1-75" fmla="*/ 957649 w 2131541"/>
              <a:gd name="connsiteY1-76" fmla="*/ 2075935 h 2261287"/>
              <a:gd name="connsiteX2-77" fmla="*/ 537519 w 2131541"/>
              <a:gd name="connsiteY2-78" fmla="*/ 1674341 h 2261287"/>
              <a:gd name="connsiteX3-79" fmla="*/ 0 w 2131541"/>
              <a:gd name="connsiteY3-80" fmla="*/ 1383957 h 2261287"/>
              <a:gd name="connsiteX4-81" fmla="*/ 518984 w 2131541"/>
              <a:gd name="connsiteY4-82" fmla="*/ 1340708 h 2261287"/>
              <a:gd name="connsiteX5-83" fmla="*/ 815546 w 2131541"/>
              <a:gd name="connsiteY5-84" fmla="*/ 1081216 h 2261287"/>
              <a:gd name="connsiteX6-85" fmla="*/ 611660 w 2131541"/>
              <a:gd name="connsiteY6-86" fmla="*/ 129746 h 2261287"/>
              <a:gd name="connsiteX7-87" fmla="*/ 1044146 w 2131541"/>
              <a:gd name="connsiteY7-88" fmla="*/ 908222 h 2261287"/>
              <a:gd name="connsiteX8-89" fmla="*/ 1161536 w 2131541"/>
              <a:gd name="connsiteY8-90" fmla="*/ 0 h 2261287"/>
              <a:gd name="connsiteX9-91" fmla="*/ 1315995 w 2131541"/>
              <a:gd name="connsiteY9-92" fmla="*/ 914400 h 2261287"/>
              <a:gd name="connsiteX10-93" fmla="*/ 1723768 w 2131541"/>
              <a:gd name="connsiteY10-94" fmla="*/ 160638 h 2261287"/>
              <a:gd name="connsiteX11-95" fmla="*/ 1668163 w 2131541"/>
              <a:gd name="connsiteY11-96" fmla="*/ 191530 h 2261287"/>
              <a:gd name="connsiteX12-97" fmla="*/ 1600200 w 2131541"/>
              <a:gd name="connsiteY12-98" fmla="*/ 1056503 h 2261287"/>
              <a:gd name="connsiteX13-99" fmla="*/ 2131541 w 2131541"/>
              <a:gd name="connsiteY13-100" fmla="*/ 518984 h 2261287"/>
              <a:gd name="connsiteX14-101" fmla="*/ 1810265 w 2131541"/>
              <a:gd name="connsiteY14-102" fmla="*/ 1248033 h 2261287"/>
              <a:gd name="connsiteX15-103" fmla="*/ 1594022 w 2131541"/>
              <a:gd name="connsiteY15-104" fmla="*/ 2100649 h 2261287"/>
              <a:gd name="connsiteX16-105" fmla="*/ 1606379 w 2131541"/>
              <a:gd name="connsiteY16-106" fmla="*/ 2261287 h 2261287"/>
              <a:gd name="connsiteX17-107" fmla="*/ 963827 w 2131541"/>
              <a:gd name="connsiteY17-108" fmla="*/ 2255108 h 2261287"/>
              <a:gd name="connsiteX0-109" fmla="*/ 963827 w 2131541"/>
              <a:gd name="connsiteY0-110" fmla="*/ 2255108 h 2261287"/>
              <a:gd name="connsiteX1-111" fmla="*/ 957649 w 2131541"/>
              <a:gd name="connsiteY1-112" fmla="*/ 2075935 h 2261287"/>
              <a:gd name="connsiteX2-113" fmla="*/ 537519 w 2131541"/>
              <a:gd name="connsiteY2-114" fmla="*/ 1674341 h 2261287"/>
              <a:gd name="connsiteX3-115" fmla="*/ 0 w 2131541"/>
              <a:gd name="connsiteY3-116" fmla="*/ 1383957 h 2261287"/>
              <a:gd name="connsiteX4-117" fmla="*/ 518984 w 2131541"/>
              <a:gd name="connsiteY4-118" fmla="*/ 1340708 h 2261287"/>
              <a:gd name="connsiteX5-119" fmla="*/ 815546 w 2131541"/>
              <a:gd name="connsiteY5-120" fmla="*/ 1081216 h 2261287"/>
              <a:gd name="connsiteX6-121" fmla="*/ 611660 w 2131541"/>
              <a:gd name="connsiteY6-122" fmla="*/ 129746 h 2261287"/>
              <a:gd name="connsiteX7-123" fmla="*/ 1044146 w 2131541"/>
              <a:gd name="connsiteY7-124" fmla="*/ 908222 h 2261287"/>
              <a:gd name="connsiteX8-125" fmla="*/ 1161536 w 2131541"/>
              <a:gd name="connsiteY8-126" fmla="*/ 0 h 2261287"/>
              <a:gd name="connsiteX9-127" fmla="*/ 1315995 w 2131541"/>
              <a:gd name="connsiteY9-128" fmla="*/ 914400 h 2261287"/>
              <a:gd name="connsiteX10-129" fmla="*/ 1723768 w 2131541"/>
              <a:gd name="connsiteY10-130" fmla="*/ 160638 h 2261287"/>
              <a:gd name="connsiteX11-131" fmla="*/ 1668163 w 2131541"/>
              <a:gd name="connsiteY11-132" fmla="*/ 191530 h 2261287"/>
              <a:gd name="connsiteX12-133" fmla="*/ 1600200 w 2131541"/>
              <a:gd name="connsiteY12-134" fmla="*/ 1056503 h 2261287"/>
              <a:gd name="connsiteX13-135" fmla="*/ 2131541 w 2131541"/>
              <a:gd name="connsiteY13-136" fmla="*/ 518984 h 2261287"/>
              <a:gd name="connsiteX14-137" fmla="*/ 1810265 w 2131541"/>
              <a:gd name="connsiteY14-138" fmla="*/ 1248033 h 2261287"/>
              <a:gd name="connsiteX15-139" fmla="*/ 1594022 w 2131541"/>
              <a:gd name="connsiteY15-140" fmla="*/ 2100649 h 2261287"/>
              <a:gd name="connsiteX16-141" fmla="*/ 1606379 w 2131541"/>
              <a:gd name="connsiteY16-142" fmla="*/ 2261287 h 2261287"/>
              <a:gd name="connsiteX17-143" fmla="*/ 963827 w 2131541"/>
              <a:gd name="connsiteY17-144" fmla="*/ 2255108 h 2261287"/>
              <a:gd name="connsiteX0-145" fmla="*/ 963827 w 2131541"/>
              <a:gd name="connsiteY0-146" fmla="*/ 2255108 h 2261287"/>
              <a:gd name="connsiteX1-147" fmla="*/ 957649 w 2131541"/>
              <a:gd name="connsiteY1-148" fmla="*/ 2075935 h 2261287"/>
              <a:gd name="connsiteX2-149" fmla="*/ 537519 w 2131541"/>
              <a:gd name="connsiteY2-150" fmla="*/ 1674341 h 2261287"/>
              <a:gd name="connsiteX3-151" fmla="*/ 0 w 2131541"/>
              <a:gd name="connsiteY3-152" fmla="*/ 1383957 h 2261287"/>
              <a:gd name="connsiteX4-153" fmla="*/ 518984 w 2131541"/>
              <a:gd name="connsiteY4-154" fmla="*/ 1340708 h 2261287"/>
              <a:gd name="connsiteX5-155" fmla="*/ 815546 w 2131541"/>
              <a:gd name="connsiteY5-156" fmla="*/ 1081216 h 2261287"/>
              <a:gd name="connsiteX6-157" fmla="*/ 611660 w 2131541"/>
              <a:gd name="connsiteY6-158" fmla="*/ 129746 h 2261287"/>
              <a:gd name="connsiteX7-159" fmla="*/ 1044146 w 2131541"/>
              <a:gd name="connsiteY7-160" fmla="*/ 908222 h 2261287"/>
              <a:gd name="connsiteX8-161" fmla="*/ 1161536 w 2131541"/>
              <a:gd name="connsiteY8-162" fmla="*/ 0 h 2261287"/>
              <a:gd name="connsiteX9-163" fmla="*/ 1315995 w 2131541"/>
              <a:gd name="connsiteY9-164" fmla="*/ 914400 h 2261287"/>
              <a:gd name="connsiteX10-165" fmla="*/ 1723768 w 2131541"/>
              <a:gd name="connsiteY10-166" fmla="*/ 160638 h 2261287"/>
              <a:gd name="connsiteX11-167" fmla="*/ 1668163 w 2131541"/>
              <a:gd name="connsiteY11-168" fmla="*/ 191530 h 2261287"/>
              <a:gd name="connsiteX12-169" fmla="*/ 1600200 w 2131541"/>
              <a:gd name="connsiteY12-170" fmla="*/ 1056503 h 2261287"/>
              <a:gd name="connsiteX13-171" fmla="*/ 2131541 w 2131541"/>
              <a:gd name="connsiteY13-172" fmla="*/ 518984 h 2261287"/>
              <a:gd name="connsiteX14-173" fmla="*/ 1810265 w 2131541"/>
              <a:gd name="connsiteY14-174" fmla="*/ 1248033 h 2261287"/>
              <a:gd name="connsiteX15-175" fmla="*/ 1594022 w 2131541"/>
              <a:gd name="connsiteY15-176" fmla="*/ 2100649 h 2261287"/>
              <a:gd name="connsiteX16-177" fmla="*/ 1606379 w 2131541"/>
              <a:gd name="connsiteY16-178" fmla="*/ 2261287 h 2261287"/>
              <a:gd name="connsiteX17-179" fmla="*/ 963827 w 2131541"/>
              <a:gd name="connsiteY17-180" fmla="*/ 2255108 h 2261287"/>
              <a:gd name="connsiteX0-181" fmla="*/ 963827 w 2131541"/>
              <a:gd name="connsiteY0-182" fmla="*/ 2255108 h 2261287"/>
              <a:gd name="connsiteX1-183" fmla="*/ 957649 w 2131541"/>
              <a:gd name="connsiteY1-184" fmla="*/ 2075935 h 2261287"/>
              <a:gd name="connsiteX2-185" fmla="*/ 537519 w 2131541"/>
              <a:gd name="connsiteY2-186" fmla="*/ 1674341 h 2261287"/>
              <a:gd name="connsiteX3-187" fmla="*/ 0 w 2131541"/>
              <a:gd name="connsiteY3-188" fmla="*/ 1383957 h 2261287"/>
              <a:gd name="connsiteX4-189" fmla="*/ 518984 w 2131541"/>
              <a:gd name="connsiteY4-190" fmla="*/ 1340708 h 2261287"/>
              <a:gd name="connsiteX5-191" fmla="*/ 815546 w 2131541"/>
              <a:gd name="connsiteY5-192" fmla="*/ 1081216 h 2261287"/>
              <a:gd name="connsiteX6-193" fmla="*/ 611660 w 2131541"/>
              <a:gd name="connsiteY6-194" fmla="*/ 129746 h 2261287"/>
              <a:gd name="connsiteX7-195" fmla="*/ 1044146 w 2131541"/>
              <a:gd name="connsiteY7-196" fmla="*/ 908222 h 2261287"/>
              <a:gd name="connsiteX8-197" fmla="*/ 1161536 w 2131541"/>
              <a:gd name="connsiteY8-198" fmla="*/ 0 h 2261287"/>
              <a:gd name="connsiteX9-199" fmla="*/ 1315995 w 2131541"/>
              <a:gd name="connsiteY9-200" fmla="*/ 914400 h 2261287"/>
              <a:gd name="connsiteX10-201" fmla="*/ 1723768 w 2131541"/>
              <a:gd name="connsiteY10-202" fmla="*/ 160638 h 2261287"/>
              <a:gd name="connsiteX11-203" fmla="*/ 1668163 w 2131541"/>
              <a:gd name="connsiteY11-204" fmla="*/ 191530 h 2261287"/>
              <a:gd name="connsiteX12-205" fmla="*/ 1600200 w 2131541"/>
              <a:gd name="connsiteY12-206" fmla="*/ 1056503 h 2261287"/>
              <a:gd name="connsiteX13-207" fmla="*/ 2131541 w 2131541"/>
              <a:gd name="connsiteY13-208" fmla="*/ 518984 h 2261287"/>
              <a:gd name="connsiteX14-209" fmla="*/ 1810265 w 2131541"/>
              <a:gd name="connsiteY14-210" fmla="*/ 1248033 h 2261287"/>
              <a:gd name="connsiteX15-211" fmla="*/ 1594022 w 2131541"/>
              <a:gd name="connsiteY15-212" fmla="*/ 2100649 h 2261287"/>
              <a:gd name="connsiteX16-213" fmla="*/ 1606379 w 2131541"/>
              <a:gd name="connsiteY16-214" fmla="*/ 2261287 h 2261287"/>
              <a:gd name="connsiteX17-215" fmla="*/ 963827 w 2131541"/>
              <a:gd name="connsiteY17-216" fmla="*/ 2255108 h 2261287"/>
              <a:gd name="connsiteX0-217" fmla="*/ 963827 w 2131541"/>
              <a:gd name="connsiteY0-218" fmla="*/ 2255108 h 2261287"/>
              <a:gd name="connsiteX1-219" fmla="*/ 957649 w 2131541"/>
              <a:gd name="connsiteY1-220" fmla="*/ 2075935 h 2261287"/>
              <a:gd name="connsiteX2-221" fmla="*/ 537519 w 2131541"/>
              <a:gd name="connsiteY2-222" fmla="*/ 1674341 h 2261287"/>
              <a:gd name="connsiteX3-223" fmla="*/ 0 w 2131541"/>
              <a:gd name="connsiteY3-224" fmla="*/ 1383957 h 2261287"/>
              <a:gd name="connsiteX4-225" fmla="*/ 518984 w 2131541"/>
              <a:gd name="connsiteY4-226" fmla="*/ 1340708 h 2261287"/>
              <a:gd name="connsiteX5-227" fmla="*/ 815546 w 2131541"/>
              <a:gd name="connsiteY5-228" fmla="*/ 1081216 h 2261287"/>
              <a:gd name="connsiteX6-229" fmla="*/ 611660 w 2131541"/>
              <a:gd name="connsiteY6-230" fmla="*/ 129746 h 2261287"/>
              <a:gd name="connsiteX7-231" fmla="*/ 1044146 w 2131541"/>
              <a:gd name="connsiteY7-232" fmla="*/ 908222 h 2261287"/>
              <a:gd name="connsiteX8-233" fmla="*/ 1161536 w 2131541"/>
              <a:gd name="connsiteY8-234" fmla="*/ 0 h 2261287"/>
              <a:gd name="connsiteX9-235" fmla="*/ 1315995 w 2131541"/>
              <a:gd name="connsiteY9-236" fmla="*/ 914400 h 2261287"/>
              <a:gd name="connsiteX10-237" fmla="*/ 1723768 w 2131541"/>
              <a:gd name="connsiteY10-238" fmla="*/ 160638 h 2261287"/>
              <a:gd name="connsiteX11-239" fmla="*/ 1668163 w 2131541"/>
              <a:gd name="connsiteY11-240" fmla="*/ 191530 h 2261287"/>
              <a:gd name="connsiteX12-241" fmla="*/ 1600200 w 2131541"/>
              <a:gd name="connsiteY12-242" fmla="*/ 1056503 h 2261287"/>
              <a:gd name="connsiteX13-243" fmla="*/ 2131541 w 2131541"/>
              <a:gd name="connsiteY13-244" fmla="*/ 518984 h 2261287"/>
              <a:gd name="connsiteX14-245" fmla="*/ 1810265 w 2131541"/>
              <a:gd name="connsiteY14-246" fmla="*/ 1248033 h 2261287"/>
              <a:gd name="connsiteX15-247" fmla="*/ 1594022 w 2131541"/>
              <a:gd name="connsiteY15-248" fmla="*/ 2100649 h 2261287"/>
              <a:gd name="connsiteX16-249" fmla="*/ 1606379 w 2131541"/>
              <a:gd name="connsiteY16-250" fmla="*/ 2261287 h 2261287"/>
              <a:gd name="connsiteX17-251" fmla="*/ 963827 w 2131541"/>
              <a:gd name="connsiteY17-252" fmla="*/ 2255108 h 2261287"/>
              <a:gd name="connsiteX0-253" fmla="*/ 963827 w 2131541"/>
              <a:gd name="connsiteY0-254" fmla="*/ 2255108 h 2261287"/>
              <a:gd name="connsiteX1-255" fmla="*/ 957649 w 2131541"/>
              <a:gd name="connsiteY1-256" fmla="*/ 2075935 h 2261287"/>
              <a:gd name="connsiteX2-257" fmla="*/ 537519 w 2131541"/>
              <a:gd name="connsiteY2-258" fmla="*/ 1674341 h 2261287"/>
              <a:gd name="connsiteX3-259" fmla="*/ 0 w 2131541"/>
              <a:gd name="connsiteY3-260" fmla="*/ 1383957 h 2261287"/>
              <a:gd name="connsiteX4-261" fmla="*/ 518984 w 2131541"/>
              <a:gd name="connsiteY4-262" fmla="*/ 1340708 h 2261287"/>
              <a:gd name="connsiteX5-263" fmla="*/ 815546 w 2131541"/>
              <a:gd name="connsiteY5-264" fmla="*/ 1081216 h 2261287"/>
              <a:gd name="connsiteX6-265" fmla="*/ 611660 w 2131541"/>
              <a:gd name="connsiteY6-266" fmla="*/ 129746 h 2261287"/>
              <a:gd name="connsiteX7-267" fmla="*/ 1044146 w 2131541"/>
              <a:gd name="connsiteY7-268" fmla="*/ 908222 h 2261287"/>
              <a:gd name="connsiteX8-269" fmla="*/ 1161536 w 2131541"/>
              <a:gd name="connsiteY8-270" fmla="*/ 0 h 2261287"/>
              <a:gd name="connsiteX9-271" fmla="*/ 1315995 w 2131541"/>
              <a:gd name="connsiteY9-272" fmla="*/ 914400 h 2261287"/>
              <a:gd name="connsiteX10-273" fmla="*/ 1723768 w 2131541"/>
              <a:gd name="connsiteY10-274" fmla="*/ 160638 h 2261287"/>
              <a:gd name="connsiteX11-275" fmla="*/ 1668163 w 2131541"/>
              <a:gd name="connsiteY11-276" fmla="*/ 191530 h 2261287"/>
              <a:gd name="connsiteX12-277" fmla="*/ 1600200 w 2131541"/>
              <a:gd name="connsiteY12-278" fmla="*/ 1056503 h 2261287"/>
              <a:gd name="connsiteX13-279" fmla="*/ 2131541 w 2131541"/>
              <a:gd name="connsiteY13-280" fmla="*/ 518984 h 2261287"/>
              <a:gd name="connsiteX14-281" fmla="*/ 1810265 w 2131541"/>
              <a:gd name="connsiteY14-282" fmla="*/ 1248033 h 2261287"/>
              <a:gd name="connsiteX15-283" fmla="*/ 1594022 w 2131541"/>
              <a:gd name="connsiteY15-284" fmla="*/ 2100649 h 2261287"/>
              <a:gd name="connsiteX16-285" fmla="*/ 1606379 w 2131541"/>
              <a:gd name="connsiteY16-286" fmla="*/ 2261287 h 2261287"/>
              <a:gd name="connsiteX17-287" fmla="*/ 963827 w 2131541"/>
              <a:gd name="connsiteY17-288" fmla="*/ 2255108 h 2261287"/>
              <a:gd name="connsiteX0-289" fmla="*/ 963827 w 2131541"/>
              <a:gd name="connsiteY0-290" fmla="*/ 2255108 h 2261287"/>
              <a:gd name="connsiteX1-291" fmla="*/ 957649 w 2131541"/>
              <a:gd name="connsiteY1-292" fmla="*/ 2075935 h 2261287"/>
              <a:gd name="connsiteX2-293" fmla="*/ 537519 w 2131541"/>
              <a:gd name="connsiteY2-294" fmla="*/ 1674341 h 2261287"/>
              <a:gd name="connsiteX3-295" fmla="*/ 0 w 2131541"/>
              <a:gd name="connsiteY3-296" fmla="*/ 1383957 h 2261287"/>
              <a:gd name="connsiteX4-297" fmla="*/ 518984 w 2131541"/>
              <a:gd name="connsiteY4-298" fmla="*/ 1340708 h 2261287"/>
              <a:gd name="connsiteX5-299" fmla="*/ 815546 w 2131541"/>
              <a:gd name="connsiteY5-300" fmla="*/ 1081216 h 2261287"/>
              <a:gd name="connsiteX6-301" fmla="*/ 611660 w 2131541"/>
              <a:gd name="connsiteY6-302" fmla="*/ 129746 h 2261287"/>
              <a:gd name="connsiteX7-303" fmla="*/ 1044146 w 2131541"/>
              <a:gd name="connsiteY7-304" fmla="*/ 908222 h 2261287"/>
              <a:gd name="connsiteX8-305" fmla="*/ 1161536 w 2131541"/>
              <a:gd name="connsiteY8-306" fmla="*/ 0 h 2261287"/>
              <a:gd name="connsiteX9-307" fmla="*/ 1315995 w 2131541"/>
              <a:gd name="connsiteY9-308" fmla="*/ 914400 h 2261287"/>
              <a:gd name="connsiteX10-309" fmla="*/ 1723768 w 2131541"/>
              <a:gd name="connsiteY10-310" fmla="*/ 160638 h 2261287"/>
              <a:gd name="connsiteX11-311" fmla="*/ 1668163 w 2131541"/>
              <a:gd name="connsiteY11-312" fmla="*/ 191530 h 2261287"/>
              <a:gd name="connsiteX12-313" fmla="*/ 1600200 w 2131541"/>
              <a:gd name="connsiteY12-314" fmla="*/ 1056503 h 2261287"/>
              <a:gd name="connsiteX13-315" fmla="*/ 2131541 w 2131541"/>
              <a:gd name="connsiteY13-316" fmla="*/ 518984 h 2261287"/>
              <a:gd name="connsiteX14-317" fmla="*/ 1810265 w 2131541"/>
              <a:gd name="connsiteY14-318" fmla="*/ 1248033 h 2261287"/>
              <a:gd name="connsiteX15-319" fmla="*/ 1594022 w 2131541"/>
              <a:gd name="connsiteY15-320" fmla="*/ 2100649 h 2261287"/>
              <a:gd name="connsiteX16-321" fmla="*/ 1606379 w 2131541"/>
              <a:gd name="connsiteY16-322" fmla="*/ 2261287 h 2261287"/>
              <a:gd name="connsiteX17-323" fmla="*/ 963827 w 2131541"/>
              <a:gd name="connsiteY17-324" fmla="*/ 2255108 h 2261287"/>
              <a:gd name="connsiteX0-325" fmla="*/ 963827 w 2131541"/>
              <a:gd name="connsiteY0-326" fmla="*/ 2255108 h 2261287"/>
              <a:gd name="connsiteX1-327" fmla="*/ 957649 w 2131541"/>
              <a:gd name="connsiteY1-328" fmla="*/ 2075935 h 2261287"/>
              <a:gd name="connsiteX2-329" fmla="*/ 537519 w 2131541"/>
              <a:gd name="connsiteY2-330" fmla="*/ 1674341 h 2261287"/>
              <a:gd name="connsiteX3-331" fmla="*/ 0 w 2131541"/>
              <a:gd name="connsiteY3-332" fmla="*/ 1383957 h 2261287"/>
              <a:gd name="connsiteX4-333" fmla="*/ 518984 w 2131541"/>
              <a:gd name="connsiteY4-334" fmla="*/ 1340708 h 2261287"/>
              <a:gd name="connsiteX5-335" fmla="*/ 815546 w 2131541"/>
              <a:gd name="connsiteY5-336" fmla="*/ 1081216 h 2261287"/>
              <a:gd name="connsiteX6-337" fmla="*/ 611660 w 2131541"/>
              <a:gd name="connsiteY6-338" fmla="*/ 129746 h 2261287"/>
              <a:gd name="connsiteX7-339" fmla="*/ 1044146 w 2131541"/>
              <a:gd name="connsiteY7-340" fmla="*/ 908222 h 2261287"/>
              <a:gd name="connsiteX8-341" fmla="*/ 1161536 w 2131541"/>
              <a:gd name="connsiteY8-342" fmla="*/ 0 h 2261287"/>
              <a:gd name="connsiteX9-343" fmla="*/ 1315995 w 2131541"/>
              <a:gd name="connsiteY9-344" fmla="*/ 914400 h 2261287"/>
              <a:gd name="connsiteX10-345" fmla="*/ 1723768 w 2131541"/>
              <a:gd name="connsiteY10-346" fmla="*/ 160638 h 2261287"/>
              <a:gd name="connsiteX11-347" fmla="*/ 1668163 w 2131541"/>
              <a:gd name="connsiteY11-348" fmla="*/ 191530 h 2261287"/>
              <a:gd name="connsiteX12-349" fmla="*/ 1600200 w 2131541"/>
              <a:gd name="connsiteY12-350" fmla="*/ 1056503 h 2261287"/>
              <a:gd name="connsiteX13-351" fmla="*/ 2131541 w 2131541"/>
              <a:gd name="connsiteY13-352" fmla="*/ 518984 h 2261287"/>
              <a:gd name="connsiteX14-353" fmla="*/ 1810265 w 2131541"/>
              <a:gd name="connsiteY14-354" fmla="*/ 1248033 h 2261287"/>
              <a:gd name="connsiteX15-355" fmla="*/ 1594022 w 2131541"/>
              <a:gd name="connsiteY15-356" fmla="*/ 2100649 h 2261287"/>
              <a:gd name="connsiteX16-357" fmla="*/ 1606379 w 2131541"/>
              <a:gd name="connsiteY16-358" fmla="*/ 2261287 h 2261287"/>
              <a:gd name="connsiteX17-359" fmla="*/ 963827 w 2131541"/>
              <a:gd name="connsiteY17-360" fmla="*/ 2255108 h 2261287"/>
              <a:gd name="connsiteX0-361" fmla="*/ 963827 w 2131541"/>
              <a:gd name="connsiteY0-362" fmla="*/ 2255108 h 2261287"/>
              <a:gd name="connsiteX1-363" fmla="*/ 957649 w 2131541"/>
              <a:gd name="connsiteY1-364" fmla="*/ 2075935 h 2261287"/>
              <a:gd name="connsiteX2-365" fmla="*/ 537519 w 2131541"/>
              <a:gd name="connsiteY2-366" fmla="*/ 1674341 h 2261287"/>
              <a:gd name="connsiteX3-367" fmla="*/ 0 w 2131541"/>
              <a:gd name="connsiteY3-368" fmla="*/ 1383957 h 2261287"/>
              <a:gd name="connsiteX4-369" fmla="*/ 518984 w 2131541"/>
              <a:gd name="connsiteY4-370" fmla="*/ 1340708 h 2261287"/>
              <a:gd name="connsiteX5-371" fmla="*/ 815546 w 2131541"/>
              <a:gd name="connsiteY5-372" fmla="*/ 1081216 h 2261287"/>
              <a:gd name="connsiteX6-373" fmla="*/ 611660 w 2131541"/>
              <a:gd name="connsiteY6-374" fmla="*/ 129746 h 2261287"/>
              <a:gd name="connsiteX7-375" fmla="*/ 1044146 w 2131541"/>
              <a:gd name="connsiteY7-376" fmla="*/ 908222 h 2261287"/>
              <a:gd name="connsiteX8-377" fmla="*/ 1161536 w 2131541"/>
              <a:gd name="connsiteY8-378" fmla="*/ 0 h 2261287"/>
              <a:gd name="connsiteX9-379" fmla="*/ 1315995 w 2131541"/>
              <a:gd name="connsiteY9-380" fmla="*/ 914400 h 2261287"/>
              <a:gd name="connsiteX10-381" fmla="*/ 1723768 w 2131541"/>
              <a:gd name="connsiteY10-382" fmla="*/ 160638 h 2261287"/>
              <a:gd name="connsiteX11-383" fmla="*/ 1668163 w 2131541"/>
              <a:gd name="connsiteY11-384" fmla="*/ 191530 h 2261287"/>
              <a:gd name="connsiteX12-385" fmla="*/ 1600200 w 2131541"/>
              <a:gd name="connsiteY12-386" fmla="*/ 1056503 h 2261287"/>
              <a:gd name="connsiteX13-387" fmla="*/ 2131541 w 2131541"/>
              <a:gd name="connsiteY13-388" fmla="*/ 518984 h 2261287"/>
              <a:gd name="connsiteX14-389" fmla="*/ 1810265 w 2131541"/>
              <a:gd name="connsiteY14-390" fmla="*/ 1248033 h 2261287"/>
              <a:gd name="connsiteX15-391" fmla="*/ 1594022 w 2131541"/>
              <a:gd name="connsiteY15-392" fmla="*/ 2100649 h 2261287"/>
              <a:gd name="connsiteX16-393" fmla="*/ 1606379 w 2131541"/>
              <a:gd name="connsiteY16-394" fmla="*/ 2261287 h 2261287"/>
              <a:gd name="connsiteX17-395" fmla="*/ 963827 w 2131541"/>
              <a:gd name="connsiteY17-396" fmla="*/ 2255108 h 2261287"/>
              <a:gd name="connsiteX0-397" fmla="*/ 963827 w 2131541"/>
              <a:gd name="connsiteY0-398" fmla="*/ 2255108 h 2261287"/>
              <a:gd name="connsiteX1-399" fmla="*/ 957649 w 2131541"/>
              <a:gd name="connsiteY1-400" fmla="*/ 2075935 h 2261287"/>
              <a:gd name="connsiteX2-401" fmla="*/ 537519 w 2131541"/>
              <a:gd name="connsiteY2-402" fmla="*/ 1674341 h 2261287"/>
              <a:gd name="connsiteX3-403" fmla="*/ 0 w 2131541"/>
              <a:gd name="connsiteY3-404" fmla="*/ 1383957 h 2261287"/>
              <a:gd name="connsiteX4-405" fmla="*/ 518984 w 2131541"/>
              <a:gd name="connsiteY4-406" fmla="*/ 1340708 h 2261287"/>
              <a:gd name="connsiteX5-407" fmla="*/ 815546 w 2131541"/>
              <a:gd name="connsiteY5-408" fmla="*/ 1081216 h 2261287"/>
              <a:gd name="connsiteX6-409" fmla="*/ 611660 w 2131541"/>
              <a:gd name="connsiteY6-410" fmla="*/ 129746 h 2261287"/>
              <a:gd name="connsiteX7-411" fmla="*/ 1044146 w 2131541"/>
              <a:gd name="connsiteY7-412" fmla="*/ 908222 h 2261287"/>
              <a:gd name="connsiteX8-413" fmla="*/ 1161536 w 2131541"/>
              <a:gd name="connsiteY8-414" fmla="*/ 0 h 2261287"/>
              <a:gd name="connsiteX9-415" fmla="*/ 1315995 w 2131541"/>
              <a:gd name="connsiteY9-416" fmla="*/ 914400 h 2261287"/>
              <a:gd name="connsiteX10-417" fmla="*/ 1723768 w 2131541"/>
              <a:gd name="connsiteY10-418" fmla="*/ 160638 h 2261287"/>
              <a:gd name="connsiteX11-419" fmla="*/ 1668163 w 2131541"/>
              <a:gd name="connsiteY11-420" fmla="*/ 191530 h 2261287"/>
              <a:gd name="connsiteX12-421" fmla="*/ 1600200 w 2131541"/>
              <a:gd name="connsiteY12-422" fmla="*/ 1056503 h 2261287"/>
              <a:gd name="connsiteX13-423" fmla="*/ 2131541 w 2131541"/>
              <a:gd name="connsiteY13-424" fmla="*/ 518984 h 2261287"/>
              <a:gd name="connsiteX14-425" fmla="*/ 1810265 w 2131541"/>
              <a:gd name="connsiteY14-426" fmla="*/ 1248033 h 2261287"/>
              <a:gd name="connsiteX15-427" fmla="*/ 1594022 w 2131541"/>
              <a:gd name="connsiteY15-428" fmla="*/ 2100649 h 2261287"/>
              <a:gd name="connsiteX16-429" fmla="*/ 1606379 w 2131541"/>
              <a:gd name="connsiteY16-430" fmla="*/ 2261287 h 2261287"/>
              <a:gd name="connsiteX17-431" fmla="*/ 963827 w 2131541"/>
              <a:gd name="connsiteY17-432" fmla="*/ 2255108 h 2261287"/>
              <a:gd name="connsiteX0-433" fmla="*/ 963827 w 2131541"/>
              <a:gd name="connsiteY0-434" fmla="*/ 2257756 h 2263935"/>
              <a:gd name="connsiteX1-435" fmla="*/ 957649 w 2131541"/>
              <a:gd name="connsiteY1-436" fmla="*/ 2078583 h 2263935"/>
              <a:gd name="connsiteX2-437" fmla="*/ 537519 w 2131541"/>
              <a:gd name="connsiteY2-438" fmla="*/ 1676989 h 2263935"/>
              <a:gd name="connsiteX3-439" fmla="*/ 0 w 2131541"/>
              <a:gd name="connsiteY3-440" fmla="*/ 1386605 h 2263935"/>
              <a:gd name="connsiteX4-441" fmla="*/ 518984 w 2131541"/>
              <a:gd name="connsiteY4-442" fmla="*/ 1343356 h 2263935"/>
              <a:gd name="connsiteX5-443" fmla="*/ 815546 w 2131541"/>
              <a:gd name="connsiteY5-444" fmla="*/ 1083864 h 2263935"/>
              <a:gd name="connsiteX6-445" fmla="*/ 611660 w 2131541"/>
              <a:gd name="connsiteY6-446" fmla="*/ 132394 h 2263935"/>
              <a:gd name="connsiteX7-447" fmla="*/ 1044146 w 2131541"/>
              <a:gd name="connsiteY7-448" fmla="*/ 910870 h 2263935"/>
              <a:gd name="connsiteX8-449" fmla="*/ 1161536 w 2131541"/>
              <a:gd name="connsiteY8-450" fmla="*/ 2648 h 2263935"/>
              <a:gd name="connsiteX9-451" fmla="*/ 1315995 w 2131541"/>
              <a:gd name="connsiteY9-452" fmla="*/ 917048 h 2263935"/>
              <a:gd name="connsiteX10-453" fmla="*/ 1723768 w 2131541"/>
              <a:gd name="connsiteY10-454" fmla="*/ 163286 h 2263935"/>
              <a:gd name="connsiteX11-455" fmla="*/ 1668163 w 2131541"/>
              <a:gd name="connsiteY11-456" fmla="*/ 194178 h 2263935"/>
              <a:gd name="connsiteX12-457" fmla="*/ 1600200 w 2131541"/>
              <a:gd name="connsiteY12-458" fmla="*/ 1059151 h 2263935"/>
              <a:gd name="connsiteX13-459" fmla="*/ 2131541 w 2131541"/>
              <a:gd name="connsiteY13-460" fmla="*/ 521632 h 2263935"/>
              <a:gd name="connsiteX14-461" fmla="*/ 1810265 w 2131541"/>
              <a:gd name="connsiteY14-462" fmla="*/ 1250681 h 2263935"/>
              <a:gd name="connsiteX15-463" fmla="*/ 1594022 w 2131541"/>
              <a:gd name="connsiteY15-464" fmla="*/ 2103297 h 2263935"/>
              <a:gd name="connsiteX16-465" fmla="*/ 1606379 w 2131541"/>
              <a:gd name="connsiteY16-466" fmla="*/ 2263935 h 2263935"/>
              <a:gd name="connsiteX17-467" fmla="*/ 963827 w 2131541"/>
              <a:gd name="connsiteY17-468" fmla="*/ 2257756 h 2263935"/>
              <a:gd name="connsiteX0-469" fmla="*/ 963827 w 2131541"/>
              <a:gd name="connsiteY0-470" fmla="*/ 2256830 h 2263009"/>
              <a:gd name="connsiteX1-471" fmla="*/ 957649 w 2131541"/>
              <a:gd name="connsiteY1-472" fmla="*/ 2077657 h 2263009"/>
              <a:gd name="connsiteX2-473" fmla="*/ 537519 w 2131541"/>
              <a:gd name="connsiteY2-474" fmla="*/ 1676063 h 2263009"/>
              <a:gd name="connsiteX3-475" fmla="*/ 0 w 2131541"/>
              <a:gd name="connsiteY3-476" fmla="*/ 1385679 h 2263009"/>
              <a:gd name="connsiteX4-477" fmla="*/ 518984 w 2131541"/>
              <a:gd name="connsiteY4-478" fmla="*/ 1342430 h 2263009"/>
              <a:gd name="connsiteX5-479" fmla="*/ 815546 w 2131541"/>
              <a:gd name="connsiteY5-480" fmla="*/ 1082938 h 2263009"/>
              <a:gd name="connsiteX6-481" fmla="*/ 611660 w 2131541"/>
              <a:gd name="connsiteY6-482" fmla="*/ 131468 h 2263009"/>
              <a:gd name="connsiteX7-483" fmla="*/ 1044146 w 2131541"/>
              <a:gd name="connsiteY7-484" fmla="*/ 909944 h 2263009"/>
              <a:gd name="connsiteX8-485" fmla="*/ 1161536 w 2131541"/>
              <a:gd name="connsiteY8-486" fmla="*/ 1722 h 2263009"/>
              <a:gd name="connsiteX9-487" fmla="*/ 1315995 w 2131541"/>
              <a:gd name="connsiteY9-488" fmla="*/ 916122 h 2263009"/>
              <a:gd name="connsiteX10-489" fmla="*/ 1723768 w 2131541"/>
              <a:gd name="connsiteY10-490" fmla="*/ 162360 h 2263009"/>
              <a:gd name="connsiteX11-491" fmla="*/ 1668163 w 2131541"/>
              <a:gd name="connsiteY11-492" fmla="*/ 193252 h 2263009"/>
              <a:gd name="connsiteX12-493" fmla="*/ 1600200 w 2131541"/>
              <a:gd name="connsiteY12-494" fmla="*/ 1058225 h 2263009"/>
              <a:gd name="connsiteX13-495" fmla="*/ 2131541 w 2131541"/>
              <a:gd name="connsiteY13-496" fmla="*/ 520706 h 2263009"/>
              <a:gd name="connsiteX14-497" fmla="*/ 1810265 w 2131541"/>
              <a:gd name="connsiteY14-498" fmla="*/ 1249755 h 2263009"/>
              <a:gd name="connsiteX15-499" fmla="*/ 1594022 w 2131541"/>
              <a:gd name="connsiteY15-500" fmla="*/ 2102371 h 2263009"/>
              <a:gd name="connsiteX16-501" fmla="*/ 1606379 w 2131541"/>
              <a:gd name="connsiteY16-502" fmla="*/ 2263009 h 2263009"/>
              <a:gd name="connsiteX17-503" fmla="*/ 963827 w 2131541"/>
              <a:gd name="connsiteY17-504" fmla="*/ 2256830 h 2263009"/>
              <a:gd name="connsiteX0-505" fmla="*/ 963827 w 2131541"/>
              <a:gd name="connsiteY0-506" fmla="*/ 2256830 h 2263009"/>
              <a:gd name="connsiteX1-507" fmla="*/ 957649 w 2131541"/>
              <a:gd name="connsiteY1-508" fmla="*/ 2077657 h 2263009"/>
              <a:gd name="connsiteX2-509" fmla="*/ 537519 w 2131541"/>
              <a:gd name="connsiteY2-510" fmla="*/ 1676063 h 2263009"/>
              <a:gd name="connsiteX3-511" fmla="*/ 0 w 2131541"/>
              <a:gd name="connsiteY3-512" fmla="*/ 1385679 h 2263009"/>
              <a:gd name="connsiteX4-513" fmla="*/ 518984 w 2131541"/>
              <a:gd name="connsiteY4-514" fmla="*/ 1342430 h 2263009"/>
              <a:gd name="connsiteX5-515" fmla="*/ 815546 w 2131541"/>
              <a:gd name="connsiteY5-516" fmla="*/ 1082938 h 2263009"/>
              <a:gd name="connsiteX6-517" fmla="*/ 611660 w 2131541"/>
              <a:gd name="connsiteY6-518" fmla="*/ 131468 h 2263009"/>
              <a:gd name="connsiteX7-519" fmla="*/ 1044146 w 2131541"/>
              <a:gd name="connsiteY7-520" fmla="*/ 909944 h 2263009"/>
              <a:gd name="connsiteX8-521" fmla="*/ 1161536 w 2131541"/>
              <a:gd name="connsiteY8-522" fmla="*/ 1722 h 2263009"/>
              <a:gd name="connsiteX9-523" fmla="*/ 1315995 w 2131541"/>
              <a:gd name="connsiteY9-524" fmla="*/ 916122 h 2263009"/>
              <a:gd name="connsiteX10-525" fmla="*/ 1723768 w 2131541"/>
              <a:gd name="connsiteY10-526" fmla="*/ 162360 h 2263009"/>
              <a:gd name="connsiteX11-527" fmla="*/ 1668163 w 2131541"/>
              <a:gd name="connsiteY11-528" fmla="*/ 193252 h 2263009"/>
              <a:gd name="connsiteX12-529" fmla="*/ 1600200 w 2131541"/>
              <a:gd name="connsiteY12-530" fmla="*/ 1058225 h 2263009"/>
              <a:gd name="connsiteX13-531" fmla="*/ 2131541 w 2131541"/>
              <a:gd name="connsiteY13-532" fmla="*/ 520706 h 2263009"/>
              <a:gd name="connsiteX14-533" fmla="*/ 1810265 w 2131541"/>
              <a:gd name="connsiteY14-534" fmla="*/ 1249755 h 2263009"/>
              <a:gd name="connsiteX15-535" fmla="*/ 1594022 w 2131541"/>
              <a:gd name="connsiteY15-536" fmla="*/ 2102371 h 2263009"/>
              <a:gd name="connsiteX16-537" fmla="*/ 1606379 w 2131541"/>
              <a:gd name="connsiteY16-538" fmla="*/ 2263009 h 2263009"/>
              <a:gd name="connsiteX17-539" fmla="*/ 963827 w 2131541"/>
              <a:gd name="connsiteY17-540" fmla="*/ 2256830 h 2263009"/>
              <a:gd name="connsiteX0-541" fmla="*/ 963827 w 2131541"/>
              <a:gd name="connsiteY0-542" fmla="*/ 2257028 h 2263207"/>
              <a:gd name="connsiteX1-543" fmla="*/ 957649 w 2131541"/>
              <a:gd name="connsiteY1-544" fmla="*/ 2077855 h 2263207"/>
              <a:gd name="connsiteX2-545" fmla="*/ 537519 w 2131541"/>
              <a:gd name="connsiteY2-546" fmla="*/ 1676261 h 2263207"/>
              <a:gd name="connsiteX3-547" fmla="*/ 0 w 2131541"/>
              <a:gd name="connsiteY3-548" fmla="*/ 1385877 h 2263207"/>
              <a:gd name="connsiteX4-549" fmla="*/ 518984 w 2131541"/>
              <a:gd name="connsiteY4-550" fmla="*/ 1342628 h 2263207"/>
              <a:gd name="connsiteX5-551" fmla="*/ 815546 w 2131541"/>
              <a:gd name="connsiteY5-552" fmla="*/ 1083136 h 2263207"/>
              <a:gd name="connsiteX6-553" fmla="*/ 611660 w 2131541"/>
              <a:gd name="connsiteY6-554" fmla="*/ 131666 h 2263207"/>
              <a:gd name="connsiteX7-555" fmla="*/ 1044146 w 2131541"/>
              <a:gd name="connsiteY7-556" fmla="*/ 910142 h 2263207"/>
              <a:gd name="connsiteX8-557" fmla="*/ 1161536 w 2131541"/>
              <a:gd name="connsiteY8-558" fmla="*/ 1920 h 2263207"/>
              <a:gd name="connsiteX9-559" fmla="*/ 1315995 w 2131541"/>
              <a:gd name="connsiteY9-560" fmla="*/ 916320 h 2263207"/>
              <a:gd name="connsiteX10-561" fmla="*/ 1723768 w 2131541"/>
              <a:gd name="connsiteY10-562" fmla="*/ 162558 h 2263207"/>
              <a:gd name="connsiteX11-563" fmla="*/ 1668163 w 2131541"/>
              <a:gd name="connsiteY11-564" fmla="*/ 193450 h 2263207"/>
              <a:gd name="connsiteX12-565" fmla="*/ 1600200 w 2131541"/>
              <a:gd name="connsiteY12-566" fmla="*/ 1058423 h 2263207"/>
              <a:gd name="connsiteX13-567" fmla="*/ 2131541 w 2131541"/>
              <a:gd name="connsiteY13-568" fmla="*/ 520904 h 2263207"/>
              <a:gd name="connsiteX14-569" fmla="*/ 1810265 w 2131541"/>
              <a:gd name="connsiteY14-570" fmla="*/ 1249953 h 2263207"/>
              <a:gd name="connsiteX15-571" fmla="*/ 1594022 w 2131541"/>
              <a:gd name="connsiteY15-572" fmla="*/ 2102569 h 2263207"/>
              <a:gd name="connsiteX16-573" fmla="*/ 1606379 w 2131541"/>
              <a:gd name="connsiteY16-574" fmla="*/ 2263207 h 2263207"/>
              <a:gd name="connsiteX17-575" fmla="*/ 963827 w 2131541"/>
              <a:gd name="connsiteY17-576" fmla="*/ 2257028 h 2263207"/>
              <a:gd name="connsiteX0-577" fmla="*/ 963827 w 2131541"/>
              <a:gd name="connsiteY0-578" fmla="*/ 2257028 h 2263207"/>
              <a:gd name="connsiteX1-579" fmla="*/ 957649 w 2131541"/>
              <a:gd name="connsiteY1-580" fmla="*/ 2077855 h 2263207"/>
              <a:gd name="connsiteX2-581" fmla="*/ 537519 w 2131541"/>
              <a:gd name="connsiteY2-582" fmla="*/ 1676261 h 2263207"/>
              <a:gd name="connsiteX3-583" fmla="*/ 0 w 2131541"/>
              <a:gd name="connsiteY3-584" fmla="*/ 1385877 h 2263207"/>
              <a:gd name="connsiteX4-585" fmla="*/ 518984 w 2131541"/>
              <a:gd name="connsiteY4-586" fmla="*/ 1342628 h 2263207"/>
              <a:gd name="connsiteX5-587" fmla="*/ 815546 w 2131541"/>
              <a:gd name="connsiteY5-588" fmla="*/ 1083136 h 2263207"/>
              <a:gd name="connsiteX6-589" fmla="*/ 611660 w 2131541"/>
              <a:gd name="connsiteY6-590" fmla="*/ 131666 h 2263207"/>
              <a:gd name="connsiteX7-591" fmla="*/ 1044146 w 2131541"/>
              <a:gd name="connsiteY7-592" fmla="*/ 910142 h 2263207"/>
              <a:gd name="connsiteX8-593" fmla="*/ 1161536 w 2131541"/>
              <a:gd name="connsiteY8-594" fmla="*/ 1920 h 2263207"/>
              <a:gd name="connsiteX9-595" fmla="*/ 1315995 w 2131541"/>
              <a:gd name="connsiteY9-596" fmla="*/ 916320 h 2263207"/>
              <a:gd name="connsiteX10-597" fmla="*/ 1723768 w 2131541"/>
              <a:gd name="connsiteY10-598" fmla="*/ 162558 h 2263207"/>
              <a:gd name="connsiteX11-599" fmla="*/ 1668163 w 2131541"/>
              <a:gd name="connsiteY11-600" fmla="*/ 193450 h 2263207"/>
              <a:gd name="connsiteX12-601" fmla="*/ 1600200 w 2131541"/>
              <a:gd name="connsiteY12-602" fmla="*/ 1058423 h 2263207"/>
              <a:gd name="connsiteX13-603" fmla="*/ 2131541 w 2131541"/>
              <a:gd name="connsiteY13-604" fmla="*/ 520904 h 2263207"/>
              <a:gd name="connsiteX14-605" fmla="*/ 1810265 w 2131541"/>
              <a:gd name="connsiteY14-606" fmla="*/ 1249953 h 2263207"/>
              <a:gd name="connsiteX15-607" fmla="*/ 1594022 w 2131541"/>
              <a:gd name="connsiteY15-608" fmla="*/ 2102569 h 2263207"/>
              <a:gd name="connsiteX16-609" fmla="*/ 1606379 w 2131541"/>
              <a:gd name="connsiteY16-610" fmla="*/ 2263207 h 2263207"/>
              <a:gd name="connsiteX17-611" fmla="*/ 963827 w 2131541"/>
              <a:gd name="connsiteY17-612" fmla="*/ 2257028 h 2263207"/>
              <a:gd name="connsiteX0-613" fmla="*/ 963827 w 2131541"/>
              <a:gd name="connsiteY0-614" fmla="*/ 2257028 h 2263207"/>
              <a:gd name="connsiteX1-615" fmla="*/ 957649 w 2131541"/>
              <a:gd name="connsiteY1-616" fmla="*/ 2077855 h 2263207"/>
              <a:gd name="connsiteX2-617" fmla="*/ 537519 w 2131541"/>
              <a:gd name="connsiteY2-618" fmla="*/ 1676261 h 2263207"/>
              <a:gd name="connsiteX3-619" fmla="*/ 0 w 2131541"/>
              <a:gd name="connsiteY3-620" fmla="*/ 1385877 h 2263207"/>
              <a:gd name="connsiteX4-621" fmla="*/ 518984 w 2131541"/>
              <a:gd name="connsiteY4-622" fmla="*/ 1342628 h 2263207"/>
              <a:gd name="connsiteX5-623" fmla="*/ 815546 w 2131541"/>
              <a:gd name="connsiteY5-624" fmla="*/ 1083136 h 2263207"/>
              <a:gd name="connsiteX6-625" fmla="*/ 611660 w 2131541"/>
              <a:gd name="connsiteY6-626" fmla="*/ 131666 h 2263207"/>
              <a:gd name="connsiteX7-627" fmla="*/ 1044146 w 2131541"/>
              <a:gd name="connsiteY7-628" fmla="*/ 910142 h 2263207"/>
              <a:gd name="connsiteX8-629" fmla="*/ 1161536 w 2131541"/>
              <a:gd name="connsiteY8-630" fmla="*/ 1920 h 2263207"/>
              <a:gd name="connsiteX9-631" fmla="*/ 1315995 w 2131541"/>
              <a:gd name="connsiteY9-632" fmla="*/ 916320 h 2263207"/>
              <a:gd name="connsiteX10-633" fmla="*/ 1723768 w 2131541"/>
              <a:gd name="connsiteY10-634" fmla="*/ 162558 h 2263207"/>
              <a:gd name="connsiteX11-635" fmla="*/ 1668163 w 2131541"/>
              <a:gd name="connsiteY11-636" fmla="*/ 193450 h 2263207"/>
              <a:gd name="connsiteX12-637" fmla="*/ 1600200 w 2131541"/>
              <a:gd name="connsiteY12-638" fmla="*/ 1058423 h 2263207"/>
              <a:gd name="connsiteX13-639" fmla="*/ 2131541 w 2131541"/>
              <a:gd name="connsiteY13-640" fmla="*/ 520904 h 2263207"/>
              <a:gd name="connsiteX14-641" fmla="*/ 1810265 w 2131541"/>
              <a:gd name="connsiteY14-642" fmla="*/ 1249953 h 2263207"/>
              <a:gd name="connsiteX15-643" fmla="*/ 1594022 w 2131541"/>
              <a:gd name="connsiteY15-644" fmla="*/ 2102569 h 2263207"/>
              <a:gd name="connsiteX16-645" fmla="*/ 1606379 w 2131541"/>
              <a:gd name="connsiteY16-646" fmla="*/ 2263207 h 2263207"/>
              <a:gd name="connsiteX17-647" fmla="*/ 963827 w 2131541"/>
              <a:gd name="connsiteY17-648" fmla="*/ 2257028 h 2263207"/>
              <a:gd name="connsiteX0-649" fmla="*/ 963827 w 2131541"/>
              <a:gd name="connsiteY0-650" fmla="*/ 2257028 h 2263207"/>
              <a:gd name="connsiteX1-651" fmla="*/ 957649 w 2131541"/>
              <a:gd name="connsiteY1-652" fmla="*/ 2077855 h 2263207"/>
              <a:gd name="connsiteX2-653" fmla="*/ 537519 w 2131541"/>
              <a:gd name="connsiteY2-654" fmla="*/ 1676261 h 2263207"/>
              <a:gd name="connsiteX3-655" fmla="*/ 0 w 2131541"/>
              <a:gd name="connsiteY3-656" fmla="*/ 1385877 h 2263207"/>
              <a:gd name="connsiteX4-657" fmla="*/ 518984 w 2131541"/>
              <a:gd name="connsiteY4-658" fmla="*/ 1342628 h 2263207"/>
              <a:gd name="connsiteX5-659" fmla="*/ 815546 w 2131541"/>
              <a:gd name="connsiteY5-660" fmla="*/ 1083136 h 2263207"/>
              <a:gd name="connsiteX6-661" fmla="*/ 611660 w 2131541"/>
              <a:gd name="connsiteY6-662" fmla="*/ 131666 h 2263207"/>
              <a:gd name="connsiteX7-663" fmla="*/ 1044146 w 2131541"/>
              <a:gd name="connsiteY7-664" fmla="*/ 910142 h 2263207"/>
              <a:gd name="connsiteX8-665" fmla="*/ 1161536 w 2131541"/>
              <a:gd name="connsiteY8-666" fmla="*/ 1920 h 2263207"/>
              <a:gd name="connsiteX9-667" fmla="*/ 1315995 w 2131541"/>
              <a:gd name="connsiteY9-668" fmla="*/ 916320 h 2263207"/>
              <a:gd name="connsiteX10-669" fmla="*/ 1723768 w 2131541"/>
              <a:gd name="connsiteY10-670" fmla="*/ 162558 h 2263207"/>
              <a:gd name="connsiteX11-671" fmla="*/ 1668163 w 2131541"/>
              <a:gd name="connsiteY11-672" fmla="*/ 193450 h 2263207"/>
              <a:gd name="connsiteX12-673" fmla="*/ 1600200 w 2131541"/>
              <a:gd name="connsiteY12-674" fmla="*/ 1058423 h 2263207"/>
              <a:gd name="connsiteX13-675" fmla="*/ 2131541 w 2131541"/>
              <a:gd name="connsiteY13-676" fmla="*/ 520904 h 2263207"/>
              <a:gd name="connsiteX14-677" fmla="*/ 1810265 w 2131541"/>
              <a:gd name="connsiteY14-678" fmla="*/ 1249953 h 2263207"/>
              <a:gd name="connsiteX15-679" fmla="*/ 1594022 w 2131541"/>
              <a:gd name="connsiteY15-680" fmla="*/ 2102569 h 2263207"/>
              <a:gd name="connsiteX16-681" fmla="*/ 1606379 w 2131541"/>
              <a:gd name="connsiteY16-682" fmla="*/ 2263207 h 2263207"/>
              <a:gd name="connsiteX17-683" fmla="*/ 963827 w 2131541"/>
              <a:gd name="connsiteY17-684" fmla="*/ 2257028 h 2263207"/>
              <a:gd name="connsiteX0-685" fmla="*/ 963827 w 2131541"/>
              <a:gd name="connsiteY0-686" fmla="*/ 2257028 h 2263207"/>
              <a:gd name="connsiteX1-687" fmla="*/ 957649 w 2131541"/>
              <a:gd name="connsiteY1-688" fmla="*/ 2077855 h 2263207"/>
              <a:gd name="connsiteX2-689" fmla="*/ 537519 w 2131541"/>
              <a:gd name="connsiteY2-690" fmla="*/ 1676261 h 2263207"/>
              <a:gd name="connsiteX3-691" fmla="*/ 0 w 2131541"/>
              <a:gd name="connsiteY3-692" fmla="*/ 1385877 h 2263207"/>
              <a:gd name="connsiteX4-693" fmla="*/ 518984 w 2131541"/>
              <a:gd name="connsiteY4-694" fmla="*/ 1342628 h 2263207"/>
              <a:gd name="connsiteX5-695" fmla="*/ 815546 w 2131541"/>
              <a:gd name="connsiteY5-696" fmla="*/ 1083136 h 2263207"/>
              <a:gd name="connsiteX6-697" fmla="*/ 611660 w 2131541"/>
              <a:gd name="connsiteY6-698" fmla="*/ 131666 h 2263207"/>
              <a:gd name="connsiteX7-699" fmla="*/ 1044146 w 2131541"/>
              <a:gd name="connsiteY7-700" fmla="*/ 910142 h 2263207"/>
              <a:gd name="connsiteX8-701" fmla="*/ 1161536 w 2131541"/>
              <a:gd name="connsiteY8-702" fmla="*/ 1920 h 2263207"/>
              <a:gd name="connsiteX9-703" fmla="*/ 1315995 w 2131541"/>
              <a:gd name="connsiteY9-704" fmla="*/ 916320 h 2263207"/>
              <a:gd name="connsiteX10-705" fmla="*/ 1723768 w 2131541"/>
              <a:gd name="connsiteY10-706" fmla="*/ 162558 h 2263207"/>
              <a:gd name="connsiteX11-707" fmla="*/ 1668163 w 2131541"/>
              <a:gd name="connsiteY11-708" fmla="*/ 193450 h 2263207"/>
              <a:gd name="connsiteX12-709" fmla="*/ 1600200 w 2131541"/>
              <a:gd name="connsiteY12-710" fmla="*/ 1058423 h 2263207"/>
              <a:gd name="connsiteX13-711" fmla="*/ 2131541 w 2131541"/>
              <a:gd name="connsiteY13-712" fmla="*/ 520904 h 2263207"/>
              <a:gd name="connsiteX14-713" fmla="*/ 1810265 w 2131541"/>
              <a:gd name="connsiteY14-714" fmla="*/ 1249953 h 2263207"/>
              <a:gd name="connsiteX15-715" fmla="*/ 1594022 w 2131541"/>
              <a:gd name="connsiteY15-716" fmla="*/ 2102569 h 2263207"/>
              <a:gd name="connsiteX16-717" fmla="*/ 1606379 w 2131541"/>
              <a:gd name="connsiteY16-718" fmla="*/ 2263207 h 2263207"/>
              <a:gd name="connsiteX17-719" fmla="*/ 963827 w 2131541"/>
              <a:gd name="connsiteY17-720" fmla="*/ 2257028 h 2263207"/>
              <a:gd name="connsiteX0-721" fmla="*/ 963827 w 2131541"/>
              <a:gd name="connsiteY0-722" fmla="*/ 2255328 h 2261507"/>
              <a:gd name="connsiteX1-723" fmla="*/ 957649 w 2131541"/>
              <a:gd name="connsiteY1-724" fmla="*/ 2076155 h 2261507"/>
              <a:gd name="connsiteX2-725" fmla="*/ 537519 w 2131541"/>
              <a:gd name="connsiteY2-726" fmla="*/ 1674561 h 2261507"/>
              <a:gd name="connsiteX3-727" fmla="*/ 0 w 2131541"/>
              <a:gd name="connsiteY3-728" fmla="*/ 1384177 h 2261507"/>
              <a:gd name="connsiteX4-729" fmla="*/ 518984 w 2131541"/>
              <a:gd name="connsiteY4-730" fmla="*/ 1340928 h 2261507"/>
              <a:gd name="connsiteX5-731" fmla="*/ 815546 w 2131541"/>
              <a:gd name="connsiteY5-732" fmla="*/ 1081436 h 2261507"/>
              <a:gd name="connsiteX6-733" fmla="*/ 611660 w 2131541"/>
              <a:gd name="connsiteY6-734" fmla="*/ 129966 h 2261507"/>
              <a:gd name="connsiteX7-735" fmla="*/ 1044146 w 2131541"/>
              <a:gd name="connsiteY7-736" fmla="*/ 908442 h 2261507"/>
              <a:gd name="connsiteX8-737" fmla="*/ 1161536 w 2131541"/>
              <a:gd name="connsiteY8-738" fmla="*/ 220 h 2261507"/>
              <a:gd name="connsiteX9-739" fmla="*/ 1315995 w 2131541"/>
              <a:gd name="connsiteY9-740" fmla="*/ 914620 h 2261507"/>
              <a:gd name="connsiteX10-741" fmla="*/ 1723768 w 2131541"/>
              <a:gd name="connsiteY10-742" fmla="*/ 160858 h 2261507"/>
              <a:gd name="connsiteX11-743" fmla="*/ 1668163 w 2131541"/>
              <a:gd name="connsiteY11-744" fmla="*/ 191750 h 2261507"/>
              <a:gd name="connsiteX12-745" fmla="*/ 1600200 w 2131541"/>
              <a:gd name="connsiteY12-746" fmla="*/ 1056723 h 2261507"/>
              <a:gd name="connsiteX13-747" fmla="*/ 2131541 w 2131541"/>
              <a:gd name="connsiteY13-748" fmla="*/ 519204 h 2261507"/>
              <a:gd name="connsiteX14-749" fmla="*/ 1810265 w 2131541"/>
              <a:gd name="connsiteY14-750" fmla="*/ 1248253 h 2261507"/>
              <a:gd name="connsiteX15-751" fmla="*/ 1594022 w 2131541"/>
              <a:gd name="connsiteY15-752" fmla="*/ 2100869 h 2261507"/>
              <a:gd name="connsiteX16-753" fmla="*/ 1606379 w 2131541"/>
              <a:gd name="connsiteY16-754" fmla="*/ 2261507 h 2261507"/>
              <a:gd name="connsiteX17-755" fmla="*/ 963827 w 2131541"/>
              <a:gd name="connsiteY17-756" fmla="*/ 2255328 h 2261507"/>
              <a:gd name="connsiteX0-757" fmla="*/ 963827 w 2131541"/>
              <a:gd name="connsiteY0-758" fmla="*/ 2255141 h 2261320"/>
              <a:gd name="connsiteX1-759" fmla="*/ 957649 w 2131541"/>
              <a:gd name="connsiteY1-760" fmla="*/ 2075968 h 2261320"/>
              <a:gd name="connsiteX2-761" fmla="*/ 537519 w 2131541"/>
              <a:gd name="connsiteY2-762" fmla="*/ 1674374 h 2261320"/>
              <a:gd name="connsiteX3-763" fmla="*/ 0 w 2131541"/>
              <a:gd name="connsiteY3-764" fmla="*/ 1383990 h 2261320"/>
              <a:gd name="connsiteX4-765" fmla="*/ 518984 w 2131541"/>
              <a:gd name="connsiteY4-766" fmla="*/ 1340741 h 2261320"/>
              <a:gd name="connsiteX5-767" fmla="*/ 815546 w 2131541"/>
              <a:gd name="connsiteY5-768" fmla="*/ 1081249 h 2261320"/>
              <a:gd name="connsiteX6-769" fmla="*/ 611660 w 2131541"/>
              <a:gd name="connsiteY6-770" fmla="*/ 129779 h 2261320"/>
              <a:gd name="connsiteX7-771" fmla="*/ 1044146 w 2131541"/>
              <a:gd name="connsiteY7-772" fmla="*/ 908255 h 2261320"/>
              <a:gd name="connsiteX8-773" fmla="*/ 1161536 w 2131541"/>
              <a:gd name="connsiteY8-774" fmla="*/ 33 h 2261320"/>
              <a:gd name="connsiteX9-775" fmla="*/ 1315995 w 2131541"/>
              <a:gd name="connsiteY9-776" fmla="*/ 914433 h 2261320"/>
              <a:gd name="connsiteX10-777" fmla="*/ 1723768 w 2131541"/>
              <a:gd name="connsiteY10-778" fmla="*/ 160671 h 2261320"/>
              <a:gd name="connsiteX11-779" fmla="*/ 1668163 w 2131541"/>
              <a:gd name="connsiteY11-780" fmla="*/ 191563 h 2261320"/>
              <a:gd name="connsiteX12-781" fmla="*/ 1600200 w 2131541"/>
              <a:gd name="connsiteY12-782" fmla="*/ 1056536 h 2261320"/>
              <a:gd name="connsiteX13-783" fmla="*/ 2131541 w 2131541"/>
              <a:gd name="connsiteY13-784" fmla="*/ 519017 h 2261320"/>
              <a:gd name="connsiteX14-785" fmla="*/ 1810265 w 2131541"/>
              <a:gd name="connsiteY14-786" fmla="*/ 1248066 h 2261320"/>
              <a:gd name="connsiteX15-787" fmla="*/ 1594022 w 2131541"/>
              <a:gd name="connsiteY15-788" fmla="*/ 2100682 h 2261320"/>
              <a:gd name="connsiteX16-789" fmla="*/ 1606379 w 2131541"/>
              <a:gd name="connsiteY16-790" fmla="*/ 2261320 h 2261320"/>
              <a:gd name="connsiteX17-791" fmla="*/ 963827 w 2131541"/>
              <a:gd name="connsiteY17-792" fmla="*/ 2255141 h 2261320"/>
              <a:gd name="connsiteX0-793" fmla="*/ 963827 w 2131541"/>
              <a:gd name="connsiteY0-794" fmla="*/ 2255141 h 2261320"/>
              <a:gd name="connsiteX1-795" fmla="*/ 957649 w 2131541"/>
              <a:gd name="connsiteY1-796" fmla="*/ 2075968 h 2261320"/>
              <a:gd name="connsiteX2-797" fmla="*/ 537519 w 2131541"/>
              <a:gd name="connsiteY2-798" fmla="*/ 1674374 h 2261320"/>
              <a:gd name="connsiteX3-799" fmla="*/ 0 w 2131541"/>
              <a:gd name="connsiteY3-800" fmla="*/ 1383990 h 2261320"/>
              <a:gd name="connsiteX4-801" fmla="*/ 518984 w 2131541"/>
              <a:gd name="connsiteY4-802" fmla="*/ 1340741 h 2261320"/>
              <a:gd name="connsiteX5-803" fmla="*/ 815546 w 2131541"/>
              <a:gd name="connsiteY5-804" fmla="*/ 1081249 h 2261320"/>
              <a:gd name="connsiteX6-805" fmla="*/ 611660 w 2131541"/>
              <a:gd name="connsiteY6-806" fmla="*/ 129779 h 2261320"/>
              <a:gd name="connsiteX7-807" fmla="*/ 1044146 w 2131541"/>
              <a:gd name="connsiteY7-808" fmla="*/ 908255 h 2261320"/>
              <a:gd name="connsiteX8-809" fmla="*/ 1161536 w 2131541"/>
              <a:gd name="connsiteY8-810" fmla="*/ 33 h 2261320"/>
              <a:gd name="connsiteX9-811" fmla="*/ 1315995 w 2131541"/>
              <a:gd name="connsiteY9-812" fmla="*/ 914433 h 2261320"/>
              <a:gd name="connsiteX10-813" fmla="*/ 1723768 w 2131541"/>
              <a:gd name="connsiteY10-814" fmla="*/ 160671 h 2261320"/>
              <a:gd name="connsiteX11-815" fmla="*/ 1668163 w 2131541"/>
              <a:gd name="connsiteY11-816" fmla="*/ 191563 h 2261320"/>
              <a:gd name="connsiteX12-817" fmla="*/ 1600200 w 2131541"/>
              <a:gd name="connsiteY12-818" fmla="*/ 1056536 h 2261320"/>
              <a:gd name="connsiteX13-819" fmla="*/ 2131541 w 2131541"/>
              <a:gd name="connsiteY13-820" fmla="*/ 519017 h 2261320"/>
              <a:gd name="connsiteX14-821" fmla="*/ 1810265 w 2131541"/>
              <a:gd name="connsiteY14-822" fmla="*/ 1248066 h 2261320"/>
              <a:gd name="connsiteX15-823" fmla="*/ 1594022 w 2131541"/>
              <a:gd name="connsiteY15-824" fmla="*/ 2100682 h 2261320"/>
              <a:gd name="connsiteX16-825" fmla="*/ 1606379 w 2131541"/>
              <a:gd name="connsiteY16-826" fmla="*/ 2261320 h 2261320"/>
              <a:gd name="connsiteX17-827" fmla="*/ 963827 w 2131541"/>
              <a:gd name="connsiteY17-828" fmla="*/ 2255141 h 2261320"/>
              <a:gd name="connsiteX0-829" fmla="*/ 963827 w 2131541"/>
              <a:gd name="connsiteY0-830" fmla="*/ 2255141 h 2261320"/>
              <a:gd name="connsiteX1-831" fmla="*/ 957649 w 2131541"/>
              <a:gd name="connsiteY1-832" fmla="*/ 2075968 h 2261320"/>
              <a:gd name="connsiteX2-833" fmla="*/ 537519 w 2131541"/>
              <a:gd name="connsiteY2-834" fmla="*/ 1674374 h 2261320"/>
              <a:gd name="connsiteX3-835" fmla="*/ 0 w 2131541"/>
              <a:gd name="connsiteY3-836" fmla="*/ 1383990 h 2261320"/>
              <a:gd name="connsiteX4-837" fmla="*/ 518984 w 2131541"/>
              <a:gd name="connsiteY4-838" fmla="*/ 1340741 h 2261320"/>
              <a:gd name="connsiteX5-839" fmla="*/ 815546 w 2131541"/>
              <a:gd name="connsiteY5-840" fmla="*/ 1081249 h 2261320"/>
              <a:gd name="connsiteX6-841" fmla="*/ 611660 w 2131541"/>
              <a:gd name="connsiteY6-842" fmla="*/ 129779 h 2261320"/>
              <a:gd name="connsiteX7-843" fmla="*/ 1044146 w 2131541"/>
              <a:gd name="connsiteY7-844" fmla="*/ 908255 h 2261320"/>
              <a:gd name="connsiteX8-845" fmla="*/ 1161536 w 2131541"/>
              <a:gd name="connsiteY8-846" fmla="*/ 33 h 2261320"/>
              <a:gd name="connsiteX9-847" fmla="*/ 1315995 w 2131541"/>
              <a:gd name="connsiteY9-848" fmla="*/ 914433 h 2261320"/>
              <a:gd name="connsiteX10-849" fmla="*/ 1723768 w 2131541"/>
              <a:gd name="connsiteY10-850" fmla="*/ 160671 h 2261320"/>
              <a:gd name="connsiteX11-851" fmla="*/ 1822622 w 2131541"/>
              <a:gd name="connsiteY11-852" fmla="*/ 228633 h 2261320"/>
              <a:gd name="connsiteX12-853" fmla="*/ 1600200 w 2131541"/>
              <a:gd name="connsiteY12-854" fmla="*/ 1056536 h 2261320"/>
              <a:gd name="connsiteX13-855" fmla="*/ 2131541 w 2131541"/>
              <a:gd name="connsiteY13-856" fmla="*/ 519017 h 2261320"/>
              <a:gd name="connsiteX14-857" fmla="*/ 1810265 w 2131541"/>
              <a:gd name="connsiteY14-858" fmla="*/ 1248066 h 2261320"/>
              <a:gd name="connsiteX15-859" fmla="*/ 1594022 w 2131541"/>
              <a:gd name="connsiteY15-860" fmla="*/ 2100682 h 2261320"/>
              <a:gd name="connsiteX16-861" fmla="*/ 1606379 w 2131541"/>
              <a:gd name="connsiteY16-862" fmla="*/ 2261320 h 2261320"/>
              <a:gd name="connsiteX17-863" fmla="*/ 963827 w 2131541"/>
              <a:gd name="connsiteY17-864" fmla="*/ 2255141 h 2261320"/>
              <a:gd name="connsiteX0-865" fmla="*/ 963827 w 2131541"/>
              <a:gd name="connsiteY0-866" fmla="*/ 2255141 h 2261320"/>
              <a:gd name="connsiteX1-867" fmla="*/ 957649 w 2131541"/>
              <a:gd name="connsiteY1-868" fmla="*/ 2075968 h 2261320"/>
              <a:gd name="connsiteX2-869" fmla="*/ 537519 w 2131541"/>
              <a:gd name="connsiteY2-870" fmla="*/ 1674374 h 2261320"/>
              <a:gd name="connsiteX3-871" fmla="*/ 0 w 2131541"/>
              <a:gd name="connsiteY3-872" fmla="*/ 1383990 h 2261320"/>
              <a:gd name="connsiteX4-873" fmla="*/ 518984 w 2131541"/>
              <a:gd name="connsiteY4-874" fmla="*/ 1340741 h 2261320"/>
              <a:gd name="connsiteX5-875" fmla="*/ 815546 w 2131541"/>
              <a:gd name="connsiteY5-876" fmla="*/ 1081249 h 2261320"/>
              <a:gd name="connsiteX6-877" fmla="*/ 611660 w 2131541"/>
              <a:gd name="connsiteY6-878" fmla="*/ 129779 h 2261320"/>
              <a:gd name="connsiteX7-879" fmla="*/ 1044146 w 2131541"/>
              <a:gd name="connsiteY7-880" fmla="*/ 908255 h 2261320"/>
              <a:gd name="connsiteX8-881" fmla="*/ 1161536 w 2131541"/>
              <a:gd name="connsiteY8-882" fmla="*/ 33 h 2261320"/>
              <a:gd name="connsiteX9-883" fmla="*/ 1315995 w 2131541"/>
              <a:gd name="connsiteY9-884" fmla="*/ 914433 h 2261320"/>
              <a:gd name="connsiteX10-885" fmla="*/ 1723768 w 2131541"/>
              <a:gd name="connsiteY10-886" fmla="*/ 160671 h 2261320"/>
              <a:gd name="connsiteX11-887" fmla="*/ 1600200 w 2131541"/>
              <a:gd name="connsiteY11-888" fmla="*/ 1056536 h 2261320"/>
              <a:gd name="connsiteX12-889" fmla="*/ 2131541 w 2131541"/>
              <a:gd name="connsiteY12-890" fmla="*/ 519017 h 2261320"/>
              <a:gd name="connsiteX13-891" fmla="*/ 1810265 w 2131541"/>
              <a:gd name="connsiteY13-892" fmla="*/ 1248066 h 2261320"/>
              <a:gd name="connsiteX14-893" fmla="*/ 1594022 w 2131541"/>
              <a:gd name="connsiteY14-894" fmla="*/ 2100682 h 2261320"/>
              <a:gd name="connsiteX15-895" fmla="*/ 1606379 w 2131541"/>
              <a:gd name="connsiteY15-896" fmla="*/ 2261320 h 2261320"/>
              <a:gd name="connsiteX16-897" fmla="*/ 963827 w 2131541"/>
              <a:gd name="connsiteY16-898" fmla="*/ 2255141 h 2261320"/>
              <a:gd name="connsiteX0-899" fmla="*/ 963827 w 2131541"/>
              <a:gd name="connsiteY0-900" fmla="*/ 2255141 h 2261320"/>
              <a:gd name="connsiteX1-901" fmla="*/ 957649 w 2131541"/>
              <a:gd name="connsiteY1-902" fmla="*/ 2075968 h 2261320"/>
              <a:gd name="connsiteX2-903" fmla="*/ 537519 w 2131541"/>
              <a:gd name="connsiteY2-904" fmla="*/ 1674374 h 2261320"/>
              <a:gd name="connsiteX3-905" fmla="*/ 0 w 2131541"/>
              <a:gd name="connsiteY3-906" fmla="*/ 1383990 h 2261320"/>
              <a:gd name="connsiteX4-907" fmla="*/ 518984 w 2131541"/>
              <a:gd name="connsiteY4-908" fmla="*/ 1340741 h 2261320"/>
              <a:gd name="connsiteX5-909" fmla="*/ 815546 w 2131541"/>
              <a:gd name="connsiteY5-910" fmla="*/ 1081249 h 2261320"/>
              <a:gd name="connsiteX6-911" fmla="*/ 611660 w 2131541"/>
              <a:gd name="connsiteY6-912" fmla="*/ 129779 h 2261320"/>
              <a:gd name="connsiteX7-913" fmla="*/ 1044146 w 2131541"/>
              <a:gd name="connsiteY7-914" fmla="*/ 908255 h 2261320"/>
              <a:gd name="connsiteX8-915" fmla="*/ 1161536 w 2131541"/>
              <a:gd name="connsiteY8-916" fmla="*/ 33 h 2261320"/>
              <a:gd name="connsiteX9-917" fmla="*/ 1315995 w 2131541"/>
              <a:gd name="connsiteY9-918" fmla="*/ 914433 h 2261320"/>
              <a:gd name="connsiteX10-919" fmla="*/ 1723768 w 2131541"/>
              <a:gd name="connsiteY10-920" fmla="*/ 160671 h 2261320"/>
              <a:gd name="connsiteX11-921" fmla="*/ 1600200 w 2131541"/>
              <a:gd name="connsiteY11-922" fmla="*/ 1056536 h 2261320"/>
              <a:gd name="connsiteX12-923" fmla="*/ 2131541 w 2131541"/>
              <a:gd name="connsiteY12-924" fmla="*/ 519017 h 2261320"/>
              <a:gd name="connsiteX13-925" fmla="*/ 1810265 w 2131541"/>
              <a:gd name="connsiteY13-926" fmla="*/ 1248066 h 2261320"/>
              <a:gd name="connsiteX14-927" fmla="*/ 1594022 w 2131541"/>
              <a:gd name="connsiteY14-928" fmla="*/ 2100682 h 2261320"/>
              <a:gd name="connsiteX15-929" fmla="*/ 1606379 w 2131541"/>
              <a:gd name="connsiteY15-930" fmla="*/ 2261320 h 2261320"/>
              <a:gd name="connsiteX16-931" fmla="*/ 963827 w 2131541"/>
              <a:gd name="connsiteY16-932" fmla="*/ 2255141 h 2261320"/>
              <a:gd name="connsiteX0-933" fmla="*/ 963827 w 2131541"/>
              <a:gd name="connsiteY0-934" fmla="*/ 2255141 h 2261320"/>
              <a:gd name="connsiteX1-935" fmla="*/ 957649 w 2131541"/>
              <a:gd name="connsiteY1-936" fmla="*/ 2075968 h 2261320"/>
              <a:gd name="connsiteX2-937" fmla="*/ 537519 w 2131541"/>
              <a:gd name="connsiteY2-938" fmla="*/ 1674374 h 2261320"/>
              <a:gd name="connsiteX3-939" fmla="*/ 0 w 2131541"/>
              <a:gd name="connsiteY3-940" fmla="*/ 1383990 h 2261320"/>
              <a:gd name="connsiteX4-941" fmla="*/ 518984 w 2131541"/>
              <a:gd name="connsiteY4-942" fmla="*/ 1340741 h 2261320"/>
              <a:gd name="connsiteX5-943" fmla="*/ 815546 w 2131541"/>
              <a:gd name="connsiteY5-944" fmla="*/ 1081249 h 2261320"/>
              <a:gd name="connsiteX6-945" fmla="*/ 611660 w 2131541"/>
              <a:gd name="connsiteY6-946" fmla="*/ 129779 h 2261320"/>
              <a:gd name="connsiteX7-947" fmla="*/ 1044146 w 2131541"/>
              <a:gd name="connsiteY7-948" fmla="*/ 908255 h 2261320"/>
              <a:gd name="connsiteX8-949" fmla="*/ 1161536 w 2131541"/>
              <a:gd name="connsiteY8-950" fmla="*/ 33 h 2261320"/>
              <a:gd name="connsiteX9-951" fmla="*/ 1315995 w 2131541"/>
              <a:gd name="connsiteY9-952" fmla="*/ 914433 h 2261320"/>
              <a:gd name="connsiteX10-953" fmla="*/ 1723768 w 2131541"/>
              <a:gd name="connsiteY10-954" fmla="*/ 160671 h 2261320"/>
              <a:gd name="connsiteX11-955" fmla="*/ 1600200 w 2131541"/>
              <a:gd name="connsiteY11-956" fmla="*/ 1056536 h 2261320"/>
              <a:gd name="connsiteX12-957" fmla="*/ 2131541 w 2131541"/>
              <a:gd name="connsiteY12-958" fmla="*/ 519017 h 2261320"/>
              <a:gd name="connsiteX13-959" fmla="*/ 1810265 w 2131541"/>
              <a:gd name="connsiteY13-960" fmla="*/ 1248066 h 2261320"/>
              <a:gd name="connsiteX14-961" fmla="*/ 1594022 w 2131541"/>
              <a:gd name="connsiteY14-962" fmla="*/ 2100682 h 2261320"/>
              <a:gd name="connsiteX15-963" fmla="*/ 1606379 w 2131541"/>
              <a:gd name="connsiteY15-964" fmla="*/ 2261320 h 2261320"/>
              <a:gd name="connsiteX16-965" fmla="*/ 963827 w 2131541"/>
              <a:gd name="connsiteY16-966" fmla="*/ 2255141 h 2261320"/>
              <a:gd name="connsiteX0-967" fmla="*/ 963827 w 2131541"/>
              <a:gd name="connsiteY0-968" fmla="*/ 2255141 h 2261320"/>
              <a:gd name="connsiteX1-969" fmla="*/ 957649 w 2131541"/>
              <a:gd name="connsiteY1-970" fmla="*/ 2075968 h 2261320"/>
              <a:gd name="connsiteX2-971" fmla="*/ 537519 w 2131541"/>
              <a:gd name="connsiteY2-972" fmla="*/ 1674374 h 2261320"/>
              <a:gd name="connsiteX3-973" fmla="*/ 0 w 2131541"/>
              <a:gd name="connsiteY3-974" fmla="*/ 1383990 h 2261320"/>
              <a:gd name="connsiteX4-975" fmla="*/ 518984 w 2131541"/>
              <a:gd name="connsiteY4-976" fmla="*/ 1340741 h 2261320"/>
              <a:gd name="connsiteX5-977" fmla="*/ 815546 w 2131541"/>
              <a:gd name="connsiteY5-978" fmla="*/ 1081249 h 2261320"/>
              <a:gd name="connsiteX6-979" fmla="*/ 611660 w 2131541"/>
              <a:gd name="connsiteY6-980" fmla="*/ 129779 h 2261320"/>
              <a:gd name="connsiteX7-981" fmla="*/ 1044146 w 2131541"/>
              <a:gd name="connsiteY7-982" fmla="*/ 908255 h 2261320"/>
              <a:gd name="connsiteX8-983" fmla="*/ 1161536 w 2131541"/>
              <a:gd name="connsiteY8-984" fmla="*/ 33 h 2261320"/>
              <a:gd name="connsiteX9-985" fmla="*/ 1315995 w 2131541"/>
              <a:gd name="connsiteY9-986" fmla="*/ 914433 h 2261320"/>
              <a:gd name="connsiteX10-987" fmla="*/ 1723768 w 2131541"/>
              <a:gd name="connsiteY10-988" fmla="*/ 160671 h 2261320"/>
              <a:gd name="connsiteX11-989" fmla="*/ 1600200 w 2131541"/>
              <a:gd name="connsiteY11-990" fmla="*/ 1056536 h 2261320"/>
              <a:gd name="connsiteX12-991" fmla="*/ 2131541 w 2131541"/>
              <a:gd name="connsiteY12-992" fmla="*/ 519017 h 2261320"/>
              <a:gd name="connsiteX13-993" fmla="*/ 1810265 w 2131541"/>
              <a:gd name="connsiteY13-994" fmla="*/ 1248066 h 2261320"/>
              <a:gd name="connsiteX14-995" fmla="*/ 1594022 w 2131541"/>
              <a:gd name="connsiteY14-996" fmla="*/ 2100682 h 2261320"/>
              <a:gd name="connsiteX15-997" fmla="*/ 1606379 w 2131541"/>
              <a:gd name="connsiteY15-998" fmla="*/ 2261320 h 2261320"/>
              <a:gd name="connsiteX16-999" fmla="*/ 963827 w 2131541"/>
              <a:gd name="connsiteY16-1000" fmla="*/ 2255141 h 2261320"/>
              <a:gd name="connsiteX0-1001" fmla="*/ 963827 w 2131541"/>
              <a:gd name="connsiteY0-1002" fmla="*/ 2255141 h 2261320"/>
              <a:gd name="connsiteX1-1003" fmla="*/ 957649 w 2131541"/>
              <a:gd name="connsiteY1-1004" fmla="*/ 2075968 h 2261320"/>
              <a:gd name="connsiteX2-1005" fmla="*/ 537519 w 2131541"/>
              <a:gd name="connsiteY2-1006" fmla="*/ 1674374 h 2261320"/>
              <a:gd name="connsiteX3-1007" fmla="*/ 0 w 2131541"/>
              <a:gd name="connsiteY3-1008" fmla="*/ 1383990 h 2261320"/>
              <a:gd name="connsiteX4-1009" fmla="*/ 518984 w 2131541"/>
              <a:gd name="connsiteY4-1010" fmla="*/ 1340741 h 2261320"/>
              <a:gd name="connsiteX5-1011" fmla="*/ 815546 w 2131541"/>
              <a:gd name="connsiteY5-1012" fmla="*/ 1081249 h 2261320"/>
              <a:gd name="connsiteX6-1013" fmla="*/ 611660 w 2131541"/>
              <a:gd name="connsiteY6-1014" fmla="*/ 129779 h 2261320"/>
              <a:gd name="connsiteX7-1015" fmla="*/ 1044146 w 2131541"/>
              <a:gd name="connsiteY7-1016" fmla="*/ 908255 h 2261320"/>
              <a:gd name="connsiteX8-1017" fmla="*/ 1161536 w 2131541"/>
              <a:gd name="connsiteY8-1018" fmla="*/ 33 h 2261320"/>
              <a:gd name="connsiteX9-1019" fmla="*/ 1315995 w 2131541"/>
              <a:gd name="connsiteY9-1020" fmla="*/ 914433 h 2261320"/>
              <a:gd name="connsiteX10-1021" fmla="*/ 1723768 w 2131541"/>
              <a:gd name="connsiteY10-1022" fmla="*/ 160671 h 2261320"/>
              <a:gd name="connsiteX11-1023" fmla="*/ 1600200 w 2131541"/>
              <a:gd name="connsiteY11-1024" fmla="*/ 1056536 h 2261320"/>
              <a:gd name="connsiteX12-1025" fmla="*/ 2131541 w 2131541"/>
              <a:gd name="connsiteY12-1026" fmla="*/ 519017 h 2261320"/>
              <a:gd name="connsiteX13-1027" fmla="*/ 1810265 w 2131541"/>
              <a:gd name="connsiteY13-1028" fmla="*/ 1248066 h 2261320"/>
              <a:gd name="connsiteX14-1029" fmla="*/ 1594022 w 2131541"/>
              <a:gd name="connsiteY14-1030" fmla="*/ 2100682 h 2261320"/>
              <a:gd name="connsiteX15-1031" fmla="*/ 1606379 w 2131541"/>
              <a:gd name="connsiteY15-1032" fmla="*/ 2261320 h 2261320"/>
              <a:gd name="connsiteX16-1033" fmla="*/ 963827 w 2131541"/>
              <a:gd name="connsiteY16-1034" fmla="*/ 2255141 h 2261320"/>
              <a:gd name="connsiteX0-1035" fmla="*/ 963827 w 2131541"/>
              <a:gd name="connsiteY0-1036" fmla="*/ 2255141 h 2261320"/>
              <a:gd name="connsiteX1-1037" fmla="*/ 957649 w 2131541"/>
              <a:gd name="connsiteY1-1038" fmla="*/ 2075968 h 2261320"/>
              <a:gd name="connsiteX2-1039" fmla="*/ 537519 w 2131541"/>
              <a:gd name="connsiteY2-1040" fmla="*/ 1674374 h 2261320"/>
              <a:gd name="connsiteX3-1041" fmla="*/ 0 w 2131541"/>
              <a:gd name="connsiteY3-1042" fmla="*/ 1383990 h 2261320"/>
              <a:gd name="connsiteX4-1043" fmla="*/ 518984 w 2131541"/>
              <a:gd name="connsiteY4-1044" fmla="*/ 1340741 h 2261320"/>
              <a:gd name="connsiteX5-1045" fmla="*/ 815546 w 2131541"/>
              <a:gd name="connsiteY5-1046" fmla="*/ 1081249 h 2261320"/>
              <a:gd name="connsiteX6-1047" fmla="*/ 611660 w 2131541"/>
              <a:gd name="connsiteY6-1048" fmla="*/ 129779 h 2261320"/>
              <a:gd name="connsiteX7-1049" fmla="*/ 1044146 w 2131541"/>
              <a:gd name="connsiteY7-1050" fmla="*/ 908255 h 2261320"/>
              <a:gd name="connsiteX8-1051" fmla="*/ 1161536 w 2131541"/>
              <a:gd name="connsiteY8-1052" fmla="*/ 33 h 2261320"/>
              <a:gd name="connsiteX9-1053" fmla="*/ 1315995 w 2131541"/>
              <a:gd name="connsiteY9-1054" fmla="*/ 914433 h 2261320"/>
              <a:gd name="connsiteX10-1055" fmla="*/ 1723768 w 2131541"/>
              <a:gd name="connsiteY10-1056" fmla="*/ 160671 h 2261320"/>
              <a:gd name="connsiteX11-1057" fmla="*/ 1600200 w 2131541"/>
              <a:gd name="connsiteY11-1058" fmla="*/ 1056536 h 2261320"/>
              <a:gd name="connsiteX12-1059" fmla="*/ 2131541 w 2131541"/>
              <a:gd name="connsiteY12-1060" fmla="*/ 519017 h 2261320"/>
              <a:gd name="connsiteX13-1061" fmla="*/ 1810265 w 2131541"/>
              <a:gd name="connsiteY13-1062" fmla="*/ 1248066 h 2261320"/>
              <a:gd name="connsiteX14-1063" fmla="*/ 1594022 w 2131541"/>
              <a:gd name="connsiteY14-1064" fmla="*/ 2100682 h 2261320"/>
              <a:gd name="connsiteX15-1065" fmla="*/ 1606379 w 2131541"/>
              <a:gd name="connsiteY15-1066" fmla="*/ 2261320 h 2261320"/>
              <a:gd name="connsiteX16-1067" fmla="*/ 963827 w 2131541"/>
              <a:gd name="connsiteY16-1068" fmla="*/ 2255141 h 2261320"/>
              <a:gd name="connsiteX0-1069" fmla="*/ 963827 w 2149963"/>
              <a:gd name="connsiteY0-1070" fmla="*/ 2255141 h 2261320"/>
              <a:gd name="connsiteX1-1071" fmla="*/ 957649 w 2149963"/>
              <a:gd name="connsiteY1-1072" fmla="*/ 2075968 h 2261320"/>
              <a:gd name="connsiteX2-1073" fmla="*/ 537519 w 2149963"/>
              <a:gd name="connsiteY2-1074" fmla="*/ 1674374 h 2261320"/>
              <a:gd name="connsiteX3-1075" fmla="*/ 0 w 2149963"/>
              <a:gd name="connsiteY3-1076" fmla="*/ 1383990 h 2261320"/>
              <a:gd name="connsiteX4-1077" fmla="*/ 518984 w 2149963"/>
              <a:gd name="connsiteY4-1078" fmla="*/ 1340741 h 2261320"/>
              <a:gd name="connsiteX5-1079" fmla="*/ 815546 w 2149963"/>
              <a:gd name="connsiteY5-1080" fmla="*/ 1081249 h 2261320"/>
              <a:gd name="connsiteX6-1081" fmla="*/ 611660 w 2149963"/>
              <a:gd name="connsiteY6-1082" fmla="*/ 129779 h 2261320"/>
              <a:gd name="connsiteX7-1083" fmla="*/ 1044146 w 2149963"/>
              <a:gd name="connsiteY7-1084" fmla="*/ 908255 h 2261320"/>
              <a:gd name="connsiteX8-1085" fmla="*/ 1161536 w 2149963"/>
              <a:gd name="connsiteY8-1086" fmla="*/ 33 h 2261320"/>
              <a:gd name="connsiteX9-1087" fmla="*/ 1315995 w 2149963"/>
              <a:gd name="connsiteY9-1088" fmla="*/ 914433 h 2261320"/>
              <a:gd name="connsiteX10-1089" fmla="*/ 1723768 w 2149963"/>
              <a:gd name="connsiteY10-1090" fmla="*/ 160671 h 2261320"/>
              <a:gd name="connsiteX11-1091" fmla="*/ 1600200 w 2149963"/>
              <a:gd name="connsiteY11-1092" fmla="*/ 1056536 h 2261320"/>
              <a:gd name="connsiteX12-1093" fmla="*/ 2131541 w 2149963"/>
              <a:gd name="connsiteY12-1094" fmla="*/ 519017 h 2261320"/>
              <a:gd name="connsiteX13-1095" fmla="*/ 1810265 w 2149963"/>
              <a:gd name="connsiteY13-1096" fmla="*/ 1248066 h 2261320"/>
              <a:gd name="connsiteX14-1097" fmla="*/ 1594022 w 2149963"/>
              <a:gd name="connsiteY14-1098" fmla="*/ 2100682 h 2261320"/>
              <a:gd name="connsiteX15-1099" fmla="*/ 1606379 w 2149963"/>
              <a:gd name="connsiteY15-1100" fmla="*/ 2261320 h 2261320"/>
              <a:gd name="connsiteX16-1101" fmla="*/ 963827 w 2149963"/>
              <a:gd name="connsiteY16-1102" fmla="*/ 2255141 h 2261320"/>
              <a:gd name="connsiteX0-1103" fmla="*/ 963827 w 2148659"/>
              <a:gd name="connsiteY0-1104" fmla="*/ 2255141 h 2261320"/>
              <a:gd name="connsiteX1-1105" fmla="*/ 957649 w 2148659"/>
              <a:gd name="connsiteY1-1106" fmla="*/ 2075968 h 2261320"/>
              <a:gd name="connsiteX2-1107" fmla="*/ 537519 w 2148659"/>
              <a:gd name="connsiteY2-1108" fmla="*/ 1674374 h 2261320"/>
              <a:gd name="connsiteX3-1109" fmla="*/ 0 w 2148659"/>
              <a:gd name="connsiteY3-1110" fmla="*/ 1383990 h 2261320"/>
              <a:gd name="connsiteX4-1111" fmla="*/ 518984 w 2148659"/>
              <a:gd name="connsiteY4-1112" fmla="*/ 1340741 h 2261320"/>
              <a:gd name="connsiteX5-1113" fmla="*/ 815546 w 2148659"/>
              <a:gd name="connsiteY5-1114" fmla="*/ 1081249 h 2261320"/>
              <a:gd name="connsiteX6-1115" fmla="*/ 611660 w 2148659"/>
              <a:gd name="connsiteY6-1116" fmla="*/ 129779 h 2261320"/>
              <a:gd name="connsiteX7-1117" fmla="*/ 1044146 w 2148659"/>
              <a:gd name="connsiteY7-1118" fmla="*/ 908255 h 2261320"/>
              <a:gd name="connsiteX8-1119" fmla="*/ 1161536 w 2148659"/>
              <a:gd name="connsiteY8-1120" fmla="*/ 33 h 2261320"/>
              <a:gd name="connsiteX9-1121" fmla="*/ 1315995 w 2148659"/>
              <a:gd name="connsiteY9-1122" fmla="*/ 914433 h 2261320"/>
              <a:gd name="connsiteX10-1123" fmla="*/ 1723768 w 2148659"/>
              <a:gd name="connsiteY10-1124" fmla="*/ 160671 h 2261320"/>
              <a:gd name="connsiteX11-1125" fmla="*/ 1600200 w 2148659"/>
              <a:gd name="connsiteY11-1126" fmla="*/ 1056536 h 2261320"/>
              <a:gd name="connsiteX12-1127" fmla="*/ 2131541 w 2148659"/>
              <a:gd name="connsiteY12-1128" fmla="*/ 519017 h 2261320"/>
              <a:gd name="connsiteX13-1129" fmla="*/ 1810265 w 2148659"/>
              <a:gd name="connsiteY13-1130" fmla="*/ 1248066 h 2261320"/>
              <a:gd name="connsiteX14-1131" fmla="*/ 1594022 w 2148659"/>
              <a:gd name="connsiteY14-1132" fmla="*/ 2100682 h 2261320"/>
              <a:gd name="connsiteX15-1133" fmla="*/ 1606379 w 2148659"/>
              <a:gd name="connsiteY15-1134" fmla="*/ 2261320 h 2261320"/>
              <a:gd name="connsiteX16-1135" fmla="*/ 963827 w 2148659"/>
              <a:gd name="connsiteY16-1136" fmla="*/ 2255141 h 2261320"/>
              <a:gd name="connsiteX0-1137" fmla="*/ 963827 w 2148659"/>
              <a:gd name="connsiteY0-1138" fmla="*/ 2255141 h 2261320"/>
              <a:gd name="connsiteX1-1139" fmla="*/ 957649 w 2148659"/>
              <a:gd name="connsiteY1-1140" fmla="*/ 2075968 h 2261320"/>
              <a:gd name="connsiteX2-1141" fmla="*/ 537519 w 2148659"/>
              <a:gd name="connsiteY2-1142" fmla="*/ 1674374 h 2261320"/>
              <a:gd name="connsiteX3-1143" fmla="*/ 0 w 2148659"/>
              <a:gd name="connsiteY3-1144" fmla="*/ 1383990 h 2261320"/>
              <a:gd name="connsiteX4-1145" fmla="*/ 518984 w 2148659"/>
              <a:gd name="connsiteY4-1146" fmla="*/ 1340741 h 2261320"/>
              <a:gd name="connsiteX5-1147" fmla="*/ 815546 w 2148659"/>
              <a:gd name="connsiteY5-1148" fmla="*/ 1081249 h 2261320"/>
              <a:gd name="connsiteX6-1149" fmla="*/ 611660 w 2148659"/>
              <a:gd name="connsiteY6-1150" fmla="*/ 129779 h 2261320"/>
              <a:gd name="connsiteX7-1151" fmla="*/ 1044146 w 2148659"/>
              <a:gd name="connsiteY7-1152" fmla="*/ 908255 h 2261320"/>
              <a:gd name="connsiteX8-1153" fmla="*/ 1161536 w 2148659"/>
              <a:gd name="connsiteY8-1154" fmla="*/ 33 h 2261320"/>
              <a:gd name="connsiteX9-1155" fmla="*/ 1315995 w 2148659"/>
              <a:gd name="connsiteY9-1156" fmla="*/ 914433 h 2261320"/>
              <a:gd name="connsiteX10-1157" fmla="*/ 1723768 w 2148659"/>
              <a:gd name="connsiteY10-1158" fmla="*/ 160671 h 2261320"/>
              <a:gd name="connsiteX11-1159" fmla="*/ 1600200 w 2148659"/>
              <a:gd name="connsiteY11-1160" fmla="*/ 1056536 h 2261320"/>
              <a:gd name="connsiteX12-1161" fmla="*/ 2131541 w 2148659"/>
              <a:gd name="connsiteY12-1162" fmla="*/ 519017 h 2261320"/>
              <a:gd name="connsiteX13-1163" fmla="*/ 1810265 w 2148659"/>
              <a:gd name="connsiteY13-1164" fmla="*/ 1248066 h 2261320"/>
              <a:gd name="connsiteX14-1165" fmla="*/ 1594022 w 2148659"/>
              <a:gd name="connsiteY14-1166" fmla="*/ 2100682 h 2261320"/>
              <a:gd name="connsiteX15-1167" fmla="*/ 1606379 w 2148659"/>
              <a:gd name="connsiteY15-1168" fmla="*/ 2261320 h 2261320"/>
              <a:gd name="connsiteX16-1169" fmla="*/ 963827 w 2148659"/>
              <a:gd name="connsiteY16-1170" fmla="*/ 2255141 h 2261320"/>
              <a:gd name="connsiteX0-1171" fmla="*/ 963827 w 2148659"/>
              <a:gd name="connsiteY0-1172" fmla="*/ 2255141 h 2261320"/>
              <a:gd name="connsiteX1-1173" fmla="*/ 957649 w 2148659"/>
              <a:gd name="connsiteY1-1174" fmla="*/ 2075968 h 2261320"/>
              <a:gd name="connsiteX2-1175" fmla="*/ 537519 w 2148659"/>
              <a:gd name="connsiteY2-1176" fmla="*/ 1674374 h 2261320"/>
              <a:gd name="connsiteX3-1177" fmla="*/ 0 w 2148659"/>
              <a:gd name="connsiteY3-1178" fmla="*/ 1383990 h 2261320"/>
              <a:gd name="connsiteX4-1179" fmla="*/ 518984 w 2148659"/>
              <a:gd name="connsiteY4-1180" fmla="*/ 1340741 h 2261320"/>
              <a:gd name="connsiteX5-1181" fmla="*/ 815546 w 2148659"/>
              <a:gd name="connsiteY5-1182" fmla="*/ 1081249 h 2261320"/>
              <a:gd name="connsiteX6-1183" fmla="*/ 611660 w 2148659"/>
              <a:gd name="connsiteY6-1184" fmla="*/ 129779 h 2261320"/>
              <a:gd name="connsiteX7-1185" fmla="*/ 1044146 w 2148659"/>
              <a:gd name="connsiteY7-1186" fmla="*/ 908255 h 2261320"/>
              <a:gd name="connsiteX8-1187" fmla="*/ 1161536 w 2148659"/>
              <a:gd name="connsiteY8-1188" fmla="*/ 33 h 2261320"/>
              <a:gd name="connsiteX9-1189" fmla="*/ 1315995 w 2148659"/>
              <a:gd name="connsiteY9-1190" fmla="*/ 914433 h 2261320"/>
              <a:gd name="connsiteX10-1191" fmla="*/ 1723768 w 2148659"/>
              <a:gd name="connsiteY10-1192" fmla="*/ 160671 h 2261320"/>
              <a:gd name="connsiteX11-1193" fmla="*/ 1600200 w 2148659"/>
              <a:gd name="connsiteY11-1194" fmla="*/ 1056536 h 2261320"/>
              <a:gd name="connsiteX12-1195" fmla="*/ 2131541 w 2148659"/>
              <a:gd name="connsiteY12-1196" fmla="*/ 519017 h 2261320"/>
              <a:gd name="connsiteX13-1197" fmla="*/ 1810265 w 2148659"/>
              <a:gd name="connsiteY13-1198" fmla="*/ 1248066 h 2261320"/>
              <a:gd name="connsiteX14-1199" fmla="*/ 1594022 w 2148659"/>
              <a:gd name="connsiteY14-1200" fmla="*/ 2100682 h 2261320"/>
              <a:gd name="connsiteX15-1201" fmla="*/ 1606379 w 2148659"/>
              <a:gd name="connsiteY15-1202" fmla="*/ 2261320 h 2261320"/>
              <a:gd name="connsiteX16-1203" fmla="*/ 963827 w 2148659"/>
              <a:gd name="connsiteY16-1204" fmla="*/ 2255141 h 2261320"/>
              <a:gd name="connsiteX0-1205" fmla="*/ 963827 w 2146512"/>
              <a:gd name="connsiteY0-1206" fmla="*/ 2255141 h 2261320"/>
              <a:gd name="connsiteX1-1207" fmla="*/ 957649 w 2146512"/>
              <a:gd name="connsiteY1-1208" fmla="*/ 2075968 h 2261320"/>
              <a:gd name="connsiteX2-1209" fmla="*/ 537519 w 2146512"/>
              <a:gd name="connsiteY2-1210" fmla="*/ 1674374 h 2261320"/>
              <a:gd name="connsiteX3-1211" fmla="*/ 0 w 2146512"/>
              <a:gd name="connsiteY3-1212" fmla="*/ 1383990 h 2261320"/>
              <a:gd name="connsiteX4-1213" fmla="*/ 518984 w 2146512"/>
              <a:gd name="connsiteY4-1214" fmla="*/ 1340741 h 2261320"/>
              <a:gd name="connsiteX5-1215" fmla="*/ 815546 w 2146512"/>
              <a:gd name="connsiteY5-1216" fmla="*/ 1081249 h 2261320"/>
              <a:gd name="connsiteX6-1217" fmla="*/ 611660 w 2146512"/>
              <a:gd name="connsiteY6-1218" fmla="*/ 129779 h 2261320"/>
              <a:gd name="connsiteX7-1219" fmla="*/ 1044146 w 2146512"/>
              <a:gd name="connsiteY7-1220" fmla="*/ 908255 h 2261320"/>
              <a:gd name="connsiteX8-1221" fmla="*/ 1161536 w 2146512"/>
              <a:gd name="connsiteY8-1222" fmla="*/ 33 h 2261320"/>
              <a:gd name="connsiteX9-1223" fmla="*/ 1315995 w 2146512"/>
              <a:gd name="connsiteY9-1224" fmla="*/ 914433 h 2261320"/>
              <a:gd name="connsiteX10-1225" fmla="*/ 1723768 w 2146512"/>
              <a:gd name="connsiteY10-1226" fmla="*/ 160671 h 2261320"/>
              <a:gd name="connsiteX11-1227" fmla="*/ 1600200 w 2146512"/>
              <a:gd name="connsiteY11-1228" fmla="*/ 1056536 h 2261320"/>
              <a:gd name="connsiteX12-1229" fmla="*/ 2131541 w 2146512"/>
              <a:gd name="connsiteY12-1230" fmla="*/ 519017 h 2261320"/>
              <a:gd name="connsiteX13-1231" fmla="*/ 1810265 w 2146512"/>
              <a:gd name="connsiteY13-1232" fmla="*/ 1248066 h 2261320"/>
              <a:gd name="connsiteX14-1233" fmla="*/ 1594022 w 2146512"/>
              <a:gd name="connsiteY14-1234" fmla="*/ 2100682 h 2261320"/>
              <a:gd name="connsiteX15-1235" fmla="*/ 1606379 w 2146512"/>
              <a:gd name="connsiteY15-1236" fmla="*/ 2261320 h 2261320"/>
              <a:gd name="connsiteX16-1237" fmla="*/ 963827 w 2146512"/>
              <a:gd name="connsiteY16-1238" fmla="*/ 2255141 h 2261320"/>
              <a:gd name="connsiteX0-1239" fmla="*/ 963827 w 2146512"/>
              <a:gd name="connsiteY0-1240" fmla="*/ 2255141 h 2261320"/>
              <a:gd name="connsiteX1-1241" fmla="*/ 957649 w 2146512"/>
              <a:gd name="connsiteY1-1242" fmla="*/ 2075968 h 2261320"/>
              <a:gd name="connsiteX2-1243" fmla="*/ 537519 w 2146512"/>
              <a:gd name="connsiteY2-1244" fmla="*/ 1674374 h 2261320"/>
              <a:gd name="connsiteX3-1245" fmla="*/ 0 w 2146512"/>
              <a:gd name="connsiteY3-1246" fmla="*/ 1383990 h 2261320"/>
              <a:gd name="connsiteX4-1247" fmla="*/ 518984 w 2146512"/>
              <a:gd name="connsiteY4-1248" fmla="*/ 1340741 h 2261320"/>
              <a:gd name="connsiteX5-1249" fmla="*/ 815546 w 2146512"/>
              <a:gd name="connsiteY5-1250" fmla="*/ 1081249 h 2261320"/>
              <a:gd name="connsiteX6-1251" fmla="*/ 611660 w 2146512"/>
              <a:gd name="connsiteY6-1252" fmla="*/ 129779 h 2261320"/>
              <a:gd name="connsiteX7-1253" fmla="*/ 1044146 w 2146512"/>
              <a:gd name="connsiteY7-1254" fmla="*/ 908255 h 2261320"/>
              <a:gd name="connsiteX8-1255" fmla="*/ 1161536 w 2146512"/>
              <a:gd name="connsiteY8-1256" fmla="*/ 33 h 2261320"/>
              <a:gd name="connsiteX9-1257" fmla="*/ 1315995 w 2146512"/>
              <a:gd name="connsiteY9-1258" fmla="*/ 914433 h 2261320"/>
              <a:gd name="connsiteX10-1259" fmla="*/ 1723768 w 2146512"/>
              <a:gd name="connsiteY10-1260" fmla="*/ 160671 h 2261320"/>
              <a:gd name="connsiteX11-1261" fmla="*/ 1600200 w 2146512"/>
              <a:gd name="connsiteY11-1262" fmla="*/ 1056536 h 2261320"/>
              <a:gd name="connsiteX12-1263" fmla="*/ 2131541 w 2146512"/>
              <a:gd name="connsiteY12-1264" fmla="*/ 519017 h 2261320"/>
              <a:gd name="connsiteX13-1265" fmla="*/ 1810265 w 2146512"/>
              <a:gd name="connsiteY13-1266" fmla="*/ 1248066 h 2261320"/>
              <a:gd name="connsiteX14-1267" fmla="*/ 1594022 w 2146512"/>
              <a:gd name="connsiteY14-1268" fmla="*/ 2100682 h 2261320"/>
              <a:gd name="connsiteX15-1269" fmla="*/ 1606379 w 2146512"/>
              <a:gd name="connsiteY15-1270" fmla="*/ 2261320 h 2261320"/>
              <a:gd name="connsiteX16-1271" fmla="*/ 963827 w 2146512"/>
              <a:gd name="connsiteY16-1272" fmla="*/ 2255141 h 2261320"/>
              <a:gd name="connsiteX0-1273" fmla="*/ 963827 w 2146512"/>
              <a:gd name="connsiteY0-1274" fmla="*/ 2255141 h 2261320"/>
              <a:gd name="connsiteX1-1275" fmla="*/ 957649 w 2146512"/>
              <a:gd name="connsiteY1-1276" fmla="*/ 2075968 h 2261320"/>
              <a:gd name="connsiteX2-1277" fmla="*/ 537519 w 2146512"/>
              <a:gd name="connsiteY2-1278" fmla="*/ 1674374 h 2261320"/>
              <a:gd name="connsiteX3-1279" fmla="*/ 0 w 2146512"/>
              <a:gd name="connsiteY3-1280" fmla="*/ 1383990 h 2261320"/>
              <a:gd name="connsiteX4-1281" fmla="*/ 518984 w 2146512"/>
              <a:gd name="connsiteY4-1282" fmla="*/ 1340741 h 2261320"/>
              <a:gd name="connsiteX5-1283" fmla="*/ 815546 w 2146512"/>
              <a:gd name="connsiteY5-1284" fmla="*/ 1081249 h 2261320"/>
              <a:gd name="connsiteX6-1285" fmla="*/ 611660 w 2146512"/>
              <a:gd name="connsiteY6-1286" fmla="*/ 129779 h 2261320"/>
              <a:gd name="connsiteX7-1287" fmla="*/ 1044146 w 2146512"/>
              <a:gd name="connsiteY7-1288" fmla="*/ 908255 h 2261320"/>
              <a:gd name="connsiteX8-1289" fmla="*/ 1161536 w 2146512"/>
              <a:gd name="connsiteY8-1290" fmla="*/ 33 h 2261320"/>
              <a:gd name="connsiteX9-1291" fmla="*/ 1315995 w 2146512"/>
              <a:gd name="connsiteY9-1292" fmla="*/ 914433 h 2261320"/>
              <a:gd name="connsiteX10-1293" fmla="*/ 1723768 w 2146512"/>
              <a:gd name="connsiteY10-1294" fmla="*/ 160671 h 2261320"/>
              <a:gd name="connsiteX11-1295" fmla="*/ 1600200 w 2146512"/>
              <a:gd name="connsiteY11-1296" fmla="*/ 1056536 h 2261320"/>
              <a:gd name="connsiteX12-1297" fmla="*/ 2131541 w 2146512"/>
              <a:gd name="connsiteY12-1298" fmla="*/ 519017 h 2261320"/>
              <a:gd name="connsiteX13-1299" fmla="*/ 1810265 w 2146512"/>
              <a:gd name="connsiteY13-1300" fmla="*/ 1248066 h 2261320"/>
              <a:gd name="connsiteX14-1301" fmla="*/ 1594022 w 2146512"/>
              <a:gd name="connsiteY14-1302" fmla="*/ 2100682 h 2261320"/>
              <a:gd name="connsiteX15-1303" fmla="*/ 1606379 w 2146512"/>
              <a:gd name="connsiteY15-1304" fmla="*/ 2261320 h 2261320"/>
              <a:gd name="connsiteX16-1305" fmla="*/ 963827 w 2146512"/>
              <a:gd name="connsiteY16-1306" fmla="*/ 2255141 h 2261320"/>
              <a:gd name="connsiteX0-1307" fmla="*/ 963827 w 2146512"/>
              <a:gd name="connsiteY0-1308" fmla="*/ 2255141 h 2261320"/>
              <a:gd name="connsiteX1-1309" fmla="*/ 957649 w 2146512"/>
              <a:gd name="connsiteY1-1310" fmla="*/ 2075968 h 2261320"/>
              <a:gd name="connsiteX2-1311" fmla="*/ 537519 w 2146512"/>
              <a:gd name="connsiteY2-1312" fmla="*/ 1674374 h 2261320"/>
              <a:gd name="connsiteX3-1313" fmla="*/ 0 w 2146512"/>
              <a:gd name="connsiteY3-1314" fmla="*/ 1383990 h 2261320"/>
              <a:gd name="connsiteX4-1315" fmla="*/ 518984 w 2146512"/>
              <a:gd name="connsiteY4-1316" fmla="*/ 1340741 h 2261320"/>
              <a:gd name="connsiteX5-1317" fmla="*/ 815546 w 2146512"/>
              <a:gd name="connsiteY5-1318" fmla="*/ 1081249 h 2261320"/>
              <a:gd name="connsiteX6-1319" fmla="*/ 611660 w 2146512"/>
              <a:gd name="connsiteY6-1320" fmla="*/ 129779 h 2261320"/>
              <a:gd name="connsiteX7-1321" fmla="*/ 1044146 w 2146512"/>
              <a:gd name="connsiteY7-1322" fmla="*/ 908255 h 2261320"/>
              <a:gd name="connsiteX8-1323" fmla="*/ 1161536 w 2146512"/>
              <a:gd name="connsiteY8-1324" fmla="*/ 33 h 2261320"/>
              <a:gd name="connsiteX9-1325" fmla="*/ 1315995 w 2146512"/>
              <a:gd name="connsiteY9-1326" fmla="*/ 914433 h 2261320"/>
              <a:gd name="connsiteX10-1327" fmla="*/ 1723768 w 2146512"/>
              <a:gd name="connsiteY10-1328" fmla="*/ 160671 h 2261320"/>
              <a:gd name="connsiteX11-1329" fmla="*/ 1600200 w 2146512"/>
              <a:gd name="connsiteY11-1330" fmla="*/ 1056536 h 2261320"/>
              <a:gd name="connsiteX12-1331" fmla="*/ 2131541 w 2146512"/>
              <a:gd name="connsiteY12-1332" fmla="*/ 519017 h 2261320"/>
              <a:gd name="connsiteX13-1333" fmla="*/ 1810265 w 2146512"/>
              <a:gd name="connsiteY13-1334" fmla="*/ 1248066 h 2261320"/>
              <a:gd name="connsiteX14-1335" fmla="*/ 1594022 w 2146512"/>
              <a:gd name="connsiteY14-1336" fmla="*/ 2100682 h 2261320"/>
              <a:gd name="connsiteX15-1337" fmla="*/ 1606379 w 2146512"/>
              <a:gd name="connsiteY15-1338" fmla="*/ 2261320 h 2261320"/>
              <a:gd name="connsiteX16-1339" fmla="*/ 963827 w 2146512"/>
              <a:gd name="connsiteY16-1340" fmla="*/ 2255141 h 2261320"/>
              <a:gd name="connsiteX0-1341" fmla="*/ 963827 w 2146512"/>
              <a:gd name="connsiteY0-1342" fmla="*/ 2255141 h 2261320"/>
              <a:gd name="connsiteX1-1343" fmla="*/ 957649 w 2146512"/>
              <a:gd name="connsiteY1-1344" fmla="*/ 2075968 h 2261320"/>
              <a:gd name="connsiteX2-1345" fmla="*/ 537519 w 2146512"/>
              <a:gd name="connsiteY2-1346" fmla="*/ 1674374 h 2261320"/>
              <a:gd name="connsiteX3-1347" fmla="*/ 0 w 2146512"/>
              <a:gd name="connsiteY3-1348" fmla="*/ 1383990 h 2261320"/>
              <a:gd name="connsiteX4-1349" fmla="*/ 518984 w 2146512"/>
              <a:gd name="connsiteY4-1350" fmla="*/ 1340741 h 2261320"/>
              <a:gd name="connsiteX5-1351" fmla="*/ 815546 w 2146512"/>
              <a:gd name="connsiteY5-1352" fmla="*/ 1081249 h 2261320"/>
              <a:gd name="connsiteX6-1353" fmla="*/ 636374 w 2146512"/>
              <a:gd name="connsiteY6-1354" fmla="*/ 123600 h 2261320"/>
              <a:gd name="connsiteX7-1355" fmla="*/ 1044146 w 2146512"/>
              <a:gd name="connsiteY7-1356" fmla="*/ 908255 h 2261320"/>
              <a:gd name="connsiteX8-1357" fmla="*/ 1161536 w 2146512"/>
              <a:gd name="connsiteY8-1358" fmla="*/ 33 h 2261320"/>
              <a:gd name="connsiteX9-1359" fmla="*/ 1315995 w 2146512"/>
              <a:gd name="connsiteY9-1360" fmla="*/ 914433 h 2261320"/>
              <a:gd name="connsiteX10-1361" fmla="*/ 1723768 w 2146512"/>
              <a:gd name="connsiteY10-1362" fmla="*/ 160671 h 2261320"/>
              <a:gd name="connsiteX11-1363" fmla="*/ 1600200 w 2146512"/>
              <a:gd name="connsiteY11-1364" fmla="*/ 1056536 h 2261320"/>
              <a:gd name="connsiteX12-1365" fmla="*/ 2131541 w 2146512"/>
              <a:gd name="connsiteY12-1366" fmla="*/ 519017 h 2261320"/>
              <a:gd name="connsiteX13-1367" fmla="*/ 1810265 w 2146512"/>
              <a:gd name="connsiteY13-1368" fmla="*/ 1248066 h 2261320"/>
              <a:gd name="connsiteX14-1369" fmla="*/ 1594022 w 2146512"/>
              <a:gd name="connsiteY14-1370" fmla="*/ 2100682 h 2261320"/>
              <a:gd name="connsiteX15-1371" fmla="*/ 1606379 w 2146512"/>
              <a:gd name="connsiteY15-1372" fmla="*/ 2261320 h 2261320"/>
              <a:gd name="connsiteX16-1373" fmla="*/ 963827 w 2146512"/>
              <a:gd name="connsiteY16-1374" fmla="*/ 2255141 h 2261320"/>
              <a:gd name="connsiteX0-1375" fmla="*/ 963827 w 2146512"/>
              <a:gd name="connsiteY0-1376" fmla="*/ 2255141 h 2261320"/>
              <a:gd name="connsiteX1-1377" fmla="*/ 957649 w 2146512"/>
              <a:gd name="connsiteY1-1378" fmla="*/ 2075968 h 2261320"/>
              <a:gd name="connsiteX2-1379" fmla="*/ 537519 w 2146512"/>
              <a:gd name="connsiteY2-1380" fmla="*/ 1674374 h 2261320"/>
              <a:gd name="connsiteX3-1381" fmla="*/ 0 w 2146512"/>
              <a:gd name="connsiteY3-1382" fmla="*/ 1383990 h 2261320"/>
              <a:gd name="connsiteX4-1383" fmla="*/ 518984 w 2146512"/>
              <a:gd name="connsiteY4-1384" fmla="*/ 1340741 h 2261320"/>
              <a:gd name="connsiteX5-1385" fmla="*/ 815546 w 2146512"/>
              <a:gd name="connsiteY5-1386" fmla="*/ 1081249 h 2261320"/>
              <a:gd name="connsiteX6-1387" fmla="*/ 636374 w 2146512"/>
              <a:gd name="connsiteY6-1388" fmla="*/ 123600 h 2261320"/>
              <a:gd name="connsiteX7-1389" fmla="*/ 1044146 w 2146512"/>
              <a:gd name="connsiteY7-1390" fmla="*/ 908255 h 2261320"/>
              <a:gd name="connsiteX8-1391" fmla="*/ 1161536 w 2146512"/>
              <a:gd name="connsiteY8-1392" fmla="*/ 33 h 2261320"/>
              <a:gd name="connsiteX9-1393" fmla="*/ 1315995 w 2146512"/>
              <a:gd name="connsiteY9-1394" fmla="*/ 914433 h 2261320"/>
              <a:gd name="connsiteX10-1395" fmla="*/ 1723768 w 2146512"/>
              <a:gd name="connsiteY10-1396" fmla="*/ 160671 h 2261320"/>
              <a:gd name="connsiteX11-1397" fmla="*/ 1600200 w 2146512"/>
              <a:gd name="connsiteY11-1398" fmla="*/ 1056536 h 2261320"/>
              <a:gd name="connsiteX12-1399" fmla="*/ 2131541 w 2146512"/>
              <a:gd name="connsiteY12-1400" fmla="*/ 519017 h 2261320"/>
              <a:gd name="connsiteX13-1401" fmla="*/ 1810265 w 2146512"/>
              <a:gd name="connsiteY13-1402" fmla="*/ 1248066 h 2261320"/>
              <a:gd name="connsiteX14-1403" fmla="*/ 1594022 w 2146512"/>
              <a:gd name="connsiteY14-1404" fmla="*/ 2100682 h 2261320"/>
              <a:gd name="connsiteX15-1405" fmla="*/ 1606379 w 2146512"/>
              <a:gd name="connsiteY15-1406" fmla="*/ 2261320 h 2261320"/>
              <a:gd name="connsiteX16-1407" fmla="*/ 963827 w 2146512"/>
              <a:gd name="connsiteY16-1408" fmla="*/ 2255141 h 2261320"/>
              <a:gd name="connsiteX0-1409" fmla="*/ 963827 w 2146512"/>
              <a:gd name="connsiteY0-1410" fmla="*/ 2255141 h 2261320"/>
              <a:gd name="connsiteX1-1411" fmla="*/ 957649 w 2146512"/>
              <a:gd name="connsiteY1-1412" fmla="*/ 2075968 h 2261320"/>
              <a:gd name="connsiteX2-1413" fmla="*/ 537519 w 2146512"/>
              <a:gd name="connsiteY2-1414" fmla="*/ 1674374 h 2261320"/>
              <a:gd name="connsiteX3-1415" fmla="*/ 0 w 2146512"/>
              <a:gd name="connsiteY3-1416" fmla="*/ 1383990 h 2261320"/>
              <a:gd name="connsiteX4-1417" fmla="*/ 518984 w 2146512"/>
              <a:gd name="connsiteY4-1418" fmla="*/ 1340741 h 2261320"/>
              <a:gd name="connsiteX5-1419" fmla="*/ 815546 w 2146512"/>
              <a:gd name="connsiteY5-1420" fmla="*/ 1081249 h 2261320"/>
              <a:gd name="connsiteX6-1421" fmla="*/ 636374 w 2146512"/>
              <a:gd name="connsiteY6-1422" fmla="*/ 123600 h 2261320"/>
              <a:gd name="connsiteX7-1423" fmla="*/ 1044146 w 2146512"/>
              <a:gd name="connsiteY7-1424" fmla="*/ 908255 h 2261320"/>
              <a:gd name="connsiteX8-1425" fmla="*/ 1161536 w 2146512"/>
              <a:gd name="connsiteY8-1426" fmla="*/ 33 h 2261320"/>
              <a:gd name="connsiteX9-1427" fmla="*/ 1315995 w 2146512"/>
              <a:gd name="connsiteY9-1428" fmla="*/ 914433 h 2261320"/>
              <a:gd name="connsiteX10-1429" fmla="*/ 1723768 w 2146512"/>
              <a:gd name="connsiteY10-1430" fmla="*/ 160671 h 2261320"/>
              <a:gd name="connsiteX11-1431" fmla="*/ 1600200 w 2146512"/>
              <a:gd name="connsiteY11-1432" fmla="*/ 1056536 h 2261320"/>
              <a:gd name="connsiteX12-1433" fmla="*/ 2131541 w 2146512"/>
              <a:gd name="connsiteY12-1434" fmla="*/ 519017 h 2261320"/>
              <a:gd name="connsiteX13-1435" fmla="*/ 1810265 w 2146512"/>
              <a:gd name="connsiteY13-1436" fmla="*/ 1248066 h 2261320"/>
              <a:gd name="connsiteX14-1437" fmla="*/ 1594022 w 2146512"/>
              <a:gd name="connsiteY14-1438" fmla="*/ 2100682 h 2261320"/>
              <a:gd name="connsiteX15-1439" fmla="*/ 1606379 w 2146512"/>
              <a:gd name="connsiteY15-1440" fmla="*/ 2261320 h 2261320"/>
              <a:gd name="connsiteX16-1441" fmla="*/ 963827 w 2146512"/>
              <a:gd name="connsiteY16-1442" fmla="*/ 2255141 h 2261320"/>
              <a:gd name="connsiteX0-1443" fmla="*/ 963827 w 2146512"/>
              <a:gd name="connsiteY0-1444" fmla="*/ 2255141 h 2261320"/>
              <a:gd name="connsiteX1-1445" fmla="*/ 957649 w 2146512"/>
              <a:gd name="connsiteY1-1446" fmla="*/ 2075968 h 2261320"/>
              <a:gd name="connsiteX2-1447" fmla="*/ 537519 w 2146512"/>
              <a:gd name="connsiteY2-1448" fmla="*/ 1674374 h 2261320"/>
              <a:gd name="connsiteX3-1449" fmla="*/ 0 w 2146512"/>
              <a:gd name="connsiteY3-1450" fmla="*/ 1383990 h 2261320"/>
              <a:gd name="connsiteX4-1451" fmla="*/ 518984 w 2146512"/>
              <a:gd name="connsiteY4-1452" fmla="*/ 1340741 h 2261320"/>
              <a:gd name="connsiteX5-1453" fmla="*/ 815546 w 2146512"/>
              <a:gd name="connsiteY5-1454" fmla="*/ 1081249 h 2261320"/>
              <a:gd name="connsiteX6-1455" fmla="*/ 636374 w 2146512"/>
              <a:gd name="connsiteY6-1456" fmla="*/ 123600 h 2261320"/>
              <a:gd name="connsiteX7-1457" fmla="*/ 1044146 w 2146512"/>
              <a:gd name="connsiteY7-1458" fmla="*/ 908255 h 2261320"/>
              <a:gd name="connsiteX8-1459" fmla="*/ 1161536 w 2146512"/>
              <a:gd name="connsiteY8-1460" fmla="*/ 33 h 2261320"/>
              <a:gd name="connsiteX9-1461" fmla="*/ 1315995 w 2146512"/>
              <a:gd name="connsiteY9-1462" fmla="*/ 914433 h 2261320"/>
              <a:gd name="connsiteX10-1463" fmla="*/ 1723768 w 2146512"/>
              <a:gd name="connsiteY10-1464" fmla="*/ 160671 h 2261320"/>
              <a:gd name="connsiteX11-1465" fmla="*/ 1600200 w 2146512"/>
              <a:gd name="connsiteY11-1466" fmla="*/ 1056536 h 2261320"/>
              <a:gd name="connsiteX12-1467" fmla="*/ 2131541 w 2146512"/>
              <a:gd name="connsiteY12-1468" fmla="*/ 519017 h 2261320"/>
              <a:gd name="connsiteX13-1469" fmla="*/ 1810265 w 2146512"/>
              <a:gd name="connsiteY13-1470" fmla="*/ 1248066 h 2261320"/>
              <a:gd name="connsiteX14-1471" fmla="*/ 1594022 w 2146512"/>
              <a:gd name="connsiteY14-1472" fmla="*/ 2100682 h 2261320"/>
              <a:gd name="connsiteX15-1473" fmla="*/ 1606379 w 2146512"/>
              <a:gd name="connsiteY15-1474" fmla="*/ 2261320 h 2261320"/>
              <a:gd name="connsiteX16-1475" fmla="*/ 963827 w 2146512"/>
              <a:gd name="connsiteY16-1476" fmla="*/ 2255141 h 2261320"/>
              <a:gd name="connsiteX0-1477" fmla="*/ 963827 w 2146512"/>
              <a:gd name="connsiteY0-1478" fmla="*/ 2255141 h 2261320"/>
              <a:gd name="connsiteX1-1479" fmla="*/ 957649 w 2146512"/>
              <a:gd name="connsiteY1-1480" fmla="*/ 2075968 h 2261320"/>
              <a:gd name="connsiteX2-1481" fmla="*/ 537519 w 2146512"/>
              <a:gd name="connsiteY2-1482" fmla="*/ 1674374 h 2261320"/>
              <a:gd name="connsiteX3-1483" fmla="*/ 0 w 2146512"/>
              <a:gd name="connsiteY3-1484" fmla="*/ 1383990 h 2261320"/>
              <a:gd name="connsiteX4-1485" fmla="*/ 518984 w 2146512"/>
              <a:gd name="connsiteY4-1486" fmla="*/ 1340741 h 2261320"/>
              <a:gd name="connsiteX5-1487" fmla="*/ 815546 w 2146512"/>
              <a:gd name="connsiteY5-1488" fmla="*/ 1081249 h 2261320"/>
              <a:gd name="connsiteX6-1489" fmla="*/ 636374 w 2146512"/>
              <a:gd name="connsiteY6-1490" fmla="*/ 123600 h 2261320"/>
              <a:gd name="connsiteX7-1491" fmla="*/ 1044146 w 2146512"/>
              <a:gd name="connsiteY7-1492" fmla="*/ 908255 h 2261320"/>
              <a:gd name="connsiteX8-1493" fmla="*/ 1161536 w 2146512"/>
              <a:gd name="connsiteY8-1494" fmla="*/ 33 h 2261320"/>
              <a:gd name="connsiteX9-1495" fmla="*/ 1315995 w 2146512"/>
              <a:gd name="connsiteY9-1496" fmla="*/ 914433 h 2261320"/>
              <a:gd name="connsiteX10-1497" fmla="*/ 1723768 w 2146512"/>
              <a:gd name="connsiteY10-1498" fmla="*/ 160671 h 2261320"/>
              <a:gd name="connsiteX11-1499" fmla="*/ 1600200 w 2146512"/>
              <a:gd name="connsiteY11-1500" fmla="*/ 1056536 h 2261320"/>
              <a:gd name="connsiteX12-1501" fmla="*/ 2131541 w 2146512"/>
              <a:gd name="connsiteY12-1502" fmla="*/ 519017 h 2261320"/>
              <a:gd name="connsiteX13-1503" fmla="*/ 1810265 w 2146512"/>
              <a:gd name="connsiteY13-1504" fmla="*/ 1248066 h 2261320"/>
              <a:gd name="connsiteX14-1505" fmla="*/ 1594022 w 2146512"/>
              <a:gd name="connsiteY14-1506" fmla="*/ 2100682 h 2261320"/>
              <a:gd name="connsiteX15-1507" fmla="*/ 1606379 w 2146512"/>
              <a:gd name="connsiteY15-1508" fmla="*/ 2261320 h 2261320"/>
              <a:gd name="connsiteX16-1509" fmla="*/ 963827 w 2146512"/>
              <a:gd name="connsiteY16-1510" fmla="*/ 2255141 h 2261320"/>
              <a:gd name="connsiteX0-1511" fmla="*/ 963827 w 2146512"/>
              <a:gd name="connsiteY0-1512" fmla="*/ 2255141 h 2261320"/>
              <a:gd name="connsiteX1-1513" fmla="*/ 957649 w 2146512"/>
              <a:gd name="connsiteY1-1514" fmla="*/ 2075968 h 2261320"/>
              <a:gd name="connsiteX2-1515" fmla="*/ 537519 w 2146512"/>
              <a:gd name="connsiteY2-1516" fmla="*/ 1674374 h 2261320"/>
              <a:gd name="connsiteX3-1517" fmla="*/ 0 w 2146512"/>
              <a:gd name="connsiteY3-1518" fmla="*/ 1383990 h 2261320"/>
              <a:gd name="connsiteX4-1519" fmla="*/ 518984 w 2146512"/>
              <a:gd name="connsiteY4-1520" fmla="*/ 1340741 h 2261320"/>
              <a:gd name="connsiteX5-1521" fmla="*/ 815546 w 2146512"/>
              <a:gd name="connsiteY5-1522" fmla="*/ 1081249 h 2261320"/>
              <a:gd name="connsiteX6-1523" fmla="*/ 636374 w 2146512"/>
              <a:gd name="connsiteY6-1524" fmla="*/ 123600 h 2261320"/>
              <a:gd name="connsiteX7-1525" fmla="*/ 1044146 w 2146512"/>
              <a:gd name="connsiteY7-1526" fmla="*/ 908255 h 2261320"/>
              <a:gd name="connsiteX8-1527" fmla="*/ 1161536 w 2146512"/>
              <a:gd name="connsiteY8-1528" fmla="*/ 33 h 2261320"/>
              <a:gd name="connsiteX9-1529" fmla="*/ 1315995 w 2146512"/>
              <a:gd name="connsiteY9-1530" fmla="*/ 914433 h 2261320"/>
              <a:gd name="connsiteX10-1531" fmla="*/ 1723768 w 2146512"/>
              <a:gd name="connsiteY10-1532" fmla="*/ 160671 h 2261320"/>
              <a:gd name="connsiteX11-1533" fmla="*/ 1600200 w 2146512"/>
              <a:gd name="connsiteY11-1534" fmla="*/ 1056536 h 2261320"/>
              <a:gd name="connsiteX12-1535" fmla="*/ 2131541 w 2146512"/>
              <a:gd name="connsiteY12-1536" fmla="*/ 519017 h 2261320"/>
              <a:gd name="connsiteX13-1537" fmla="*/ 1810265 w 2146512"/>
              <a:gd name="connsiteY13-1538" fmla="*/ 1248066 h 2261320"/>
              <a:gd name="connsiteX14-1539" fmla="*/ 1594022 w 2146512"/>
              <a:gd name="connsiteY14-1540" fmla="*/ 2100682 h 2261320"/>
              <a:gd name="connsiteX15-1541" fmla="*/ 1606379 w 2146512"/>
              <a:gd name="connsiteY15-1542" fmla="*/ 2261320 h 2261320"/>
              <a:gd name="connsiteX16-1543" fmla="*/ 963827 w 2146512"/>
              <a:gd name="connsiteY16-1544" fmla="*/ 2255141 h 2261320"/>
              <a:gd name="connsiteX0-1545" fmla="*/ 963827 w 2146512"/>
              <a:gd name="connsiteY0-1546" fmla="*/ 2255141 h 2261320"/>
              <a:gd name="connsiteX1-1547" fmla="*/ 957649 w 2146512"/>
              <a:gd name="connsiteY1-1548" fmla="*/ 2075968 h 2261320"/>
              <a:gd name="connsiteX2-1549" fmla="*/ 537519 w 2146512"/>
              <a:gd name="connsiteY2-1550" fmla="*/ 1674374 h 2261320"/>
              <a:gd name="connsiteX3-1551" fmla="*/ 0 w 2146512"/>
              <a:gd name="connsiteY3-1552" fmla="*/ 1383990 h 2261320"/>
              <a:gd name="connsiteX4-1553" fmla="*/ 518984 w 2146512"/>
              <a:gd name="connsiteY4-1554" fmla="*/ 1340741 h 2261320"/>
              <a:gd name="connsiteX5-1555" fmla="*/ 815546 w 2146512"/>
              <a:gd name="connsiteY5-1556" fmla="*/ 1081249 h 2261320"/>
              <a:gd name="connsiteX6-1557" fmla="*/ 636374 w 2146512"/>
              <a:gd name="connsiteY6-1558" fmla="*/ 123600 h 2261320"/>
              <a:gd name="connsiteX7-1559" fmla="*/ 1044146 w 2146512"/>
              <a:gd name="connsiteY7-1560" fmla="*/ 908255 h 2261320"/>
              <a:gd name="connsiteX8-1561" fmla="*/ 1161536 w 2146512"/>
              <a:gd name="connsiteY8-1562" fmla="*/ 33 h 2261320"/>
              <a:gd name="connsiteX9-1563" fmla="*/ 1315995 w 2146512"/>
              <a:gd name="connsiteY9-1564" fmla="*/ 914433 h 2261320"/>
              <a:gd name="connsiteX10-1565" fmla="*/ 1723768 w 2146512"/>
              <a:gd name="connsiteY10-1566" fmla="*/ 160671 h 2261320"/>
              <a:gd name="connsiteX11-1567" fmla="*/ 1600200 w 2146512"/>
              <a:gd name="connsiteY11-1568" fmla="*/ 1056536 h 2261320"/>
              <a:gd name="connsiteX12-1569" fmla="*/ 2131541 w 2146512"/>
              <a:gd name="connsiteY12-1570" fmla="*/ 519017 h 2261320"/>
              <a:gd name="connsiteX13-1571" fmla="*/ 1810265 w 2146512"/>
              <a:gd name="connsiteY13-1572" fmla="*/ 1248066 h 2261320"/>
              <a:gd name="connsiteX14-1573" fmla="*/ 1594022 w 2146512"/>
              <a:gd name="connsiteY14-1574" fmla="*/ 2100682 h 2261320"/>
              <a:gd name="connsiteX15-1575" fmla="*/ 1606379 w 2146512"/>
              <a:gd name="connsiteY15-1576" fmla="*/ 2261320 h 2261320"/>
              <a:gd name="connsiteX16-1577" fmla="*/ 963827 w 2146512"/>
              <a:gd name="connsiteY16-1578" fmla="*/ 2255141 h 2261320"/>
            </a:gdLst>
            <a:ahLst/>
            <a:cxnLst>
              <a:cxn ang="0">
                <a:pos x="connsiteX0-1545" y="connsiteY0-1546"/>
              </a:cxn>
              <a:cxn ang="0">
                <a:pos x="connsiteX1-1547" y="connsiteY1-1548"/>
              </a:cxn>
              <a:cxn ang="0">
                <a:pos x="connsiteX2-1549" y="connsiteY2-1550"/>
              </a:cxn>
              <a:cxn ang="0">
                <a:pos x="connsiteX3-1551" y="connsiteY3-1552"/>
              </a:cxn>
              <a:cxn ang="0">
                <a:pos x="connsiteX4-1553" y="connsiteY4-1554"/>
              </a:cxn>
              <a:cxn ang="0">
                <a:pos x="connsiteX5-1555" y="connsiteY5-1556"/>
              </a:cxn>
              <a:cxn ang="0">
                <a:pos x="connsiteX6-1557" y="connsiteY6-1558"/>
              </a:cxn>
              <a:cxn ang="0">
                <a:pos x="connsiteX7-1559" y="connsiteY7-1560"/>
              </a:cxn>
              <a:cxn ang="0">
                <a:pos x="connsiteX8-1561" y="connsiteY8-1562"/>
              </a:cxn>
              <a:cxn ang="0">
                <a:pos x="connsiteX9-1563" y="connsiteY9-1564"/>
              </a:cxn>
              <a:cxn ang="0">
                <a:pos x="connsiteX10-1565" y="connsiteY10-1566"/>
              </a:cxn>
              <a:cxn ang="0">
                <a:pos x="connsiteX11-1567" y="connsiteY11-1568"/>
              </a:cxn>
              <a:cxn ang="0">
                <a:pos x="connsiteX12-1569" y="connsiteY12-1570"/>
              </a:cxn>
              <a:cxn ang="0">
                <a:pos x="connsiteX13-1571" y="connsiteY13-1572"/>
              </a:cxn>
              <a:cxn ang="0">
                <a:pos x="connsiteX14-1573" y="connsiteY14-1574"/>
              </a:cxn>
              <a:cxn ang="0">
                <a:pos x="connsiteX15-1575" y="connsiteY15-1576"/>
              </a:cxn>
              <a:cxn ang="0">
                <a:pos x="connsiteX16-1577" y="connsiteY16-1578"/>
              </a:cxn>
            </a:cxnLst>
            <a:rect l="l" t="t" r="r" b="b"/>
            <a:pathLst>
              <a:path w="2146512" h="2261320">
                <a:moveTo>
                  <a:pt x="963827" y="2255141"/>
                </a:moveTo>
                <a:lnTo>
                  <a:pt x="957649" y="2075968"/>
                </a:lnTo>
                <a:cubicBezTo>
                  <a:pt x="706395" y="2022422"/>
                  <a:pt x="677562" y="1808239"/>
                  <a:pt x="537519" y="1674374"/>
                </a:cubicBezTo>
                <a:cubicBezTo>
                  <a:pt x="395416" y="1540509"/>
                  <a:pt x="216244" y="1394288"/>
                  <a:pt x="0" y="1383990"/>
                </a:cubicBezTo>
                <a:cubicBezTo>
                  <a:pt x="49428" y="1066834"/>
                  <a:pt x="327454" y="1287195"/>
                  <a:pt x="518984" y="1340741"/>
                </a:cubicBezTo>
                <a:cubicBezTo>
                  <a:pt x="784654" y="1433417"/>
                  <a:pt x="821725" y="1266600"/>
                  <a:pt x="815546" y="1081249"/>
                </a:cubicBezTo>
                <a:cubicBezTo>
                  <a:pt x="525163" y="183324"/>
                  <a:pt x="562232" y="150374"/>
                  <a:pt x="636374" y="123600"/>
                </a:cubicBezTo>
                <a:cubicBezTo>
                  <a:pt x="743466" y="86529"/>
                  <a:pt x="937054" y="932969"/>
                  <a:pt x="1044146" y="908255"/>
                </a:cubicBezTo>
                <a:cubicBezTo>
                  <a:pt x="1126525" y="883541"/>
                  <a:pt x="1011196" y="-6146"/>
                  <a:pt x="1161536" y="33"/>
                </a:cubicBezTo>
                <a:cubicBezTo>
                  <a:pt x="1336589" y="2093"/>
                  <a:pt x="1171833" y="900017"/>
                  <a:pt x="1315995" y="914433"/>
                </a:cubicBezTo>
                <a:cubicBezTo>
                  <a:pt x="1464276" y="910314"/>
                  <a:pt x="1575487" y="96828"/>
                  <a:pt x="1723768" y="160671"/>
                </a:cubicBezTo>
                <a:cubicBezTo>
                  <a:pt x="1849395" y="224515"/>
                  <a:pt x="1499286" y="1005049"/>
                  <a:pt x="1600200" y="1056536"/>
                </a:cubicBezTo>
                <a:cubicBezTo>
                  <a:pt x="1678460" y="1149212"/>
                  <a:pt x="2010032" y="432519"/>
                  <a:pt x="2131541" y="519017"/>
                </a:cubicBezTo>
                <a:cubicBezTo>
                  <a:pt x="2228335" y="582861"/>
                  <a:pt x="1824681" y="1017406"/>
                  <a:pt x="1810265" y="1248066"/>
                </a:cubicBezTo>
                <a:cubicBezTo>
                  <a:pt x="1762897" y="1717623"/>
                  <a:pt x="1684638" y="1902975"/>
                  <a:pt x="1594022" y="2100682"/>
                </a:cubicBezTo>
                <a:lnTo>
                  <a:pt x="1606379" y="2261320"/>
                </a:lnTo>
                <a:lnTo>
                  <a:pt x="963827" y="2255141"/>
                </a:lnTo>
                <a:close/>
              </a:path>
            </a:pathLst>
          </a:custGeom>
          <a:solidFill>
            <a:srgbClr val="FF9966"/>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262626"/>
              </a:solidFill>
            </a:endParaRPr>
          </a:p>
        </p:txBody>
      </p:sp>
      <p:sp>
        <p:nvSpPr>
          <p:cNvPr id="6" name="任意多边形 5"/>
          <p:cNvSpPr/>
          <p:nvPr/>
        </p:nvSpPr>
        <p:spPr>
          <a:xfrm>
            <a:off x="3429000" y="3086100"/>
            <a:ext cx="1625600" cy="939800"/>
          </a:xfrm>
          <a:custGeom>
            <a:avLst/>
            <a:gdLst>
              <a:gd name="connsiteX0" fmla="*/ 1219200 w 1219200"/>
              <a:gd name="connsiteY0" fmla="*/ 704850 h 704850"/>
              <a:gd name="connsiteX1" fmla="*/ 809625 w 1219200"/>
              <a:gd name="connsiteY1" fmla="*/ 0 h 704850"/>
              <a:gd name="connsiteX2" fmla="*/ 95250 w 1219200"/>
              <a:gd name="connsiteY2" fmla="*/ 0 h 704850"/>
              <a:gd name="connsiteX3" fmla="*/ 0 w 1219200"/>
              <a:gd name="connsiteY3" fmla="*/ 200025 h 704850"/>
              <a:gd name="connsiteX4" fmla="*/ 95250 w 1219200"/>
              <a:gd name="connsiteY4" fmla="*/ 400050 h 704850"/>
              <a:gd name="connsiteX5" fmla="*/ 828675 w 1219200"/>
              <a:gd name="connsiteY5" fmla="*/ 400050 h 704850"/>
              <a:gd name="connsiteX6" fmla="*/ 1219200 w 1219200"/>
              <a:gd name="connsiteY6" fmla="*/ 704850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 h="704850">
                <a:moveTo>
                  <a:pt x="1219200" y="704850"/>
                </a:moveTo>
                <a:lnTo>
                  <a:pt x="809625" y="0"/>
                </a:lnTo>
                <a:lnTo>
                  <a:pt x="95250" y="0"/>
                </a:lnTo>
                <a:lnTo>
                  <a:pt x="0" y="200025"/>
                </a:lnTo>
                <a:lnTo>
                  <a:pt x="95250" y="400050"/>
                </a:lnTo>
                <a:lnTo>
                  <a:pt x="828675" y="400050"/>
                </a:lnTo>
                <a:lnTo>
                  <a:pt x="1219200" y="704850"/>
                </a:lnTo>
                <a:close/>
              </a:path>
            </a:pathLst>
          </a:cu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262626"/>
              </a:solidFill>
            </a:endParaRPr>
          </a:p>
        </p:txBody>
      </p:sp>
      <p:sp>
        <p:nvSpPr>
          <p:cNvPr id="8" name="任意多边形 7"/>
          <p:cNvSpPr/>
          <p:nvPr/>
        </p:nvSpPr>
        <p:spPr>
          <a:xfrm>
            <a:off x="3983765" y="2197100"/>
            <a:ext cx="1858235" cy="1651000"/>
          </a:xfrm>
          <a:custGeom>
            <a:avLst/>
            <a:gdLst>
              <a:gd name="connsiteX0" fmla="*/ 1219200 w 1219200"/>
              <a:gd name="connsiteY0" fmla="*/ 704850 h 704850"/>
              <a:gd name="connsiteX1" fmla="*/ 809625 w 1219200"/>
              <a:gd name="connsiteY1" fmla="*/ 0 h 704850"/>
              <a:gd name="connsiteX2" fmla="*/ 95250 w 1219200"/>
              <a:gd name="connsiteY2" fmla="*/ 0 h 704850"/>
              <a:gd name="connsiteX3" fmla="*/ 0 w 1219200"/>
              <a:gd name="connsiteY3" fmla="*/ 200025 h 704850"/>
              <a:gd name="connsiteX4" fmla="*/ 95250 w 1219200"/>
              <a:gd name="connsiteY4" fmla="*/ 400050 h 704850"/>
              <a:gd name="connsiteX5" fmla="*/ 828675 w 1219200"/>
              <a:gd name="connsiteY5" fmla="*/ 400050 h 704850"/>
              <a:gd name="connsiteX6" fmla="*/ 1219200 w 1219200"/>
              <a:gd name="connsiteY6" fmla="*/ 704850 h 704850"/>
              <a:gd name="connsiteX0-1" fmla="*/ 1219200 w 1219200"/>
              <a:gd name="connsiteY0-2" fmla="*/ 704850 h 704850"/>
              <a:gd name="connsiteX1-3" fmla="*/ 809625 w 1219200"/>
              <a:gd name="connsiteY1-4" fmla="*/ 0 h 704850"/>
              <a:gd name="connsiteX2-5" fmla="*/ 95250 w 1219200"/>
              <a:gd name="connsiteY2-6" fmla="*/ 0 h 704850"/>
              <a:gd name="connsiteX3-7" fmla="*/ 0 w 1219200"/>
              <a:gd name="connsiteY3-8" fmla="*/ 200025 h 704850"/>
              <a:gd name="connsiteX4-9" fmla="*/ 95250 w 1219200"/>
              <a:gd name="connsiteY4-10" fmla="*/ 400050 h 704850"/>
              <a:gd name="connsiteX5-11" fmla="*/ 828675 w 1219200"/>
              <a:gd name="connsiteY5-12" fmla="*/ 400050 h 704850"/>
              <a:gd name="connsiteX6-13" fmla="*/ 1022201 w 1219200"/>
              <a:gd name="connsiteY6-14" fmla="*/ 561975 h 704850"/>
              <a:gd name="connsiteX7" fmla="*/ 1219200 w 1219200"/>
              <a:gd name="connsiteY7" fmla="*/ 704850 h 704850"/>
              <a:gd name="connsiteX0-15" fmla="*/ 1219200 w 1393676"/>
              <a:gd name="connsiteY0-16" fmla="*/ 704850 h 1238250"/>
              <a:gd name="connsiteX1-17" fmla="*/ 809625 w 1393676"/>
              <a:gd name="connsiteY1-18" fmla="*/ 0 h 1238250"/>
              <a:gd name="connsiteX2-19" fmla="*/ 95250 w 1393676"/>
              <a:gd name="connsiteY2-20" fmla="*/ 0 h 1238250"/>
              <a:gd name="connsiteX3-21" fmla="*/ 0 w 1393676"/>
              <a:gd name="connsiteY3-22" fmla="*/ 200025 h 1238250"/>
              <a:gd name="connsiteX4-23" fmla="*/ 95250 w 1393676"/>
              <a:gd name="connsiteY4-24" fmla="*/ 400050 h 1238250"/>
              <a:gd name="connsiteX5-25" fmla="*/ 828675 w 1393676"/>
              <a:gd name="connsiteY5-26" fmla="*/ 400050 h 1238250"/>
              <a:gd name="connsiteX6-27" fmla="*/ 1393676 w 1393676"/>
              <a:gd name="connsiteY6-28" fmla="*/ 1238250 h 1238250"/>
              <a:gd name="connsiteX7-29" fmla="*/ 1219200 w 1393676"/>
              <a:gd name="connsiteY7-30" fmla="*/ 704850 h 1238250"/>
              <a:gd name="connsiteX0-31" fmla="*/ 1393676 w 1393676"/>
              <a:gd name="connsiteY0-32" fmla="*/ 1238250 h 1238250"/>
              <a:gd name="connsiteX1-33" fmla="*/ 809625 w 1393676"/>
              <a:gd name="connsiteY1-34" fmla="*/ 0 h 1238250"/>
              <a:gd name="connsiteX2-35" fmla="*/ 95250 w 1393676"/>
              <a:gd name="connsiteY2-36" fmla="*/ 0 h 1238250"/>
              <a:gd name="connsiteX3-37" fmla="*/ 0 w 1393676"/>
              <a:gd name="connsiteY3-38" fmla="*/ 200025 h 1238250"/>
              <a:gd name="connsiteX4-39" fmla="*/ 95250 w 1393676"/>
              <a:gd name="connsiteY4-40" fmla="*/ 400050 h 1238250"/>
              <a:gd name="connsiteX5-41" fmla="*/ 828675 w 1393676"/>
              <a:gd name="connsiteY5-42" fmla="*/ 400050 h 1238250"/>
              <a:gd name="connsiteX6-43" fmla="*/ 1393676 w 1393676"/>
              <a:gd name="connsiteY6-44" fmla="*/ 1238250 h 1238250"/>
            </a:gdLst>
            <a:ahLst/>
            <a:cxnLst>
              <a:cxn ang="0">
                <a:pos x="connsiteX0-31" y="connsiteY0-32"/>
              </a:cxn>
              <a:cxn ang="0">
                <a:pos x="connsiteX1-33" y="connsiteY1-34"/>
              </a:cxn>
              <a:cxn ang="0">
                <a:pos x="connsiteX2-35" y="connsiteY2-36"/>
              </a:cxn>
              <a:cxn ang="0">
                <a:pos x="connsiteX3-37" y="connsiteY3-38"/>
              </a:cxn>
              <a:cxn ang="0">
                <a:pos x="connsiteX4-39" y="connsiteY4-40"/>
              </a:cxn>
              <a:cxn ang="0">
                <a:pos x="connsiteX5-41" y="connsiteY5-42"/>
              </a:cxn>
              <a:cxn ang="0">
                <a:pos x="connsiteX6-43" y="connsiteY6-44"/>
              </a:cxn>
            </a:cxnLst>
            <a:rect l="l" t="t" r="r" b="b"/>
            <a:pathLst>
              <a:path w="1393676" h="1238250">
                <a:moveTo>
                  <a:pt x="1393676" y="1238250"/>
                </a:moveTo>
                <a:lnTo>
                  <a:pt x="809625" y="0"/>
                </a:lnTo>
                <a:lnTo>
                  <a:pt x="95250" y="0"/>
                </a:lnTo>
                <a:lnTo>
                  <a:pt x="0" y="200025"/>
                </a:lnTo>
                <a:lnTo>
                  <a:pt x="95250" y="400050"/>
                </a:lnTo>
                <a:lnTo>
                  <a:pt x="828675" y="400050"/>
                </a:lnTo>
                <a:lnTo>
                  <a:pt x="1393676" y="1238250"/>
                </a:lnTo>
                <a:close/>
              </a:path>
            </a:pathLst>
          </a:cu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262626"/>
              </a:solidFill>
            </a:endParaRPr>
          </a:p>
        </p:txBody>
      </p:sp>
      <p:sp>
        <p:nvSpPr>
          <p:cNvPr id="10" name="任意多边形 9"/>
          <p:cNvSpPr/>
          <p:nvPr/>
        </p:nvSpPr>
        <p:spPr>
          <a:xfrm flipH="1">
            <a:off x="6565900" y="2686315"/>
            <a:ext cx="1635753" cy="1352285"/>
          </a:xfrm>
          <a:custGeom>
            <a:avLst/>
            <a:gdLst>
              <a:gd name="connsiteX0" fmla="*/ 1219200 w 1219200"/>
              <a:gd name="connsiteY0" fmla="*/ 704850 h 704850"/>
              <a:gd name="connsiteX1" fmla="*/ 809625 w 1219200"/>
              <a:gd name="connsiteY1" fmla="*/ 0 h 704850"/>
              <a:gd name="connsiteX2" fmla="*/ 95250 w 1219200"/>
              <a:gd name="connsiteY2" fmla="*/ 0 h 704850"/>
              <a:gd name="connsiteX3" fmla="*/ 0 w 1219200"/>
              <a:gd name="connsiteY3" fmla="*/ 200025 h 704850"/>
              <a:gd name="connsiteX4" fmla="*/ 95250 w 1219200"/>
              <a:gd name="connsiteY4" fmla="*/ 400050 h 704850"/>
              <a:gd name="connsiteX5" fmla="*/ 828675 w 1219200"/>
              <a:gd name="connsiteY5" fmla="*/ 400050 h 704850"/>
              <a:gd name="connsiteX6" fmla="*/ 1219200 w 1219200"/>
              <a:gd name="connsiteY6" fmla="*/ 704850 h 704850"/>
              <a:gd name="connsiteX0-1" fmla="*/ 1219200 w 1219200"/>
              <a:gd name="connsiteY0-2" fmla="*/ 704850 h 704850"/>
              <a:gd name="connsiteX1-3" fmla="*/ 809625 w 1219200"/>
              <a:gd name="connsiteY1-4" fmla="*/ 0 h 704850"/>
              <a:gd name="connsiteX2-5" fmla="*/ 95250 w 1219200"/>
              <a:gd name="connsiteY2-6" fmla="*/ 0 h 704850"/>
              <a:gd name="connsiteX3-7" fmla="*/ 0 w 1219200"/>
              <a:gd name="connsiteY3-8" fmla="*/ 200025 h 704850"/>
              <a:gd name="connsiteX4-9" fmla="*/ 95250 w 1219200"/>
              <a:gd name="connsiteY4-10" fmla="*/ 400050 h 704850"/>
              <a:gd name="connsiteX5-11" fmla="*/ 828675 w 1219200"/>
              <a:gd name="connsiteY5-12" fmla="*/ 400050 h 704850"/>
              <a:gd name="connsiteX6-13" fmla="*/ 1083940 w 1219200"/>
              <a:gd name="connsiteY6-14" fmla="*/ 614164 h 704850"/>
              <a:gd name="connsiteX7" fmla="*/ 1219200 w 1219200"/>
              <a:gd name="connsiteY7" fmla="*/ 704850 h 704850"/>
              <a:gd name="connsiteX0-15" fmla="*/ 1219200 w 1226815"/>
              <a:gd name="connsiteY0-16" fmla="*/ 704850 h 1014214"/>
              <a:gd name="connsiteX1-17" fmla="*/ 809625 w 1226815"/>
              <a:gd name="connsiteY1-18" fmla="*/ 0 h 1014214"/>
              <a:gd name="connsiteX2-19" fmla="*/ 95250 w 1226815"/>
              <a:gd name="connsiteY2-20" fmla="*/ 0 h 1014214"/>
              <a:gd name="connsiteX3-21" fmla="*/ 0 w 1226815"/>
              <a:gd name="connsiteY3-22" fmla="*/ 200025 h 1014214"/>
              <a:gd name="connsiteX4-23" fmla="*/ 95250 w 1226815"/>
              <a:gd name="connsiteY4-24" fmla="*/ 400050 h 1014214"/>
              <a:gd name="connsiteX5-25" fmla="*/ 828675 w 1226815"/>
              <a:gd name="connsiteY5-26" fmla="*/ 400050 h 1014214"/>
              <a:gd name="connsiteX6-27" fmla="*/ 1226815 w 1226815"/>
              <a:gd name="connsiteY6-28" fmla="*/ 1014214 h 1014214"/>
              <a:gd name="connsiteX7-29" fmla="*/ 1219200 w 1226815"/>
              <a:gd name="connsiteY7-30" fmla="*/ 704850 h 1014214"/>
              <a:gd name="connsiteX0-31" fmla="*/ 1226815 w 1226815"/>
              <a:gd name="connsiteY0-32" fmla="*/ 1014214 h 1014214"/>
              <a:gd name="connsiteX1-33" fmla="*/ 809625 w 1226815"/>
              <a:gd name="connsiteY1-34" fmla="*/ 0 h 1014214"/>
              <a:gd name="connsiteX2-35" fmla="*/ 95250 w 1226815"/>
              <a:gd name="connsiteY2-36" fmla="*/ 0 h 1014214"/>
              <a:gd name="connsiteX3-37" fmla="*/ 0 w 1226815"/>
              <a:gd name="connsiteY3-38" fmla="*/ 200025 h 1014214"/>
              <a:gd name="connsiteX4-39" fmla="*/ 95250 w 1226815"/>
              <a:gd name="connsiteY4-40" fmla="*/ 400050 h 1014214"/>
              <a:gd name="connsiteX5-41" fmla="*/ 828675 w 1226815"/>
              <a:gd name="connsiteY5-42" fmla="*/ 400050 h 1014214"/>
              <a:gd name="connsiteX6-43" fmla="*/ 1226815 w 1226815"/>
              <a:gd name="connsiteY6-44" fmla="*/ 1014214 h 1014214"/>
            </a:gdLst>
            <a:ahLst/>
            <a:cxnLst>
              <a:cxn ang="0">
                <a:pos x="connsiteX0-31" y="connsiteY0-32"/>
              </a:cxn>
              <a:cxn ang="0">
                <a:pos x="connsiteX1-33" y="connsiteY1-34"/>
              </a:cxn>
              <a:cxn ang="0">
                <a:pos x="connsiteX2-35" y="connsiteY2-36"/>
              </a:cxn>
              <a:cxn ang="0">
                <a:pos x="connsiteX3-37" y="connsiteY3-38"/>
              </a:cxn>
              <a:cxn ang="0">
                <a:pos x="connsiteX4-39" y="connsiteY4-40"/>
              </a:cxn>
              <a:cxn ang="0">
                <a:pos x="connsiteX5-41" y="connsiteY5-42"/>
              </a:cxn>
              <a:cxn ang="0">
                <a:pos x="connsiteX6-43" y="connsiteY6-44"/>
              </a:cxn>
            </a:cxnLst>
            <a:rect l="l" t="t" r="r" b="b"/>
            <a:pathLst>
              <a:path w="1226815" h="1014214">
                <a:moveTo>
                  <a:pt x="1226815" y="1014214"/>
                </a:moveTo>
                <a:lnTo>
                  <a:pt x="809625" y="0"/>
                </a:lnTo>
                <a:lnTo>
                  <a:pt x="95250" y="0"/>
                </a:lnTo>
                <a:lnTo>
                  <a:pt x="0" y="200025"/>
                </a:lnTo>
                <a:lnTo>
                  <a:pt x="95250" y="400050"/>
                </a:lnTo>
                <a:lnTo>
                  <a:pt x="828675" y="400050"/>
                </a:lnTo>
                <a:lnTo>
                  <a:pt x="1226815" y="1014214"/>
                </a:lnTo>
                <a:close/>
              </a:path>
            </a:pathLst>
          </a:cu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262626"/>
              </a:solidFill>
            </a:endParaRPr>
          </a:p>
        </p:txBody>
      </p:sp>
      <p:sp>
        <p:nvSpPr>
          <p:cNvPr id="11" name="任意多边形 10"/>
          <p:cNvSpPr/>
          <p:nvPr/>
        </p:nvSpPr>
        <p:spPr>
          <a:xfrm flipH="1">
            <a:off x="7150099" y="3699137"/>
            <a:ext cx="1653527" cy="822063"/>
          </a:xfrm>
          <a:custGeom>
            <a:avLst/>
            <a:gdLst>
              <a:gd name="connsiteX0" fmla="*/ 1219200 w 1219200"/>
              <a:gd name="connsiteY0" fmla="*/ 704850 h 704850"/>
              <a:gd name="connsiteX1" fmla="*/ 809625 w 1219200"/>
              <a:gd name="connsiteY1" fmla="*/ 0 h 704850"/>
              <a:gd name="connsiteX2" fmla="*/ 95250 w 1219200"/>
              <a:gd name="connsiteY2" fmla="*/ 0 h 704850"/>
              <a:gd name="connsiteX3" fmla="*/ 0 w 1219200"/>
              <a:gd name="connsiteY3" fmla="*/ 200025 h 704850"/>
              <a:gd name="connsiteX4" fmla="*/ 95250 w 1219200"/>
              <a:gd name="connsiteY4" fmla="*/ 400050 h 704850"/>
              <a:gd name="connsiteX5" fmla="*/ 828675 w 1219200"/>
              <a:gd name="connsiteY5" fmla="*/ 400050 h 704850"/>
              <a:gd name="connsiteX6" fmla="*/ 1219200 w 1219200"/>
              <a:gd name="connsiteY6" fmla="*/ 704850 h 704850"/>
              <a:gd name="connsiteX0-1" fmla="*/ 1219200 w 1219200"/>
              <a:gd name="connsiteY0-2" fmla="*/ 704850 h 704850"/>
              <a:gd name="connsiteX1-3" fmla="*/ 1135370 w 1219200"/>
              <a:gd name="connsiteY1-4" fmla="*/ 530822 h 704850"/>
              <a:gd name="connsiteX2-5" fmla="*/ 809625 w 1219200"/>
              <a:gd name="connsiteY2-6" fmla="*/ 0 h 704850"/>
              <a:gd name="connsiteX3-7" fmla="*/ 95250 w 1219200"/>
              <a:gd name="connsiteY3-8" fmla="*/ 0 h 704850"/>
              <a:gd name="connsiteX4-9" fmla="*/ 0 w 1219200"/>
              <a:gd name="connsiteY4-10" fmla="*/ 200025 h 704850"/>
              <a:gd name="connsiteX5-11" fmla="*/ 95250 w 1219200"/>
              <a:gd name="connsiteY5-12" fmla="*/ 400050 h 704850"/>
              <a:gd name="connsiteX6-13" fmla="*/ 828675 w 1219200"/>
              <a:gd name="connsiteY6-14" fmla="*/ 400050 h 704850"/>
              <a:gd name="connsiteX7" fmla="*/ 1219200 w 1219200"/>
              <a:gd name="connsiteY7" fmla="*/ 704850 h 704850"/>
              <a:gd name="connsiteX0-15" fmla="*/ 1219200 w 1219200"/>
              <a:gd name="connsiteY0-16" fmla="*/ 704850 h 704850"/>
              <a:gd name="connsiteX1-17" fmla="*/ 1135370 w 1219200"/>
              <a:gd name="connsiteY1-18" fmla="*/ 530822 h 704850"/>
              <a:gd name="connsiteX2-19" fmla="*/ 809625 w 1219200"/>
              <a:gd name="connsiteY2-20" fmla="*/ 0 h 704850"/>
              <a:gd name="connsiteX3-21" fmla="*/ 95250 w 1219200"/>
              <a:gd name="connsiteY3-22" fmla="*/ 0 h 704850"/>
              <a:gd name="connsiteX4-23" fmla="*/ 0 w 1219200"/>
              <a:gd name="connsiteY4-24" fmla="*/ 200025 h 704850"/>
              <a:gd name="connsiteX5-25" fmla="*/ 95250 w 1219200"/>
              <a:gd name="connsiteY5-26" fmla="*/ 400050 h 704850"/>
              <a:gd name="connsiteX6-27" fmla="*/ 828675 w 1219200"/>
              <a:gd name="connsiteY6-28" fmla="*/ 400050 h 704850"/>
              <a:gd name="connsiteX7-29" fmla="*/ 1021070 w 1219200"/>
              <a:gd name="connsiteY7-30" fmla="*/ 549872 h 704850"/>
              <a:gd name="connsiteX8" fmla="*/ 1219200 w 1219200"/>
              <a:gd name="connsiteY8" fmla="*/ 704850 h 704850"/>
              <a:gd name="connsiteX0-31" fmla="*/ 1021070 w 1135370"/>
              <a:gd name="connsiteY0-32" fmla="*/ 549872 h 549872"/>
              <a:gd name="connsiteX1-33" fmla="*/ 1135370 w 1135370"/>
              <a:gd name="connsiteY1-34" fmla="*/ 530822 h 549872"/>
              <a:gd name="connsiteX2-35" fmla="*/ 809625 w 1135370"/>
              <a:gd name="connsiteY2-36" fmla="*/ 0 h 549872"/>
              <a:gd name="connsiteX3-37" fmla="*/ 95250 w 1135370"/>
              <a:gd name="connsiteY3-38" fmla="*/ 0 h 549872"/>
              <a:gd name="connsiteX4-39" fmla="*/ 0 w 1135370"/>
              <a:gd name="connsiteY4-40" fmla="*/ 200025 h 549872"/>
              <a:gd name="connsiteX5-41" fmla="*/ 95250 w 1135370"/>
              <a:gd name="connsiteY5-42" fmla="*/ 400050 h 549872"/>
              <a:gd name="connsiteX6-43" fmla="*/ 828675 w 1135370"/>
              <a:gd name="connsiteY6-44" fmla="*/ 400050 h 549872"/>
              <a:gd name="connsiteX7-45" fmla="*/ 1021070 w 1135370"/>
              <a:gd name="connsiteY7-46" fmla="*/ 549872 h 549872"/>
              <a:gd name="connsiteX0-47" fmla="*/ 1211570 w 1211570"/>
              <a:gd name="connsiteY0-48" fmla="*/ 626072 h 626072"/>
              <a:gd name="connsiteX1-49" fmla="*/ 1135370 w 1211570"/>
              <a:gd name="connsiteY1-50" fmla="*/ 530822 h 626072"/>
              <a:gd name="connsiteX2-51" fmla="*/ 809625 w 1211570"/>
              <a:gd name="connsiteY2-52" fmla="*/ 0 h 626072"/>
              <a:gd name="connsiteX3-53" fmla="*/ 95250 w 1211570"/>
              <a:gd name="connsiteY3-54" fmla="*/ 0 h 626072"/>
              <a:gd name="connsiteX4-55" fmla="*/ 0 w 1211570"/>
              <a:gd name="connsiteY4-56" fmla="*/ 200025 h 626072"/>
              <a:gd name="connsiteX5-57" fmla="*/ 95250 w 1211570"/>
              <a:gd name="connsiteY5-58" fmla="*/ 400050 h 626072"/>
              <a:gd name="connsiteX6-59" fmla="*/ 828675 w 1211570"/>
              <a:gd name="connsiteY6-60" fmla="*/ 400050 h 626072"/>
              <a:gd name="connsiteX7-61" fmla="*/ 1211570 w 1211570"/>
              <a:gd name="connsiteY7-62" fmla="*/ 626072 h 626072"/>
              <a:gd name="connsiteX0-63" fmla="*/ 1211570 w 1211570"/>
              <a:gd name="connsiteY0-64" fmla="*/ 626072 h 626072"/>
              <a:gd name="connsiteX1-65" fmla="*/ 809625 w 1211570"/>
              <a:gd name="connsiteY1-66" fmla="*/ 0 h 626072"/>
              <a:gd name="connsiteX2-67" fmla="*/ 95250 w 1211570"/>
              <a:gd name="connsiteY2-68" fmla="*/ 0 h 626072"/>
              <a:gd name="connsiteX3-69" fmla="*/ 0 w 1211570"/>
              <a:gd name="connsiteY3-70" fmla="*/ 200025 h 626072"/>
              <a:gd name="connsiteX4-71" fmla="*/ 95250 w 1211570"/>
              <a:gd name="connsiteY4-72" fmla="*/ 400050 h 626072"/>
              <a:gd name="connsiteX5-73" fmla="*/ 828675 w 1211570"/>
              <a:gd name="connsiteY5-74" fmla="*/ 400050 h 626072"/>
              <a:gd name="connsiteX6-75" fmla="*/ 1211570 w 1211570"/>
              <a:gd name="connsiteY6-76" fmla="*/ 626072 h 626072"/>
              <a:gd name="connsiteX0-77" fmla="*/ 1211570 w 1211570"/>
              <a:gd name="connsiteY0-78" fmla="*/ 626072 h 626072"/>
              <a:gd name="connsiteX1-79" fmla="*/ 809625 w 1211570"/>
              <a:gd name="connsiteY1-80" fmla="*/ 0 h 626072"/>
              <a:gd name="connsiteX2-81" fmla="*/ 95250 w 1211570"/>
              <a:gd name="connsiteY2-82" fmla="*/ 0 h 626072"/>
              <a:gd name="connsiteX3-83" fmla="*/ 0 w 1211570"/>
              <a:gd name="connsiteY3-84" fmla="*/ 200025 h 626072"/>
              <a:gd name="connsiteX4-85" fmla="*/ 95250 w 1211570"/>
              <a:gd name="connsiteY4-86" fmla="*/ 400050 h 626072"/>
              <a:gd name="connsiteX5-87" fmla="*/ 828675 w 1211570"/>
              <a:gd name="connsiteY5-88" fmla="*/ 400050 h 626072"/>
              <a:gd name="connsiteX6-89" fmla="*/ 1002020 w 1211570"/>
              <a:gd name="connsiteY6-90" fmla="*/ 511772 h 626072"/>
              <a:gd name="connsiteX7-91" fmla="*/ 1211570 w 1211570"/>
              <a:gd name="connsiteY7-92" fmla="*/ 626072 h 626072"/>
              <a:gd name="connsiteX0-93" fmla="*/ 1211570 w 1211570"/>
              <a:gd name="connsiteY0-94" fmla="*/ 626072 h 626072"/>
              <a:gd name="connsiteX1-95" fmla="*/ 1087745 w 1211570"/>
              <a:gd name="connsiteY1-96" fmla="*/ 416522 h 626072"/>
              <a:gd name="connsiteX2-97" fmla="*/ 809625 w 1211570"/>
              <a:gd name="connsiteY2-98" fmla="*/ 0 h 626072"/>
              <a:gd name="connsiteX3-99" fmla="*/ 95250 w 1211570"/>
              <a:gd name="connsiteY3-100" fmla="*/ 0 h 626072"/>
              <a:gd name="connsiteX4-101" fmla="*/ 0 w 1211570"/>
              <a:gd name="connsiteY4-102" fmla="*/ 200025 h 626072"/>
              <a:gd name="connsiteX5-103" fmla="*/ 95250 w 1211570"/>
              <a:gd name="connsiteY5-104" fmla="*/ 400050 h 626072"/>
              <a:gd name="connsiteX6-105" fmla="*/ 828675 w 1211570"/>
              <a:gd name="connsiteY6-106" fmla="*/ 400050 h 626072"/>
              <a:gd name="connsiteX7-107" fmla="*/ 1002020 w 1211570"/>
              <a:gd name="connsiteY7-108" fmla="*/ 511772 h 626072"/>
              <a:gd name="connsiteX8-109" fmla="*/ 1211570 w 1211570"/>
              <a:gd name="connsiteY8-110" fmla="*/ 626072 h 626072"/>
              <a:gd name="connsiteX0-111" fmla="*/ 1392545 w 1392545"/>
              <a:gd name="connsiteY0-112" fmla="*/ 540347 h 540347"/>
              <a:gd name="connsiteX1-113" fmla="*/ 1087745 w 1392545"/>
              <a:gd name="connsiteY1-114" fmla="*/ 416522 h 540347"/>
              <a:gd name="connsiteX2-115" fmla="*/ 809625 w 1392545"/>
              <a:gd name="connsiteY2-116" fmla="*/ 0 h 540347"/>
              <a:gd name="connsiteX3-117" fmla="*/ 95250 w 1392545"/>
              <a:gd name="connsiteY3-118" fmla="*/ 0 h 540347"/>
              <a:gd name="connsiteX4-119" fmla="*/ 0 w 1392545"/>
              <a:gd name="connsiteY4-120" fmla="*/ 200025 h 540347"/>
              <a:gd name="connsiteX5-121" fmla="*/ 95250 w 1392545"/>
              <a:gd name="connsiteY5-122" fmla="*/ 400050 h 540347"/>
              <a:gd name="connsiteX6-123" fmla="*/ 828675 w 1392545"/>
              <a:gd name="connsiteY6-124" fmla="*/ 400050 h 540347"/>
              <a:gd name="connsiteX7-125" fmla="*/ 1002020 w 1392545"/>
              <a:gd name="connsiteY7-126" fmla="*/ 511772 h 540347"/>
              <a:gd name="connsiteX8-127" fmla="*/ 1392545 w 1392545"/>
              <a:gd name="connsiteY8-128" fmla="*/ 540347 h 540347"/>
              <a:gd name="connsiteX0-129" fmla="*/ 1392545 w 1392545"/>
              <a:gd name="connsiteY0-130" fmla="*/ 540347 h 616547"/>
              <a:gd name="connsiteX1-131" fmla="*/ 1087745 w 1392545"/>
              <a:gd name="connsiteY1-132" fmla="*/ 416522 h 616547"/>
              <a:gd name="connsiteX2-133" fmla="*/ 809625 w 1392545"/>
              <a:gd name="connsiteY2-134" fmla="*/ 0 h 616547"/>
              <a:gd name="connsiteX3-135" fmla="*/ 95250 w 1392545"/>
              <a:gd name="connsiteY3-136" fmla="*/ 0 h 616547"/>
              <a:gd name="connsiteX4-137" fmla="*/ 0 w 1392545"/>
              <a:gd name="connsiteY4-138" fmla="*/ 200025 h 616547"/>
              <a:gd name="connsiteX5-139" fmla="*/ 95250 w 1392545"/>
              <a:gd name="connsiteY5-140" fmla="*/ 400050 h 616547"/>
              <a:gd name="connsiteX6-141" fmla="*/ 828675 w 1392545"/>
              <a:gd name="connsiteY6-142" fmla="*/ 400050 h 616547"/>
              <a:gd name="connsiteX7-143" fmla="*/ 1240145 w 1392545"/>
              <a:gd name="connsiteY7-144" fmla="*/ 616547 h 616547"/>
              <a:gd name="connsiteX8-145" fmla="*/ 1392545 w 1392545"/>
              <a:gd name="connsiteY8-146" fmla="*/ 540347 h 616547"/>
              <a:gd name="connsiteX0-147" fmla="*/ 1240145 w 1240145"/>
              <a:gd name="connsiteY0-148" fmla="*/ 616547 h 616547"/>
              <a:gd name="connsiteX1-149" fmla="*/ 1087745 w 1240145"/>
              <a:gd name="connsiteY1-150" fmla="*/ 416522 h 616547"/>
              <a:gd name="connsiteX2-151" fmla="*/ 809625 w 1240145"/>
              <a:gd name="connsiteY2-152" fmla="*/ 0 h 616547"/>
              <a:gd name="connsiteX3-153" fmla="*/ 95250 w 1240145"/>
              <a:gd name="connsiteY3-154" fmla="*/ 0 h 616547"/>
              <a:gd name="connsiteX4-155" fmla="*/ 0 w 1240145"/>
              <a:gd name="connsiteY4-156" fmla="*/ 200025 h 616547"/>
              <a:gd name="connsiteX5-157" fmla="*/ 95250 w 1240145"/>
              <a:gd name="connsiteY5-158" fmla="*/ 400050 h 616547"/>
              <a:gd name="connsiteX6-159" fmla="*/ 828675 w 1240145"/>
              <a:gd name="connsiteY6-160" fmla="*/ 400050 h 616547"/>
              <a:gd name="connsiteX7-161" fmla="*/ 1240145 w 1240145"/>
              <a:gd name="connsiteY7-162" fmla="*/ 616547 h 616547"/>
              <a:gd name="connsiteX0-163" fmla="*/ 1240145 w 1240145"/>
              <a:gd name="connsiteY0-164" fmla="*/ 616547 h 616547"/>
              <a:gd name="connsiteX1-165" fmla="*/ 809625 w 1240145"/>
              <a:gd name="connsiteY1-166" fmla="*/ 0 h 616547"/>
              <a:gd name="connsiteX2-167" fmla="*/ 95250 w 1240145"/>
              <a:gd name="connsiteY2-168" fmla="*/ 0 h 616547"/>
              <a:gd name="connsiteX3-169" fmla="*/ 0 w 1240145"/>
              <a:gd name="connsiteY3-170" fmla="*/ 200025 h 616547"/>
              <a:gd name="connsiteX4-171" fmla="*/ 95250 w 1240145"/>
              <a:gd name="connsiteY4-172" fmla="*/ 400050 h 616547"/>
              <a:gd name="connsiteX5-173" fmla="*/ 828675 w 1240145"/>
              <a:gd name="connsiteY5-174" fmla="*/ 400050 h 616547"/>
              <a:gd name="connsiteX6-175" fmla="*/ 1240145 w 1240145"/>
              <a:gd name="connsiteY6-176" fmla="*/ 616547 h 616547"/>
            </a:gdLst>
            <a:ahLst/>
            <a:cxnLst>
              <a:cxn ang="0">
                <a:pos x="connsiteX0-163" y="connsiteY0-164"/>
              </a:cxn>
              <a:cxn ang="0">
                <a:pos x="connsiteX1-165" y="connsiteY1-166"/>
              </a:cxn>
              <a:cxn ang="0">
                <a:pos x="connsiteX2-167" y="connsiteY2-168"/>
              </a:cxn>
              <a:cxn ang="0">
                <a:pos x="connsiteX3-169" y="connsiteY3-170"/>
              </a:cxn>
              <a:cxn ang="0">
                <a:pos x="connsiteX4-171" y="connsiteY4-172"/>
              </a:cxn>
              <a:cxn ang="0">
                <a:pos x="connsiteX5-173" y="connsiteY5-174"/>
              </a:cxn>
              <a:cxn ang="0">
                <a:pos x="connsiteX6-175" y="connsiteY6-176"/>
              </a:cxn>
            </a:cxnLst>
            <a:rect l="l" t="t" r="r" b="b"/>
            <a:pathLst>
              <a:path w="1240145" h="616547">
                <a:moveTo>
                  <a:pt x="1240145" y="616547"/>
                </a:moveTo>
                <a:lnTo>
                  <a:pt x="809625" y="0"/>
                </a:lnTo>
                <a:lnTo>
                  <a:pt x="95250" y="0"/>
                </a:lnTo>
                <a:lnTo>
                  <a:pt x="0" y="200025"/>
                </a:lnTo>
                <a:lnTo>
                  <a:pt x="95250" y="400050"/>
                </a:lnTo>
                <a:lnTo>
                  <a:pt x="828675" y="400050"/>
                </a:lnTo>
                <a:lnTo>
                  <a:pt x="1240145" y="616547"/>
                </a:lnTo>
                <a:close/>
              </a:path>
            </a:pathLst>
          </a:cu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262626"/>
              </a:solidFill>
            </a:endParaRPr>
          </a:p>
        </p:txBody>
      </p:sp>
      <p:sp>
        <p:nvSpPr>
          <p:cNvPr id="7" name="椭圆 6"/>
          <p:cNvSpPr/>
          <p:nvPr/>
        </p:nvSpPr>
        <p:spPr>
          <a:xfrm>
            <a:off x="5016501" y="3987801"/>
            <a:ext cx="190500" cy="19050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262626"/>
              </a:solidFill>
            </a:endParaRPr>
          </a:p>
        </p:txBody>
      </p:sp>
      <p:sp>
        <p:nvSpPr>
          <p:cNvPr id="13" name="椭圆 12"/>
          <p:cNvSpPr/>
          <p:nvPr/>
        </p:nvSpPr>
        <p:spPr>
          <a:xfrm>
            <a:off x="5746750" y="3797301"/>
            <a:ext cx="190500" cy="19050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262626"/>
              </a:solidFill>
            </a:endParaRPr>
          </a:p>
        </p:txBody>
      </p:sp>
      <p:sp>
        <p:nvSpPr>
          <p:cNvPr id="14" name="椭圆 13"/>
          <p:cNvSpPr/>
          <p:nvPr/>
        </p:nvSpPr>
        <p:spPr>
          <a:xfrm>
            <a:off x="6470649" y="3987801"/>
            <a:ext cx="190500" cy="19050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262626"/>
              </a:solidFill>
            </a:endParaRPr>
          </a:p>
        </p:txBody>
      </p:sp>
      <p:sp>
        <p:nvSpPr>
          <p:cNvPr id="15" name="椭圆 14"/>
          <p:cNvSpPr/>
          <p:nvPr/>
        </p:nvSpPr>
        <p:spPr>
          <a:xfrm>
            <a:off x="6996914" y="4521199"/>
            <a:ext cx="190500" cy="19050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262626"/>
              </a:solidFill>
            </a:endParaRPr>
          </a:p>
        </p:txBody>
      </p:sp>
      <p:sp>
        <p:nvSpPr>
          <p:cNvPr id="16" name="TextBox 15"/>
          <p:cNvSpPr txBox="1"/>
          <p:nvPr/>
        </p:nvSpPr>
        <p:spPr>
          <a:xfrm>
            <a:off x="3002753" y="3739231"/>
            <a:ext cx="1637500" cy="338554"/>
          </a:xfrm>
          <a:prstGeom prst="rect">
            <a:avLst/>
          </a:prstGeom>
          <a:noFill/>
        </p:spPr>
        <p:txBody>
          <a:bodyPr wrap="none" rtlCol="0">
            <a:spAutoFit/>
          </a:bodyPr>
          <a:lstStyle/>
          <a:p>
            <a:pPr algn="r"/>
            <a:r>
              <a:rPr lang="en-US" altLang="zh-CN" sz="1600" dirty="0">
                <a:solidFill>
                  <a:srgbClr val="262626"/>
                </a:solidFill>
                <a:latin typeface="Arial Rounded MT Bold" pitchFamily="34" charset="0"/>
              </a:rPr>
              <a:t>YOUR TEXT 01</a:t>
            </a:r>
            <a:endParaRPr lang="zh-CN" altLang="en-US" sz="1600" dirty="0">
              <a:solidFill>
                <a:srgbClr val="262626"/>
              </a:solidFill>
              <a:latin typeface="Arial Rounded MT Bold" pitchFamily="34" charset="0"/>
            </a:endParaRPr>
          </a:p>
        </p:txBody>
      </p:sp>
      <p:sp>
        <p:nvSpPr>
          <p:cNvPr id="17" name="TextBox 16"/>
          <p:cNvSpPr txBox="1"/>
          <p:nvPr/>
        </p:nvSpPr>
        <p:spPr>
          <a:xfrm>
            <a:off x="2605862" y="4003685"/>
            <a:ext cx="2038833" cy="646331"/>
          </a:xfrm>
          <a:prstGeom prst="rect">
            <a:avLst/>
          </a:prstGeom>
          <a:noFill/>
        </p:spPr>
        <p:txBody>
          <a:bodyPr wrap="square" rtlCol="0">
            <a:spAutoFit/>
          </a:bodyPr>
          <a:lstStyle/>
          <a:p>
            <a:pPr algn="r"/>
            <a:r>
              <a:rPr lang="en-US" altLang="zh-CN" sz="1200"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solidFill>
                <a:srgbClr val="262626"/>
              </a:solidFill>
              <a:latin typeface="Segoe UI Light" pitchFamily="34" charset="0"/>
            </a:endParaRPr>
          </a:p>
        </p:txBody>
      </p:sp>
      <p:sp>
        <p:nvSpPr>
          <p:cNvPr id="18" name="TextBox 17"/>
          <p:cNvSpPr txBox="1"/>
          <p:nvPr/>
        </p:nvSpPr>
        <p:spPr>
          <a:xfrm>
            <a:off x="2123387" y="1974334"/>
            <a:ext cx="1637500" cy="338554"/>
          </a:xfrm>
          <a:prstGeom prst="rect">
            <a:avLst/>
          </a:prstGeom>
          <a:noFill/>
        </p:spPr>
        <p:txBody>
          <a:bodyPr wrap="none" rtlCol="0">
            <a:spAutoFit/>
          </a:bodyPr>
          <a:lstStyle>
            <a:defPPr>
              <a:defRPr lang="zh-CN"/>
            </a:defPPr>
            <a:lvl1pPr algn="r">
              <a:defRPr sz="1200">
                <a:solidFill>
                  <a:srgbClr val="F09C2A"/>
                </a:solidFill>
                <a:latin typeface="Arial Rounded MT Bold" pitchFamily="34" charset="0"/>
              </a:defRPr>
            </a:lvl1pPr>
          </a:lstStyle>
          <a:p>
            <a:r>
              <a:rPr lang="en-US" altLang="zh-CN" sz="1600" dirty="0">
                <a:solidFill>
                  <a:srgbClr val="262626"/>
                </a:solidFill>
              </a:rPr>
              <a:t>YOUR TEXT 02</a:t>
            </a:r>
            <a:endParaRPr lang="zh-CN" altLang="en-US" sz="1600" dirty="0">
              <a:solidFill>
                <a:srgbClr val="262626"/>
              </a:solidFill>
            </a:endParaRPr>
          </a:p>
        </p:txBody>
      </p:sp>
      <p:sp>
        <p:nvSpPr>
          <p:cNvPr id="19" name="TextBox 18"/>
          <p:cNvSpPr txBox="1"/>
          <p:nvPr/>
        </p:nvSpPr>
        <p:spPr>
          <a:xfrm>
            <a:off x="1726496" y="2238787"/>
            <a:ext cx="2038833" cy="646331"/>
          </a:xfrm>
          <a:prstGeom prst="rect">
            <a:avLst/>
          </a:prstGeom>
          <a:noFill/>
        </p:spPr>
        <p:txBody>
          <a:bodyPr wrap="square" rtlCol="0">
            <a:spAutoFit/>
          </a:bodyPr>
          <a:lstStyle/>
          <a:p>
            <a:pPr algn="r"/>
            <a:r>
              <a:rPr lang="en-US" altLang="zh-CN" sz="1200"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solidFill>
                <a:srgbClr val="262626"/>
              </a:solidFill>
              <a:latin typeface="Segoe UI Light" pitchFamily="34" charset="0"/>
            </a:endParaRPr>
          </a:p>
        </p:txBody>
      </p:sp>
      <p:sp>
        <p:nvSpPr>
          <p:cNvPr id="20" name="TextBox 19"/>
          <p:cNvSpPr txBox="1"/>
          <p:nvPr/>
        </p:nvSpPr>
        <p:spPr>
          <a:xfrm>
            <a:off x="8458167" y="2506519"/>
            <a:ext cx="1637500" cy="338554"/>
          </a:xfrm>
          <a:prstGeom prst="rect">
            <a:avLst/>
          </a:prstGeom>
          <a:noFill/>
        </p:spPr>
        <p:txBody>
          <a:bodyPr wrap="none" rtlCol="0">
            <a:spAutoFit/>
          </a:bodyPr>
          <a:lstStyle>
            <a:defPPr>
              <a:defRPr lang="zh-CN"/>
            </a:defPPr>
            <a:lvl1pPr>
              <a:defRPr sz="1200">
                <a:solidFill>
                  <a:srgbClr val="86A150"/>
                </a:solidFill>
                <a:latin typeface="Arial Rounded MT Bold" pitchFamily="34" charset="0"/>
              </a:defRPr>
            </a:lvl1pPr>
          </a:lstStyle>
          <a:p>
            <a:r>
              <a:rPr lang="en-US" altLang="zh-CN" sz="1600" dirty="0">
                <a:solidFill>
                  <a:srgbClr val="262626"/>
                </a:solidFill>
              </a:rPr>
              <a:t>YOUR TEXT 03</a:t>
            </a:r>
            <a:endParaRPr lang="zh-CN" altLang="en-US" sz="1600" dirty="0">
              <a:solidFill>
                <a:srgbClr val="262626"/>
              </a:solidFill>
            </a:endParaRPr>
          </a:p>
        </p:txBody>
      </p:sp>
      <p:sp>
        <p:nvSpPr>
          <p:cNvPr id="21" name="TextBox 20"/>
          <p:cNvSpPr txBox="1"/>
          <p:nvPr/>
        </p:nvSpPr>
        <p:spPr>
          <a:xfrm>
            <a:off x="8460958" y="2770973"/>
            <a:ext cx="2038833" cy="646331"/>
          </a:xfrm>
          <a:prstGeom prst="rect">
            <a:avLst/>
          </a:prstGeom>
          <a:noFill/>
        </p:spPr>
        <p:txBody>
          <a:bodyPr wrap="square" rtlCol="0">
            <a:spAutoFit/>
          </a:bodyPr>
          <a:lstStyle/>
          <a:p>
            <a:r>
              <a:rPr lang="en-US" altLang="zh-CN" sz="1200"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solidFill>
                <a:srgbClr val="262626"/>
              </a:solidFill>
              <a:latin typeface="Segoe UI Light" pitchFamily="34" charset="0"/>
            </a:endParaRPr>
          </a:p>
        </p:txBody>
      </p:sp>
      <p:sp>
        <p:nvSpPr>
          <p:cNvPr id="22" name="TextBox 21"/>
          <p:cNvSpPr txBox="1"/>
          <p:nvPr/>
        </p:nvSpPr>
        <p:spPr>
          <a:xfrm>
            <a:off x="7648483" y="4501632"/>
            <a:ext cx="1637500" cy="338554"/>
          </a:xfrm>
          <a:prstGeom prst="rect">
            <a:avLst/>
          </a:prstGeom>
          <a:noFill/>
        </p:spPr>
        <p:txBody>
          <a:bodyPr wrap="none" rtlCol="0">
            <a:spAutoFit/>
          </a:bodyPr>
          <a:lstStyle>
            <a:defPPr>
              <a:defRPr lang="zh-CN"/>
            </a:defPPr>
            <a:lvl1pPr>
              <a:defRPr sz="1200" b="0">
                <a:solidFill>
                  <a:srgbClr val="338288"/>
                </a:solidFill>
                <a:latin typeface="Arial Rounded MT Bold" pitchFamily="34" charset="0"/>
              </a:defRPr>
            </a:lvl1pPr>
          </a:lstStyle>
          <a:p>
            <a:r>
              <a:rPr lang="en-US" altLang="zh-CN" sz="1600" dirty="0">
                <a:solidFill>
                  <a:srgbClr val="262626"/>
                </a:solidFill>
              </a:rPr>
              <a:t>YOUR TEXT 04</a:t>
            </a:r>
            <a:endParaRPr lang="zh-CN" altLang="en-US" sz="1600" dirty="0">
              <a:solidFill>
                <a:srgbClr val="262626"/>
              </a:solidFill>
            </a:endParaRPr>
          </a:p>
        </p:txBody>
      </p:sp>
      <p:sp>
        <p:nvSpPr>
          <p:cNvPr id="23" name="TextBox 22"/>
          <p:cNvSpPr txBox="1"/>
          <p:nvPr/>
        </p:nvSpPr>
        <p:spPr>
          <a:xfrm>
            <a:off x="7651274" y="4766086"/>
            <a:ext cx="2038833" cy="646331"/>
          </a:xfrm>
          <a:prstGeom prst="rect">
            <a:avLst/>
          </a:prstGeom>
          <a:noFill/>
        </p:spPr>
        <p:txBody>
          <a:bodyPr wrap="square" rtlCol="0">
            <a:spAutoFit/>
          </a:bodyPr>
          <a:lstStyle/>
          <a:p>
            <a:r>
              <a:rPr lang="en-US" altLang="zh-CN" sz="1200"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solidFill>
                <a:srgbClr val="262626"/>
              </a:solidFill>
              <a:latin typeface="Segoe UI Light" pitchFamily="34" charset="0"/>
            </a:endParaRPr>
          </a:p>
        </p:txBody>
      </p:sp>
      <p:grpSp>
        <p:nvGrpSpPr>
          <p:cNvPr id="24" name="组合 23"/>
          <p:cNvGrpSpPr/>
          <p:nvPr/>
        </p:nvGrpSpPr>
        <p:grpSpPr>
          <a:xfrm>
            <a:off x="7445203" y="2796274"/>
            <a:ext cx="341221" cy="336953"/>
            <a:chOff x="9071432" y="2401956"/>
            <a:chExt cx="1073666" cy="1060237"/>
          </a:xfrm>
        </p:grpSpPr>
        <p:sp>
          <p:nvSpPr>
            <p:cNvPr id="25" name="任意多边形 24"/>
            <p:cNvSpPr/>
            <p:nvPr/>
          </p:nvSpPr>
          <p:spPr>
            <a:xfrm>
              <a:off x="9071432" y="2401956"/>
              <a:ext cx="1073666" cy="955209"/>
            </a:xfrm>
            <a:custGeom>
              <a:avLst/>
              <a:gdLst/>
              <a:ahLst/>
              <a:cxnLst/>
              <a:rect l="l" t="t" r="r" b="b"/>
              <a:pathLst>
                <a:path w="1073666" h="955209">
                  <a:moveTo>
                    <a:pt x="536833" y="0"/>
                  </a:moveTo>
                  <a:cubicBezTo>
                    <a:pt x="833318" y="0"/>
                    <a:pt x="1073666" y="178783"/>
                    <a:pt x="1073666" y="399322"/>
                  </a:cubicBezTo>
                  <a:cubicBezTo>
                    <a:pt x="1073666" y="619861"/>
                    <a:pt x="833318" y="798644"/>
                    <a:pt x="536833" y="798644"/>
                  </a:cubicBezTo>
                  <a:lnTo>
                    <a:pt x="451632" y="792255"/>
                  </a:lnTo>
                  <a:cubicBezTo>
                    <a:pt x="374779" y="857533"/>
                    <a:pt x="285584" y="927104"/>
                    <a:pt x="149741" y="955209"/>
                  </a:cubicBezTo>
                  <a:cubicBezTo>
                    <a:pt x="178308" y="906865"/>
                    <a:pt x="243377" y="835707"/>
                    <a:pt x="248758" y="735321"/>
                  </a:cubicBezTo>
                  <a:cubicBezTo>
                    <a:pt x="99027" y="665239"/>
                    <a:pt x="0" y="540882"/>
                    <a:pt x="0" y="399322"/>
                  </a:cubicBezTo>
                  <a:cubicBezTo>
                    <a:pt x="0" y="178783"/>
                    <a:pt x="240348" y="0"/>
                    <a:pt x="536833" y="0"/>
                  </a:cubicBezTo>
                  <a:close/>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262626"/>
                </a:solidFill>
              </a:endParaRPr>
            </a:p>
          </p:txBody>
        </p:sp>
        <p:sp>
          <p:nvSpPr>
            <p:cNvPr id="26" name="弧形 25"/>
            <p:cNvSpPr/>
            <p:nvPr/>
          </p:nvSpPr>
          <p:spPr>
            <a:xfrm rot="18074005">
              <a:off x="9166664" y="2559941"/>
              <a:ext cx="902252" cy="902252"/>
            </a:xfrm>
            <a:prstGeom prst="arc">
              <a:avLst>
                <a:gd name="adj1" fmla="val 16200000"/>
                <a:gd name="adj2" fmla="val 19357459"/>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262626"/>
                </a:solidFill>
              </a:endParaRPr>
            </a:p>
          </p:txBody>
        </p:sp>
      </p:grpSp>
      <p:grpSp>
        <p:nvGrpSpPr>
          <p:cNvPr id="27" name="组合 26"/>
          <p:cNvGrpSpPr/>
          <p:nvPr/>
        </p:nvGrpSpPr>
        <p:grpSpPr>
          <a:xfrm>
            <a:off x="3873319" y="3223625"/>
            <a:ext cx="369531" cy="260611"/>
            <a:chOff x="1326496" y="4283251"/>
            <a:chExt cx="1129493" cy="796573"/>
          </a:xfrm>
        </p:grpSpPr>
        <p:cxnSp>
          <p:nvCxnSpPr>
            <p:cNvPr id="28" name="直接连接符 27"/>
            <p:cNvCxnSpPr/>
            <p:nvPr/>
          </p:nvCxnSpPr>
          <p:spPr>
            <a:xfrm>
              <a:off x="1537989" y="4295029"/>
              <a:ext cx="698725" cy="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2236914" y="4298775"/>
              <a:ext cx="219075" cy="21907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899269" y="4524375"/>
              <a:ext cx="555448" cy="555449"/>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flipV="1">
              <a:off x="1328513" y="4514850"/>
              <a:ext cx="545924" cy="54592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326496" y="4308299"/>
              <a:ext cx="206551" cy="206551"/>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356343" y="4527374"/>
              <a:ext cx="107632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flipV="1">
              <a:off x="1572178" y="4536899"/>
              <a:ext cx="314326" cy="5238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1769466" y="4527374"/>
              <a:ext cx="123826" cy="53340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1889743" y="4527374"/>
              <a:ext cx="124669"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1889743" y="4527374"/>
              <a:ext cx="333375"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558860" y="4311585"/>
              <a:ext cx="218255" cy="21825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808780" y="4314826"/>
              <a:ext cx="219414" cy="21941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2001110" y="4304522"/>
              <a:ext cx="227122" cy="2271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1582714" y="4305300"/>
              <a:ext cx="217593" cy="21759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1770014" y="4295775"/>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014412" y="4283251"/>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8048387" y="3797301"/>
            <a:ext cx="306531" cy="304292"/>
            <a:chOff x="3914408" y="1848112"/>
            <a:chExt cx="805721" cy="799838"/>
          </a:xfrm>
        </p:grpSpPr>
        <p:cxnSp>
          <p:nvCxnSpPr>
            <p:cNvPr id="45" name="直接连接符 44"/>
            <p:cNvCxnSpPr/>
            <p:nvPr/>
          </p:nvCxnSpPr>
          <p:spPr>
            <a:xfrm flipH="1">
              <a:off x="3914409" y="1848112"/>
              <a:ext cx="805720" cy="507614"/>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3914408" y="2355726"/>
              <a:ext cx="228967" cy="92199"/>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4143375" y="2447925"/>
              <a:ext cx="104775" cy="17145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4248150" y="2533650"/>
              <a:ext cx="69118" cy="9523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4317268" y="2533650"/>
              <a:ext cx="254732" cy="9523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4600575" y="1848112"/>
              <a:ext cx="119554" cy="799838"/>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4143377" y="1892551"/>
              <a:ext cx="548820" cy="55537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4301145" y="1912866"/>
              <a:ext cx="396133" cy="62466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a:off x="4498305" y="2278881"/>
            <a:ext cx="233097" cy="441292"/>
            <a:chOff x="5130721" y="-266700"/>
            <a:chExt cx="990600" cy="1875362"/>
          </a:xfrm>
        </p:grpSpPr>
        <p:sp>
          <p:nvSpPr>
            <p:cNvPr id="54" name="椭圆 111"/>
            <p:cNvSpPr/>
            <p:nvPr/>
          </p:nvSpPr>
          <p:spPr>
            <a:xfrm>
              <a:off x="5130721" y="-266700"/>
              <a:ext cx="990600" cy="1501925"/>
            </a:xfrm>
            <a:custGeom>
              <a:avLst/>
              <a:gdLst/>
              <a:ahLst/>
              <a:cxnLst/>
              <a:rect l="l" t="t" r="r" b="b"/>
              <a:pathLst>
                <a:path w="990600" h="1501925">
                  <a:moveTo>
                    <a:pt x="495300" y="0"/>
                  </a:moveTo>
                  <a:cubicBezTo>
                    <a:pt x="768847" y="0"/>
                    <a:pt x="990600" y="221753"/>
                    <a:pt x="990600" y="495300"/>
                  </a:cubicBezTo>
                  <a:cubicBezTo>
                    <a:pt x="990600" y="624140"/>
                    <a:pt x="941407" y="741489"/>
                    <a:pt x="859584" y="828497"/>
                  </a:cubicBezTo>
                  <a:lnTo>
                    <a:pt x="610953" y="1438275"/>
                  </a:lnTo>
                  <a:lnTo>
                    <a:pt x="602238" y="1438275"/>
                  </a:lnTo>
                  <a:cubicBezTo>
                    <a:pt x="581653" y="1476862"/>
                    <a:pt x="540649" y="1501925"/>
                    <a:pt x="493791" y="1501925"/>
                  </a:cubicBezTo>
                  <a:cubicBezTo>
                    <a:pt x="432195" y="1501925"/>
                    <a:pt x="380714" y="1458615"/>
                    <a:pt x="370636" y="1400244"/>
                  </a:cubicBezTo>
                  <a:lnTo>
                    <a:pt x="143857" y="844060"/>
                  </a:lnTo>
                  <a:cubicBezTo>
                    <a:pt x="54886" y="754662"/>
                    <a:pt x="0" y="631391"/>
                    <a:pt x="0" y="495300"/>
                  </a:cubicBezTo>
                  <a:cubicBezTo>
                    <a:pt x="0" y="221753"/>
                    <a:pt x="221753" y="0"/>
                    <a:pt x="495300" y="0"/>
                  </a:cubicBezTo>
                  <a:close/>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262626"/>
                </a:solidFill>
              </a:endParaRPr>
            </a:p>
          </p:txBody>
        </p:sp>
        <p:sp>
          <p:nvSpPr>
            <p:cNvPr id="55" name="弧形 54"/>
            <p:cNvSpPr/>
            <p:nvPr/>
          </p:nvSpPr>
          <p:spPr>
            <a:xfrm rot="16200000">
              <a:off x="5353051" y="-23585"/>
              <a:ext cx="569126" cy="569126"/>
            </a:xfrm>
            <a:prstGeom prst="arc">
              <a:avLst>
                <a:gd name="adj1" fmla="val 16200000"/>
                <a:gd name="adj2" fmla="val 21549875"/>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262626"/>
                </a:solidFill>
              </a:endParaRPr>
            </a:p>
          </p:txBody>
        </p:sp>
        <p:cxnSp>
          <p:nvCxnSpPr>
            <p:cNvPr id="56" name="直接连接符 55"/>
            <p:cNvCxnSpPr/>
            <p:nvPr/>
          </p:nvCxnSpPr>
          <p:spPr>
            <a:xfrm>
              <a:off x="5345033" y="739816"/>
              <a:ext cx="561975" cy="0"/>
            </a:xfrm>
            <a:prstGeom prst="lin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
          <p:nvSpPr>
            <p:cNvPr id="57" name="弧形 56"/>
            <p:cNvSpPr/>
            <p:nvPr/>
          </p:nvSpPr>
          <p:spPr>
            <a:xfrm rot="18538541">
              <a:off x="5325301" y="899887"/>
              <a:ext cx="654615" cy="654614"/>
            </a:xfrm>
            <a:prstGeom prst="arc">
              <a:avLst>
                <a:gd name="adj1" fmla="val 16825339"/>
                <a:gd name="adj2" fmla="val 21059724"/>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262626"/>
                </a:solidFill>
              </a:endParaRPr>
            </a:p>
          </p:txBody>
        </p:sp>
        <p:sp>
          <p:nvSpPr>
            <p:cNvPr id="58" name="弧形 57"/>
            <p:cNvSpPr/>
            <p:nvPr/>
          </p:nvSpPr>
          <p:spPr>
            <a:xfrm rot="18000000">
              <a:off x="5378228" y="1039535"/>
              <a:ext cx="569127" cy="569127"/>
            </a:xfrm>
            <a:prstGeom prst="arc">
              <a:avLst>
                <a:gd name="adj1" fmla="val 17524474"/>
                <a:gd name="adj2" fmla="val 21013263"/>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262626"/>
                </a:solidFill>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050592" y="2951"/>
            <a:ext cx="1729838" cy="4009491"/>
          </a:xfrm>
          <a:prstGeom prst="rect">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241946" y="2879683"/>
            <a:ext cx="3357349" cy="1839296"/>
            <a:chOff x="0" y="3010281"/>
            <a:chExt cx="6441740" cy="3704871"/>
          </a:xfrm>
        </p:grpSpPr>
        <p:sp>
          <p:nvSpPr>
            <p:cNvPr id="3" name="Freeform 5"/>
            <p:cNvSpPr/>
            <p:nvPr/>
          </p:nvSpPr>
          <p:spPr bwMode="auto">
            <a:xfrm>
              <a:off x="1136453" y="4233751"/>
              <a:ext cx="4196555" cy="2481401"/>
            </a:xfrm>
            <a:custGeom>
              <a:avLst/>
              <a:gdLst>
                <a:gd name="T0" fmla="*/ 757 w 757"/>
                <a:gd name="T1" fmla="*/ 322 h 432"/>
                <a:gd name="T2" fmla="*/ 380 w 757"/>
                <a:gd name="T3" fmla="*/ 432 h 432"/>
                <a:gd name="T4" fmla="*/ 0 w 757"/>
                <a:gd name="T5" fmla="*/ 322 h 432"/>
                <a:gd name="T6" fmla="*/ 77 w 757"/>
                <a:gd name="T7" fmla="*/ 0 h 432"/>
                <a:gd name="T8" fmla="*/ 678 w 757"/>
                <a:gd name="T9" fmla="*/ 0 h 432"/>
                <a:gd name="T10" fmla="*/ 757 w 757"/>
                <a:gd name="T11" fmla="*/ 322 h 432"/>
              </a:gdLst>
              <a:ahLst/>
              <a:cxnLst>
                <a:cxn ang="0">
                  <a:pos x="T0" y="T1"/>
                </a:cxn>
                <a:cxn ang="0">
                  <a:pos x="T2" y="T3"/>
                </a:cxn>
                <a:cxn ang="0">
                  <a:pos x="T4" y="T5"/>
                </a:cxn>
                <a:cxn ang="0">
                  <a:pos x="T6" y="T7"/>
                </a:cxn>
                <a:cxn ang="0">
                  <a:pos x="T8" y="T9"/>
                </a:cxn>
                <a:cxn ang="0">
                  <a:pos x="T10" y="T11"/>
                </a:cxn>
              </a:cxnLst>
              <a:rect l="0" t="0" r="r" b="b"/>
              <a:pathLst>
                <a:path w="757" h="432">
                  <a:moveTo>
                    <a:pt x="757" y="322"/>
                  </a:moveTo>
                  <a:lnTo>
                    <a:pt x="380" y="432"/>
                  </a:lnTo>
                  <a:lnTo>
                    <a:pt x="0" y="322"/>
                  </a:lnTo>
                  <a:lnTo>
                    <a:pt x="77" y="0"/>
                  </a:lnTo>
                  <a:lnTo>
                    <a:pt x="678" y="0"/>
                  </a:lnTo>
                  <a:lnTo>
                    <a:pt x="757" y="322"/>
                  </a:lnTo>
                  <a:close/>
                </a:path>
              </a:pathLst>
            </a:custGeom>
            <a:solidFill>
              <a:srgbClr val="22385C"/>
            </a:solidFill>
            <a:ln>
              <a:noFill/>
            </a:ln>
          </p:spPr>
          <p:txBody>
            <a:bodyPr vert="horz" wrap="square" lIns="91440" tIns="45720" rIns="91440" bIns="45720" numCol="1" anchor="t" anchorCtr="0" compatLnSpc="1"/>
            <a:lstStyle/>
            <a:p>
              <a:endParaRPr lang="zh-CN" altLang="en-US"/>
            </a:p>
          </p:txBody>
        </p:sp>
        <p:sp>
          <p:nvSpPr>
            <p:cNvPr id="4" name="Freeform 7"/>
            <p:cNvSpPr/>
            <p:nvPr/>
          </p:nvSpPr>
          <p:spPr bwMode="auto">
            <a:xfrm>
              <a:off x="0" y="3010281"/>
              <a:ext cx="6441736" cy="2067834"/>
            </a:xfrm>
            <a:custGeom>
              <a:avLst/>
              <a:gdLst>
                <a:gd name="T0" fmla="*/ 1162 w 1162"/>
                <a:gd name="T1" fmla="*/ 128 h 360"/>
                <a:gd name="T2" fmla="*/ 581 w 1162"/>
                <a:gd name="T3" fmla="*/ 0 h 360"/>
                <a:gd name="T4" fmla="*/ 0 w 1162"/>
                <a:gd name="T5" fmla="*/ 128 h 360"/>
                <a:gd name="T6" fmla="*/ 0 w 1162"/>
                <a:gd name="T7" fmla="*/ 185 h 360"/>
                <a:gd name="T8" fmla="*/ 581 w 1162"/>
                <a:gd name="T9" fmla="*/ 360 h 360"/>
                <a:gd name="T10" fmla="*/ 1162 w 1162"/>
                <a:gd name="T11" fmla="*/ 185 h 360"/>
                <a:gd name="T12" fmla="*/ 1162 w 1162"/>
                <a:gd name="T13" fmla="*/ 128 h 360"/>
              </a:gdLst>
              <a:ahLst/>
              <a:cxnLst>
                <a:cxn ang="0">
                  <a:pos x="T0" y="T1"/>
                </a:cxn>
                <a:cxn ang="0">
                  <a:pos x="T2" y="T3"/>
                </a:cxn>
                <a:cxn ang="0">
                  <a:pos x="T4" y="T5"/>
                </a:cxn>
                <a:cxn ang="0">
                  <a:pos x="T6" y="T7"/>
                </a:cxn>
                <a:cxn ang="0">
                  <a:pos x="T8" y="T9"/>
                </a:cxn>
                <a:cxn ang="0">
                  <a:pos x="T10" y="T11"/>
                </a:cxn>
                <a:cxn ang="0">
                  <a:pos x="T12" y="T13"/>
                </a:cxn>
              </a:cxnLst>
              <a:rect l="0" t="0" r="r" b="b"/>
              <a:pathLst>
                <a:path w="1162" h="360">
                  <a:moveTo>
                    <a:pt x="1162" y="128"/>
                  </a:moveTo>
                  <a:lnTo>
                    <a:pt x="581" y="0"/>
                  </a:lnTo>
                  <a:lnTo>
                    <a:pt x="0" y="128"/>
                  </a:lnTo>
                  <a:lnTo>
                    <a:pt x="0" y="185"/>
                  </a:lnTo>
                  <a:lnTo>
                    <a:pt x="581" y="360"/>
                  </a:lnTo>
                  <a:lnTo>
                    <a:pt x="1162" y="185"/>
                  </a:lnTo>
                  <a:lnTo>
                    <a:pt x="1162" y="12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 name="Freeform 8"/>
            <p:cNvSpPr/>
            <p:nvPr/>
          </p:nvSpPr>
          <p:spPr bwMode="auto">
            <a:xfrm>
              <a:off x="16633" y="3010281"/>
              <a:ext cx="6425107" cy="1757659"/>
            </a:xfrm>
            <a:custGeom>
              <a:avLst/>
              <a:gdLst>
                <a:gd name="T0" fmla="*/ 578 w 1159"/>
                <a:gd name="T1" fmla="*/ 306 h 306"/>
                <a:gd name="T2" fmla="*/ 0 w 1159"/>
                <a:gd name="T3" fmla="*/ 128 h 306"/>
                <a:gd name="T4" fmla="*/ 578 w 1159"/>
                <a:gd name="T5" fmla="*/ 0 h 306"/>
                <a:gd name="T6" fmla="*/ 1159 w 1159"/>
                <a:gd name="T7" fmla="*/ 128 h 306"/>
                <a:gd name="T8" fmla="*/ 578 w 1159"/>
                <a:gd name="T9" fmla="*/ 306 h 306"/>
              </a:gdLst>
              <a:ahLst/>
              <a:cxnLst>
                <a:cxn ang="0">
                  <a:pos x="T0" y="T1"/>
                </a:cxn>
                <a:cxn ang="0">
                  <a:pos x="T2" y="T3"/>
                </a:cxn>
                <a:cxn ang="0">
                  <a:pos x="T4" y="T5"/>
                </a:cxn>
                <a:cxn ang="0">
                  <a:pos x="T6" y="T7"/>
                </a:cxn>
                <a:cxn ang="0">
                  <a:pos x="T8" y="T9"/>
                </a:cxn>
              </a:cxnLst>
              <a:rect l="0" t="0" r="r" b="b"/>
              <a:pathLst>
                <a:path w="1159" h="306">
                  <a:moveTo>
                    <a:pt x="578" y="306"/>
                  </a:moveTo>
                  <a:lnTo>
                    <a:pt x="0" y="128"/>
                  </a:lnTo>
                  <a:lnTo>
                    <a:pt x="578" y="0"/>
                  </a:lnTo>
                  <a:lnTo>
                    <a:pt x="1159" y="128"/>
                  </a:lnTo>
                  <a:lnTo>
                    <a:pt x="578" y="306"/>
                  </a:lnTo>
                  <a:close/>
                </a:path>
              </a:pathLst>
            </a:custGeom>
            <a:solidFill>
              <a:srgbClr val="22385C"/>
            </a:solidFill>
            <a:ln w="38100">
              <a:solidFill>
                <a:schemeClr val="bg1"/>
              </a:solidFill>
            </a:ln>
          </p:spPr>
          <p:txBody>
            <a:bodyPr vert="horz" wrap="square" lIns="91440" tIns="45720" rIns="91440" bIns="45720" numCol="1" anchor="t" anchorCtr="0" compatLnSpc="1"/>
            <a:lstStyle/>
            <a:p>
              <a:endParaRPr lang="zh-CN" altLang="en-US"/>
            </a:p>
          </p:txBody>
        </p:sp>
        <p:sp>
          <p:nvSpPr>
            <p:cNvPr id="6" name="Freeform 9"/>
            <p:cNvSpPr/>
            <p:nvPr/>
          </p:nvSpPr>
          <p:spPr bwMode="auto">
            <a:xfrm>
              <a:off x="3098910" y="3802950"/>
              <a:ext cx="2821726" cy="172320"/>
            </a:xfrm>
            <a:custGeom>
              <a:avLst/>
              <a:gdLst>
                <a:gd name="T0" fmla="*/ 335 w 336"/>
                <a:gd name="T1" fmla="*/ 13 h 20"/>
                <a:gd name="T2" fmla="*/ 326 w 336"/>
                <a:gd name="T3" fmla="*/ 19 h 20"/>
                <a:gd name="T4" fmla="*/ 7 w 336"/>
                <a:gd name="T5" fmla="*/ 16 h 20"/>
                <a:gd name="T6" fmla="*/ 0 w 336"/>
                <a:gd name="T7" fmla="*/ 7 h 20"/>
                <a:gd name="T8" fmla="*/ 0 w 336"/>
                <a:gd name="T9" fmla="*/ 7 h 20"/>
                <a:gd name="T10" fmla="*/ 9 w 336"/>
                <a:gd name="T11" fmla="*/ 1 h 20"/>
                <a:gd name="T12" fmla="*/ 329 w 336"/>
                <a:gd name="T13" fmla="*/ 4 h 20"/>
                <a:gd name="T14" fmla="*/ 335 w 336"/>
                <a:gd name="T15" fmla="*/ 13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6" h="20">
                  <a:moveTo>
                    <a:pt x="335" y="13"/>
                  </a:moveTo>
                  <a:cubicBezTo>
                    <a:pt x="335" y="17"/>
                    <a:pt x="331" y="20"/>
                    <a:pt x="326" y="19"/>
                  </a:cubicBezTo>
                  <a:cubicBezTo>
                    <a:pt x="7" y="16"/>
                    <a:pt x="7" y="16"/>
                    <a:pt x="7" y="16"/>
                  </a:cubicBezTo>
                  <a:cubicBezTo>
                    <a:pt x="3" y="15"/>
                    <a:pt x="0" y="11"/>
                    <a:pt x="0" y="7"/>
                  </a:cubicBezTo>
                  <a:cubicBezTo>
                    <a:pt x="0" y="7"/>
                    <a:pt x="0" y="7"/>
                    <a:pt x="0" y="7"/>
                  </a:cubicBezTo>
                  <a:cubicBezTo>
                    <a:pt x="1" y="3"/>
                    <a:pt x="5" y="0"/>
                    <a:pt x="9" y="1"/>
                  </a:cubicBezTo>
                  <a:cubicBezTo>
                    <a:pt x="329" y="4"/>
                    <a:pt x="329" y="4"/>
                    <a:pt x="329" y="4"/>
                  </a:cubicBezTo>
                  <a:cubicBezTo>
                    <a:pt x="333" y="5"/>
                    <a:pt x="336" y="9"/>
                    <a:pt x="335" y="1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 name="Freeform 10"/>
            <p:cNvSpPr/>
            <p:nvPr/>
          </p:nvSpPr>
          <p:spPr bwMode="auto">
            <a:xfrm>
              <a:off x="5817161" y="3833066"/>
              <a:ext cx="133048" cy="970735"/>
            </a:xfrm>
            <a:custGeom>
              <a:avLst/>
              <a:gdLst>
                <a:gd name="T0" fmla="*/ 16 w 16"/>
                <a:gd name="T1" fmla="*/ 104 h 112"/>
                <a:gd name="T2" fmla="*/ 8 w 16"/>
                <a:gd name="T3" fmla="*/ 112 h 112"/>
                <a:gd name="T4" fmla="*/ 8 w 16"/>
                <a:gd name="T5" fmla="*/ 112 h 112"/>
                <a:gd name="T6" fmla="*/ 0 w 16"/>
                <a:gd name="T7" fmla="*/ 104 h 112"/>
                <a:gd name="T8" fmla="*/ 0 w 16"/>
                <a:gd name="T9" fmla="*/ 8 h 112"/>
                <a:gd name="T10" fmla="*/ 8 w 16"/>
                <a:gd name="T11" fmla="*/ 0 h 112"/>
                <a:gd name="T12" fmla="*/ 8 w 16"/>
                <a:gd name="T13" fmla="*/ 0 h 112"/>
                <a:gd name="T14" fmla="*/ 16 w 16"/>
                <a:gd name="T15" fmla="*/ 8 h 112"/>
                <a:gd name="T16" fmla="*/ 16 w 16"/>
                <a:gd name="T17"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12">
                  <a:moveTo>
                    <a:pt x="16" y="104"/>
                  </a:moveTo>
                  <a:cubicBezTo>
                    <a:pt x="16" y="109"/>
                    <a:pt x="13" y="112"/>
                    <a:pt x="8" y="112"/>
                  </a:cubicBezTo>
                  <a:cubicBezTo>
                    <a:pt x="8" y="112"/>
                    <a:pt x="8" y="112"/>
                    <a:pt x="8" y="112"/>
                  </a:cubicBezTo>
                  <a:cubicBezTo>
                    <a:pt x="3" y="112"/>
                    <a:pt x="0" y="109"/>
                    <a:pt x="0" y="104"/>
                  </a:cubicBezTo>
                  <a:cubicBezTo>
                    <a:pt x="0" y="8"/>
                    <a:pt x="0" y="8"/>
                    <a:pt x="0" y="8"/>
                  </a:cubicBezTo>
                  <a:cubicBezTo>
                    <a:pt x="0" y="3"/>
                    <a:pt x="3" y="0"/>
                    <a:pt x="8" y="0"/>
                  </a:cubicBezTo>
                  <a:cubicBezTo>
                    <a:pt x="8" y="0"/>
                    <a:pt x="8" y="0"/>
                    <a:pt x="8" y="0"/>
                  </a:cubicBezTo>
                  <a:cubicBezTo>
                    <a:pt x="13" y="0"/>
                    <a:pt x="16" y="3"/>
                    <a:pt x="16" y="8"/>
                  </a:cubicBezTo>
                  <a:lnTo>
                    <a:pt x="16" y="104"/>
                  </a:lnTo>
                  <a:close/>
                </a:path>
              </a:pathLst>
            </a:custGeom>
            <a:solidFill>
              <a:srgbClr val="22385C"/>
            </a:solidFill>
            <a:ln>
              <a:noFill/>
            </a:ln>
          </p:spPr>
          <p:txBody>
            <a:bodyPr vert="horz" wrap="square" lIns="91440" tIns="45720" rIns="91440" bIns="45720" numCol="1" anchor="t" anchorCtr="0" compatLnSpc="1"/>
            <a:lstStyle/>
            <a:p>
              <a:endParaRPr lang="zh-CN" altLang="en-US"/>
            </a:p>
          </p:txBody>
        </p:sp>
        <p:sp>
          <p:nvSpPr>
            <p:cNvPr id="8" name="Oval 11"/>
            <p:cNvSpPr>
              <a:spLocks noChangeArrowheads="1"/>
            </p:cNvSpPr>
            <p:nvPr/>
          </p:nvSpPr>
          <p:spPr bwMode="auto">
            <a:xfrm>
              <a:off x="5660082" y="4664548"/>
              <a:ext cx="443493" cy="459518"/>
            </a:xfrm>
            <a:prstGeom prst="ellipse">
              <a:avLst/>
            </a:prstGeom>
            <a:solidFill>
              <a:srgbClr val="22385C"/>
            </a:solidFill>
            <a:ln>
              <a:noFill/>
            </a:ln>
          </p:spPr>
          <p:txBody>
            <a:bodyPr vert="horz" wrap="square" lIns="91440" tIns="45720" rIns="91440" bIns="45720" numCol="1" anchor="t" anchorCtr="0" compatLnSpc="1"/>
            <a:lstStyle/>
            <a:p>
              <a:endParaRPr lang="zh-CN" altLang="en-US"/>
            </a:p>
          </p:txBody>
        </p:sp>
        <p:sp>
          <p:nvSpPr>
            <p:cNvPr id="9" name="Freeform 12"/>
            <p:cNvSpPr/>
            <p:nvPr/>
          </p:nvSpPr>
          <p:spPr bwMode="auto">
            <a:xfrm>
              <a:off x="5593558" y="5279157"/>
              <a:ext cx="576541" cy="1079869"/>
            </a:xfrm>
            <a:custGeom>
              <a:avLst/>
              <a:gdLst>
                <a:gd name="T0" fmla="*/ 69 w 69"/>
                <a:gd name="T1" fmla="*/ 114 h 124"/>
                <a:gd name="T2" fmla="*/ 59 w 69"/>
                <a:gd name="T3" fmla="*/ 124 h 124"/>
                <a:gd name="T4" fmla="*/ 10 w 69"/>
                <a:gd name="T5" fmla="*/ 124 h 124"/>
                <a:gd name="T6" fmla="*/ 0 w 69"/>
                <a:gd name="T7" fmla="*/ 114 h 124"/>
                <a:gd name="T8" fmla="*/ 10 w 69"/>
                <a:gd name="T9" fmla="*/ 10 h 124"/>
                <a:gd name="T10" fmla="*/ 20 w 69"/>
                <a:gd name="T11" fmla="*/ 0 h 124"/>
                <a:gd name="T12" fmla="*/ 49 w 69"/>
                <a:gd name="T13" fmla="*/ 0 h 124"/>
                <a:gd name="T14" fmla="*/ 59 w 69"/>
                <a:gd name="T15" fmla="*/ 10 h 124"/>
                <a:gd name="T16" fmla="*/ 69 w 69"/>
                <a:gd name="T17" fmla="*/ 11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24">
                  <a:moveTo>
                    <a:pt x="69" y="114"/>
                  </a:moveTo>
                  <a:cubicBezTo>
                    <a:pt x="69" y="119"/>
                    <a:pt x="64" y="124"/>
                    <a:pt x="59" y="124"/>
                  </a:cubicBezTo>
                  <a:cubicBezTo>
                    <a:pt x="10" y="124"/>
                    <a:pt x="10" y="124"/>
                    <a:pt x="10" y="124"/>
                  </a:cubicBezTo>
                  <a:cubicBezTo>
                    <a:pt x="4" y="124"/>
                    <a:pt x="0" y="119"/>
                    <a:pt x="0" y="114"/>
                  </a:cubicBezTo>
                  <a:cubicBezTo>
                    <a:pt x="10" y="10"/>
                    <a:pt x="10" y="10"/>
                    <a:pt x="10" y="10"/>
                  </a:cubicBezTo>
                  <a:cubicBezTo>
                    <a:pt x="10" y="5"/>
                    <a:pt x="14" y="0"/>
                    <a:pt x="20" y="0"/>
                  </a:cubicBezTo>
                  <a:cubicBezTo>
                    <a:pt x="49" y="0"/>
                    <a:pt x="49" y="0"/>
                    <a:pt x="49" y="0"/>
                  </a:cubicBezTo>
                  <a:cubicBezTo>
                    <a:pt x="55" y="0"/>
                    <a:pt x="59" y="5"/>
                    <a:pt x="59" y="10"/>
                  </a:cubicBezTo>
                  <a:lnTo>
                    <a:pt x="69" y="114"/>
                  </a:lnTo>
                  <a:close/>
                </a:path>
              </a:pathLst>
            </a:custGeom>
            <a:solidFill>
              <a:srgbClr val="22385C"/>
            </a:solidFill>
            <a:ln>
              <a:noFill/>
            </a:ln>
          </p:spPr>
          <p:txBody>
            <a:bodyPr vert="horz" wrap="square" lIns="91440" tIns="45720" rIns="91440" bIns="45720" numCol="1" anchor="t" anchorCtr="0" compatLnSpc="1"/>
            <a:lstStyle/>
            <a:p>
              <a:endParaRPr lang="zh-CN" altLang="en-US"/>
            </a:p>
          </p:txBody>
        </p:sp>
        <p:sp>
          <p:nvSpPr>
            <p:cNvPr id="10" name="Freeform 13"/>
            <p:cNvSpPr/>
            <p:nvPr/>
          </p:nvSpPr>
          <p:spPr bwMode="auto">
            <a:xfrm>
              <a:off x="5665623" y="5003445"/>
              <a:ext cx="404689" cy="310175"/>
            </a:xfrm>
            <a:custGeom>
              <a:avLst/>
              <a:gdLst>
                <a:gd name="T0" fmla="*/ 48 w 48"/>
                <a:gd name="T1" fmla="*/ 26 h 36"/>
                <a:gd name="T2" fmla="*/ 38 w 48"/>
                <a:gd name="T3" fmla="*/ 36 h 36"/>
                <a:gd name="T4" fmla="*/ 10 w 48"/>
                <a:gd name="T5" fmla="*/ 36 h 36"/>
                <a:gd name="T6" fmla="*/ 0 w 48"/>
                <a:gd name="T7" fmla="*/ 26 h 36"/>
                <a:gd name="T8" fmla="*/ 0 w 48"/>
                <a:gd name="T9" fmla="*/ 10 h 36"/>
                <a:gd name="T10" fmla="*/ 10 w 48"/>
                <a:gd name="T11" fmla="*/ 0 h 36"/>
                <a:gd name="T12" fmla="*/ 38 w 48"/>
                <a:gd name="T13" fmla="*/ 0 h 36"/>
                <a:gd name="T14" fmla="*/ 48 w 48"/>
                <a:gd name="T15" fmla="*/ 10 h 36"/>
                <a:gd name="T16" fmla="*/ 48 w 48"/>
                <a:gd name="T17"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6">
                  <a:moveTo>
                    <a:pt x="48" y="26"/>
                  </a:moveTo>
                  <a:cubicBezTo>
                    <a:pt x="48" y="32"/>
                    <a:pt x="44" y="36"/>
                    <a:pt x="38" y="36"/>
                  </a:cubicBezTo>
                  <a:cubicBezTo>
                    <a:pt x="10" y="36"/>
                    <a:pt x="10" y="36"/>
                    <a:pt x="10" y="36"/>
                  </a:cubicBezTo>
                  <a:cubicBezTo>
                    <a:pt x="4" y="36"/>
                    <a:pt x="0" y="32"/>
                    <a:pt x="0" y="26"/>
                  </a:cubicBezTo>
                  <a:cubicBezTo>
                    <a:pt x="0" y="10"/>
                    <a:pt x="0" y="10"/>
                    <a:pt x="0" y="10"/>
                  </a:cubicBezTo>
                  <a:cubicBezTo>
                    <a:pt x="0" y="4"/>
                    <a:pt x="4" y="0"/>
                    <a:pt x="10" y="0"/>
                  </a:cubicBezTo>
                  <a:cubicBezTo>
                    <a:pt x="38" y="0"/>
                    <a:pt x="38" y="0"/>
                    <a:pt x="38" y="0"/>
                  </a:cubicBezTo>
                  <a:cubicBezTo>
                    <a:pt x="44" y="0"/>
                    <a:pt x="48" y="4"/>
                    <a:pt x="48" y="10"/>
                  </a:cubicBezTo>
                  <a:lnTo>
                    <a:pt x="48" y="26"/>
                  </a:lnTo>
                  <a:close/>
                </a:path>
              </a:pathLst>
            </a:custGeom>
            <a:solidFill>
              <a:srgbClr val="22385C"/>
            </a:solidFill>
            <a:ln>
              <a:noFill/>
            </a:ln>
          </p:spPr>
          <p:txBody>
            <a:bodyPr vert="horz" wrap="square" lIns="91440" tIns="45720" rIns="91440" bIns="45720" numCol="1" anchor="t" anchorCtr="0" compatLnSpc="1"/>
            <a:lstStyle/>
            <a:p>
              <a:endParaRPr lang="zh-CN" altLang="en-US"/>
            </a:p>
          </p:txBody>
        </p:sp>
        <p:sp>
          <p:nvSpPr>
            <p:cNvPr id="11" name="Oval 14"/>
            <p:cNvSpPr>
              <a:spLocks noChangeArrowheads="1"/>
            </p:cNvSpPr>
            <p:nvPr/>
          </p:nvSpPr>
          <p:spPr bwMode="auto">
            <a:xfrm>
              <a:off x="2816181" y="3711047"/>
              <a:ext cx="820462" cy="30443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grpSp>
      <p:sp>
        <p:nvSpPr>
          <p:cNvPr id="13" name="文本框 12"/>
          <p:cNvSpPr txBox="1"/>
          <p:nvPr/>
        </p:nvSpPr>
        <p:spPr>
          <a:xfrm>
            <a:off x="4711625" y="2926573"/>
            <a:ext cx="1009934" cy="1862048"/>
          </a:xfrm>
          <a:prstGeom prst="rect">
            <a:avLst/>
          </a:prstGeom>
          <a:noFill/>
        </p:spPr>
        <p:txBody>
          <a:bodyPr wrap="square" rtlCol="0">
            <a:spAutoFit/>
          </a:bodyPr>
          <a:lstStyle/>
          <a:p>
            <a:r>
              <a:rPr lang="en-US" altLang="zh-CN" sz="11500" dirty="0" smtClean="0">
                <a:solidFill>
                  <a:srgbClr val="22385C"/>
                </a:solidFill>
                <a:latin typeface="Impact" pitchFamily="34" charset="0"/>
              </a:rPr>
              <a:t>2</a:t>
            </a:r>
            <a:endParaRPr lang="zh-CN" altLang="en-US" sz="11500" dirty="0">
              <a:solidFill>
                <a:srgbClr val="22385C"/>
              </a:solidFill>
              <a:latin typeface="Impact" pitchFamily="34" charset="0"/>
            </a:endParaRPr>
          </a:p>
        </p:txBody>
      </p:sp>
      <p:sp>
        <p:nvSpPr>
          <p:cNvPr id="14" name="文本框 13"/>
          <p:cNvSpPr txBox="1"/>
          <p:nvPr/>
        </p:nvSpPr>
        <p:spPr>
          <a:xfrm>
            <a:off x="5489827" y="3097458"/>
            <a:ext cx="5415012" cy="1107996"/>
          </a:xfrm>
          <a:prstGeom prst="rect">
            <a:avLst/>
          </a:prstGeom>
          <a:noFill/>
        </p:spPr>
        <p:txBody>
          <a:bodyPr wrap="square" rtlCol="0">
            <a:spAutoFit/>
          </a:bodyPr>
          <a:lstStyle/>
          <a:p>
            <a:pPr algn="dist"/>
            <a:r>
              <a:rPr lang="zh-CN" altLang="en-US" sz="6600" dirty="0" smtClean="0">
                <a:solidFill>
                  <a:srgbClr val="22385C"/>
                </a:solidFill>
                <a:latin typeface="方正兰亭粗黑简体" panose="02000000000000000000" pitchFamily="2" charset="-122"/>
                <a:ea typeface="方正兰亭粗黑简体" panose="02000000000000000000" pitchFamily="2" charset="-122"/>
              </a:rPr>
              <a:t>研究过程简介</a:t>
            </a:r>
            <a:endParaRPr lang="zh-CN" altLang="en-US" sz="6600" dirty="0">
              <a:solidFill>
                <a:srgbClr val="22385C"/>
              </a:solidFill>
              <a:latin typeface="方正兰亭粗黑简体" panose="02000000000000000000" pitchFamily="2" charset="-122"/>
              <a:ea typeface="方正兰亭粗黑简体" panose="02000000000000000000" pitchFamily="2" charset="-122"/>
            </a:endParaRPr>
          </a:p>
        </p:txBody>
      </p:sp>
      <p:sp>
        <p:nvSpPr>
          <p:cNvPr id="17" name="文本框 16"/>
          <p:cNvSpPr txBox="1"/>
          <p:nvPr/>
        </p:nvSpPr>
        <p:spPr>
          <a:xfrm>
            <a:off x="5606742" y="4175706"/>
            <a:ext cx="5147695" cy="338554"/>
          </a:xfrm>
          <a:prstGeom prst="rect">
            <a:avLst/>
          </a:prstGeom>
          <a:noFill/>
        </p:spPr>
        <p:txBody>
          <a:bodyPr wrap="square" rtlCol="0">
            <a:spAutoFit/>
          </a:bodyPr>
          <a:lstStyle/>
          <a:p>
            <a:pPr algn="dist"/>
            <a:r>
              <a:rPr lang="en-US" altLang="zh-CN" sz="1600" dirty="0" smtClean="0">
                <a:solidFill>
                  <a:srgbClr val="22385C"/>
                </a:solidFill>
                <a:latin typeface="造字工房悦黑体验版纤细体" pitchFamily="50" charset="-122"/>
                <a:ea typeface="造字工房悦黑体验版纤细体" pitchFamily="50" charset="-122"/>
              </a:rPr>
              <a:t>YOU CAN ADD YOUR TITLE HERE</a:t>
            </a:r>
            <a:endParaRPr lang="zh-CN" altLang="en-US" sz="1600" dirty="0">
              <a:solidFill>
                <a:srgbClr val="22385C"/>
              </a:solidFill>
              <a:latin typeface="造字工房悦黑体验版纤细体" pitchFamily="50" charset="-122"/>
              <a:ea typeface="造字工房悦黑体验版纤细体" pitchFamily="50"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2"/>
          <p:cNvGrpSpPr/>
          <p:nvPr/>
        </p:nvGrpSpPr>
        <p:grpSpPr>
          <a:xfrm>
            <a:off x="655148" y="3069654"/>
            <a:ext cx="1482803" cy="1556295"/>
            <a:chOff x="5776018" y="1609115"/>
            <a:chExt cx="1112102" cy="1167221"/>
          </a:xfrm>
        </p:grpSpPr>
        <p:sp>
          <p:nvSpPr>
            <p:cNvPr id="3" name="Text Placeholder 3"/>
            <p:cNvSpPr txBox="1"/>
            <p:nvPr/>
          </p:nvSpPr>
          <p:spPr>
            <a:xfrm>
              <a:off x="6041726" y="1609115"/>
              <a:ext cx="580687"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1600" dirty="0">
                  <a:solidFill>
                    <a:srgbClr val="262626"/>
                  </a:solidFill>
                </a:rPr>
                <a:t>First Step</a:t>
              </a:r>
            </a:p>
          </p:txBody>
        </p:sp>
        <p:sp>
          <p:nvSpPr>
            <p:cNvPr id="4" name="Text Placeholder 3"/>
            <p:cNvSpPr txBox="1"/>
            <p:nvPr/>
          </p:nvSpPr>
          <p:spPr>
            <a:xfrm>
              <a:off x="5776018" y="1806840"/>
              <a:ext cx="1112102" cy="96949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altLang="zh-CN" sz="1400"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p>
            <a:p>
              <a:endParaRPr lang="en-US" altLang="zh-CN" sz="1400" dirty="0">
                <a:solidFill>
                  <a:srgbClr val="262626"/>
                </a:solidFill>
                <a:latin typeface="华文细黑" panose="02010600040101010101" pitchFamily="2" charset="-122"/>
                <a:ea typeface="华文细黑" panose="02010600040101010101" pitchFamily="2" charset="-122"/>
              </a:endParaRPr>
            </a:p>
          </p:txBody>
        </p:sp>
      </p:grpSp>
      <p:grpSp>
        <p:nvGrpSpPr>
          <p:cNvPr id="5" name="Group 72"/>
          <p:cNvGrpSpPr/>
          <p:nvPr/>
        </p:nvGrpSpPr>
        <p:grpSpPr>
          <a:xfrm>
            <a:off x="3351384" y="3071405"/>
            <a:ext cx="1520272" cy="1552795"/>
            <a:chOff x="5776018" y="1548155"/>
            <a:chExt cx="1140204" cy="1164596"/>
          </a:xfrm>
        </p:grpSpPr>
        <p:sp>
          <p:nvSpPr>
            <p:cNvPr id="6" name="Text Placeholder 3"/>
            <p:cNvSpPr txBox="1"/>
            <p:nvPr/>
          </p:nvSpPr>
          <p:spPr>
            <a:xfrm>
              <a:off x="5962266" y="1548155"/>
              <a:ext cx="76771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1600" dirty="0">
                  <a:solidFill>
                    <a:srgbClr val="262626"/>
                  </a:solidFill>
                </a:rPr>
                <a:t>Second Step</a:t>
              </a:r>
            </a:p>
          </p:txBody>
        </p:sp>
        <p:sp>
          <p:nvSpPr>
            <p:cNvPr id="7" name="Text Placeholder 3"/>
            <p:cNvSpPr txBox="1"/>
            <p:nvPr/>
          </p:nvSpPr>
          <p:spPr>
            <a:xfrm>
              <a:off x="5776018" y="1743255"/>
              <a:ext cx="1140204" cy="96949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altLang="zh-CN" sz="1400"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p>
            <a:p>
              <a:endParaRPr lang="en-US" altLang="zh-CN" sz="1400" dirty="0">
                <a:solidFill>
                  <a:srgbClr val="262626"/>
                </a:solidFill>
                <a:latin typeface="华文细黑" panose="02010600040101010101" pitchFamily="2" charset="-122"/>
                <a:ea typeface="华文细黑" panose="02010600040101010101" pitchFamily="2" charset="-122"/>
              </a:endParaRPr>
            </a:p>
          </p:txBody>
        </p:sp>
      </p:grpSp>
      <p:grpSp>
        <p:nvGrpSpPr>
          <p:cNvPr id="8" name="Group 72"/>
          <p:cNvGrpSpPr/>
          <p:nvPr/>
        </p:nvGrpSpPr>
        <p:grpSpPr>
          <a:xfrm>
            <a:off x="6118758" y="3073531"/>
            <a:ext cx="1536188" cy="1548533"/>
            <a:chOff x="5776018" y="1537993"/>
            <a:chExt cx="1152141" cy="1161400"/>
          </a:xfrm>
        </p:grpSpPr>
        <p:sp>
          <p:nvSpPr>
            <p:cNvPr id="9" name="Text Placeholder 3"/>
            <p:cNvSpPr txBox="1"/>
            <p:nvPr/>
          </p:nvSpPr>
          <p:spPr>
            <a:xfrm>
              <a:off x="6034165" y="1537993"/>
              <a:ext cx="635847" cy="184666"/>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1600" dirty="0">
                  <a:solidFill>
                    <a:srgbClr val="262626"/>
                  </a:solidFill>
                </a:rPr>
                <a:t>Third Step</a:t>
              </a:r>
            </a:p>
          </p:txBody>
        </p:sp>
        <p:sp>
          <p:nvSpPr>
            <p:cNvPr id="10" name="Text Placeholder 3"/>
            <p:cNvSpPr txBox="1"/>
            <p:nvPr/>
          </p:nvSpPr>
          <p:spPr>
            <a:xfrm>
              <a:off x="5776018" y="1729896"/>
              <a:ext cx="1152141" cy="9694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altLang="zh-CN" sz="1400"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p>
            <a:p>
              <a:endParaRPr lang="en-US" altLang="zh-CN" sz="1400" dirty="0">
                <a:solidFill>
                  <a:srgbClr val="262626"/>
                </a:solidFill>
                <a:latin typeface="华文细黑" panose="02010600040101010101" pitchFamily="2" charset="-122"/>
                <a:ea typeface="华文细黑" panose="02010600040101010101" pitchFamily="2" charset="-122"/>
              </a:endParaRPr>
            </a:p>
          </p:txBody>
        </p:sp>
      </p:grpSp>
      <p:grpSp>
        <p:nvGrpSpPr>
          <p:cNvPr id="11" name="Group 72"/>
          <p:cNvGrpSpPr/>
          <p:nvPr/>
        </p:nvGrpSpPr>
        <p:grpSpPr>
          <a:xfrm>
            <a:off x="8859169" y="3078658"/>
            <a:ext cx="1488707" cy="1538274"/>
            <a:chOff x="5776018" y="1545687"/>
            <a:chExt cx="1116530" cy="1153706"/>
          </a:xfrm>
        </p:grpSpPr>
        <p:sp>
          <p:nvSpPr>
            <p:cNvPr id="12" name="Text Placeholder 3"/>
            <p:cNvSpPr txBox="1"/>
            <p:nvPr/>
          </p:nvSpPr>
          <p:spPr>
            <a:xfrm>
              <a:off x="5999384" y="1545687"/>
              <a:ext cx="669799" cy="16932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1465" dirty="0">
                  <a:solidFill>
                    <a:srgbClr val="262626"/>
                  </a:solidFill>
                </a:rPr>
                <a:t>Fourth Step</a:t>
              </a:r>
            </a:p>
          </p:txBody>
        </p:sp>
        <p:sp>
          <p:nvSpPr>
            <p:cNvPr id="13" name="Text Placeholder 3"/>
            <p:cNvSpPr txBox="1"/>
            <p:nvPr/>
          </p:nvSpPr>
          <p:spPr>
            <a:xfrm>
              <a:off x="5776018" y="1729896"/>
              <a:ext cx="1116530" cy="9694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altLang="zh-CN" sz="1400"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p>
            <a:p>
              <a:endParaRPr lang="en-US" altLang="zh-CN" sz="1400" dirty="0">
                <a:solidFill>
                  <a:srgbClr val="262626"/>
                </a:solidFill>
                <a:latin typeface="华文细黑" panose="02010600040101010101" pitchFamily="2" charset="-122"/>
                <a:ea typeface="华文细黑" panose="02010600040101010101" pitchFamily="2" charset="-122"/>
              </a:endParaRPr>
            </a:p>
          </p:txBody>
        </p:sp>
      </p:grpSp>
      <p:sp>
        <p:nvSpPr>
          <p:cNvPr id="14" name="Chevron 42"/>
          <p:cNvSpPr/>
          <p:nvPr/>
        </p:nvSpPr>
        <p:spPr>
          <a:xfrm>
            <a:off x="2336503" y="2715905"/>
            <a:ext cx="918852" cy="1997043"/>
          </a:xfrm>
          <a:prstGeom prst="chevron">
            <a:avLst/>
          </a:prstGeom>
          <a:solidFill>
            <a:srgbClr val="22385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262626"/>
              </a:solidFill>
            </a:endParaRPr>
          </a:p>
        </p:txBody>
      </p:sp>
      <p:sp>
        <p:nvSpPr>
          <p:cNvPr id="15" name="Chevron 63"/>
          <p:cNvSpPr/>
          <p:nvPr/>
        </p:nvSpPr>
        <p:spPr>
          <a:xfrm>
            <a:off x="5068775" y="2715905"/>
            <a:ext cx="918852" cy="1997043"/>
          </a:xfrm>
          <a:prstGeom prst="chevron">
            <a:avLst/>
          </a:prstGeom>
          <a:solidFill>
            <a:srgbClr val="22385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262626"/>
              </a:solidFill>
            </a:endParaRPr>
          </a:p>
        </p:txBody>
      </p:sp>
      <p:sp>
        <p:nvSpPr>
          <p:cNvPr id="16" name="Chevron 67"/>
          <p:cNvSpPr/>
          <p:nvPr/>
        </p:nvSpPr>
        <p:spPr>
          <a:xfrm>
            <a:off x="7809187" y="2715905"/>
            <a:ext cx="918852" cy="1997043"/>
          </a:xfrm>
          <a:prstGeom prst="chevron">
            <a:avLst/>
          </a:prstGeom>
          <a:solidFill>
            <a:srgbClr val="22385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262626"/>
              </a:solidFill>
            </a:endParaRPr>
          </a:p>
        </p:txBody>
      </p:sp>
      <p:sp>
        <p:nvSpPr>
          <p:cNvPr id="17" name="Chevron 86"/>
          <p:cNvSpPr/>
          <p:nvPr/>
        </p:nvSpPr>
        <p:spPr>
          <a:xfrm>
            <a:off x="10581166" y="2715905"/>
            <a:ext cx="918852" cy="1997043"/>
          </a:xfrm>
          <a:prstGeom prst="chevron">
            <a:avLst/>
          </a:prstGeom>
          <a:solidFill>
            <a:srgbClr val="22385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262626"/>
              </a:solidFill>
            </a:endParaRPr>
          </a:p>
        </p:txBody>
      </p:sp>
      <p:sp>
        <p:nvSpPr>
          <p:cNvPr id="19" name="Oval 41"/>
          <p:cNvSpPr>
            <a:spLocks noChangeAspect="1"/>
          </p:cNvSpPr>
          <p:nvPr/>
        </p:nvSpPr>
        <p:spPr>
          <a:xfrm>
            <a:off x="2201329" y="3281732"/>
            <a:ext cx="864664" cy="865389"/>
          </a:xfrm>
          <a:prstGeom prst="ellipse">
            <a:avLst/>
          </a:prstGeom>
          <a:solidFill>
            <a:srgbClr val="22385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dirty="0">
              <a:solidFill>
                <a:srgbClr val="262626"/>
              </a:solidFill>
              <a:latin typeface="Calibri Light" panose="020F0302020204030204"/>
            </a:endParaRPr>
          </a:p>
        </p:txBody>
      </p:sp>
      <p:sp>
        <p:nvSpPr>
          <p:cNvPr id="22" name="Oval 52"/>
          <p:cNvSpPr>
            <a:spLocks noChangeAspect="1"/>
          </p:cNvSpPr>
          <p:nvPr/>
        </p:nvSpPr>
        <p:spPr>
          <a:xfrm>
            <a:off x="4959062" y="3281732"/>
            <a:ext cx="864665" cy="865389"/>
          </a:xfrm>
          <a:prstGeom prst="ellipse">
            <a:avLst/>
          </a:prstGeom>
          <a:solidFill>
            <a:srgbClr val="22385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dirty="0">
              <a:solidFill>
                <a:srgbClr val="262626"/>
              </a:solidFill>
              <a:latin typeface="Calibri Light" panose="020F0302020204030204"/>
            </a:endParaRPr>
          </a:p>
        </p:txBody>
      </p:sp>
      <p:sp>
        <p:nvSpPr>
          <p:cNvPr id="25" name="Oval 56"/>
          <p:cNvSpPr>
            <a:spLocks noChangeAspect="1"/>
          </p:cNvSpPr>
          <p:nvPr/>
        </p:nvSpPr>
        <p:spPr>
          <a:xfrm>
            <a:off x="7703052" y="3281732"/>
            <a:ext cx="864665" cy="865389"/>
          </a:xfrm>
          <a:prstGeom prst="ellipse">
            <a:avLst/>
          </a:prstGeom>
          <a:solidFill>
            <a:srgbClr val="22385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dirty="0">
              <a:solidFill>
                <a:srgbClr val="262626"/>
              </a:solidFill>
              <a:latin typeface="Calibri Light" panose="020F0302020204030204"/>
            </a:endParaRPr>
          </a:p>
        </p:txBody>
      </p:sp>
      <p:sp>
        <p:nvSpPr>
          <p:cNvPr id="28" name="Oval 68"/>
          <p:cNvSpPr>
            <a:spLocks noChangeAspect="1"/>
          </p:cNvSpPr>
          <p:nvPr/>
        </p:nvSpPr>
        <p:spPr>
          <a:xfrm>
            <a:off x="10451781" y="3281732"/>
            <a:ext cx="864665" cy="865389"/>
          </a:xfrm>
          <a:prstGeom prst="ellipse">
            <a:avLst/>
          </a:prstGeom>
          <a:solidFill>
            <a:srgbClr val="22385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dirty="0">
              <a:solidFill>
                <a:srgbClr val="262626"/>
              </a:solidFill>
              <a:latin typeface="Calibri Light" panose="020F0302020204030204"/>
            </a:endParaRPr>
          </a:p>
        </p:txBody>
      </p:sp>
      <p:sp>
        <p:nvSpPr>
          <p:cNvPr id="30" name="Arc 72"/>
          <p:cNvSpPr/>
          <p:nvPr/>
        </p:nvSpPr>
        <p:spPr>
          <a:xfrm rot="19051047">
            <a:off x="2778244" y="2298749"/>
            <a:ext cx="2181771" cy="2181771"/>
          </a:xfrm>
          <a:prstGeom prst="arc">
            <a:avLst/>
          </a:prstGeom>
          <a:noFill/>
          <a:ln w="19050">
            <a:solidFill>
              <a:srgbClr val="22385C"/>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solidFill>
                <a:srgbClr val="262626"/>
              </a:solidFill>
            </a:endParaRPr>
          </a:p>
        </p:txBody>
      </p:sp>
      <p:sp>
        <p:nvSpPr>
          <p:cNvPr id="31" name="Arc 73"/>
          <p:cNvSpPr/>
          <p:nvPr/>
        </p:nvSpPr>
        <p:spPr>
          <a:xfrm rot="13500000" flipH="1">
            <a:off x="5573481" y="3027264"/>
            <a:ext cx="2181771" cy="2181771"/>
          </a:xfrm>
          <a:prstGeom prst="arc">
            <a:avLst/>
          </a:prstGeom>
          <a:noFill/>
          <a:ln w="19050">
            <a:solidFill>
              <a:srgbClr val="22385C"/>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solidFill>
                <a:srgbClr val="262626"/>
              </a:solidFill>
            </a:endParaRPr>
          </a:p>
        </p:txBody>
      </p:sp>
      <p:sp>
        <p:nvSpPr>
          <p:cNvPr id="32" name="Arc 74"/>
          <p:cNvSpPr/>
          <p:nvPr/>
        </p:nvSpPr>
        <p:spPr>
          <a:xfrm rot="19051047">
            <a:off x="8519729" y="2324352"/>
            <a:ext cx="2181771" cy="2181771"/>
          </a:xfrm>
          <a:prstGeom prst="arc">
            <a:avLst/>
          </a:prstGeom>
          <a:noFill/>
          <a:ln w="19050">
            <a:solidFill>
              <a:srgbClr val="22385C"/>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solidFill>
                <a:srgbClr val="262626"/>
              </a:solidFill>
            </a:endParaRPr>
          </a:p>
        </p:txBody>
      </p:sp>
      <p:sp>
        <p:nvSpPr>
          <p:cNvPr id="33" name="Freeform 78"/>
          <p:cNvSpPr/>
          <p:nvPr/>
        </p:nvSpPr>
        <p:spPr bwMode="auto">
          <a:xfrm>
            <a:off x="10758266" y="3492893"/>
            <a:ext cx="251695" cy="466971"/>
          </a:xfrm>
          <a:custGeom>
            <a:avLst/>
            <a:gdLst/>
            <a:ahLst/>
            <a:cxnLst>
              <a:cxn ang="0">
                <a:pos x="35" y="11"/>
              </a:cxn>
              <a:cxn ang="0">
                <a:pos x="29" y="11"/>
              </a:cxn>
              <a:cxn ang="0">
                <a:pos x="23" y="17"/>
              </a:cxn>
              <a:cxn ang="0">
                <a:pos x="23" y="25"/>
              </a:cxn>
              <a:cxn ang="0">
                <a:pos x="35" y="25"/>
              </a:cxn>
              <a:cxn ang="0">
                <a:pos x="33" y="37"/>
              </a:cxn>
              <a:cxn ang="0">
                <a:pos x="23" y="37"/>
              </a:cxn>
              <a:cxn ang="0">
                <a:pos x="23" y="67"/>
              </a:cxn>
              <a:cxn ang="0">
                <a:pos x="11" y="67"/>
              </a:cxn>
              <a:cxn ang="0">
                <a:pos x="11" y="37"/>
              </a:cxn>
              <a:cxn ang="0">
                <a:pos x="0" y="37"/>
              </a:cxn>
              <a:cxn ang="0">
                <a:pos x="0" y="25"/>
              </a:cxn>
              <a:cxn ang="0">
                <a:pos x="11" y="25"/>
              </a:cxn>
              <a:cxn ang="0">
                <a:pos x="11" y="16"/>
              </a:cxn>
              <a:cxn ang="0">
                <a:pos x="26" y="0"/>
              </a:cxn>
              <a:cxn ang="0">
                <a:pos x="35" y="1"/>
              </a:cxn>
              <a:cxn ang="0">
                <a:pos x="35" y="11"/>
              </a:cxn>
            </a:cxnLst>
            <a:rect l="0" t="0" r="r" b="b"/>
            <a:pathLst>
              <a:path w="35" h="67">
                <a:moveTo>
                  <a:pt x="35" y="11"/>
                </a:moveTo>
                <a:cubicBezTo>
                  <a:pt x="29" y="11"/>
                  <a:pt x="29" y="11"/>
                  <a:pt x="29" y="11"/>
                </a:cubicBezTo>
                <a:cubicBezTo>
                  <a:pt x="24" y="11"/>
                  <a:pt x="23" y="14"/>
                  <a:pt x="23" y="17"/>
                </a:cubicBezTo>
                <a:cubicBezTo>
                  <a:pt x="23" y="25"/>
                  <a:pt x="23" y="25"/>
                  <a:pt x="23" y="25"/>
                </a:cubicBezTo>
                <a:cubicBezTo>
                  <a:pt x="35" y="25"/>
                  <a:pt x="35" y="25"/>
                  <a:pt x="35" y="25"/>
                </a:cubicBezTo>
                <a:cubicBezTo>
                  <a:pt x="33" y="37"/>
                  <a:pt x="33" y="37"/>
                  <a:pt x="33" y="37"/>
                </a:cubicBezTo>
                <a:cubicBezTo>
                  <a:pt x="23" y="37"/>
                  <a:pt x="23" y="37"/>
                  <a:pt x="23" y="37"/>
                </a:cubicBezTo>
                <a:cubicBezTo>
                  <a:pt x="23" y="67"/>
                  <a:pt x="23" y="67"/>
                  <a:pt x="23" y="67"/>
                </a:cubicBezTo>
                <a:cubicBezTo>
                  <a:pt x="11" y="67"/>
                  <a:pt x="11" y="67"/>
                  <a:pt x="11" y="67"/>
                </a:cubicBezTo>
                <a:cubicBezTo>
                  <a:pt x="11" y="37"/>
                  <a:pt x="11" y="37"/>
                  <a:pt x="11" y="37"/>
                </a:cubicBezTo>
                <a:cubicBezTo>
                  <a:pt x="0" y="37"/>
                  <a:pt x="0" y="37"/>
                  <a:pt x="0" y="37"/>
                </a:cubicBezTo>
                <a:cubicBezTo>
                  <a:pt x="0" y="25"/>
                  <a:pt x="0" y="25"/>
                  <a:pt x="0" y="25"/>
                </a:cubicBezTo>
                <a:cubicBezTo>
                  <a:pt x="11" y="25"/>
                  <a:pt x="11" y="25"/>
                  <a:pt x="11" y="25"/>
                </a:cubicBezTo>
                <a:cubicBezTo>
                  <a:pt x="11" y="16"/>
                  <a:pt x="11" y="16"/>
                  <a:pt x="11" y="16"/>
                </a:cubicBezTo>
                <a:cubicBezTo>
                  <a:pt x="11" y="6"/>
                  <a:pt x="17" y="0"/>
                  <a:pt x="26" y="0"/>
                </a:cubicBezTo>
                <a:cubicBezTo>
                  <a:pt x="30" y="0"/>
                  <a:pt x="34" y="1"/>
                  <a:pt x="35" y="1"/>
                </a:cubicBezTo>
                <a:lnTo>
                  <a:pt x="35" y="11"/>
                </a:lnTo>
                <a:close/>
              </a:path>
            </a:pathLst>
          </a:custGeom>
          <a:solidFill>
            <a:schemeClr val="bg1"/>
          </a:solidFill>
          <a:ln w="9525">
            <a:noFill/>
            <a:round/>
          </a:ln>
        </p:spPr>
        <p:txBody>
          <a:bodyPr vert="horz" wrap="square" lIns="121920" tIns="60960" rIns="121920" bIns="60960" numCol="1" anchor="t" anchorCtr="0" compatLnSpc="1"/>
          <a:lstStyle/>
          <a:p>
            <a:endParaRPr lang="en-US" sz="2135">
              <a:solidFill>
                <a:srgbClr val="262626"/>
              </a:solidFill>
              <a:latin typeface="Dotum" pitchFamily="34" charset="-127"/>
              <a:ea typeface="Dotum" pitchFamily="34" charset="-127"/>
            </a:endParaRPr>
          </a:p>
        </p:txBody>
      </p:sp>
      <p:sp>
        <p:nvSpPr>
          <p:cNvPr id="34" name="Freeform 154"/>
          <p:cNvSpPr/>
          <p:nvPr/>
        </p:nvSpPr>
        <p:spPr bwMode="auto">
          <a:xfrm>
            <a:off x="7885846" y="3574362"/>
            <a:ext cx="540593" cy="355949"/>
          </a:xfrm>
          <a:custGeom>
            <a:avLst/>
            <a:gdLst/>
            <a:ahLst/>
            <a:cxnLst>
              <a:cxn ang="0">
                <a:pos x="57" y="12"/>
              </a:cxn>
              <a:cxn ang="0">
                <a:pos x="57" y="14"/>
              </a:cxn>
              <a:cxn ang="0">
                <a:pos x="20" y="51"/>
              </a:cxn>
              <a:cxn ang="0">
                <a:pos x="0" y="45"/>
              </a:cxn>
              <a:cxn ang="0">
                <a:pos x="3" y="45"/>
              </a:cxn>
              <a:cxn ang="0">
                <a:pos x="19" y="40"/>
              </a:cxn>
              <a:cxn ang="0">
                <a:pos x="7" y="31"/>
              </a:cxn>
              <a:cxn ang="0">
                <a:pos x="10" y="31"/>
              </a:cxn>
              <a:cxn ang="0">
                <a:pos x="13" y="31"/>
              </a:cxn>
              <a:cxn ang="0">
                <a:pos x="3" y="18"/>
              </a:cxn>
              <a:cxn ang="0">
                <a:pos x="3" y="18"/>
              </a:cxn>
              <a:cxn ang="0">
                <a:pos x="9" y="19"/>
              </a:cxn>
              <a:cxn ang="0">
                <a:pos x="3" y="9"/>
              </a:cxn>
              <a:cxn ang="0">
                <a:pos x="5" y="2"/>
              </a:cxn>
              <a:cxn ang="0">
                <a:pos x="31" y="16"/>
              </a:cxn>
              <a:cxn ang="0">
                <a:pos x="31" y="13"/>
              </a:cxn>
              <a:cxn ang="0">
                <a:pos x="44" y="0"/>
              </a:cxn>
              <a:cxn ang="0">
                <a:pos x="54" y="4"/>
              </a:cxn>
              <a:cxn ang="0">
                <a:pos x="62" y="1"/>
              </a:cxn>
              <a:cxn ang="0">
                <a:pos x="56" y="8"/>
              </a:cxn>
              <a:cxn ang="0">
                <a:pos x="64" y="6"/>
              </a:cxn>
              <a:cxn ang="0">
                <a:pos x="57" y="12"/>
              </a:cxn>
            </a:cxnLst>
            <a:rect l="0" t="0" r="r" b="b"/>
            <a:pathLst>
              <a:path w="64" h="51">
                <a:moveTo>
                  <a:pt x="57" y="12"/>
                </a:moveTo>
                <a:cubicBezTo>
                  <a:pt x="57" y="13"/>
                  <a:pt x="57" y="14"/>
                  <a:pt x="57" y="14"/>
                </a:cubicBezTo>
                <a:cubicBezTo>
                  <a:pt x="57" y="31"/>
                  <a:pt x="44" y="51"/>
                  <a:pt x="20" y="51"/>
                </a:cubicBezTo>
                <a:cubicBezTo>
                  <a:pt x="13" y="51"/>
                  <a:pt x="6" y="49"/>
                  <a:pt x="0" y="45"/>
                </a:cubicBezTo>
                <a:cubicBezTo>
                  <a:pt x="1" y="45"/>
                  <a:pt x="2" y="45"/>
                  <a:pt x="3" y="45"/>
                </a:cubicBezTo>
                <a:cubicBezTo>
                  <a:pt x="9" y="45"/>
                  <a:pt x="15" y="43"/>
                  <a:pt x="19" y="40"/>
                </a:cubicBezTo>
                <a:cubicBezTo>
                  <a:pt x="14" y="40"/>
                  <a:pt x="9" y="36"/>
                  <a:pt x="7" y="31"/>
                </a:cubicBezTo>
                <a:cubicBezTo>
                  <a:pt x="8" y="31"/>
                  <a:pt x="9" y="31"/>
                  <a:pt x="10" y="31"/>
                </a:cubicBezTo>
                <a:cubicBezTo>
                  <a:pt x="11" y="31"/>
                  <a:pt x="12" y="31"/>
                  <a:pt x="13" y="31"/>
                </a:cubicBezTo>
                <a:cubicBezTo>
                  <a:pt x="7" y="29"/>
                  <a:pt x="3" y="24"/>
                  <a:pt x="3" y="18"/>
                </a:cubicBezTo>
                <a:cubicBezTo>
                  <a:pt x="3" y="18"/>
                  <a:pt x="3" y="18"/>
                  <a:pt x="3" y="18"/>
                </a:cubicBezTo>
                <a:cubicBezTo>
                  <a:pt x="5" y="19"/>
                  <a:pt x="7" y="19"/>
                  <a:pt x="9" y="19"/>
                </a:cubicBezTo>
                <a:cubicBezTo>
                  <a:pt x="5" y="17"/>
                  <a:pt x="3" y="13"/>
                  <a:pt x="3" y="9"/>
                </a:cubicBezTo>
                <a:cubicBezTo>
                  <a:pt x="3" y="6"/>
                  <a:pt x="4" y="4"/>
                  <a:pt x="5" y="2"/>
                </a:cubicBezTo>
                <a:cubicBezTo>
                  <a:pt x="11" y="10"/>
                  <a:pt x="21" y="15"/>
                  <a:pt x="31" y="16"/>
                </a:cubicBezTo>
                <a:cubicBezTo>
                  <a:pt x="31" y="15"/>
                  <a:pt x="31" y="14"/>
                  <a:pt x="31" y="13"/>
                </a:cubicBezTo>
                <a:cubicBezTo>
                  <a:pt x="31" y="5"/>
                  <a:pt x="37" y="0"/>
                  <a:pt x="44" y="0"/>
                </a:cubicBezTo>
                <a:cubicBezTo>
                  <a:pt x="48" y="0"/>
                  <a:pt x="51" y="1"/>
                  <a:pt x="54" y="4"/>
                </a:cubicBezTo>
                <a:cubicBezTo>
                  <a:pt x="56" y="3"/>
                  <a:pt x="59" y="2"/>
                  <a:pt x="62" y="1"/>
                </a:cubicBezTo>
                <a:cubicBezTo>
                  <a:pt x="61" y="4"/>
                  <a:pt x="59" y="6"/>
                  <a:pt x="56" y="8"/>
                </a:cubicBezTo>
                <a:cubicBezTo>
                  <a:pt x="59" y="7"/>
                  <a:pt x="61" y="7"/>
                  <a:pt x="64" y="6"/>
                </a:cubicBezTo>
                <a:cubicBezTo>
                  <a:pt x="62" y="8"/>
                  <a:pt x="60" y="11"/>
                  <a:pt x="57" y="12"/>
                </a:cubicBezTo>
                <a:close/>
              </a:path>
            </a:pathLst>
          </a:custGeom>
          <a:solidFill>
            <a:schemeClr val="bg1"/>
          </a:solidFill>
          <a:ln w="9525">
            <a:noFill/>
            <a:round/>
          </a:ln>
        </p:spPr>
        <p:txBody>
          <a:bodyPr vert="horz" wrap="square" lIns="121920" tIns="60960" rIns="121920" bIns="60960" numCol="1" anchor="t" anchorCtr="0" compatLnSpc="1"/>
          <a:lstStyle/>
          <a:p>
            <a:endParaRPr lang="en-US" sz="2135">
              <a:solidFill>
                <a:srgbClr val="262626"/>
              </a:solidFill>
              <a:latin typeface="Dotum" pitchFamily="34" charset="-127"/>
              <a:ea typeface="Dotum" pitchFamily="34" charset="-127"/>
            </a:endParaRPr>
          </a:p>
        </p:txBody>
      </p:sp>
      <p:sp>
        <p:nvSpPr>
          <p:cNvPr id="35" name="Freeform 141"/>
          <p:cNvSpPr>
            <a:spLocks noEditPoints="1"/>
          </p:cNvSpPr>
          <p:nvPr/>
        </p:nvSpPr>
        <p:spPr bwMode="auto">
          <a:xfrm>
            <a:off x="2392639" y="3577984"/>
            <a:ext cx="499415" cy="322381"/>
          </a:xfrm>
          <a:custGeom>
            <a:avLst/>
            <a:gdLst/>
            <a:ahLst/>
            <a:cxnLst>
              <a:cxn ang="0">
                <a:pos x="67" y="41"/>
              </a:cxn>
              <a:cxn ang="0">
                <a:pos x="59" y="48"/>
              </a:cxn>
              <a:cxn ang="0">
                <a:pos x="34" y="49"/>
              </a:cxn>
              <a:cxn ang="0">
                <a:pos x="8" y="48"/>
              </a:cxn>
              <a:cxn ang="0">
                <a:pos x="1" y="41"/>
              </a:cxn>
              <a:cxn ang="0">
                <a:pos x="0" y="25"/>
              </a:cxn>
              <a:cxn ang="0">
                <a:pos x="1" y="8"/>
              </a:cxn>
              <a:cxn ang="0">
                <a:pos x="8" y="1"/>
              </a:cxn>
              <a:cxn ang="0">
                <a:pos x="34" y="0"/>
              </a:cxn>
              <a:cxn ang="0">
                <a:pos x="59" y="1"/>
              </a:cxn>
              <a:cxn ang="0">
                <a:pos x="67" y="8"/>
              </a:cxn>
              <a:cxn ang="0">
                <a:pos x="68" y="25"/>
              </a:cxn>
              <a:cxn ang="0">
                <a:pos x="67" y="41"/>
              </a:cxn>
              <a:cxn ang="0">
                <a:pos x="47" y="23"/>
              </a:cxn>
              <a:cxn ang="0">
                <a:pos x="28" y="11"/>
              </a:cxn>
              <a:cxn ang="0">
                <a:pos x="25" y="10"/>
              </a:cxn>
              <a:cxn ang="0">
                <a:pos x="24" y="13"/>
              </a:cxn>
              <a:cxn ang="0">
                <a:pos x="24" y="37"/>
              </a:cxn>
              <a:cxn ang="0">
                <a:pos x="25" y="39"/>
              </a:cxn>
              <a:cxn ang="0">
                <a:pos x="26" y="39"/>
              </a:cxn>
              <a:cxn ang="0">
                <a:pos x="28" y="39"/>
              </a:cxn>
              <a:cxn ang="0">
                <a:pos x="47" y="27"/>
              </a:cxn>
              <a:cxn ang="0">
                <a:pos x="48" y="25"/>
              </a:cxn>
              <a:cxn ang="0">
                <a:pos x="47" y="23"/>
              </a:cxn>
            </a:cxnLst>
            <a:rect l="0" t="0" r="r" b="b"/>
            <a:pathLst>
              <a:path w="68" h="49">
                <a:moveTo>
                  <a:pt x="67" y="41"/>
                </a:moveTo>
                <a:cubicBezTo>
                  <a:pt x="66" y="45"/>
                  <a:pt x="63" y="48"/>
                  <a:pt x="59" y="48"/>
                </a:cubicBezTo>
                <a:cubicBezTo>
                  <a:pt x="51" y="49"/>
                  <a:pt x="42" y="49"/>
                  <a:pt x="34" y="49"/>
                </a:cubicBezTo>
                <a:cubicBezTo>
                  <a:pt x="25" y="49"/>
                  <a:pt x="17" y="49"/>
                  <a:pt x="8" y="48"/>
                </a:cubicBezTo>
                <a:cubicBezTo>
                  <a:pt x="5" y="48"/>
                  <a:pt x="2" y="45"/>
                  <a:pt x="1" y="41"/>
                </a:cubicBezTo>
                <a:cubicBezTo>
                  <a:pt x="0" y="36"/>
                  <a:pt x="0" y="30"/>
                  <a:pt x="0" y="25"/>
                </a:cubicBezTo>
                <a:cubicBezTo>
                  <a:pt x="0" y="19"/>
                  <a:pt x="0" y="14"/>
                  <a:pt x="1" y="8"/>
                </a:cubicBezTo>
                <a:cubicBezTo>
                  <a:pt x="2" y="5"/>
                  <a:pt x="5" y="2"/>
                  <a:pt x="8" y="1"/>
                </a:cubicBezTo>
                <a:cubicBezTo>
                  <a:pt x="17" y="0"/>
                  <a:pt x="25" y="0"/>
                  <a:pt x="34" y="0"/>
                </a:cubicBezTo>
                <a:cubicBezTo>
                  <a:pt x="42" y="0"/>
                  <a:pt x="51" y="0"/>
                  <a:pt x="59" y="1"/>
                </a:cubicBezTo>
                <a:cubicBezTo>
                  <a:pt x="63" y="2"/>
                  <a:pt x="66" y="5"/>
                  <a:pt x="67" y="8"/>
                </a:cubicBezTo>
                <a:cubicBezTo>
                  <a:pt x="68" y="14"/>
                  <a:pt x="68" y="19"/>
                  <a:pt x="68" y="25"/>
                </a:cubicBezTo>
                <a:cubicBezTo>
                  <a:pt x="68" y="30"/>
                  <a:pt x="68" y="36"/>
                  <a:pt x="67" y="41"/>
                </a:cubicBezTo>
                <a:close/>
                <a:moveTo>
                  <a:pt x="47" y="23"/>
                </a:moveTo>
                <a:cubicBezTo>
                  <a:pt x="28" y="11"/>
                  <a:pt x="28" y="11"/>
                  <a:pt x="28" y="11"/>
                </a:cubicBezTo>
                <a:cubicBezTo>
                  <a:pt x="27" y="10"/>
                  <a:pt x="26" y="10"/>
                  <a:pt x="25" y="10"/>
                </a:cubicBezTo>
                <a:cubicBezTo>
                  <a:pt x="25" y="11"/>
                  <a:pt x="24" y="12"/>
                  <a:pt x="24" y="13"/>
                </a:cubicBezTo>
                <a:cubicBezTo>
                  <a:pt x="24" y="37"/>
                  <a:pt x="24" y="37"/>
                  <a:pt x="24" y="37"/>
                </a:cubicBezTo>
                <a:cubicBezTo>
                  <a:pt x="24" y="38"/>
                  <a:pt x="25" y="39"/>
                  <a:pt x="25" y="39"/>
                </a:cubicBezTo>
                <a:cubicBezTo>
                  <a:pt x="26" y="39"/>
                  <a:pt x="26" y="39"/>
                  <a:pt x="26" y="39"/>
                </a:cubicBezTo>
                <a:cubicBezTo>
                  <a:pt x="27" y="39"/>
                  <a:pt x="27" y="39"/>
                  <a:pt x="28" y="39"/>
                </a:cubicBezTo>
                <a:cubicBezTo>
                  <a:pt x="47" y="27"/>
                  <a:pt x="47" y="27"/>
                  <a:pt x="47" y="27"/>
                </a:cubicBezTo>
                <a:cubicBezTo>
                  <a:pt x="48" y="26"/>
                  <a:pt x="48" y="26"/>
                  <a:pt x="48" y="25"/>
                </a:cubicBezTo>
                <a:cubicBezTo>
                  <a:pt x="48" y="24"/>
                  <a:pt x="48" y="23"/>
                  <a:pt x="47" y="23"/>
                </a:cubicBezTo>
                <a:close/>
              </a:path>
            </a:pathLst>
          </a:custGeom>
          <a:solidFill>
            <a:schemeClr val="bg1"/>
          </a:solidFill>
          <a:ln w="9525">
            <a:noFill/>
            <a:round/>
          </a:ln>
        </p:spPr>
        <p:txBody>
          <a:bodyPr vert="horz" wrap="square" lIns="121920" tIns="60960" rIns="121920" bIns="60960" numCol="1" anchor="t" anchorCtr="0" compatLnSpc="1"/>
          <a:lstStyle/>
          <a:p>
            <a:endParaRPr lang="en-US" sz="2135">
              <a:solidFill>
                <a:srgbClr val="262626"/>
              </a:solidFill>
              <a:latin typeface="Dotum" pitchFamily="34" charset="-127"/>
              <a:ea typeface="Dotum" pitchFamily="34" charset="-127"/>
            </a:endParaRPr>
          </a:p>
        </p:txBody>
      </p:sp>
      <p:sp>
        <p:nvSpPr>
          <p:cNvPr id="36" name="Freeform 65"/>
          <p:cNvSpPr>
            <a:spLocks noEditPoints="1"/>
          </p:cNvSpPr>
          <p:nvPr/>
        </p:nvSpPr>
        <p:spPr bwMode="auto">
          <a:xfrm>
            <a:off x="5195627" y="3526034"/>
            <a:ext cx="446128" cy="433391"/>
          </a:xfrm>
          <a:custGeom>
            <a:avLst/>
            <a:gdLst/>
            <a:ahLst/>
            <a:cxnLst>
              <a:cxn ang="0">
                <a:pos x="38" y="47"/>
              </a:cxn>
              <a:cxn ang="0">
                <a:pos x="36" y="54"/>
              </a:cxn>
              <a:cxn ang="0">
                <a:pos x="17" y="63"/>
              </a:cxn>
              <a:cxn ang="0">
                <a:pos x="1" y="56"/>
              </a:cxn>
              <a:cxn ang="0">
                <a:pos x="0" y="51"/>
              </a:cxn>
              <a:cxn ang="0">
                <a:pos x="6" y="41"/>
              </a:cxn>
              <a:cxn ang="0">
                <a:pos x="21" y="37"/>
              </a:cxn>
              <a:cxn ang="0">
                <a:pos x="19" y="32"/>
              </a:cxn>
              <a:cxn ang="0">
                <a:pos x="20" y="28"/>
              </a:cxn>
              <a:cxn ang="0">
                <a:pos x="17" y="29"/>
              </a:cxn>
              <a:cxn ang="0">
                <a:pos x="4" y="16"/>
              </a:cxn>
              <a:cxn ang="0">
                <a:pos x="9" y="5"/>
              </a:cxn>
              <a:cxn ang="0">
                <a:pos x="24" y="0"/>
              </a:cxn>
              <a:cxn ang="0">
                <a:pos x="40" y="0"/>
              </a:cxn>
              <a:cxn ang="0">
                <a:pos x="35" y="3"/>
              </a:cxn>
              <a:cxn ang="0">
                <a:pos x="30" y="3"/>
              </a:cxn>
              <a:cxn ang="0">
                <a:pos x="35" y="14"/>
              </a:cxn>
              <a:cxn ang="0">
                <a:pos x="26" y="30"/>
              </a:cxn>
              <a:cxn ang="0">
                <a:pos x="38" y="47"/>
              </a:cxn>
              <a:cxn ang="0">
                <a:pos x="33" y="51"/>
              </a:cxn>
              <a:cxn ang="0">
                <a:pos x="24" y="40"/>
              </a:cxn>
              <a:cxn ang="0">
                <a:pos x="22" y="40"/>
              </a:cxn>
              <a:cxn ang="0">
                <a:pos x="7" y="49"/>
              </a:cxn>
              <a:cxn ang="0">
                <a:pos x="21" y="59"/>
              </a:cxn>
              <a:cxn ang="0">
                <a:pos x="33" y="51"/>
              </a:cxn>
              <a:cxn ang="0">
                <a:pos x="26" y="24"/>
              </a:cxn>
              <a:cxn ang="0">
                <a:pos x="28" y="18"/>
              </a:cxn>
              <a:cxn ang="0">
                <a:pos x="18" y="3"/>
              </a:cxn>
              <a:cxn ang="0">
                <a:pos x="13" y="6"/>
              </a:cxn>
              <a:cxn ang="0">
                <a:pos x="11" y="12"/>
              </a:cxn>
              <a:cxn ang="0">
                <a:pos x="21" y="26"/>
              </a:cxn>
              <a:cxn ang="0">
                <a:pos x="26" y="24"/>
              </a:cxn>
              <a:cxn ang="0">
                <a:pos x="60" y="26"/>
              </a:cxn>
              <a:cxn ang="0">
                <a:pos x="60" y="30"/>
              </a:cxn>
              <a:cxn ang="0">
                <a:pos x="52" y="30"/>
              </a:cxn>
              <a:cxn ang="0">
                <a:pos x="52" y="39"/>
              </a:cxn>
              <a:cxn ang="0">
                <a:pos x="48" y="39"/>
              </a:cxn>
              <a:cxn ang="0">
                <a:pos x="48" y="30"/>
              </a:cxn>
              <a:cxn ang="0">
                <a:pos x="40" y="30"/>
              </a:cxn>
              <a:cxn ang="0">
                <a:pos x="40" y="26"/>
              </a:cxn>
              <a:cxn ang="0">
                <a:pos x="48" y="26"/>
              </a:cxn>
              <a:cxn ang="0">
                <a:pos x="48" y="18"/>
              </a:cxn>
              <a:cxn ang="0">
                <a:pos x="52" y="18"/>
              </a:cxn>
              <a:cxn ang="0">
                <a:pos x="52" y="26"/>
              </a:cxn>
              <a:cxn ang="0">
                <a:pos x="60" y="26"/>
              </a:cxn>
            </a:cxnLst>
            <a:rect l="0" t="0" r="r" b="b"/>
            <a:pathLst>
              <a:path w="60" h="63">
                <a:moveTo>
                  <a:pt x="38" y="47"/>
                </a:moveTo>
                <a:cubicBezTo>
                  <a:pt x="38" y="50"/>
                  <a:pt x="37" y="52"/>
                  <a:pt x="36" y="54"/>
                </a:cubicBezTo>
                <a:cubicBezTo>
                  <a:pt x="32" y="61"/>
                  <a:pt x="24" y="63"/>
                  <a:pt x="17" y="63"/>
                </a:cubicBezTo>
                <a:cubicBezTo>
                  <a:pt x="11" y="63"/>
                  <a:pt x="4" y="61"/>
                  <a:pt x="1" y="56"/>
                </a:cubicBezTo>
                <a:cubicBezTo>
                  <a:pt x="0" y="55"/>
                  <a:pt x="0" y="53"/>
                  <a:pt x="0" y="51"/>
                </a:cubicBezTo>
                <a:cubicBezTo>
                  <a:pt x="0" y="47"/>
                  <a:pt x="2" y="43"/>
                  <a:pt x="6" y="41"/>
                </a:cubicBezTo>
                <a:cubicBezTo>
                  <a:pt x="10" y="38"/>
                  <a:pt x="16" y="38"/>
                  <a:pt x="21" y="37"/>
                </a:cubicBezTo>
                <a:cubicBezTo>
                  <a:pt x="20" y="35"/>
                  <a:pt x="19" y="34"/>
                  <a:pt x="19" y="32"/>
                </a:cubicBezTo>
                <a:cubicBezTo>
                  <a:pt x="19" y="30"/>
                  <a:pt x="19" y="29"/>
                  <a:pt x="20" y="28"/>
                </a:cubicBezTo>
                <a:cubicBezTo>
                  <a:pt x="19" y="29"/>
                  <a:pt x="18" y="29"/>
                  <a:pt x="17" y="29"/>
                </a:cubicBezTo>
                <a:cubicBezTo>
                  <a:pt x="10" y="29"/>
                  <a:pt x="4" y="23"/>
                  <a:pt x="4" y="16"/>
                </a:cubicBezTo>
                <a:cubicBezTo>
                  <a:pt x="4" y="11"/>
                  <a:pt x="6" y="7"/>
                  <a:pt x="9" y="5"/>
                </a:cubicBezTo>
                <a:cubicBezTo>
                  <a:pt x="13" y="1"/>
                  <a:pt x="19" y="0"/>
                  <a:pt x="24" y="0"/>
                </a:cubicBezTo>
                <a:cubicBezTo>
                  <a:pt x="40" y="0"/>
                  <a:pt x="40" y="0"/>
                  <a:pt x="40" y="0"/>
                </a:cubicBezTo>
                <a:cubicBezTo>
                  <a:pt x="35" y="3"/>
                  <a:pt x="35" y="3"/>
                  <a:pt x="35" y="3"/>
                </a:cubicBezTo>
                <a:cubicBezTo>
                  <a:pt x="30" y="3"/>
                  <a:pt x="30" y="3"/>
                  <a:pt x="30" y="3"/>
                </a:cubicBezTo>
                <a:cubicBezTo>
                  <a:pt x="33" y="6"/>
                  <a:pt x="35" y="9"/>
                  <a:pt x="35" y="14"/>
                </a:cubicBezTo>
                <a:cubicBezTo>
                  <a:pt x="35" y="24"/>
                  <a:pt x="26" y="25"/>
                  <a:pt x="26" y="30"/>
                </a:cubicBezTo>
                <a:cubicBezTo>
                  <a:pt x="26" y="35"/>
                  <a:pt x="38" y="37"/>
                  <a:pt x="38" y="47"/>
                </a:cubicBezTo>
                <a:close/>
                <a:moveTo>
                  <a:pt x="33" y="51"/>
                </a:moveTo>
                <a:cubicBezTo>
                  <a:pt x="33" y="45"/>
                  <a:pt x="28" y="42"/>
                  <a:pt x="24" y="40"/>
                </a:cubicBezTo>
                <a:cubicBezTo>
                  <a:pt x="23" y="40"/>
                  <a:pt x="23" y="40"/>
                  <a:pt x="22" y="40"/>
                </a:cubicBezTo>
                <a:cubicBezTo>
                  <a:pt x="16" y="40"/>
                  <a:pt x="7" y="42"/>
                  <a:pt x="7" y="49"/>
                </a:cubicBezTo>
                <a:cubicBezTo>
                  <a:pt x="7" y="57"/>
                  <a:pt x="15" y="59"/>
                  <a:pt x="21" y="59"/>
                </a:cubicBezTo>
                <a:cubicBezTo>
                  <a:pt x="26" y="59"/>
                  <a:pt x="33" y="57"/>
                  <a:pt x="33" y="51"/>
                </a:cubicBezTo>
                <a:close/>
                <a:moveTo>
                  <a:pt x="26" y="24"/>
                </a:moveTo>
                <a:cubicBezTo>
                  <a:pt x="28" y="22"/>
                  <a:pt x="28" y="20"/>
                  <a:pt x="28" y="18"/>
                </a:cubicBezTo>
                <a:cubicBezTo>
                  <a:pt x="28" y="12"/>
                  <a:pt x="25" y="3"/>
                  <a:pt x="18" y="3"/>
                </a:cubicBezTo>
                <a:cubicBezTo>
                  <a:pt x="16" y="3"/>
                  <a:pt x="14" y="4"/>
                  <a:pt x="13" y="6"/>
                </a:cubicBezTo>
                <a:cubicBezTo>
                  <a:pt x="11" y="7"/>
                  <a:pt x="11" y="9"/>
                  <a:pt x="11" y="12"/>
                </a:cubicBezTo>
                <a:cubicBezTo>
                  <a:pt x="11" y="17"/>
                  <a:pt x="14" y="26"/>
                  <a:pt x="21" y="26"/>
                </a:cubicBezTo>
                <a:cubicBezTo>
                  <a:pt x="23" y="26"/>
                  <a:pt x="25" y="25"/>
                  <a:pt x="26" y="24"/>
                </a:cubicBezTo>
                <a:close/>
                <a:moveTo>
                  <a:pt x="60" y="26"/>
                </a:moveTo>
                <a:cubicBezTo>
                  <a:pt x="60" y="30"/>
                  <a:pt x="60" y="30"/>
                  <a:pt x="60" y="30"/>
                </a:cubicBezTo>
                <a:cubicBezTo>
                  <a:pt x="52" y="30"/>
                  <a:pt x="52" y="30"/>
                  <a:pt x="52" y="30"/>
                </a:cubicBezTo>
                <a:cubicBezTo>
                  <a:pt x="52" y="39"/>
                  <a:pt x="52" y="39"/>
                  <a:pt x="52" y="39"/>
                </a:cubicBezTo>
                <a:cubicBezTo>
                  <a:pt x="48" y="39"/>
                  <a:pt x="48" y="39"/>
                  <a:pt x="48" y="39"/>
                </a:cubicBezTo>
                <a:cubicBezTo>
                  <a:pt x="48" y="30"/>
                  <a:pt x="48" y="30"/>
                  <a:pt x="48" y="30"/>
                </a:cubicBezTo>
                <a:cubicBezTo>
                  <a:pt x="40" y="30"/>
                  <a:pt x="40" y="30"/>
                  <a:pt x="40" y="30"/>
                </a:cubicBezTo>
                <a:cubicBezTo>
                  <a:pt x="40" y="26"/>
                  <a:pt x="40" y="26"/>
                  <a:pt x="40" y="26"/>
                </a:cubicBezTo>
                <a:cubicBezTo>
                  <a:pt x="48" y="26"/>
                  <a:pt x="48" y="26"/>
                  <a:pt x="48" y="26"/>
                </a:cubicBezTo>
                <a:cubicBezTo>
                  <a:pt x="48" y="18"/>
                  <a:pt x="48" y="18"/>
                  <a:pt x="48" y="18"/>
                </a:cubicBezTo>
                <a:cubicBezTo>
                  <a:pt x="52" y="18"/>
                  <a:pt x="52" y="18"/>
                  <a:pt x="52" y="18"/>
                </a:cubicBezTo>
                <a:cubicBezTo>
                  <a:pt x="52" y="26"/>
                  <a:pt x="52" y="26"/>
                  <a:pt x="52" y="26"/>
                </a:cubicBezTo>
                <a:lnTo>
                  <a:pt x="60" y="26"/>
                </a:lnTo>
                <a:close/>
              </a:path>
            </a:pathLst>
          </a:custGeom>
          <a:solidFill>
            <a:schemeClr val="bg1"/>
          </a:solidFill>
          <a:ln w="9525">
            <a:noFill/>
            <a:round/>
          </a:ln>
        </p:spPr>
        <p:txBody>
          <a:bodyPr vert="horz" wrap="square" lIns="121920" tIns="60960" rIns="121920" bIns="60960" numCol="1" anchor="t" anchorCtr="0" compatLnSpc="1"/>
          <a:lstStyle/>
          <a:p>
            <a:endParaRPr lang="en-US" sz="2135">
              <a:solidFill>
                <a:srgbClr val="262626"/>
              </a:solidFill>
              <a:latin typeface="Dotum" pitchFamily="34" charset="-127"/>
              <a:ea typeface="Dotum" pitchFamily="34" charset="-127"/>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1000"/>
                            </p:stCondLst>
                            <p:childTnLst>
                              <p:par>
                                <p:cTn id="16" presetID="18" presetClass="entr" presetSubtype="6"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strips(downRight)">
                                      <p:cBhvr>
                                        <p:cTn id="18" dur="500"/>
                                        <p:tgtEl>
                                          <p:spTgt spid="30"/>
                                        </p:tgtEl>
                                      </p:cBhvr>
                                    </p:animEffect>
                                  </p:childTnLst>
                                </p:cTn>
                              </p:par>
                            </p:childTnLst>
                          </p:cTn>
                        </p:par>
                        <p:par>
                          <p:cTn id="19" fill="hold">
                            <p:stCondLst>
                              <p:cond delay="1500"/>
                            </p:stCondLst>
                            <p:childTnLst>
                              <p:par>
                                <p:cTn id="20" presetID="2" presetClass="entr" presetSubtype="8" accel="50000" decel="5000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0-#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par>
                          <p:cTn id="30" fill="hold">
                            <p:stCondLst>
                              <p:cond delay="2500"/>
                            </p:stCondLst>
                            <p:childTnLst>
                              <p:par>
                                <p:cTn id="31" presetID="18" presetClass="entr" presetSubtype="3"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strips(upRight)">
                                      <p:cBhvr>
                                        <p:cTn id="33" dur="500"/>
                                        <p:tgtEl>
                                          <p:spTgt spid="31"/>
                                        </p:tgtEl>
                                      </p:cBhvr>
                                    </p:animEffect>
                                  </p:childTnLst>
                                </p:cTn>
                              </p:par>
                            </p:childTnLst>
                          </p:cTn>
                        </p:par>
                        <p:par>
                          <p:cTn id="34" fill="hold">
                            <p:stCondLst>
                              <p:cond delay="3000"/>
                            </p:stCondLst>
                            <p:childTnLst>
                              <p:par>
                                <p:cTn id="35" presetID="2" presetClass="entr" presetSubtype="8" accel="50000" decel="5000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0-#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fltVal val="0"/>
                                          </p:val>
                                        </p:tav>
                                        <p:tav tm="100000">
                                          <p:val>
                                            <p:strVal val="#ppt_h"/>
                                          </p:val>
                                        </p:tav>
                                      </p:tavLst>
                                    </p:anim>
                                    <p:animEffect transition="in" filter="fade">
                                      <p:cBhvr>
                                        <p:cTn id="44" dur="500"/>
                                        <p:tgtEl>
                                          <p:spTgt spid="8"/>
                                        </p:tgtEl>
                                      </p:cBhvr>
                                    </p:animEffect>
                                  </p:childTnLst>
                                </p:cTn>
                              </p:par>
                            </p:childTnLst>
                          </p:cTn>
                        </p:par>
                        <p:par>
                          <p:cTn id="45" fill="hold">
                            <p:stCondLst>
                              <p:cond delay="4000"/>
                            </p:stCondLst>
                            <p:childTnLst>
                              <p:par>
                                <p:cTn id="46" presetID="18" presetClass="entr" presetSubtype="6"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strips(downRight)">
                                      <p:cBhvr>
                                        <p:cTn id="48" dur="500"/>
                                        <p:tgtEl>
                                          <p:spTgt spid="32"/>
                                        </p:tgtEl>
                                      </p:cBhvr>
                                    </p:animEffect>
                                  </p:childTnLst>
                                </p:cTn>
                              </p:par>
                            </p:childTnLst>
                          </p:cTn>
                        </p:par>
                        <p:par>
                          <p:cTn id="49" fill="hold">
                            <p:stCondLst>
                              <p:cond delay="4500"/>
                            </p:stCondLst>
                            <p:childTnLst>
                              <p:par>
                                <p:cTn id="50" presetID="2" presetClass="entr" presetSubtype="8" accel="50000" decel="50000"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500" fill="hold"/>
                                        <p:tgtEl>
                                          <p:spTgt spid="17"/>
                                        </p:tgtEl>
                                        <p:attrNameLst>
                                          <p:attrName>ppt_x</p:attrName>
                                        </p:attrNameLst>
                                      </p:cBhvr>
                                      <p:tavLst>
                                        <p:tav tm="0">
                                          <p:val>
                                            <p:strVal val="0-#ppt_w/2"/>
                                          </p:val>
                                        </p:tav>
                                        <p:tav tm="100000">
                                          <p:val>
                                            <p:strVal val="#ppt_x"/>
                                          </p:val>
                                        </p:tav>
                                      </p:tavLst>
                                    </p:anim>
                                    <p:anim calcmode="lin" valueType="num">
                                      <p:cBhvr additive="base">
                                        <p:cTn id="53" dur="500" fill="hold"/>
                                        <p:tgtEl>
                                          <p:spTgt spid="17"/>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30" grpId="0" animBg="1"/>
      <p:bldP spid="31" grpId="0" animBg="1"/>
      <p:bldP spid="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778673" y="1604798"/>
            <a:ext cx="7405151" cy="1182009"/>
          </a:xfrm>
          <a:prstGeom prst="rect">
            <a:avLst/>
          </a:prstGeom>
          <a:solidFill>
            <a:srgbClr val="22385C"/>
          </a:solidFill>
          <a:ln w="19050">
            <a:noFill/>
          </a:ln>
        </p:spPr>
        <p:txBody>
          <a:bodyPr rtlCol="0" anchor="ctr"/>
          <a:lstStyle/>
          <a:p>
            <a:pPr algn="ctr"/>
            <a:endParaRPr lang="zh-CN" altLang="en-US" sz="2400">
              <a:solidFill>
                <a:schemeClr val="bg1"/>
              </a:solidFill>
            </a:endParaRPr>
          </a:p>
        </p:txBody>
      </p:sp>
      <p:sp>
        <p:nvSpPr>
          <p:cNvPr id="9" name="矩形 8"/>
          <p:cNvSpPr/>
          <p:nvPr/>
        </p:nvSpPr>
        <p:spPr>
          <a:xfrm>
            <a:off x="5021527" y="1796819"/>
            <a:ext cx="6490935" cy="666977"/>
          </a:xfrm>
          <a:prstGeom prst="rect">
            <a:avLst/>
          </a:prstGeom>
        </p:spPr>
        <p:txBody>
          <a:bodyPr wrap="square">
            <a:spAutoFit/>
          </a:bodyPr>
          <a:lstStyle/>
          <a:p>
            <a:r>
              <a:rPr lang="en-US" altLang="zh-CN" sz="1865" dirty="0">
                <a:solidFill>
                  <a:schemeClr val="bg1"/>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865" dirty="0">
              <a:solidFill>
                <a:schemeClr val="bg1"/>
              </a:solidFill>
              <a:latin typeface="华文细黑" panose="02010600040101010101" pitchFamily="2" charset="-122"/>
              <a:ea typeface="华文细黑" panose="02010600040101010101" pitchFamily="2" charset="-122"/>
            </a:endParaRPr>
          </a:p>
        </p:txBody>
      </p:sp>
      <p:sp>
        <p:nvSpPr>
          <p:cNvPr id="10" name="矩形 9"/>
          <p:cNvSpPr/>
          <p:nvPr/>
        </p:nvSpPr>
        <p:spPr>
          <a:xfrm>
            <a:off x="5875731" y="3062610"/>
            <a:ext cx="6308092" cy="1182009"/>
          </a:xfrm>
          <a:prstGeom prst="rect">
            <a:avLst/>
          </a:prstGeom>
          <a:solidFill>
            <a:srgbClr val="22385C"/>
          </a:solidFill>
          <a:ln w="19050">
            <a:noFill/>
          </a:ln>
        </p:spPr>
        <p:txBody>
          <a:bodyPr rtlCol="0" anchor="ctr"/>
          <a:lstStyle/>
          <a:p>
            <a:pPr algn="ctr"/>
            <a:endParaRPr lang="zh-CN" altLang="en-US" sz="2400">
              <a:solidFill>
                <a:schemeClr val="bg1"/>
              </a:solidFill>
            </a:endParaRPr>
          </a:p>
        </p:txBody>
      </p:sp>
      <p:sp>
        <p:nvSpPr>
          <p:cNvPr id="12" name="矩形 11"/>
          <p:cNvSpPr/>
          <p:nvPr/>
        </p:nvSpPr>
        <p:spPr>
          <a:xfrm>
            <a:off x="6118586" y="3254629"/>
            <a:ext cx="5393876" cy="666977"/>
          </a:xfrm>
          <a:prstGeom prst="rect">
            <a:avLst/>
          </a:prstGeom>
        </p:spPr>
        <p:txBody>
          <a:bodyPr wrap="square">
            <a:spAutoFit/>
          </a:bodyPr>
          <a:lstStyle/>
          <a:p>
            <a:r>
              <a:rPr lang="en-US" altLang="zh-CN" sz="1865" dirty="0">
                <a:solidFill>
                  <a:schemeClr val="bg1"/>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865" dirty="0">
              <a:solidFill>
                <a:schemeClr val="bg1"/>
              </a:solidFill>
              <a:latin typeface="华文细黑" panose="02010600040101010101" pitchFamily="2" charset="-122"/>
              <a:ea typeface="华文细黑" panose="02010600040101010101" pitchFamily="2" charset="-122"/>
            </a:endParaRPr>
          </a:p>
        </p:txBody>
      </p:sp>
      <p:sp>
        <p:nvSpPr>
          <p:cNvPr id="13" name="矩形 12"/>
          <p:cNvSpPr/>
          <p:nvPr/>
        </p:nvSpPr>
        <p:spPr>
          <a:xfrm>
            <a:off x="4047299" y="4520421"/>
            <a:ext cx="8136524" cy="1182009"/>
          </a:xfrm>
          <a:prstGeom prst="rect">
            <a:avLst/>
          </a:prstGeom>
          <a:solidFill>
            <a:srgbClr val="22385C"/>
          </a:solidFill>
          <a:ln w="19050">
            <a:noFill/>
          </a:ln>
        </p:spPr>
        <p:txBody>
          <a:bodyPr rtlCol="0" anchor="ctr"/>
          <a:lstStyle/>
          <a:p>
            <a:pPr algn="ctr"/>
            <a:endParaRPr lang="zh-CN" altLang="en-US" sz="2400">
              <a:solidFill>
                <a:schemeClr val="bg1"/>
              </a:solidFill>
            </a:endParaRPr>
          </a:p>
        </p:txBody>
      </p:sp>
      <p:sp>
        <p:nvSpPr>
          <p:cNvPr id="15" name="矩形 14"/>
          <p:cNvSpPr/>
          <p:nvPr/>
        </p:nvSpPr>
        <p:spPr>
          <a:xfrm>
            <a:off x="4472997" y="4712441"/>
            <a:ext cx="7039464" cy="666977"/>
          </a:xfrm>
          <a:prstGeom prst="rect">
            <a:avLst/>
          </a:prstGeom>
        </p:spPr>
        <p:txBody>
          <a:bodyPr wrap="square">
            <a:spAutoFit/>
          </a:bodyPr>
          <a:lstStyle/>
          <a:p>
            <a:r>
              <a:rPr lang="en-US" altLang="zh-CN" sz="1865" dirty="0">
                <a:solidFill>
                  <a:schemeClr val="bg1"/>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865" dirty="0">
              <a:solidFill>
                <a:schemeClr val="bg1"/>
              </a:solidFill>
              <a:latin typeface="华文细黑" panose="02010600040101010101" pitchFamily="2" charset="-122"/>
              <a:ea typeface="华文细黑" panose="02010600040101010101" pitchFamily="2" charset="-122"/>
            </a:endParaRPr>
          </a:p>
        </p:txBody>
      </p:sp>
      <p:sp>
        <p:nvSpPr>
          <p:cNvPr id="16" name="矩形 15"/>
          <p:cNvSpPr/>
          <p:nvPr/>
        </p:nvSpPr>
        <p:spPr>
          <a:xfrm>
            <a:off x="3930731" y="1148545"/>
            <a:ext cx="585417" cy="2062103"/>
          </a:xfrm>
          <a:prstGeom prst="rect">
            <a:avLst/>
          </a:prstGeom>
        </p:spPr>
        <p:txBody>
          <a:bodyPr wrap="none">
            <a:spAutoFit/>
          </a:bodyPr>
          <a:lstStyle/>
          <a:p>
            <a:r>
              <a:rPr lang="en-US" altLang="zh-CN" sz="12800" dirty="0">
                <a:solidFill>
                  <a:srgbClr val="22385C"/>
                </a:solidFill>
                <a:latin typeface="Haettenschweiler" pitchFamily="34" charset="0"/>
                <a:ea typeface="Kozuka Gothic Pr6N B" pitchFamily="34" charset="-128"/>
              </a:rPr>
              <a:t>1</a:t>
            </a:r>
            <a:endParaRPr lang="zh-CN" altLang="en-US" sz="2400" dirty="0">
              <a:solidFill>
                <a:srgbClr val="22385C"/>
              </a:solidFill>
            </a:endParaRPr>
          </a:p>
        </p:txBody>
      </p:sp>
      <p:sp>
        <p:nvSpPr>
          <p:cNvPr id="17" name="矩形 16"/>
          <p:cNvSpPr/>
          <p:nvPr/>
        </p:nvSpPr>
        <p:spPr>
          <a:xfrm>
            <a:off x="4927304" y="2616375"/>
            <a:ext cx="801823" cy="2062103"/>
          </a:xfrm>
          <a:prstGeom prst="rect">
            <a:avLst/>
          </a:prstGeom>
        </p:spPr>
        <p:txBody>
          <a:bodyPr wrap="none">
            <a:spAutoFit/>
          </a:bodyPr>
          <a:lstStyle/>
          <a:p>
            <a:r>
              <a:rPr lang="en-US" altLang="zh-CN" sz="12800" dirty="0">
                <a:solidFill>
                  <a:srgbClr val="22385C"/>
                </a:solidFill>
                <a:latin typeface="Haettenschweiler" pitchFamily="34" charset="0"/>
                <a:ea typeface="Kozuka Gothic Pr6N B" pitchFamily="34" charset="-128"/>
              </a:rPr>
              <a:t>2</a:t>
            </a:r>
            <a:endParaRPr lang="zh-CN" altLang="en-US" sz="2400" dirty="0">
              <a:solidFill>
                <a:srgbClr val="22385C"/>
              </a:solidFill>
            </a:endParaRPr>
          </a:p>
        </p:txBody>
      </p:sp>
      <p:sp>
        <p:nvSpPr>
          <p:cNvPr id="18" name="矩形 17"/>
          <p:cNvSpPr/>
          <p:nvPr/>
        </p:nvSpPr>
        <p:spPr>
          <a:xfrm>
            <a:off x="3098871" y="4058305"/>
            <a:ext cx="800219" cy="2062103"/>
          </a:xfrm>
          <a:prstGeom prst="rect">
            <a:avLst/>
          </a:prstGeom>
        </p:spPr>
        <p:txBody>
          <a:bodyPr wrap="none">
            <a:spAutoFit/>
          </a:bodyPr>
          <a:lstStyle/>
          <a:p>
            <a:r>
              <a:rPr lang="en-US" altLang="zh-CN" sz="12800" dirty="0">
                <a:solidFill>
                  <a:srgbClr val="22385C"/>
                </a:solidFill>
                <a:latin typeface="Haettenschweiler" pitchFamily="34" charset="0"/>
                <a:ea typeface="Kozuka Gothic Pr6N B" pitchFamily="34" charset="-128"/>
              </a:rPr>
              <a:t>3</a:t>
            </a:r>
            <a:endParaRPr lang="zh-CN" altLang="en-US" sz="2400" dirty="0">
              <a:solidFill>
                <a:srgbClr val="22385C"/>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5999"/>
    </mc:Choice>
    <mc:Fallback xmlns="">
      <p:transition spd="slow" advTm="5999"/>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空心弧 3"/>
          <p:cNvSpPr/>
          <p:nvPr/>
        </p:nvSpPr>
        <p:spPr>
          <a:xfrm>
            <a:off x="4355110" y="2085877"/>
            <a:ext cx="3517900" cy="3517900"/>
          </a:xfrm>
          <a:prstGeom prst="blockArc">
            <a:avLst>
              <a:gd name="adj1" fmla="val 10800000"/>
              <a:gd name="adj2" fmla="val 14392670"/>
              <a:gd name="adj3" fmla="val 6849"/>
            </a:avLst>
          </a:prstGeom>
          <a:noFill/>
          <a:ln>
            <a:solidFill>
              <a:srgbClr val="2238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262626"/>
              </a:solidFill>
            </a:endParaRPr>
          </a:p>
        </p:txBody>
      </p:sp>
      <p:sp>
        <p:nvSpPr>
          <p:cNvPr id="7" name="空心弧 6"/>
          <p:cNvSpPr/>
          <p:nvPr/>
        </p:nvSpPr>
        <p:spPr>
          <a:xfrm rot="3630936">
            <a:off x="4367810" y="2085875"/>
            <a:ext cx="3517900" cy="3517900"/>
          </a:xfrm>
          <a:prstGeom prst="blockArc">
            <a:avLst>
              <a:gd name="adj1" fmla="val 10694605"/>
              <a:gd name="adj2" fmla="val 14392670"/>
              <a:gd name="adj3" fmla="val 6849"/>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262626"/>
              </a:solidFill>
            </a:endParaRPr>
          </a:p>
        </p:txBody>
      </p:sp>
      <p:sp>
        <p:nvSpPr>
          <p:cNvPr id="8" name="空心弧 7"/>
          <p:cNvSpPr/>
          <p:nvPr/>
        </p:nvSpPr>
        <p:spPr>
          <a:xfrm flipH="1">
            <a:off x="4367809" y="2086902"/>
            <a:ext cx="3517900" cy="3517900"/>
          </a:xfrm>
          <a:prstGeom prst="blockArc">
            <a:avLst>
              <a:gd name="adj1" fmla="val 10800000"/>
              <a:gd name="adj2" fmla="val 14392670"/>
              <a:gd name="adj3" fmla="val 6849"/>
            </a:avLst>
          </a:prstGeom>
          <a:noFill/>
          <a:ln>
            <a:solidFill>
              <a:srgbClr val="22385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262626"/>
              </a:solidFill>
            </a:endParaRPr>
          </a:p>
        </p:txBody>
      </p:sp>
      <p:sp>
        <p:nvSpPr>
          <p:cNvPr id="11" name="空心弧 10"/>
          <p:cNvSpPr/>
          <p:nvPr/>
        </p:nvSpPr>
        <p:spPr>
          <a:xfrm flipV="1">
            <a:off x="4355110" y="2073177"/>
            <a:ext cx="3517900" cy="3517900"/>
          </a:xfrm>
          <a:prstGeom prst="blockArc">
            <a:avLst>
              <a:gd name="adj1" fmla="val 10800000"/>
              <a:gd name="adj2" fmla="val 14392670"/>
              <a:gd name="adj3" fmla="val 6849"/>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262626"/>
              </a:solidFill>
            </a:endParaRPr>
          </a:p>
        </p:txBody>
      </p:sp>
      <p:sp>
        <p:nvSpPr>
          <p:cNvPr id="12" name="空心弧 11"/>
          <p:cNvSpPr/>
          <p:nvPr/>
        </p:nvSpPr>
        <p:spPr>
          <a:xfrm rot="17966628" flipV="1">
            <a:off x="4380510" y="2085878"/>
            <a:ext cx="3517900" cy="3517900"/>
          </a:xfrm>
          <a:prstGeom prst="blockArc">
            <a:avLst>
              <a:gd name="adj1" fmla="val 10681137"/>
              <a:gd name="adj2" fmla="val 14392670"/>
              <a:gd name="adj3" fmla="val 6849"/>
            </a:avLst>
          </a:prstGeom>
          <a:noFill/>
          <a:ln>
            <a:solidFill>
              <a:srgbClr val="22385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262626"/>
              </a:solidFill>
            </a:endParaRPr>
          </a:p>
        </p:txBody>
      </p:sp>
      <p:sp>
        <p:nvSpPr>
          <p:cNvPr id="13" name="空心弧 12"/>
          <p:cNvSpPr/>
          <p:nvPr/>
        </p:nvSpPr>
        <p:spPr>
          <a:xfrm flipH="1" flipV="1">
            <a:off x="4367809" y="2084851"/>
            <a:ext cx="3517900" cy="3517900"/>
          </a:xfrm>
          <a:prstGeom prst="blockArc">
            <a:avLst>
              <a:gd name="adj1" fmla="val 10800000"/>
              <a:gd name="adj2" fmla="val 14392670"/>
              <a:gd name="adj3" fmla="val 6849"/>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262626"/>
              </a:solidFill>
            </a:endParaRPr>
          </a:p>
        </p:txBody>
      </p:sp>
      <p:sp>
        <p:nvSpPr>
          <p:cNvPr id="9" name="椭圆 8"/>
          <p:cNvSpPr/>
          <p:nvPr/>
        </p:nvSpPr>
        <p:spPr>
          <a:xfrm>
            <a:off x="4818659" y="2549424"/>
            <a:ext cx="2609851" cy="2609851"/>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262626"/>
              </a:solidFill>
            </a:endParaRPr>
          </a:p>
        </p:txBody>
      </p:sp>
      <p:sp>
        <p:nvSpPr>
          <p:cNvPr id="14" name="任意多边形 13"/>
          <p:cNvSpPr/>
          <p:nvPr/>
        </p:nvSpPr>
        <p:spPr>
          <a:xfrm>
            <a:off x="2399310" y="3280340"/>
            <a:ext cx="2095500" cy="369429"/>
          </a:xfrm>
          <a:custGeom>
            <a:avLst/>
            <a:gdLst>
              <a:gd name="connsiteX0" fmla="*/ 1571625 w 1571625"/>
              <a:gd name="connsiteY0" fmla="*/ 0 h 185627"/>
              <a:gd name="connsiteX1" fmla="*/ 666750 w 1571625"/>
              <a:gd name="connsiteY1" fmla="*/ 180975 h 185627"/>
              <a:gd name="connsiteX2" fmla="*/ 0 w 1571625"/>
              <a:gd name="connsiteY2" fmla="*/ 114300 h 185627"/>
              <a:gd name="connsiteX0-1" fmla="*/ 1571625 w 1571625"/>
              <a:gd name="connsiteY0-2" fmla="*/ 0 h 256510"/>
              <a:gd name="connsiteX1-3" fmla="*/ 666750 w 1571625"/>
              <a:gd name="connsiteY1-4" fmla="*/ 180975 h 256510"/>
              <a:gd name="connsiteX2-5" fmla="*/ 0 w 1571625"/>
              <a:gd name="connsiteY2-6" fmla="*/ 114300 h 256510"/>
              <a:gd name="connsiteX0-7" fmla="*/ 1571625 w 1571625"/>
              <a:gd name="connsiteY0-8" fmla="*/ 0 h 268393"/>
              <a:gd name="connsiteX1-9" fmla="*/ 666750 w 1571625"/>
              <a:gd name="connsiteY1-10" fmla="*/ 180975 h 268393"/>
              <a:gd name="connsiteX2-11" fmla="*/ 0 w 1571625"/>
              <a:gd name="connsiteY2-12" fmla="*/ 114300 h 268393"/>
              <a:gd name="connsiteX0-13" fmla="*/ 1571625 w 1571625"/>
              <a:gd name="connsiteY0-14" fmla="*/ 0 h 264231"/>
              <a:gd name="connsiteX1-15" fmla="*/ 666750 w 1571625"/>
              <a:gd name="connsiteY1-16" fmla="*/ 180975 h 264231"/>
              <a:gd name="connsiteX2-17" fmla="*/ 0 w 1571625"/>
              <a:gd name="connsiteY2-18" fmla="*/ 114300 h 264231"/>
              <a:gd name="connsiteX0-19" fmla="*/ 1571625 w 1571625"/>
              <a:gd name="connsiteY0-20" fmla="*/ 0 h 264231"/>
              <a:gd name="connsiteX1-21" fmla="*/ 666750 w 1571625"/>
              <a:gd name="connsiteY1-22" fmla="*/ 180975 h 264231"/>
              <a:gd name="connsiteX2-23" fmla="*/ 0 w 1571625"/>
              <a:gd name="connsiteY2-24" fmla="*/ 114300 h 264231"/>
              <a:gd name="connsiteX0-25" fmla="*/ 1571625 w 1571625"/>
              <a:gd name="connsiteY0-26" fmla="*/ 0 h 255924"/>
              <a:gd name="connsiteX1-27" fmla="*/ 666750 w 1571625"/>
              <a:gd name="connsiteY1-28" fmla="*/ 180975 h 255924"/>
              <a:gd name="connsiteX2-29" fmla="*/ 0 w 1571625"/>
              <a:gd name="connsiteY2-30" fmla="*/ 114300 h 255924"/>
              <a:gd name="connsiteX0-31" fmla="*/ 1571625 w 1571625"/>
              <a:gd name="connsiteY0-32" fmla="*/ 0 h 277072"/>
              <a:gd name="connsiteX1-33" fmla="*/ 666750 w 1571625"/>
              <a:gd name="connsiteY1-34" fmla="*/ 180975 h 277072"/>
              <a:gd name="connsiteX2-35" fmla="*/ 0 w 1571625"/>
              <a:gd name="connsiteY2-36" fmla="*/ 114300 h 277072"/>
            </a:gdLst>
            <a:ahLst/>
            <a:cxnLst>
              <a:cxn ang="0">
                <a:pos x="connsiteX0-31" y="connsiteY0-32"/>
              </a:cxn>
              <a:cxn ang="0">
                <a:pos x="connsiteX1-33" y="connsiteY1-34"/>
              </a:cxn>
              <a:cxn ang="0">
                <a:pos x="connsiteX2-35" y="connsiteY2-36"/>
              </a:cxn>
            </a:cxnLst>
            <a:rect l="l" t="t" r="r" b="b"/>
            <a:pathLst>
              <a:path w="1571625" h="277072">
                <a:moveTo>
                  <a:pt x="1571625" y="0"/>
                </a:moveTo>
                <a:cubicBezTo>
                  <a:pt x="1345406" y="261937"/>
                  <a:pt x="1042987" y="371475"/>
                  <a:pt x="666750" y="180975"/>
                </a:cubicBezTo>
                <a:cubicBezTo>
                  <a:pt x="290513" y="-9525"/>
                  <a:pt x="192881" y="23812"/>
                  <a:pt x="0" y="114300"/>
                </a:cubicBezTo>
              </a:path>
            </a:pathLst>
          </a:custGeom>
          <a:ln w="38100">
            <a:solidFill>
              <a:srgbClr val="22385C"/>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262626"/>
              </a:solidFill>
            </a:endParaRPr>
          </a:p>
        </p:txBody>
      </p:sp>
      <p:sp>
        <p:nvSpPr>
          <p:cNvPr id="15" name="任意多边形 14"/>
          <p:cNvSpPr/>
          <p:nvPr/>
        </p:nvSpPr>
        <p:spPr>
          <a:xfrm>
            <a:off x="3605810" y="4379222"/>
            <a:ext cx="1104900" cy="345325"/>
          </a:xfrm>
          <a:custGeom>
            <a:avLst/>
            <a:gdLst>
              <a:gd name="connsiteX0" fmla="*/ 828675 w 828675"/>
              <a:gd name="connsiteY0" fmla="*/ 152400 h 152400"/>
              <a:gd name="connsiteX1" fmla="*/ 400050 w 828675"/>
              <a:gd name="connsiteY1" fmla="*/ 85725 h 152400"/>
              <a:gd name="connsiteX2" fmla="*/ 0 w 828675"/>
              <a:gd name="connsiteY2" fmla="*/ 0 h 152400"/>
              <a:gd name="connsiteX0-1" fmla="*/ 828675 w 828675"/>
              <a:gd name="connsiteY0-2" fmla="*/ 197895 h 258576"/>
              <a:gd name="connsiteX1-3" fmla="*/ 400050 w 828675"/>
              <a:gd name="connsiteY1-4" fmla="*/ 131220 h 258576"/>
              <a:gd name="connsiteX2-5" fmla="*/ 0 w 828675"/>
              <a:gd name="connsiteY2-6" fmla="*/ 45495 h 258576"/>
              <a:gd name="connsiteX0-7" fmla="*/ 828675 w 828675"/>
              <a:gd name="connsiteY0-8" fmla="*/ 197895 h 275617"/>
              <a:gd name="connsiteX1-9" fmla="*/ 400050 w 828675"/>
              <a:gd name="connsiteY1-10" fmla="*/ 131220 h 275617"/>
              <a:gd name="connsiteX2-11" fmla="*/ 0 w 828675"/>
              <a:gd name="connsiteY2-12" fmla="*/ 45495 h 275617"/>
              <a:gd name="connsiteX0-13" fmla="*/ 828675 w 828675"/>
              <a:gd name="connsiteY0-14" fmla="*/ 181593 h 243662"/>
              <a:gd name="connsiteX1-15" fmla="*/ 400050 w 828675"/>
              <a:gd name="connsiteY1-16" fmla="*/ 114918 h 243662"/>
              <a:gd name="connsiteX2-17" fmla="*/ 0 w 828675"/>
              <a:gd name="connsiteY2-18" fmla="*/ 29193 h 243662"/>
              <a:gd name="connsiteX0-19" fmla="*/ 828675 w 828675"/>
              <a:gd name="connsiteY0-20" fmla="*/ 204215 h 266284"/>
              <a:gd name="connsiteX1-21" fmla="*/ 400050 w 828675"/>
              <a:gd name="connsiteY1-22" fmla="*/ 137540 h 266284"/>
              <a:gd name="connsiteX2-23" fmla="*/ 0 w 828675"/>
              <a:gd name="connsiteY2-24" fmla="*/ 51815 h 266284"/>
              <a:gd name="connsiteX0-25" fmla="*/ 828675 w 828675"/>
              <a:gd name="connsiteY0-26" fmla="*/ 183979 h 223924"/>
              <a:gd name="connsiteX1-27" fmla="*/ 400050 w 828675"/>
              <a:gd name="connsiteY1-28" fmla="*/ 117304 h 223924"/>
              <a:gd name="connsiteX2-29" fmla="*/ 0 w 828675"/>
              <a:gd name="connsiteY2-30" fmla="*/ 31579 h 223924"/>
              <a:gd name="connsiteX0-31" fmla="*/ 828675 w 828675"/>
              <a:gd name="connsiteY0-32" fmla="*/ 197098 h 251555"/>
              <a:gd name="connsiteX1-33" fmla="*/ 400050 w 828675"/>
              <a:gd name="connsiteY1-34" fmla="*/ 130423 h 251555"/>
              <a:gd name="connsiteX2-35" fmla="*/ 0 w 828675"/>
              <a:gd name="connsiteY2-36" fmla="*/ 44698 h 251555"/>
              <a:gd name="connsiteX0-37" fmla="*/ 828675 w 828675"/>
              <a:gd name="connsiteY0-38" fmla="*/ 204537 h 258994"/>
              <a:gd name="connsiteX1-39" fmla="*/ 400050 w 828675"/>
              <a:gd name="connsiteY1-40" fmla="*/ 137862 h 258994"/>
              <a:gd name="connsiteX2-41" fmla="*/ 0 w 828675"/>
              <a:gd name="connsiteY2-42" fmla="*/ 52137 h 258994"/>
            </a:gdLst>
            <a:ahLst/>
            <a:cxnLst>
              <a:cxn ang="0">
                <a:pos x="connsiteX0-37" y="connsiteY0-38"/>
              </a:cxn>
              <a:cxn ang="0">
                <a:pos x="connsiteX1-39" y="connsiteY1-40"/>
              </a:cxn>
              <a:cxn ang="0">
                <a:pos x="connsiteX2-41" y="connsiteY2-42"/>
              </a:cxn>
            </a:cxnLst>
            <a:rect l="l" t="t" r="r" b="b"/>
            <a:pathLst>
              <a:path w="828675" h="258994">
                <a:moveTo>
                  <a:pt x="828675" y="204537"/>
                </a:moveTo>
                <a:cubicBezTo>
                  <a:pt x="711994" y="241049"/>
                  <a:pt x="538163" y="334712"/>
                  <a:pt x="400050" y="137862"/>
                </a:cubicBezTo>
                <a:cubicBezTo>
                  <a:pt x="261937" y="-58988"/>
                  <a:pt x="92868" y="-3426"/>
                  <a:pt x="0" y="52137"/>
                </a:cubicBezTo>
              </a:path>
            </a:pathLst>
          </a:custGeom>
          <a:ln w="38100">
            <a:solidFill>
              <a:srgbClr val="22385C"/>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262626"/>
              </a:solidFill>
            </a:endParaRPr>
          </a:p>
        </p:txBody>
      </p:sp>
      <p:sp>
        <p:nvSpPr>
          <p:cNvPr id="16" name="任意多边形 15"/>
          <p:cNvSpPr/>
          <p:nvPr/>
        </p:nvSpPr>
        <p:spPr>
          <a:xfrm>
            <a:off x="7339609" y="1647642"/>
            <a:ext cx="1168400" cy="1023097"/>
          </a:xfrm>
          <a:custGeom>
            <a:avLst/>
            <a:gdLst>
              <a:gd name="connsiteX0" fmla="*/ 0 w 876300"/>
              <a:gd name="connsiteY0" fmla="*/ 704850 h 704850"/>
              <a:gd name="connsiteX1" fmla="*/ 333375 w 876300"/>
              <a:gd name="connsiteY1" fmla="*/ 333375 h 704850"/>
              <a:gd name="connsiteX2" fmla="*/ 876300 w 876300"/>
              <a:gd name="connsiteY2" fmla="*/ 0 h 704850"/>
              <a:gd name="connsiteX0-1" fmla="*/ 0 w 876300"/>
              <a:gd name="connsiteY0-2" fmla="*/ 704850 h 704850"/>
              <a:gd name="connsiteX1-3" fmla="*/ 333375 w 876300"/>
              <a:gd name="connsiteY1-4" fmla="*/ 333375 h 704850"/>
              <a:gd name="connsiteX2-5" fmla="*/ 876300 w 876300"/>
              <a:gd name="connsiteY2-6" fmla="*/ 0 h 704850"/>
              <a:gd name="connsiteX0-7" fmla="*/ 0 w 876300"/>
              <a:gd name="connsiteY0-8" fmla="*/ 704850 h 704850"/>
              <a:gd name="connsiteX1-9" fmla="*/ 333375 w 876300"/>
              <a:gd name="connsiteY1-10" fmla="*/ 333375 h 704850"/>
              <a:gd name="connsiteX2-11" fmla="*/ 876300 w 876300"/>
              <a:gd name="connsiteY2-12" fmla="*/ 0 h 704850"/>
              <a:gd name="connsiteX0-13" fmla="*/ 0 w 876300"/>
              <a:gd name="connsiteY0-14" fmla="*/ 756324 h 756324"/>
              <a:gd name="connsiteX1-15" fmla="*/ 333375 w 876300"/>
              <a:gd name="connsiteY1-16" fmla="*/ 384849 h 756324"/>
              <a:gd name="connsiteX2-17" fmla="*/ 876300 w 876300"/>
              <a:gd name="connsiteY2-18" fmla="*/ 51474 h 756324"/>
              <a:gd name="connsiteX0-19" fmla="*/ 0 w 876300"/>
              <a:gd name="connsiteY0-20" fmla="*/ 759560 h 759560"/>
              <a:gd name="connsiteX1-21" fmla="*/ 333375 w 876300"/>
              <a:gd name="connsiteY1-22" fmla="*/ 388085 h 759560"/>
              <a:gd name="connsiteX2-23" fmla="*/ 876300 w 876300"/>
              <a:gd name="connsiteY2-24" fmla="*/ 54710 h 759560"/>
              <a:gd name="connsiteX0-25" fmla="*/ 0 w 876300"/>
              <a:gd name="connsiteY0-26" fmla="*/ 759560 h 759560"/>
              <a:gd name="connsiteX1-27" fmla="*/ 333375 w 876300"/>
              <a:gd name="connsiteY1-28" fmla="*/ 388085 h 759560"/>
              <a:gd name="connsiteX2-29" fmla="*/ 876300 w 876300"/>
              <a:gd name="connsiteY2-30" fmla="*/ 54710 h 759560"/>
              <a:gd name="connsiteX0-31" fmla="*/ 0 w 876300"/>
              <a:gd name="connsiteY0-32" fmla="*/ 759560 h 759560"/>
              <a:gd name="connsiteX1-33" fmla="*/ 352425 w 876300"/>
              <a:gd name="connsiteY1-34" fmla="*/ 388085 h 759560"/>
              <a:gd name="connsiteX2-35" fmla="*/ 876300 w 876300"/>
              <a:gd name="connsiteY2-36" fmla="*/ 54710 h 759560"/>
              <a:gd name="connsiteX0-37" fmla="*/ 0 w 876300"/>
              <a:gd name="connsiteY0-38" fmla="*/ 765720 h 765720"/>
              <a:gd name="connsiteX1-39" fmla="*/ 352425 w 876300"/>
              <a:gd name="connsiteY1-40" fmla="*/ 394245 h 765720"/>
              <a:gd name="connsiteX2-41" fmla="*/ 876300 w 876300"/>
              <a:gd name="connsiteY2-42" fmla="*/ 60870 h 765720"/>
              <a:gd name="connsiteX0-43" fmla="*/ 0 w 876300"/>
              <a:gd name="connsiteY0-44" fmla="*/ 765720 h 765720"/>
              <a:gd name="connsiteX1-45" fmla="*/ 352425 w 876300"/>
              <a:gd name="connsiteY1-46" fmla="*/ 394245 h 765720"/>
              <a:gd name="connsiteX2-47" fmla="*/ 876300 w 876300"/>
              <a:gd name="connsiteY2-48" fmla="*/ 60870 h 765720"/>
              <a:gd name="connsiteX0-49" fmla="*/ 0 w 876300"/>
              <a:gd name="connsiteY0-50" fmla="*/ 761713 h 761713"/>
              <a:gd name="connsiteX1-51" fmla="*/ 352425 w 876300"/>
              <a:gd name="connsiteY1-52" fmla="*/ 390238 h 761713"/>
              <a:gd name="connsiteX2-53" fmla="*/ 876300 w 876300"/>
              <a:gd name="connsiteY2-54" fmla="*/ 56863 h 761713"/>
              <a:gd name="connsiteX0-55" fmla="*/ 0 w 876300"/>
              <a:gd name="connsiteY0-56" fmla="*/ 767323 h 767323"/>
              <a:gd name="connsiteX1-57" fmla="*/ 352425 w 876300"/>
              <a:gd name="connsiteY1-58" fmla="*/ 395848 h 767323"/>
              <a:gd name="connsiteX2-59" fmla="*/ 876300 w 876300"/>
              <a:gd name="connsiteY2-60" fmla="*/ 62473 h 767323"/>
              <a:gd name="connsiteX0-61" fmla="*/ 0 w 876300"/>
              <a:gd name="connsiteY0-62" fmla="*/ 767323 h 767323"/>
              <a:gd name="connsiteX1-63" fmla="*/ 352425 w 876300"/>
              <a:gd name="connsiteY1-64" fmla="*/ 395848 h 767323"/>
              <a:gd name="connsiteX2-65" fmla="*/ 876300 w 876300"/>
              <a:gd name="connsiteY2-66" fmla="*/ 62473 h 767323"/>
              <a:gd name="connsiteX0-67" fmla="*/ 0 w 876300"/>
              <a:gd name="connsiteY0-68" fmla="*/ 767323 h 767323"/>
              <a:gd name="connsiteX1-69" fmla="*/ 352425 w 876300"/>
              <a:gd name="connsiteY1-70" fmla="*/ 395848 h 767323"/>
              <a:gd name="connsiteX2-71" fmla="*/ 876300 w 876300"/>
              <a:gd name="connsiteY2-72" fmla="*/ 62473 h 767323"/>
            </a:gdLst>
            <a:ahLst/>
            <a:cxnLst>
              <a:cxn ang="0">
                <a:pos x="connsiteX0-67" y="connsiteY0-68"/>
              </a:cxn>
              <a:cxn ang="0">
                <a:pos x="connsiteX1-69" y="connsiteY1-70"/>
              </a:cxn>
              <a:cxn ang="0">
                <a:pos x="connsiteX2-71" y="connsiteY2-72"/>
              </a:cxn>
            </a:cxnLst>
            <a:rect l="l" t="t" r="r" b="b"/>
            <a:pathLst>
              <a:path w="876300" h="767323">
                <a:moveTo>
                  <a:pt x="0" y="767323"/>
                </a:moveTo>
                <a:cubicBezTo>
                  <a:pt x="150812" y="754623"/>
                  <a:pt x="339725" y="732398"/>
                  <a:pt x="352425" y="395848"/>
                </a:cubicBezTo>
                <a:cubicBezTo>
                  <a:pt x="365125" y="59298"/>
                  <a:pt x="611187" y="-96277"/>
                  <a:pt x="876300" y="62473"/>
                </a:cubicBezTo>
              </a:path>
            </a:pathLst>
          </a:custGeom>
          <a:ln w="38100">
            <a:solidFill>
              <a:srgbClr val="22385C"/>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262626"/>
              </a:solidFill>
            </a:endParaRPr>
          </a:p>
        </p:txBody>
      </p:sp>
      <p:sp>
        <p:nvSpPr>
          <p:cNvPr id="17" name="任意多边形 16"/>
          <p:cNvSpPr/>
          <p:nvPr/>
        </p:nvSpPr>
        <p:spPr>
          <a:xfrm>
            <a:off x="7822210" y="3365919"/>
            <a:ext cx="1892300" cy="636573"/>
          </a:xfrm>
          <a:custGeom>
            <a:avLst/>
            <a:gdLst>
              <a:gd name="connsiteX0" fmla="*/ 0 w 1419225"/>
              <a:gd name="connsiteY0" fmla="*/ 371475 h 371475"/>
              <a:gd name="connsiteX1" fmla="*/ 781050 w 1419225"/>
              <a:gd name="connsiteY1" fmla="*/ 180975 h 371475"/>
              <a:gd name="connsiteX2" fmla="*/ 1419225 w 1419225"/>
              <a:gd name="connsiteY2" fmla="*/ 0 h 371475"/>
              <a:gd name="connsiteX0-1" fmla="*/ 0 w 1419225"/>
              <a:gd name="connsiteY0-2" fmla="*/ 371475 h 395997"/>
              <a:gd name="connsiteX1-3" fmla="*/ 781050 w 1419225"/>
              <a:gd name="connsiteY1-4" fmla="*/ 180975 h 395997"/>
              <a:gd name="connsiteX2-5" fmla="*/ 1419225 w 1419225"/>
              <a:gd name="connsiteY2-6" fmla="*/ 0 h 395997"/>
              <a:gd name="connsiteX0-7" fmla="*/ 0 w 1419225"/>
              <a:gd name="connsiteY0-8" fmla="*/ 371475 h 408264"/>
              <a:gd name="connsiteX1-9" fmla="*/ 781050 w 1419225"/>
              <a:gd name="connsiteY1-10" fmla="*/ 180975 h 408264"/>
              <a:gd name="connsiteX2-11" fmla="*/ 1419225 w 1419225"/>
              <a:gd name="connsiteY2-12" fmla="*/ 0 h 408264"/>
              <a:gd name="connsiteX0-13" fmla="*/ 0 w 1419225"/>
              <a:gd name="connsiteY0-14" fmla="*/ 440641 h 477430"/>
              <a:gd name="connsiteX1-15" fmla="*/ 781050 w 1419225"/>
              <a:gd name="connsiteY1-16" fmla="*/ 250141 h 477430"/>
              <a:gd name="connsiteX2-17" fmla="*/ 1419225 w 1419225"/>
              <a:gd name="connsiteY2-18" fmla="*/ 69166 h 477430"/>
              <a:gd name="connsiteX0-19" fmla="*/ 0 w 1419225"/>
              <a:gd name="connsiteY0-20" fmla="*/ 440641 h 477430"/>
              <a:gd name="connsiteX1-21" fmla="*/ 781050 w 1419225"/>
              <a:gd name="connsiteY1-22" fmla="*/ 250141 h 477430"/>
              <a:gd name="connsiteX2-23" fmla="*/ 1419225 w 1419225"/>
              <a:gd name="connsiteY2-24" fmla="*/ 69166 h 477430"/>
            </a:gdLst>
            <a:ahLst/>
            <a:cxnLst>
              <a:cxn ang="0">
                <a:pos x="connsiteX0-19" y="connsiteY0-20"/>
              </a:cxn>
              <a:cxn ang="0">
                <a:pos x="connsiteX1-21" y="connsiteY1-22"/>
              </a:cxn>
              <a:cxn ang="0">
                <a:pos x="connsiteX2-23" y="connsiteY2-24"/>
              </a:cxn>
            </a:cxnLst>
            <a:rect l="l" t="t" r="r" b="b"/>
            <a:pathLst>
              <a:path w="1419225" h="477430">
                <a:moveTo>
                  <a:pt x="0" y="440641"/>
                </a:moveTo>
                <a:cubicBezTo>
                  <a:pt x="365125" y="539066"/>
                  <a:pt x="596900" y="427941"/>
                  <a:pt x="781050" y="250141"/>
                </a:cubicBezTo>
                <a:cubicBezTo>
                  <a:pt x="965200" y="72341"/>
                  <a:pt x="1142206" y="-99903"/>
                  <a:pt x="1419225" y="69166"/>
                </a:cubicBezTo>
              </a:path>
            </a:pathLst>
          </a:custGeom>
          <a:ln w="38100">
            <a:solidFill>
              <a:srgbClr val="22385C"/>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262626"/>
              </a:solidFill>
            </a:endParaRPr>
          </a:p>
        </p:txBody>
      </p:sp>
      <p:sp>
        <p:nvSpPr>
          <p:cNvPr id="18" name="任意多边形 17"/>
          <p:cNvSpPr/>
          <p:nvPr/>
        </p:nvSpPr>
        <p:spPr>
          <a:xfrm>
            <a:off x="6730009" y="4626539"/>
            <a:ext cx="1447800" cy="883348"/>
          </a:xfrm>
          <a:custGeom>
            <a:avLst/>
            <a:gdLst>
              <a:gd name="connsiteX0" fmla="*/ 0 w 1085850"/>
              <a:gd name="connsiteY0" fmla="*/ 638175 h 638175"/>
              <a:gd name="connsiteX1" fmla="*/ 1085850 w 1085850"/>
              <a:gd name="connsiteY1" fmla="*/ 0 h 638175"/>
              <a:gd name="connsiteX0-1" fmla="*/ 0 w 1085850"/>
              <a:gd name="connsiteY0-2" fmla="*/ 638175 h 662598"/>
              <a:gd name="connsiteX1-3" fmla="*/ 1085850 w 1085850"/>
              <a:gd name="connsiteY1-4" fmla="*/ 0 h 662598"/>
              <a:gd name="connsiteX0-5" fmla="*/ 0 w 1085850"/>
              <a:gd name="connsiteY0-6" fmla="*/ 638175 h 671058"/>
              <a:gd name="connsiteX1-7" fmla="*/ 1085850 w 1085850"/>
              <a:gd name="connsiteY1-8" fmla="*/ 0 h 671058"/>
              <a:gd name="connsiteX0-9" fmla="*/ 0 w 1085850"/>
              <a:gd name="connsiteY0-10" fmla="*/ 638175 h 662053"/>
              <a:gd name="connsiteX1-11" fmla="*/ 1085850 w 1085850"/>
              <a:gd name="connsiteY1-12" fmla="*/ 0 h 662053"/>
              <a:gd name="connsiteX0-13" fmla="*/ 0 w 1085850"/>
              <a:gd name="connsiteY0-14" fmla="*/ 638175 h 662511"/>
              <a:gd name="connsiteX1-15" fmla="*/ 1085850 w 1085850"/>
              <a:gd name="connsiteY1-16" fmla="*/ 0 h 662511"/>
            </a:gdLst>
            <a:ahLst/>
            <a:cxnLst>
              <a:cxn ang="0">
                <a:pos x="connsiteX0-13" y="connsiteY0-14"/>
              </a:cxn>
              <a:cxn ang="0">
                <a:pos x="connsiteX1-15" y="connsiteY1-16"/>
              </a:cxn>
            </a:cxnLst>
            <a:rect l="l" t="t" r="r" b="b"/>
            <a:pathLst>
              <a:path w="1085850" h="662511">
                <a:moveTo>
                  <a:pt x="0" y="638175"/>
                </a:moveTo>
                <a:cubicBezTo>
                  <a:pt x="666750" y="758825"/>
                  <a:pt x="962025" y="412750"/>
                  <a:pt x="1085850" y="0"/>
                </a:cubicBezTo>
              </a:path>
            </a:pathLst>
          </a:custGeom>
          <a:ln w="38100">
            <a:solidFill>
              <a:srgbClr val="22385C"/>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262626"/>
              </a:solidFill>
            </a:endParaRPr>
          </a:p>
        </p:txBody>
      </p:sp>
      <p:sp>
        <p:nvSpPr>
          <p:cNvPr id="19" name="任意多边形 18"/>
          <p:cNvSpPr/>
          <p:nvPr/>
        </p:nvSpPr>
        <p:spPr>
          <a:xfrm>
            <a:off x="3504210" y="1648492"/>
            <a:ext cx="1943100" cy="603147"/>
          </a:xfrm>
          <a:custGeom>
            <a:avLst/>
            <a:gdLst>
              <a:gd name="connsiteX0" fmla="*/ 1457325 w 1457325"/>
              <a:gd name="connsiteY0" fmla="*/ 419100 h 419100"/>
              <a:gd name="connsiteX1" fmla="*/ 0 w 1457325"/>
              <a:gd name="connsiteY1" fmla="*/ 0 h 419100"/>
              <a:gd name="connsiteX0-1" fmla="*/ 1457325 w 1457325"/>
              <a:gd name="connsiteY0-2" fmla="*/ 437848 h 437848"/>
              <a:gd name="connsiteX1-3" fmla="*/ 0 w 1457325"/>
              <a:gd name="connsiteY1-4" fmla="*/ 18748 h 437848"/>
              <a:gd name="connsiteX0-5" fmla="*/ 1457325 w 1457325"/>
              <a:gd name="connsiteY0-6" fmla="*/ 452360 h 452360"/>
              <a:gd name="connsiteX1-7" fmla="*/ 0 w 1457325"/>
              <a:gd name="connsiteY1-8" fmla="*/ 33260 h 452360"/>
            </a:gdLst>
            <a:ahLst/>
            <a:cxnLst>
              <a:cxn ang="0">
                <a:pos x="connsiteX0-5" y="connsiteY0-6"/>
              </a:cxn>
              <a:cxn ang="0">
                <a:pos x="connsiteX1-7" y="connsiteY1-8"/>
              </a:cxn>
            </a:cxnLst>
            <a:rect l="l" t="t" r="r" b="b"/>
            <a:pathLst>
              <a:path w="1457325" h="452360">
                <a:moveTo>
                  <a:pt x="1457325" y="452360"/>
                </a:moveTo>
                <a:cubicBezTo>
                  <a:pt x="1095375" y="84060"/>
                  <a:pt x="609600" y="-74690"/>
                  <a:pt x="0" y="33260"/>
                </a:cubicBezTo>
              </a:path>
            </a:pathLst>
          </a:custGeom>
          <a:ln w="38100">
            <a:solidFill>
              <a:srgbClr val="22385C"/>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262626"/>
              </a:solidFill>
            </a:endParaRPr>
          </a:p>
        </p:txBody>
      </p:sp>
      <p:sp>
        <p:nvSpPr>
          <p:cNvPr id="27" name="TextBox 26"/>
          <p:cNvSpPr txBox="1"/>
          <p:nvPr/>
        </p:nvSpPr>
        <p:spPr>
          <a:xfrm>
            <a:off x="2294689" y="2053672"/>
            <a:ext cx="1342547" cy="338554"/>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ctr"/>
            <a:r>
              <a:rPr lang="en-US" altLang="zh-CN" sz="1600" dirty="0">
                <a:solidFill>
                  <a:srgbClr val="262626"/>
                </a:solidFill>
              </a:rPr>
              <a:t>YOUR TEXT</a:t>
            </a:r>
            <a:endParaRPr lang="zh-CN" altLang="en-US" sz="1600" dirty="0">
              <a:solidFill>
                <a:srgbClr val="262626"/>
              </a:solidFill>
            </a:endParaRPr>
          </a:p>
        </p:txBody>
      </p:sp>
      <p:sp>
        <p:nvSpPr>
          <p:cNvPr id="28" name="TextBox 27"/>
          <p:cNvSpPr txBox="1"/>
          <p:nvPr/>
        </p:nvSpPr>
        <p:spPr>
          <a:xfrm>
            <a:off x="1934041" y="2318126"/>
            <a:ext cx="2038833" cy="584968"/>
          </a:xfrm>
          <a:prstGeom prst="rect">
            <a:avLst/>
          </a:prstGeom>
          <a:noFill/>
        </p:spPr>
        <p:txBody>
          <a:bodyPr wrap="square" rtlCol="0">
            <a:spAutoFit/>
          </a:bodyPr>
          <a:lstStyle/>
          <a:p>
            <a:pPr algn="ctr"/>
            <a:r>
              <a:rPr lang="en-US" altLang="zh-CN" sz="1065"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endParaRPr lang="zh-CN" altLang="en-US" sz="1065" dirty="0">
              <a:solidFill>
                <a:srgbClr val="262626"/>
              </a:solidFill>
              <a:latin typeface="Segoe UI Light" pitchFamily="34" charset="0"/>
            </a:endParaRPr>
          </a:p>
        </p:txBody>
      </p:sp>
      <p:sp>
        <p:nvSpPr>
          <p:cNvPr id="29" name="TextBox 28"/>
          <p:cNvSpPr txBox="1"/>
          <p:nvPr/>
        </p:nvSpPr>
        <p:spPr>
          <a:xfrm>
            <a:off x="1227975" y="3857527"/>
            <a:ext cx="1342547" cy="338554"/>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ctr"/>
            <a:r>
              <a:rPr lang="en-US" altLang="zh-CN" sz="1600" dirty="0">
                <a:solidFill>
                  <a:srgbClr val="262626"/>
                </a:solidFill>
              </a:rPr>
              <a:t>YOUR TEXT</a:t>
            </a:r>
            <a:endParaRPr lang="zh-CN" altLang="en-US" sz="1600" dirty="0">
              <a:solidFill>
                <a:srgbClr val="262626"/>
              </a:solidFill>
            </a:endParaRPr>
          </a:p>
        </p:txBody>
      </p:sp>
      <p:sp>
        <p:nvSpPr>
          <p:cNvPr id="33" name="TextBox 32"/>
          <p:cNvSpPr txBox="1"/>
          <p:nvPr/>
        </p:nvSpPr>
        <p:spPr>
          <a:xfrm>
            <a:off x="8008187" y="5091842"/>
            <a:ext cx="1342547" cy="338554"/>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ctr"/>
            <a:r>
              <a:rPr lang="en-US" altLang="zh-CN" sz="1600" dirty="0">
                <a:solidFill>
                  <a:srgbClr val="262626"/>
                </a:solidFill>
              </a:rPr>
              <a:t>YOUR TEXT</a:t>
            </a:r>
            <a:endParaRPr lang="zh-CN" altLang="en-US" sz="1600" dirty="0">
              <a:solidFill>
                <a:srgbClr val="262626"/>
              </a:solidFill>
            </a:endParaRPr>
          </a:p>
        </p:txBody>
      </p:sp>
      <p:sp>
        <p:nvSpPr>
          <p:cNvPr id="35" name="TextBox 34"/>
          <p:cNvSpPr txBox="1"/>
          <p:nvPr/>
        </p:nvSpPr>
        <p:spPr>
          <a:xfrm>
            <a:off x="9541757" y="3886514"/>
            <a:ext cx="1342547" cy="338554"/>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ctr"/>
            <a:r>
              <a:rPr lang="en-US" altLang="zh-CN" sz="1600" dirty="0">
                <a:solidFill>
                  <a:srgbClr val="262626"/>
                </a:solidFill>
              </a:rPr>
              <a:t>YOUR TEXT</a:t>
            </a:r>
            <a:endParaRPr lang="zh-CN" altLang="en-US" sz="1600" dirty="0">
              <a:solidFill>
                <a:srgbClr val="262626"/>
              </a:solidFill>
            </a:endParaRPr>
          </a:p>
        </p:txBody>
      </p:sp>
      <p:sp>
        <p:nvSpPr>
          <p:cNvPr id="37" name="TextBox 36"/>
          <p:cNvSpPr txBox="1"/>
          <p:nvPr/>
        </p:nvSpPr>
        <p:spPr>
          <a:xfrm>
            <a:off x="8224464" y="2368116"/>
            <a:ext cx="1342547" cy="338554"/>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ctr"/>
            <a:r>
              <a:rPr lang="en-US" altLang="zh-CN" sz="1600" dirty="0">
                <a:solidFill>
                  <a:srgbClr val="262626"/>
                </a:solidFill>
              </a:rPr>
              <a:t>YOUR TEXT</a:t>
            </a:r>
            <a:endParaRPr lang="zh-CN" altLang="en-US" sz="1600" dirty="0">
              <a:solidFill>
                <a:srgbClr val="262626"/>
              </a:solidFill>
            </a:endParaRPr>
          </a:p>
        </p:txBody>
      </p:sp>
      <p:sp>
        <p:nvSpPr>
          <p:cNvPr id="39" name="TextBox 38"/>
          <p:cNvSpPr txBox="1"/>
          <p:nvPr/>
        </p:nvSpPr>
        <p:spPr>
          <a:xfrm>
            <a:off x="5500737" y="3146564"/>
            <a:ext cx="1342547" cy="338554"/>
          </a:xfrm>
          <a:prstGeom prst="rect">
            <a:avLst/>
          </a:prstGeom>
          <a:noFill/>
        </p:spPr>
        <p:txBody>
          <a:bodyPr wrap="none" rtlCol="0">
            <a:spAutoFit/>
          </a:bodyPr>
          <a:lstStyle/>
          <a:p>
            <a:pPr algn="r"/>
            <a:r>
              <a:rPr lang="en-US" altLang="zh-CN" sz="1600" dirty="0">
                <a:solidFill>
                  <a:schemeClr val="bg1"/>
                </a:solidFill>
                <a:latin typeface="Arial Rounded MT Bold" pitchFamily="34" charset="0"/>
                <a:cs typeface="Arial" pitchFamily="34" charset="0"/>
              </a:rPr>
              <a:t>YOUR TEXT</a:t>
            </a:r>
            <a:endParaRPr lang="zh-CN" altLang="en-US" sz="1600" dirty="0">
              <a:solidFill>
                <a:schemeClr val="bg1"/>
              </a:solidFill>
              <a:latin typeface="Arial Rounded MT Bold" pitchFamily="34" charset="0"/>
              <a:cs typeface="Arial" pitchFamily="34" charset="0"/>
            </a:endParaRPr>
          </a:p>
        </p:txBody>
      </p:sp>
      <p:sp>
        <p:nvSpPr>
          <p:cNvPr id="40" name="矩形 6"/>
          <p:cNvSpPr>
            <a:spLocks noChangeArrowheads="1"/>
          </p:cNvSpPr>
          <p:nvPr/>
        </p:nvSpPr>
        <p:spPr bwMode="auto">
          <a:xfrm>
            <a:off x="5115092" y="3433441"/>
            <a:ext cx="2020211" cy="111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1335" dirty="0">
                <a:solidFill>
                  <a:schemeClr val="bg1"/>
                </a:solidFill>
                <a:latin typeface="Segoe UI Light" pitchFamily="34" charset="0"/>
                <a:cs typeface="Segoe UI Light" pitchFamily="34" charset="0"/>
              </a:rPr>
              <a:t>Add your text here. Add your text here. Add your text here. Add your text here. Add your text here. Add your text here. </a:t>
            </a:r>
            <a:endParaRPr lang="zh-CN" altLang="en-US" sz="1335" i="1" dirty="0">
              <a:solidFill>
                <a:schemeClr val="bg1"/>
              </a:solidFill>
              <a:latin typeface="Segoe UI Light" pitchFamily="34" charset="0"/>
              <a:cs typeface="Segoe UI Light" pitchFamily="34" charset="0"/>
            </a:endParaRPr>
          </a:p>
        </p:txBody>
      </p:sp>
      <p:grpSp>
        <p:nvGrpSpPr>
          <p:cNvPr id="6" name="组合 5"/>
          <p:cNvGrpSpPr/>
          <p:nvPr/>
        </p:nvGrpSpPr>
        <p:grpSpPr>
          <a:xfrm>
            <a:off x="8520710" y="1673042"/>
            <a:ext cx="698500" cy="698500"/>
            <a:chOff x="6390532" y="1254781"/>
            <a:chExt cx="523875" cy="523875"/>
          </a:xfrm>
        </p:grpSpPr>
        <p:sp>
          <p:nvSpPr>
            <p:cNvPr id="26" name="椭圆 25"/>
            <p:cNvSpPr/>
            <p:nvPr/>
          </p:nvSpPr>
          <p:spPr>
            <a:xfrm>
              <a:off x="6390532" y="1254781"/>
              <a:ext cx="523875" cy="523875"/>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262626"/>
                </a:solidFill>
              </a:endParaRPr>
            </a:p>
          </p:txBody>
        </p:sp>
        <p:grpSp>
          <p:nvGrpSpPr>
            <p:cNvPr id="85" name="组合 84"/>
            <p:cNvGrpSpPr/>
            <p:nvPr/>
          </p:nvGrpSpPr>
          <p:grpSpPr>
            <a:xfrm>
              <a:off x="6530567" y="1406023"/>
              <a:ext cx="263712" cy="260414"/>
              <a:chOff x="9071432" y="2401956"/>
              <a:chExt cx="1073666" cy="1060237"/>
            </a:xfrm>
          </p:grpSpPr>
          <p:sp>
            <p:nvSpPr>
              <p:cNvPr id="86" name="任意多边形 85"/>
              <p:cNvSpPr/>
              <p:nvPr/>
            </p:nvSpPr>
            <p:spPr>
              <a:xfrm>
                <a:off x="9071432" y="2401956"/>
                <a:ext cx="1073666" cy="955209"/>
              </a:xfrm>
              <a:custGeom>
                <a:avLst/>
                <a:gdLst/>
                <a:ahLst/>
                <a:cxnLst/>
                <a:rect l="l" t="t" r="r" b="b"/>
                <a:pathLst>
                  <a:path w="1073666" h="955209">
                    <a:moveTo>
                      <a:pt x="536833" y="0"/>
                    </a:moveTo>
                    <a:cubicBezTo>
                      <a:pt x="833318" y="0"/>
                      <a:pt x="1073666" y="178783"/>
                      <a:pt x="1073666" y="399322"/>
                    </a:cubicBezTo>
                    <a:cubicBezTo>
                      <a:pt x="1073666" y="619861"/>
                      <a:pt x="833318" y="798644"/>
                      <a:pt x="536833" y="798644"/>
                    </a:cubicBezTo>
                    <a:lnTo>
                      <a:pt x="451632" y="792255"/>
                    </a:lnTo>
                    <a:cubicBezTo>
                      <a:pt x="374779" y="857533"/>
                      <a:pt x="285584" y="927104"/>
                      <a:pt x="149741" y="955209"/>
                    </a:cubicBezTo>
                    <a:cubicBezTo>
                      <a:pt x="178308" y="906865"/>
                      <a:pt x="243377" y="835707"/>
                      <a:pt x="248758" y="735321"/>
                    </a:cubicBezTo>
                    <a:cubicBezTo>
                      <a:pt x="99027" y="665239"/>
                      <a:pt x="0" y="540882"/>
                      <a:pt x="0" y="399322"/>
                    </a:cubicBezTo>
                    <a:cubicBezTo>
                      <a:pt x="0" y="178783"/>
                      <a:pt x="240348" y="0"/>
                      <a:pt x="536833" y="0"/>
                    </a:cubicBezTo>
                    <a:close/>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262626"/>
                  </a:solidFill>
                </a:endParaRPr>
              </a:p>
            </p:txBody>
          </p:sp>
          <p:sp>
            <p:nvSpPr>
              <p:cNvPr id="87" name="弧形 86"/>
              <p:cNvSpPr/>
              <p:nvPr/>
            </p:nvSpPr>
            <p:spPr>
              <a:xfrm rot="18074005">
                <a:off x="9166664" y="2559941"/>
                <a:ext cx="902252" cy="902252"/>
              </a:xfrm>
              <a:prstGeom prst="arc">
                <a:avLst>
                  <a:gd name="adj1" fmla="val 16200000"/>
                  <a:gd name="adj2" fmla="val 19357459"/>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262626"/>
                  </a:solidFill>
                </a:endParaRPr>
              </a:p>
            </p:txBody>
          </p:sp>
        </p:grpSp>
      </p:grpSp>
      <p:grpSp>
        <p:nvGrpSpPr>
          <p:cNvPr id="2" name="组合 1"/>
          <p:cNvGrpSpPr/>
          <p:nvPr/>
        </p:nvGrpSpPr>
        <p:grpSpPr>
          <a:xfrm>
            <a:off x="2653309" y="1323791"/>
            <a:ext cx="698500" cy="698500"/>
            <a:chOff x="1989981" y="992843"/>
            <a:chExt cx="523875" cy="523875"/>
          </a:xfrm>
        </p:grpSpPr>
        <p:sp>
          <p:nvSpPr>
            <p:cNvPr id="20" name="椭圆 19"/>
            <p:cNvSpPr/>
            <p:nvPr/>
          </p:nvSpPr>
          <p:spPr>
            <a:xfrm>
              <a:off x="1989981" y="992843"/>
              <a:ext cx="523875" cy="523875"/>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262626"/>
                </a:solidFill>
              </a:endParaRPr>
            </a:p>
          </p:txBody>
        </p:sp>
        <p:grpSp>
          <p:nvGrpSpPr>
            <p:cNvPr id="88" name="组合 87"/>
            <p:cNvGrpSpPr/>
            <p:nvPr/>
          </p:nvGrpSpPr>
          <p:grpSpPr>
            <a:xfrm>
              <a:off x="2117939" y="1182650"/>
              <a:ext cx="285591" cy="201412"/>
              <a:chOff x="1326496" y="4283251"/>
              <a:chExt cx="1129493" cy="796573"/>
            </a:xfrm>
          </p:grpSpPr>
          <p:cxnSp>
            <p:nvCxnSpPr>
              <p:cNvPr id="89" name="直接连接符 88"/>
              <p:cNvCxnSpPr/>
              <p:nvPr/>
            </p:nvCxnSpPr>
            <p:spPr>
              <a:xfrm>
                <a:off x="1537989" y="4295029"/>
                <a:ext cx="698725" cy="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2236914" y="4298775"/>
                <a:ext cx="219075" cy="21907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1899269" y="4524375"/>
                <a:ext cx="555448" cy="555449"/>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flipV="1">
                <a:off x="1328513" y="4514850"/>
                <a:ext cx="545924" cy="54592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1326496" y="4308299"/>
                <a:ext cx="206551" cy="206551"/>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1356343" y="4527374"/>
                <a:ext cx="107632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flipV="1">
                <a:off x="1572178" y="4536899"/>
                <a:ext cx="314326" cy="5238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flipV="1">
                <a:off x="1769466" y="4527374"/>
                <a:ext cx="123826" cy="53340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1889743" y="4527374"/>
                <a:ext cx="124669"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1889743" y="4527374"/>
                <a:ext cx="333375"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1558860" y="4311585"/>
                <a:ext cx="218255" cy="21825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1808780" y="4314826"/>
                <a:ext cx="219414" cy="21941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2001110" y="4304522"/>
                <a:ext cx="227122" cy="2271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1582714" y="4305300"/>
                <a:ext cx="217593" cy="21759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1770014" y="4295775"/>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2014412" y="4283251"/>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21" name="组合 20"/>
          <p:cNvGrpSpPr/>
          <p:nvPr/>
        </p:nvGrpSpPr>
        <p:grpSpPr>
          <a:xfrm>
            <a:off x="8330209" y="4391922"/>
            <a:ext cx="698500" cy="698500"/>
            <a:chOff x="6247656" y="3293941"/>
            <a:chExt cx="523875" cy="523875"/>
          </a:xfrm>
        </p:grpSpPr>
        <p:sp>
          <p:nvSpPr>
            <p:cNvPr id="24" name="椭圆 23"/>
            <p:cNvSpPr/>
            <p:nvPr/>
          </p:nvSpPr>
          <p:spPr>
            <a:xfrm>
              <a:off x="6247656" y="3293941"/>
              <a:ext cx="523875" cy="523875"/>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262626"/>
                </a:solidFill>
              </a:endParaRPr>
            </a:p>
          </p:txBody>
        </p:sp>
        <p:grpSp>
          <p:nvGrpSpPr>
            <p:cNvPr id="105" name="组合 104"/>
            <p:cNvGrpSpPr/>
            <p:nvPr/>
          </p:nvGrpSpPr>
          <p:grpSpPr>
            <a:xfrm>
              <a:off x="6377468" y="3441862"/>
              <a:ext cx="236901" cy="235171"/>
              <a:chOff x="3914408" y="1848112"/>
              <a:chExt cx="805721" cy="799838"/>
            </a:xfrm>
          </p:grpSpPr>
          <p:cxnSp>
            <p:nvCxnSpPr>
              <p:cNvPr id="106" name="直接连接符 105"/>
              <p:cNvCxnSpPr/>
              <p:nvPr/>
            </p:nvCxnSpPr>
            <p:spPr>
              <a:xfrm flipH="1">
                <a:off x="3914409" y="1848112"/>
                <a:ext cx="805720" cy="507614"/>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a:off x="3914408" y="2355726"/>
                <a:ext cx="228967" cy="92199"/>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a:off x="4143375" y="2447925"/>
                <a:ext cx="104775" cy="17145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V="1">
                <a:off x="4248150" y="2533650"/>
                <a:ext cx="69118" cy="9523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4317268" y="2533650"/>
                <a:ext cx="254732" cy="9523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4600575" y="1848112"/>
                <a:ext cx="119554" cy="799838"/>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4143377" y="1892551"/>
                <a:ext cx="548820" cy="55537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4301145" y="1912866"/>
                <a:ext cx="396133" cy="62466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3" name="组合 2"/>
          <p:cNvGrpSpPr/>
          <p:nvPr/>
        </p:nvGrpSpPr>
        <p:grpSpPr>
          <a:xfrm>
            <a:off x="1549998" y="3115805"/>
            <a:ext cx="698500" cy="698500"/>
            <a:chOff x="1162498" y="2336853"/>
            <a:chExt cx="523875" cy="523875"/>
          </a:xfrm>
        </p:grpSpPr>
        <p:sp>
          <p:nvSpPr>
            <p:cNvPr id="22" name="椭圆 21"/>
            <p:cNvSpPr/>
            <p:nvPr/>
          </p:nvSpPr>
          <p:spPr>
            <a:xfrm>
              <a:off x="1162498" y="2336853"/>
              <a:ext cx="523875" cy="523875"/>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262626"/>
                </a:solidFill>
              </a:endParaRPr>
            </a:p>
          </p:txBody>
        </p:sp>
        <p:grpSp>
          <p:nvGrpSpPr>
            <p:cNvPr id="114" name="组合 113"/>
            <p:cNvGrpSpPr/>
            <p:nvPr/>
          </p:nvGrpSpPr>
          <p:grpSpPr>
            <a:xfrm>
              <a:off x="1334360" y="2460255"/>
              <a:ext cx="180149" cy="341052"/>
              <a:chOff x="5130721" y="-266700"/>
              <a:chExt cx="990600" cy="1875362"/>
            </a:xfrm>
          </p:grpSpPr>
          <p:sp>
            <p:nvSpPr>
              <p:cNvPr id="115" name="椭圆 111"/>
              <p:cNvSpPr/>
              <p:nvPr/>
            </p:nvSpPr>
            <p:spPr>
              <a:xfrm>
                <a:off x="5130721" y="-266700"/>
                <a:ext cx="990600" cy="1501925"/>
              </a:xfrm>
              <a:custGeom>
                <a:avLst/>
                <a:gdLst/>
                <a:ahLst/>
                <a:cxnLst/>
                <a:rect l="l" t="t" r="r" b="b"/>
                <a:pathLst>
                  <a:path w="990600" h="1501925">
                    <a:moveTo>
                      <a:pt x="495300" y="0"/>
                    </a:moveTo>
                    <a:cubicBezTo>
                      <a:pt x="768847" y="0"/>
                      <a:pt x="990600" y="221753"/>
                      <a:pt x="990600" y="495300"/>
                    </a:cubicBezTo>
                    <a:cubicBezTo>
                      <a:pt x="990600" y="624140"/>
                      <a:pt x="941407" y="741489"/>
                      <a:pt x="859584" y="828497"/>
                    </a:cubicBezTo>
                    <a:lnTo>
                      <a:pt x="610953" y="1438275"/>
                    </a:lnTo>
                    <a:lnTo>
                      <a:pt x="602238" y="1438275"/>
                    </a:lnTo>
                    <a:cubicBezTo>
                      <a:pt x="581653" y="1476862"/>
                      <a:pt x="540649" y="1501925"/>
                      <a:pt x="493791" y="1501925"/>
                    </a:cubicBezTo>
                    <a:cubicBezTo>
                      <a:pt x="432195" y="1501925"/>
                      <a:pt x="380714" y="1458615"/>
                      <a:pt x="370636" y="1400244"/>
                    </a:cubicBezTo>
                    <a:lnTo>
                      <a:pt x="143857" y="844060"/>
                    </a:lnTo>
                    <a:cubicBezTo>
                      <a:pt x="54886" y="754662"/>
                      <a:pt x="0" y="631391"/>
                      <a:pt x="0" y="495300"/>
                    </a:cubicBezTo>
                    <a:cubicBezTo>
                      <a:pt x="0" y="221753"/>
                      <a:pt x="221753" y="0"/>
                      <a:pt x="495300" y="0"/>
                    </a:cubicBezTo>
                    <a:close/>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262626"/>
                  </a:solidFill>
                </a:endParaRPr>
              </a:p>
            </p:txBody>
          </p:sp>
          <p:sp>
            <p:nvSpPr>
              <p:cNvPr id="116" name="弧形 115"/>
              <p:cNvSpPr/>
              <p:nvPr/>
            </p:nvSpPr>
            <p:spPr>
              <a:xfrm rot="16200000">
                <a:off x="5353051" y="-23585"/>
                <a:ext cx="569126" cy="569126"/>
              </a:xfrm>
              <a:prstGeom prst="arc">
                <a:avLst>
                  <a:gd name="adj1" fmla="val 16200000"/>
                  <a:gd name="adj2" fmla="val 21549875"/>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262626"/>
                  </a:solidFill>
                </a:endParaRPr>
              </a:p>
            </p:txBody>
          </p:sp>
          <p:cxnSp>
            <p:nvCxnSpPr>
              <p:cNvPr id="117" name="直接连接符 116"/>
              <p:cNvCxnSpPr/>
              <p:nvPr/>
            </p:nvCxnSpPr>
            <p:spPr>
              <a:xfrm>
                <a:off x="5345033" y="739816"/>
                <a:ext cx="561975" cy="0"/>
              </a:xfrm>
              <a:prstGeom prst="lin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
            <p:nvSpPr>
              <p:cNvPr id="118" name="弧形 117"/>
              <p:cNvSpPr/>
              <p:nvPr/>
            </p:nvSpPr>
            <p:spPr>
              <a:xfrm rot="18538541">
                <a:off x="5325301" y="899887"/>
                <a:ext cx="654615" cy="654614"/>
              </a:xfrm>
              <a:prstGeom prst="arc">
                <a:avLst>
                  <a:gd name="adj1" fmla="val 16825339"/>
                  <a:gd name="adj2" fmla="val 21059724"/>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262626"/>
                  </a:solidFill>
                </a:endParaRPr>
              </a:p>
            </p:txBody>
          </p:sp>
          <p:sp>
            <p:nvSpPr>
              <p:cNvPr id="119" name="弧形 118"/>
              <p:cNvSpPr/>
              <p:nvPr/>
            </p:nvSpPr>
            <p:spPr>
              <a:xfrm rot="18000000">
                <a:off x="5378228" y="1039535"/>
                <a:ext cx="569127" cy="569127"/>
              </a:xfrm>
              <a:prstGeom prst="arc">
                <a:avLst>
                  <a:gd name="adj1" fmla="val 17524474"/>
                  <a:gd name="adj2" fmla="val 21013263"/>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262626"/>
                  </a:solidFill>
                </a:endParaRPr>
              </a:p>
            </p:txBody>
          </p:sp>
        </p:grpSp>
      </p:grpSp>
      <p:grpSp>
        <p:nvGrpSpPr>
          <p:cNvPr id="5" name="组合 4"/>
          <p:cNvGrpSpPr/>
          <p:nvPr/>
        </p:nvGrpSpPr>
        <p:grpSpPr>
          <a:xfrm>
            <a:off x="2906351" y="4460775"/>
            <a:ext cx="698500" cy="698500"/>
            <a:chOff x="2179763" y="3345581"/>
            <a:chExt cx="523875" cy="523875"/>
          </a:xfrm>
        </p:grpSpPr>
        <p:sp>
          <p:nvSpPr>
            <p:cNvPr id="23" name="椭圆 22"/>
            <p:cNvSpPr/>
            <p:nvPr/>
          </p:nvSpPr>
          <p:spPr>
            <a:xfrm>
              <a:off x="2179763" y="3345581"/>
              <a:ext cx="523875" cy="523875"/>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262626"/>
                </a:solidFill>
              </a:endParaRPr>
            </a:p>
          </p:txBody>
        </p:sp>
        <p:grpSp>
          <p:nvGrpSpPr>
            <p:cNvPr id="120" name="组合 119"/>
            <p:cNvGrpSpPr/>
            <p:nvPr/>
          </p:nvGrpSpPr>
          <p:grpSpPr>
            <a:xfrm>
              <a:off x="2378583" y="3456276"/>
              <a:ext cx="149898" cy="292438"/>
              <a:chOff x="-367646" y="2940431"/>
              <a:chExt cx="217031" cy="423407"/>
            </a:xfrm>
          </p:grpSpPr>
          <p:sp>
            <p:nvSpPr>
              <p:cNvPr id="121" name="圆角矩形 120"/>
              <p:cNvSpPr/>
              <p:nvPr/>
            </p:nvSpPr>
            <p:spPr>
              <a:xfrm>
                <a:off x="-367646" y="3003286"/>
                <a:ext cx="217031" cy="360552"/>
              </a:xfrm>
              <a:prstGeom prst="roundRect">
                <a:avLst>
                  <a:gd name="adj" fmla="val 50000"/>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262626"/>
                  </a:solidFill>
                </a:endParaRPr>
              </a:p>
            </p:txBody>
          </p:sp>
          <p:sp>
            <p:nvSpPr>
              <p:cNvPr id="122" name="圆角矩形 121"/>
              <p:cNvSpPr/>
              <p:nvPr/>
            </p:nvSpPr>
            <p:spPr>
              <a:xfrm>
                <a:off x="-294117" y="3069102"/>
                <a:ext cx="57751" cy="97061"/>
              </a:xfrm>
              <a:prstGeom prst="roundRect">
                <a:avLst>
                  <a:gd name="adj" fmla="val 50000"/>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262626"/>
                  </a:solidFill>
                </a:endParaRPr>
              </a:p>
            </p:txBody>
          </p:sp>
          <p:sp>
            <p:nvSpPr>
              <p:cNvPr id="123" name="弧形 122"/>
              <p:cNvSpPr/>
              <p:nvPr/>
            </p:nvSpPr>
            <p:spPr>
              <a:xfrm>
                <a:off x="-358219" y="2940431"/>
                <a:ext cx="103698" cy="103698"/>
              </a:xfrm>
              <a:prstGeom prst="arc">
                <a:avLst>
                  <a:gd name="adj1" fmla="val 16200000"/>
                  <a:gd name="adj2" fmla="val 21210112"/>
                </a:avLst>
              </a:prstGeom>
              <a:noFill/>
              <a:ln w="1905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262626"/>
                  </a:solidFill>
                </a:endParaRPr>
              </a:p>
            </p:txBody>
          </p:sp>
        </p:grpSp>
      </p:grpSp>
      <p:grpSp>
        <p:nvGrpSpPr>
          <p:cNvPr id="10" name="组合 9"/>
          <p:cNvGrpSpPr/>
          <p:nvPr/>
        </p:nvGrpSpPr>
        <p:grpSpPr>
          <a:xfrm>
            <a:off x="9857715" y="3160051"/>
            <a:ext cx="698500" cy="698500"/>
            <a:chOff x="7393286" y="2370038"/>
            <a:chExt cx="523875" cy="523875"/>
          </a:xfrm>
        </p:grpSpPr>
        <p:sp>
          <p:nvSpPr>
            <p:cNvPr id="25" name="椭圆 24"/>
            <p:cNvSpPr/>
            <p:nvPr/>
          </p:nvSpPr>
          <p:spPr>
            <a:xfrm>
              <a:off x="7393286" y="2370038"/>
              <a:ext cx="523875" cy="523875"/>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262626"/>
                </a:solidFill>
              </a:endParaRPr>
            </a:p>
          </p:txBody>
        </p:sp>
        <p:grpSp>
          <p:nvGrpSpPr>
            <p:cNvPr id="129" name="组合 128"/>
            <p:cNvGrpSpPr/>
            <p:nvPr/>
          </p:nvGrpSpPr>
          <p:grpSpPr>
            <a:xfrm>
              <a:off x="7531982" y="2495071"/>
              <a:ext cx="258725" cy="261143"/>
              <a:chOff x="-445562" y="2906128"/>
              <a:chExt cx="355785" cy="359110"/>
            </a:xfrm>
          </p:grpSpPr>
          <p:sp>
            <p:nvSpPr>
              <p:cNvPr id="130" name="椭圆 104"/>
              <p:cNvSpPr/>
              <p:nvPr/>
            </p:nvSpPr>
            <p:spPr>
              <a:xfrm>
                <a:off x="-445562" y="2906128"/>
                <a:ext cx="355785" cy="359110"/>
              </a:xfrm>
              <a:custGeom>
                <a:avLst/>
                <a:gdLst/>
                <a:ahLst/>
                <a:cxnLst/>
                <a:rect l="l" t="t" r="r" b="b"/>
                <a:pathLst>
                  <a:path w="355785" h="359110">
                    <a:moveTo>
                      <a:pt x="252707" y="0"/>
                    </a:moveTo>
                    <a:cubicBezTo>
                      <a:pt x="309635" y="0"/>
                      <a:pt x="355785" y="46150"/>
                      <a:pt x="355785" y="103078"/>
                    </a:cubicBezTo>
                    <a:cubicBezTo>
                      <a:pt x="355785" y="160006"/>
                      <a:pt x="309635" y="206156"/>
                      <a:pt x="252707" y="206156"/>
                    </a:cubicBezTo>
                    <a:lnTo>
                      <a:pt x="213975" y="198336"/>
                    </a:lnTo>
                    <a:lnTo>
                      <a:pt x="179555" y="232757"/>
                    </a:lnTo>
                    <a:lnTo>
                      <a:pt x="172905" y="282633"/>
                    </a:lnTo>
                    <a:lnTo>
                      <a:pt x="129678" y="279308"/>
                    </a:lnTo>
                    <a:lnTo>
                      <a:pt x="119703" y="329184"/>
                    </a:lnTo>
                    <a:lnTo>
                      <a:pt x="83127" y="329184"/>
                    </a:lnTo>
                    <a:lnTo>
                      <a:pt x="46551" y="359110"/>
                    </a:lnTo>
                    <a:lnTo>
                      <a:pt x="0" y="349135"/>
                    </a:lnTo>
                    <a:lnTo>
                      <a:pt x="0" y="299259"/>
                    </a:lnTo>
                    <a:lnTo>
                      <a:pt x="156279" y="142979"/>
                    </a:lnTo>
                    <a:lnTo>
                      <a:pt x="158337" y="144102"/>
                    </a:lnTo>
                    <a:cubicBezTo>
                      <a:pt x="152669" y="131590"/>
                      <a:pt x="149629" y="117689"/>
                      <a:pt x="149629" y="103078"/>
                    </a:cubicBezTo>
                    <a:cubicBezTo>
                      <a:pt x="149629" y="46150"/>
                      <a:pt x="195779" y="0"/>
                      <a:pt x="252707" y="0"/>
                    </a:cubicBezTo>
                    <a:close/>
                  </a:path>
                </a:pathLst>
              </a:custGeom>
              <a:ln w="15875"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262626"/>
                  </a:solidFill>
                </a:endParaRPr>
              </a:p>
            </p:txBody>
          </p:sp>
          <p:sp>
            <p:nvSpPr>
              <p:cNvPr id="131" name="圆角矩形 130"/>
              <p:cNvSpPr/>
              <p:nvPr/>
            </p:nvSpPr>
            <p:spPr>
              <a:xfrm rot="3230190">
                <a:off x="-203817" y="2964703"/>
                <a:ext cx="67501" cy="45719"/>
              </a:xfrm>
              <a:prstGeom prst="roundRect">
                <a:avLst/>
              </a:prstGeom>
              <a:ln w="127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262626"/>
                  </a:solidFill>
                </a:endParaRPr>
              </a:p>
            </p:txBody>
          </p:sp>
        </p:grpSp>
      </p:grpSp>
      <p:sp>
        <p:nvSpPr>
          <p:cNvPr id="78" name="TextBox 27"/>
          <p:cNvSpPr txBox="1"/>
          <p:nvPr/>
        </p:nvSpPr>
        <p:spPr>
          <a:xfrm>
            <a:off x="888745" y="4136856"/>
            <a:ext cx="2038833" cy="584968"/>
          </a:xfrm>
          <a:prstGeom prst="rect">
            <a:avLst/>
          </a:prstGeom>
          <a:noFill/>
        </p:spPr>
        <p:txBody>
          <a:bodyPr wrap="square" rtlCol="0">
            <a:spAutoFit/>
          </a:bodyPr>
          <a:lstStyle/>
          <a:p>
            <a:pPr algn="ctr"/>
            <a:r>
              <a:rPr lang="en-US" altLang="zh-CN" sz="1065"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endParaRPr lang="zh-CN" altLang="en-US" sz="1065" dirty="0">
              <a:solidFill>
                <a:srgbClr val="262626"/>
              </a:solidFill>
              <a:latin typeface="Segoe UI Light" pitchFamily="34" charset="0"/>
            </a:endParaRPr>
          </a:p>
        </p:txBody>
      </p:sp>
      <p:grpSp>
        <p:nvGrpSpPr>
          <p:cNvPr id="30" name="组合 29"/>
          <p:cNvGrpSpPr/>
          <p:nvPr/>
        </p:nvGrpSpPr>
        <p:grpSpPr>
          <a:xfrm>
            <a:off x="2184861" y="5175419"/>
            <a:ext cx="2038833" cy="912162"/>
            <a:chOff x="1638645" y="3881563"/>
            <a:chExt cx="1529125" cy="684121"/>
          </a:xfrm>
        </p:grpSpPr>
        <p:sp>
          <p:nvSpPr>
            <p:cNvPr id="31" name="TextBox 30"/>
            <p:cNvSpPr txBox="1"/>
            <p:nvPr/>
          </p:nvSpPr>
          <p:spPr>
            <a:xfrm>
              <a:off x="1947770" y="3881563"/>
              <a:ext cx="1006910" cy="253915"/>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ctr"/>
              <a:r>
                <a:rPr lang="en-US" altLang="zh-CN" sz="1600" dirty="0">
                  <a:solidFill>
                    <a:srgbClr val="262626"/>
                  </a:solidFill>
                </a:rPr>
                <a:t>YOUR TEXT</a:t>
              </a:r>
              <a:endParaRPr lang="zh-CN" altLang="en-US" sz="1600" dirty="0">
                <a:solidFill>
                  <a:srgbClr val="262626"/>
                </a:solidFill>
              </a:endParaRPr>
            </a:p>
          </p:txBody>
        </p:sp>
        <p:sp>
          <p:nvSpPr>
            <p:cNvPr id="79" name="TextBox 27"/>
            <p:cNvSpPr txBox="1"/>
            <p:nvPr/>
          </p:nvSpPr>
          <p:spPr>
            <a:xfrm>
              <a:off x="1638645" y="4126958"/>
              <a:ext cx="1529125" cy="438726"/>
            </a:xfrm>
            <a:prstGeom prst="rect">
              <a:avLst/>
            </a:prstGeom>
            <a:noFill/>
          </p:spPr>
          <p:txBody>
            <a:bodyPr wrap="square" rtlCol="0">
              <a:spAutoFit/>
            </a:bodyPr>
            <a:lstStyle/>
            <a:p>
              <a:pPr algn="ctr"/>
              <a:r>
                <a:rPr lang="en-US" altLang="zh-CN" sz="1065"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endParaRPr lang="zh-CN" altLang="en-US" sz="1065" dirty="0">
                <a:solidFill>
                  <a:srgbClr val="262626"/>
                </a:solidFill>
                <a:latin typeface="Segoe UI Light" pitchFamily="34" charset="0"/>
              </a:endParaRPr>
            </a:p>
          </p:txBody>
        </p:sp>
      </p:grpSp>
      <p:sp>
        <p:nvSpPr>
          <p:cNvPr id="80" name="TextBox 27"/>
          <p:cNvSpPr txBox="1"/>
          <p:nvPr/>
        </p:nvSpPr>
        <p:spPr>
          <a:xfrm>
            <a:off x="7886702" y="2626686"/>
            <a:ext cx="2038833" cy="584968"/>
          </a:xfrm>
          <a:prstGeom prst="rect">
            <a:avLst/>
          </a:prstGeom>
          <a:noFill/>
        </p:spPr>
        <p:txBody>
          <a:bodyPr wrap="square" rtlCol="0">
            <a:spAutoFit/>
          </a:bodyPr>
          <a:lstStyle/>
          <a:p>
            <a:pPr algn="ctr"/>
            <a:r>
              <a:rPr lang="en-US" altLang="zh-CN" sz="1065"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endParaRPr lang="zh-CN" altLang="en-US" sz="1065" dirty="0">
              <a:solidFill>
                <a:srgbClr val="262626"/>
              </a:solidFill>
              <a:latin typeface="Segoe UI Light" pitchFamily="34" charset="0"/>
            </a:endParaRPr>
          </a:p>
        </p:txBody>
      </p:sp>
      <p:sp>
        <p:nvSpPr>
          <p:cNvPr id="81" name="TextBox 27"/>
          <p:cNvSpPr txBox="1"/>
          <p:nvPr/>
        </p:nvSpPr>
        <p:spPr>
          <a:xfrm>
            <a:off x="9178520" y="4190553"/>
            <a:ext cx="2038833" cy="584968"/>
          </a:xfrm>
          <a:prstGeom prst="rect">
            <a:avLst/>
          </a:prstGeom>
          <a:noFill/>
        </p:spPr>
        <p:txBody>
          <a:bodyPr wrap="square" rtlCol="0">
            <a:spAutoFit/>
          </a:bodyPr>
          <a:lstStyle/>
          <a:p>
            <a:pPr algn="ctr"/>
            <a:r>
              <a:rPr lang="en-US" altLang="zh-CN" sz="1065"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endParaRPr lang="zh-CN" altLang="en-US" sz="1065" dirty="0">
              <a:solidFill>
                <a:srgbClr val="262626"/>
              </a:solidFill>
              <a:latin typeface="Segoe UI Light" pitchFamily="34" charset="0"/>
            </a:endParaRPr>
          </a:p>
        </p:txBody>
      </p:sp>
      <p:sp>
        <p:nvSpPr>
          <p:cNvPr id="82" name="TextBox 27"/>
          <p:cNvSpPr txBox="1"/>
          <p:nvPr/>
        </p:nvSpPr>
        <p:spPr>
          <a:xfrm>
            <a:off x="7681214" y="5398313"/>
            <a:ext cx="2038833" cy="584968"/>
          </a:xfrm>
          <a:prstGeom prst="rect">
            <a:avLst/>
          </a:prstGeom>
          <a:noFill/>
        </p:spPr>
        <p:txBody>
          <a:bodyPr wrap="square" rtlCol="0">
            <a:spAutoFit/>
          </a:bodyPr>
          <a:lstStyle/>
          <a:p>
            <a:pPr algn="ctr"/>
            <a:r>
              <a:rPr lang="en-US" altLang="zh-CN" sz="1065"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endParaRPr lang="zh-CN" altLang="en-US" sz="1065" dirty="0">
              <a:solidFill>
                <a:srgbClr val="262626"/>
              </a:solidFill>
              <a:latin typeface="Segoe UI Light"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5054600" y="3797300"/>
            <a:ext cx="1219200" cy="121920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椭圆 7"/>
          <p:cNvSpPr/>
          <p:nvPr/>
        </p:nvSpPr>
        <p:spPr>
          <a:xfrm>
            <a:off x="5691584" y="2220615"/>
            <a:ext cx="1219200" cy="121920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9" name="椭圆 8"/>
          <p:cNvSpPr/>
          <p:nvPr/>
        </p:nvSpPr>
        <p:spPr>
          <a:xfrm>
            <a:off x="7416675" y="1438176"/>
            <a:ext cx="1219200" cy="121920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0" name="椭圆 9"/>
          <p:cNvSpPr/>
          <p:nvPr/>
        </p:nvSpPr>
        <p:spPr>
          <a:xfrm>
            <a:off x="9142941" y="2220483"/>
            <a:ext cx="1219200" cy="121920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1" name="椭圆 10"/>
          <p:cNvSpPr/>
          <p:nvPr/>
        </p:nvSpPr>
        <p:spPr>
          <a:xfrm>
            <a:off x="9799736" y="3797176"/>
            <a:ext cx="1219200" cy="121920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7" name="圆角矩形 6"/>
          <p:cNvSpPr/>
          <p:nvPr/>
        </p:nvSpPr>
        <p:spPr>
          <a:xfrm>
            <a:off x="7536160" y="5124748"/>
            <a:ext cx="960107" cy="127637"/>
          </a:xfrm>
          <a:prstGeom prst="roundRect">
            <a:avLst>
              <a:gd name="adj" fmla="val 50000"/>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3" name="圆角矩形 12"/>
          <p:cNvSpPr/>
          <p:nvPr/>
        </p:nvSpPr>
        <p:spPr>
          <a:xfrm>
            <a:off x="7539995" y="5336094"/>
            <a:ext cx="960107" cy="127637"/>
          </a:xfrm>
          <a:prstGeom prst="roundRect">
            <a:avLst>
              <a:gd name="adj" fmla="val 50000"/>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4" name="圆角矩形 13"/>
          <p:cNvSpPr/>
          <p:nvPr/>
        </p:nvSpPr>
        <p:spPr>
          <a:xfrm>
            <a:off x="7532508" y="5541235"/>
            <a:ext cx="960107" cy="127637"/>
          </a:xfrm>
          <a:prstGeom prst="roundRect">
            <a:avLst>
              <a:gd name="adj" fmla="val 50000"/>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2" name="同侧圆角矩形 11"/>
          <p:cNvSpPr/>
          <p:nvPr/>
        </p:nvSpPr>
        <p:spPr>
          <a:xfrm rot="10800000">
            <a:off x="7738241" y="5733380"/>
            <a:ext cx="547695" cy="203177"/>
          </a:xfrm>
          <a:prstGeom prst="round2SameRect">
            <a:avLst>
              <a:gd name="adj1" fmla="val 50000"/>
              <a:gd name="adj2" fmla="val 0"/>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9" name="椭圆 18"/>
          <p:cNvSpPr/>
          <p:nvPr/>
        </p:nvSpPr>
        <p:spPr>
          <a:xfrm>
            <a:off x="7061169" y="3378199"/>
            <a:ext cx="1917729" cy="1671948"/>
          </a:xfrm>
          <a:custGeom>
            <a:avLst/>
            <a:gdLst/>
            <a:ahLst/>
            <a:cxnLst/>
            <a:rect l="l" t="t" r="r" b="b"/>
            <a:pathLst>
              <a:path w="1438297" h="1253961">
                <a:moveTo>
                  <a:pt x="709345" y="67"/>
                </a:moveTo>
                <a:cubicBezTo>
                  <a:pt x="1001692" y="-3923"/>
                  <a:pt x="1267354" y="169479"/>
                  <a:pt x="1381366" y="438707"/>
                </a:cubicBezTo>
                <a:cubicBezTo>
                  <a:pt x="1493979" y="704629"/>
                  <a:pt x="1436500" y="1011747"/>
                  <a:pt x="1235753" y="1218380"/>
                </a:cubicBezTo>
                <a:cubicBezTo>
                  <a:pt x="1228463" y="1236727"/>
                  <a:pt x="1210520" y="1249627"/>
                  <a:pt x="1189563" y="1249627"/>
                </a:cubicBezTo>
                <a:cubicBezTo>
                  <a:pt x="1161965" y="1249627"/>
                  <a:pt x="1139593" y="1227255"/>
                  <a:pt x="1139593" y="1199657"/>
                </a:cubicBezTo>
                <a:cubicBezTo>
                  <a:pt x="1139593" y="1182741"/>
                  <a:pt x="1147999" y="1167788"/>
                  <a:pt x="1161387" y="1159497"/>
                </a:cubicBezTo>
                <a:lnTo>
                  <a:pt x="1160988" y="1159099"/>
                </a:lnTo>
                <a:cubicBezTo>
                  <a:pt x="1339859" y="979468"/>
                  <a:pt x="1392172" y="709424"/>
                  <a:pt x="1293318" y="475993"/>
                </a:cubicBezTo>
                <a:cubicBezTo>
                  <a:pt x="1194465" y="242562"/>
                  <a:pt x="964125" y="92215"/>
                  <a:pt x="710649" y="95675"/>
                </a:cubicBezTo>
                <a:cubicBezTo>
                  <a:pt x="457173" y="99135"/>
                  <a:pt x="231023" y="255712"/>
                  <a:pt x="138577" y="491754"/>
                </a:cubicBezTo>
                <a:cubicBezTo>
                  <a:pt x="48191" y="722536"/>
                  <a:pt x="103211" y="984362"/>
                  <a:pt x="278147" y="1158443"/>
                </a:cubicBezTo>
                <a:cubicBezTo>
                  <a:pt x="295721" y="1166064"/>
                  <a:pt x="307932" y="1183602"/>
                  <a:pt x="307932" y="1203991"/>
                </a:cubicBezTo>
                <a:cubicBezTo>
                  <a:pt x="307932" y="1231589"/>
                  <a:pt x="285560" y="1253961"/>
                  <a:pt x="257962" y="1253961"/>
                </a:cubicBezTo>
                <a:cubicBezTo>
                  <a:pt x="244659" y="1253961"/>
                  <a:pt x="232570" y="1248763"/>
                  <a:pt x="223786" y="1240106"/>
                </a:cubicBezTo>
                <a:lnTo>
                  <a:pt x="223615" y="1240286"/>
                </a:lnTo>
                <a:lnTo>
                  <a:pt x="222931" y="1239529"/>
                </a:lnTo>
                <a:cubicBezTo>
                  <a:pt x="222653" y="1239352"/>
                  <a:pt x="222426" y="1239124"/>
                  <a:pt x="222283" y="1238813"/>
                </a:cubicBezTo>
                <a:cubicBezTo>
                  <a:pt x="11426" y="1037418"/>
                  <a:pt x="-56835" y="728509"/>
                  <a:pt x="49546" y="456885"/>
                </a:cubicBezTo>
                <a:cubicBezTo>
                  <a:pt x="156168" y="184646"/>
                  <a:pt x="416999" y="4058"/>
                  <a:pt x="709345" y="67"/>
                </a:cubicBezTo>
                <a:close/>
              </a:path>
            </a:pathLst>
          </a:cu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20" name="圆角矩形 19"/>
          <p:cNvSpPr/>
          <p:nvPr/>
        </p:nvSpPr>
        <p:spPr>
          <a:xfrm>
            <a:off x="6415453" y="4367275"/>
            <a:ext cx="469404" cy="127637"/>
          </a:xfrm>
          <a:prstGeom prst="roundRect">
            <a:avLst>
              <a:gd name="adj" fmla="val 50000"/>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圆角矩形 20"/>
          <p:cNvSpPr/>
          <p:nvPr/>
        </p:nvSpPr>
        <p:spPr>
          <a:xfrm rot="2700000">
            <a:off x="6765427" y="3441358"/>
            <a:ext cx="469404" cy="127637"/>
          </a:xfrm>
          <a:prstGeom prst="roundRect">
            <a:avLst>
              <a:gd name="adj" fmla="val 50000"/>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22" name="圆角矩形 21"/>
          <p:cNvSpPr/>
          <p:nvPr/>
        </p:nvSpPr>
        <p:spPr>
          <a:xfrm rot="18900000" flipH="1">
            <a:off x="8788446" y="3419778"/>
            <a:ext cx="469404" cy="127637"/>
          </a:xfrm>
          <a:prstGeom prst="roundRect">
            <a:avLst>
              <a:gd name="adj" fmla="val 50000"/>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23" name="圆角矩形 22"/>
          <p:cNvSpPr/>
          <p:nvPr/>
        </p:nvSpPr>
        <p:spPr>
          <a:xfrm>
            <a:off x="9155774" y="4381315"/>
            <a:ext cx="469404" cy="127637"/>
          </a:xfrm>
          <a:prstGeom prst="roundRect">
            <a:avLst>
              <a:gd name="adj" fmla="val 50000"/>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24" name="圆角矩形 23"/>
          <p:cNvSpPr/>
          <p:nvPr/>
        </p:nvSpPr>
        <p:spPr>
          <a:xfrm rot="5400000">
            <a:off x="7791573" y="2942174"/>
            <a:ext cx="469404" cy="127637"/>
          </a:xfrm>
          <a:prstGeom prst="roundRect">
            <a:avLst>
              <a:gd name="adj" fmla="val 50000"/>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25" name="TextBox 24"/>
          <p:cNvSpPr txBox="1"/>
          <p:nvPr/>
        </p:nvSpPr>
        <p:spPr>
          <a:xfrm>
            <a:off x="7308614" y="3993449"/>
            <a:ext cx="1521570" cy="748988"/>
          </a:xfrm>
          <a:prstGeom prst="rect">
            <a:avLst/>
          </a:prstGeom>
          <a:noFill/>
        </p:spPr>
        <p:txBody>
          <a:bodyPr wrap="none" rtlCol="0">
            <a:spAutoFit/>
          </a:bodyPr>
          <a:lstStyle/>
          <a:p>
            <a:pPr algn="r"/>
            <a:r>
              <a:rPr lang="en-US" altLang="zh-CN" sz="4265" dirty="0">
                <a:solidFill>
                  <a:srgbClr val="262626"/>
                </a:solidFill>
                <a:latin typeface="Arial Rounded MT Bold" pitchFamily="34" charset="0"/>
              </a:rPr>
              <a:t>IDEA</a:t>
            </a:r>
            <a:endParaRPr lang="zh-CN" altLang="en-US" sz="4265" dirty="0">
              <a:solidFill>
                <a:srgbClr val="262626"/>
              </a:solidFill>
              <a:latin typeface="Arial Rounded MT Bold" pitchFamily="34" charset="0"/>
            </a:endParaRPr>
          </a:p>
        </p:txBody>
      </p:sp>
      <p:sp>
        <p:nvSpPr>
          <p:cNvPr id="26" name="TextBox 25"/>
          <p:cNvSpPr txBox="1"/>
          <p:nvPr/>
        </p:nvSpPr>
        <p:spPr>
          <a:xfrm>
            <a:off x="871631" y="1746605"/>
            <a:ext cx="2087391" cy="338554"/>
          </a:xfrm>
          <a:prstGeom prst="rect">
            <a:avLst/>
          </a:prstGeom>
          <a:noFill/>
        </p:spPr>
        <p:txBody>
          <a:bodyPr wrap="square" rtlCol="0">
            <a:spAutoFit/>
          </a:bodyPr>
          <a:lstStyle>
            <a:defPPr>
              <a:defRPr lang="zh-CN"/>
            </a:defPPr>
            <a:lvl1pPr>
              <a:defRPr sz="2400">
                <a:solidFill>
                  <a:srgbClr val="232B36"/>
                </a:solidFill>
                <a:latin typeface="Arial Rounded MT Bold" pitchFamily="34" charset="0"/>
              </a:defRPr>
            </a:lvl1pPr>
          </a:lstStyle>
          <a:p>
            <a:r>
              <a:rPr lang="en-US" altLang="zh-CN" sz="1600" dirty="0">
                <a:solidFill>
                  <a:srgbClr val="262626"/>
                </a:solidFill>
              </a:rPr>
              <a:t>ADD YOUR TEXT</a:t>
            </a:r>
          </a:p>
        </p:txBody>
      </p:sp>
      <p:sp>
        <p:nvSpPr>
          <p:cNvPr id="27" name="TextBox 26"/>
          <p:cNvSpPr txBox="1"/>
          <p:nvPr/>
        </p:nvSpPr>
        <p:spPr>
          <a:xfrm>
            <a:off x="871632" y="2032625"/>
            <a:ext cx="3757117" cy="502573"/>
          </a:xfrm>
          <a:prstGeom prst="rect">
            <a:avLst/>
          </a:prstGeom>
          <a:noFill/>
        </p:spPr>
        <p:txBody>
          <a:bodyPr wrap="square" rtlCol="0">
            <a:spAutoFit/>
          </a:bodyPr>
          <a:lstStyle/>
          <a:p>
            <a:r>
              <a:rPr lang="en-US" altLang="zh-CN" sz="1335"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endParaRPr lang="zh-CN" altLang="en-US" sz="1335" dirty="0">
              <a:solidFill>
                <a:srgbClr val="262626"/>
              </a:solidFill>
              <a:latin typeface="Segoe UI Light" pitchFamily="34" charset="0"/>
            </a:endParaRPr>
          </a:p>
        </p:txBody>
      </p:sp>
      <p:sp>
        <p:nvSpPr>
          <p:cNvPr id="28" name="TextBox 27"/>
          <p:cNvSpPr txBox="1"/>
          <p:nvPr/>
        </p:nvSpPr>
        <p:spPr>
          <a:xfrm>
            <a:off x="1020754" y="2771259"/>
            <a:ext cx="3757117" cy="2964017"/>
          </a:xfrm>
          <a:prstGeom prst="rect">
            <a:avLst/>
          </a:prstGeom>
          <a:noFill/>
        </p:spPr>
        <p:txBody>
          <a:bodyPr wrap="square" rtlCol="0">
            <a:spAutoFit/>
          </a:bodyPr>
          <a:lstStyle>
            <a:defPPr>
              <a:defRPr lang="zh-CN"/>
            </a:defPPr>
            <a:lvl1pPr>
              <a:defRPr sz="1000">
                <a:solidFill>
                  <a:srgbClr val="232B36"/>
                </a:solidFill>
                <a:latin typeface="Segoe UI Light" pitchFamily="34" charset="0"/>
              </a:defRPr>
            </a:lvl1pPr>
          </a:lstStyle>
          <a:p>
            <a:pPr marL="228600" indent="-228600">
              <a:buFont typeface="Wingdings" pitchFamily="2" charset="2"/>
              <a:buChar char="u"/>
            </a:pPr>
            <a:r>
              <a:rPr lang="en-US" altLang="zh-CN" sz="1335" dirty="0">
                <a:solidFill>
                  <a:srgbClr val="262626"/>
                </a:solidFill>
              </a:rPr>
              <a:t>Add your text here. Add your text here. Add your text here. Add your text here. Add your text here. Add your text here. </a:t>
            </a:r>
          </a:p>
          <a:p>
            <a:pPr marL="228600" indent="-228600">
              <a:buFont typeface="Wingdings" pitchFamily="2" charset="2"/>
              <a:buChar char="u"/>
            </a:pPr>
            <a:r>
              <a:rPr lang="en-US" altLang="zh-CN" sz="1335" dirty="0">
                <a:solidFill>
                  <a:srgbClr val="262626"/>
                </a:solidFill>
              </a:rPr>
              <a:t>Add your text here. Add your text here. Add your text here. </a:t>
            </a:r>
          </a:p>
          <a:p>
            <a:pPr marL="228600" indent="-228600">
              <a:buFont typeface="Wingdings" pitchFamily="2" charset="2"/>
              <a:buChar char="u"/>
            </a:pPr>
            <a:r>
              <a:rPr lang="en-US" altLang="zh-CN" sz="1335" dirty="0">
                <a:solidFill>
                  <a:srgbClr val="262626"/>
                </a:solidFill>
              </a:rPr>
              <a:t>Add your text here. Add your text here. Add your text here. Add your text here. </a:t>
            </a:r>
          </a:p>
          <a:p>
            <a:pPr marL="228600" indent="-228600">
              <a:buFont typeface="Wingdings" pitchFamily="2" charset="2"/>
              <a:buChar char="u"/>
            </a:pPr>
            <a:r>
              <a:rPr lang="en-US" altLang="zh-CN" sz="1335" dirty="0">
                <a:solidFill>
                  <a:srgbClr val="262626"/>
                </a:solidFill>
              </a:rPr>
              <a:t>Add your text here. Add your text here. Add your text here. Add your text here. Add your text here. </a:t>
            </a:r>
          </a:p>
          <a:p>
            <a:pPr marL="228600" indent="-228600">
              <a:buFont typeface="Wingdings" pitchFamily="2" charset="2"/>
              <a:buChar char="u"/>
            </a:pPr>
            <a:r>
              <a:rPr lang="en-US" altLang="zh-CN" sz="1335" dirty="0">
                <a:solidFill>
                  <a:srgbClr val="262626"/>
                </a:solidFill>
              </a:rPr>
              <a:t>Add your text here. Add your text here. Add your text here. Add your text here. Add your text here. Add your text here. Add your text here. Add your text here. </a:t>
            </a:r>
          </a:p>
        </p:txBody>
      </p:sp>
      <p:sp>
        <p:nvSpPr>
          <p:cNvPr id="29" name="TextBox 28"/>
          <p:cNvSpPr txBox="1"/>
          <p:nvPr/>
        </p:nvSpPr>
        <p:spPr>
          <a:xfrm>
            <a:off x="5263195" y="4139621"/>
            <a:ext cx="775084" cy="584775"/>
          </a:xfrm>
          <a:prstGeom prst="rect">
            <a:avLst/>
          </a:prstGeom>
          <a:noFill/>
        </p:spPr>
        <p:txBody>
          <a:bodyPr wrap="none" rtlCol="0">
            <a:spAutoFit/>
          </a:bodyPr>
          <a:lstStyle/>
          <a:p>
            <a:pPr algn="ctr"/>
            <a:r>
              <a:rPr lang="en-US" altLang="zh-CN" sz="1600" dirty="0">
                <a:solidFill>
                  <a:schemeClr val="bg1"/>
                </a:solidFill>
                <a:latin typeface="Arial Rounded MT Bold" pitchFamily="34" charset="0"/>
                <a:cs typeface="Arial" pitchFamily="34" charset="0"/>
              </a:rPr>
              <a:t>YOUR</a:t>
            </a:r>
          </a:p>
          <a:p>
            <a:pPr algn="ctr"/>
            <a:r>
              <a:rPr lang="en-US" altLang="zh-CN" sz="1600" dirty="0">
                <a:solidFill>
                  <a:schemeClr val="bg1"/>
                </a:solidFill>
                <a:latin typeface="Arial Rounded MT Bold" pitchFamily="34" charset="0"/>
                <a:cs typeface="Arial" pitchFamily="34" charset="0"/>
              </a:rPr>
              <a:t>TEXT</a:t>
            </a:r>
            <a:endParaRPr lang="zh-CN" altLang="en-US" sz="1600" dirty="0">
              <a:solidFill>
                <a:schemeClr val="bg1"/>
              </a:solidFill>
              <a:latin typeface="Arial Rounded MT Bold" pitchFamily="34" charset="0"/>
              <a:cs typeface="Arial" pitchFamily="34" charset="0"/>
            </a:endParaRPr>
          </a:p>
        </p:txBody>
      </p:sp>
      <p:sp>
        <p:nvSpPr>
          <p:cNvPr id="30" name="TextBox 29"/>
          <p:cNvSpPr txBox="1"/>
          <p:nvPr/>
        </p:nvSpPr>
        <p:spPr>
          <a:xfrm>
            <a:off x="5913642" y="2516677"/>
            <a:ext cx="775084" cy="584775"/>
          </a:xfrm>
          <a:prstGeom prst="rect">
            <a:avLst/>
          </a:prstGeom>
          <a:noFill/>
        </p:spPr>
        <p:txBody>
          <a:bodyPr wrap="none" rtlCol="0">
            <a:spAutoFit/>
          </a:bodyPr>
          <a:lstStyle/>
          <a:p>
            <a:pPr algn="ctr"/>
            <a:r>
              <a:rPr lang="en-US" altLang="zh-CN" sz="1600" dirty="0">
                <a:solidFill>
                  <a:schemeClr val="bg1"/>
                </a:solidFill>
                <a:latin typeface="Arial Rounded MT Bold" pitchFamily="34" charset="0"/>
                <a:cs typeface="Arial" pitchFamily="34" charset="0"/>
              </a:rPr>
              <a:t>YOUR</a:t>
            </a:r>
          </a:p>
          <a:p>
            <a:pPr algn="ctr"/>
            <a:r>
              <a:rPr lang="en-US" altLang="zh-CN" sz="1600" dirty="0">
                <a:solidFill>
                  <a:schemeClr val="bg1"/>
                </a:solidFill>
                <a:latin typeface="Arial Rounded MT Bold" pitchFamily="34" charset="0"/>
                <a:cs typeface="Arial" pitchFamily="34" charset="0"/>
              </a:rPr>
              <a:t>TEXT</a:t>
            </a:r>
            <a:endParaRPr lang="zh-CN" altLang="en-US" sz="1600" dirty="0">
              <a:solidFill>
                <a:schemeClr val="bg1"/>
              </a:solidFill>
              <a:latin typeface="Arial Rounded MT Bold" pitchFamily="34" charset="0"/>
              <a:cs typeface="Arial" pitchFamily="34" charset="0"/>
            </a:endParaRPr>
          </a:p>
        </p:txBody>
      </p:sp>
      <p:sp>
        <p:nvSpPr>
          <p:cNvPr id="31" name="TextBox 30"/>
          <p:cNvSpPr txBox="1"/>
          <p:nvPr/>
        </p:nvSpPr>
        <p:spPr>
          <a:xfrm>
            <a:off x="7657579" y="1734138"/>
            <a:ext cx="775084" cy="584775"/>
          </a:xfrm>
          <a:prstGeom prst="rect">
            <a:avLst/>
          </a:prstGeom>
          <a:noFill/>
        </p:spPr>
        <p:txBody>
          <a:bodyPr wrap="none" rtlCol="0">
            <a:spAutoFit/>
          </a:bodyPr>
          <a:lstStyle/>
          <a:p>
            <a:pPr algn="ctr"/>
            <a:r>
              <a:rPr lang="en-US" altLang="zh-CN" sz="1600" dirty="0">
                <a:solidFill>
                  <a:schemeClr val="bg1"/>
                </a:solidFill>
                <a:latin typeface="Arial Rounded MT Bold" pitchFamily="34" charset="0"/>
                <a:cs typeface="Arial" pitchFamily="34" charset="0"/>
              </a:rPr>
              <a:t>YOUR</a:t>
            </a:r>
          </a:p>
          <a:p>
            <a:pPr algn="ctr"/>
            <a:r>
              <a:rPr lang="en-US" altLang="zh-CN" sz="1600" dirty="0">
                <a:solidFill>
                  <a:schemeClr val="bg1"/>
                </a:solidFill>
                <a:latin typeface="Arial Rounded MT Bold" pitchFamily="34" charset="0"/>
                <a:cs typeface="Arial" pitchFamily="34" charset="0"/>
              </a:rPr>
              <a:t>TEXT</a:t>
            </a:r>
            <a:endParaRPr lang="zh-CN" altLang="en-US" sz="1600" dirty="0">
              <a:solidFill>
                <a:schemeClr val="bg1"/>
              </a:solidFill>
              <a:latin typeface="Arial Rounded MT Bold" pitchFamily="34" charset="0"/>
              <a:cs typeface="Arial" pitchFamily="34" charset="0"/>
            </a:endParaRPr>
          </a:p>
        </p:txBody>
      </p:sp>
      <p:sp>
        <p:nvSpPr>
          <p:cNvPr id="32" name="TextBox 31"/>
          <p:cNvSpPr txBox="1"/>
          <p:nvPr/>
        </p:nvSpPr>
        <p:spPr>
          <a:xfrm>
            <a:off x="9375000" y="2503975"/>
            <a:ext cx="775084" cy="584775"/>
          </a:xfrm>
          <a:prstGeom prst="rect">
            <a:avLst/>
          </a:prstGeom>
          <a:noFill/>
        </p:spPr>
        <p:txBody>
          <a:bodyPr wrap="none" rtlCol="0">
            <a:spAutoFit/>
          </a:bodyPr>
          <a:lstStyle/>
          <a:p>
            <a:pPr algn="ctr"/>
            <a:r>
              <a:rPr lang="en-US" altLang="zh-CN" sz="1600" dirty="0">
                <a:solidFill>
                  <a:schemeClr val="bg1"/>
                </a:solidFill>
                <a:latin typeface="Arial Rounded MT Bold" pitchFamily="34" charset="0"/>
                <a:cs typeface="Arial" pitchFamily="34" charset="0"/>
              </a:rPr>
              <a:t>YOUR</a:t>
            </a:r>
          </a:p>
          <a:p>
            <a:pPr algn="ctr"/>
            <a:r>
              <a:rPr lang="en-US" altLang="zh-CN" sz="1600" dirty="0">
                <a:solidFill>
                  <a:schemeClr val="bg1"/>
                </a:solidFill>
                <a:latin typeface="Arial Rounded MT Bold" pitchFamily="34" charset="0"/>
                <a:cs typeface="Arial" pitchFamily="34" charset="0"/>
              </a:rPr>
              <a:t>TEXT</a:t>
            </a:r>
            <a:endParaRPr lang="zh-CN" altLang="en-US" sz="1600" dirty="0">
              <a:solidFill>
                <a:schemeClr val="bg1"/>
              </a:solidFill>
              <a:latin typeface="Arial Rounded MT Bold" pitchFamily="34" charset="0"/>
              <a:cs typeface="Arial" pitchFamily="34" charset="0"/>
            </a:endParaRPr>
          </a:p>
        </p:txBody>
      </p:sp>
      <p:sp>
        <p:nvSpPr>
          <p:cNvPr id="33" name="TextBox 32"/>
          <p:cNvSpPr txBox="1"/>
          <p:nvPr/>
        </p:nvSpPr>
        <p:spPr>
          <a:xfrm>
            <a:off x="10034494" y="4099123"/>
            <a:ext cx="775084" cy="584775"/>
          </a:xfrm>
          <a:prstGeom prst="rect">
            <a:avLst/>
          </a:prstGeom>
          <a:noFill/>
        </p:spPr>
        <p:txBody>
          <a:bodyPr wrap="none" rtlCol="0">
            <a:spAutoFit/>
          </a:bodyPr>
          <a:lstStyle/>
          <a:p>
            <a:pPr algn="ctr"/>
            <a:r>
              <a:rPr lang="en-US" altLang="zh-CN" sz="1600" dirty="0">
                <a:solidFill>
                  <a:schemeClr val="bg1"/>
                </a:solidFill>
                <a:latin typeface="Arial Rounded MT Bold" pitchFamily="34" charset="0"/>
                <a:cs typeface="Arial" pitchFamily="34" charset="0"/>
              </a:rPr>
              <a:t>YOUR</a:t>
            </a:r>
          </a:p>
          <a:p>
            <a:pPr algn="ctr"/>
            <a:r>
              <a:rPr lang="en-US" altLang="zh-CN" sz="1600" dirty="0">
                <a:solidFill>
                  <a:schemeClr val="bg1"/>
                </a:solidFill>
                <a:latin typeface="Arial Rounded MT Bold" pitchFamily="34" charset="0"/>
                <a:cs typeface="Arial" pitchFamily="34" charset="0"/>
              </a:rPr>
              <a:t>TEXT</a:t>
            </a:r>
            <a:endParaRPr lang="zh-CN" altLang="en-US" sz="1600" dirty="0">
              <a:solidFill>
                <a:schemeClr val="bg1"/>
              </a:solidFill>
              <a:latin typeface="Arial Rounded MT Bold"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050592" y="2951"/>
            <a:ext cx="1729838" cy="4009491"/>
          </a:xfrm>
          <a:prstGeom prst="rect">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241946" y="2879683"/>
            <a:ext cx="3357349" cy="1839296"/>
            <a:chOff x="0" y="3010281"/>
            <a:chExt cx="6441740" cy="3704871"/>
          </a:xfrm>
        </p:grpSpPr>
        <p:sp>
          <p:nvSpPr>
            <p:cNvPr id="3" name="Freeform 5"/>
            <p:cNvSpPr/>
            <p:nvPr/>
          </p:nvSpPr>
          <p:spPr bwMode="auto">
            <a:xfrm>
              <a:off x="1136453" y="4233751"/>
              <a:ext cx="4196555" cy="2481401"/>
            </a:xfrm>
            <a:custGeom>
              <a:avLst/>
              <a:gdLst>
                <a:gd name="T0" fmla="*/ 757 w 757"/>
                <a:gd name="T1" fmla="*/ 322 h 432"/>
                <a:gd name="T2" fmla="*/ 380 w 757"/>
                <a:gd name="T3" fmla="*/ 432 h 432"/>
                <a:gd name="T4" fmla="*/ 0 w 757"/>
                <a:gd name="T5" fmla="*/ 322 h 432"/>
                <a:gd name="T6" fmla="*/ 77 w 757"/>
                <a:gd name="T7" fmla="*/ 0 h 432"/>
                <a:gd name="T8" fmla="*/ 678 w 757"/>
                <a:gd name="T9" fmla="*/ 0 h 432"/>
                <a:gd name="T10" fmla="*/ 757 w 757"/>
                <a:gd name="T11" fmla="*/ 322 h 432"/>
              </a:gdLst>
              <a:ahLst/>
              <a:cxnLst>
                <a:cxn ang="0">
                  <a:pos x="T0" y="T1"/>
                </a:cxn>
                <a:cxn ang="0">
                  <a:pos x="T2" y="T3"/>
                </a:cxn>
                <a:cxn ang="0">
                  <a:pos x="T4" y="T5"/>
                </a:cxn>
                <a:cxn ang="0">
                  <a:pos x="T6" y="T7"/>
                </a:cxn>
                <a:cxn ang="0">
                  <a:pos x="T8" y="T9"/>
                </a:cxn>
                <a:cxn ang="0">
                  <a:pos x="T10" y="T11"/>
                </a:cxn>
              </a:cxnLst>
              <a:rect l="0" t="0" r="r" b="b"/>
              <a:pathLst>
                <a:path w="757" h="432">
                  <a:moveTo>
                    <a:pt x="757" y="322"/>
                  </a:moveTo>
                  <a:lnTo>
                    <a:pt x="380" y="432"/>
                  </a:lnTo>
                  <a:lnTo>
                    <a:pt x="0" y="322"/>
                  </a:lnTo>
                  <a:lnTo>
                    <a:pt x="77" y="0"/>
                  </a:lnTo>
                  <a:lnTo>
                    <a:pt x="678" y="0"/>
                  </a:lnTo>
                  <a:lnTo>
                    <a:pt x="757" y="322"/>
                  </a:lnTo>
                  <a:close/>
                </a:path>
              </a:pathLst>
            </a:custGeom>
            <a:solidFill>
              <a:srgbClr val="22385C"/>
            </a:solidFill>
            <a:ln>
              <a:noFill/>
            </a:ln>
          </p:spPr>
          <p:txBody>
            <a:bodyPr vert="horz" wrap="square" lIns="91440" tIns="45720" rIns="91440" bIns="45720" numCol="1" anchor="t" anchorCtr="0" compatLnSpc="1"/>
            <a:lstStyle/>
            <a:p>
              <a:endParaRPr lang="zh-CN" altLang="en-US"/>
            </a:p>
          </p:txBody>
        </p:sp>
        <p:sp>
          <p:nvSpPr>
            <p:cNvPr id="4" name="Freeform 7"/>
            <p:cNvSpPr/>
            <p:nvPr/>
          </p:nvSpPr>
          <p:spPr bwMode="auto">
            <a:xfrm>
              <a:off x="0" y="3010281"/>
              <a:ext cx="6441736" cy="2067834"/>
            </a:xfrm>
            <a:custGeom>
              <a:avLst/>
              <a:gdLst>
                <a:gd name="T0" fmla="*/ 1162 w 1162"/>
                <a:gd name="T1" fmla="*/ 128 h 360"/>
                <a:gd name="T2" fmla="*/ 581 w 1162"/>
                <a:gd name="T3" fmla="*/ 0 h 360"/>
                <a:gd name="T4" fmla="*/ 0 w 1162"/>
                <a:gd name="T5" fmla="*/ 128 h 360"/>
                <a:gd name="T6" fmla="*/ 0 w 1162"/>
                <a:gd name="T7" fmla="*/ 185 h 360"/>
                <a:gd name="T8" fmla="*/ 581 w 1162"/>
                <a:gd name="T9" fmla="*/ 360 h 360"/>
                <a:gd name="T10" fmla="*/ 1162 w 1162"/>
                <a:gd name="T11" fmla="*/ 185 h 360"/>
                <a:gd name="T12" fmla="*/ 1162 w 1162"/>
                <a:gd name="T13" fmla="*/ 128 h 360"/>
              </a:gdLst>
              <a:ahLst/>
              <a:cxnLst>
                <a:cxn ang="0">
                  <a:pos x="T0" y="T1"/>
                </a:cxn>
                <a:cxn ang="0">
                  <a:pos x="T2" y="T3"/>
                </a:cxn>
                <a:cxn ang="0">
                  <a:pos x="T4" y="T5"/>
                </a:cxn>
                <a:cxn ang="0">
                  <a:pos x="T6" y="T7"/>
                </a:cxn>
                <a:cxn ang="0">
                  <a:pos x="T8" y="T9"/>
                </a:cxn>
                <a:cxn ang="0">
                  <a:pos x="T10" y="T11"/>
                </a:cxn>
                <a:cxn ang="0">
                  <a:pos x="T12" y="T13"/>
                </a:cxn>
              </a:cxnLst>
              <a:rect l="0" t="0" r="r" b="b"/>
              <a:pathLst>
                <a:path w="1162" h="360">
                  <a:moveTo>
                    <a:pt x="1162" y="128"/>
                  </a:moveTo>
                  <a:lnTo>
                    <a:pt x="581" y="0"/>
                  </a:lnTo>
                  <a:lnTo>
                    <a:pt x="0" y="128"/>
                  </a:lnTo>
                  <a:lnTo>
                    <a:pt x="0" y="185"/>
                  </a:lnTo>
                  <a:lnTo>
                    <a:pt x="581" y="360"/>
                  </a:lnTo>
                  <a:lnTo>
                    <a:pt x="1162" y="185"/>
                  </a:lnTo>
                  <a:lnTo>
                    <a:pt x="1162" y="12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 name="Freeform 8"/>
            <p:cNvSpPr/>
            <p:nvPr/>
          </p:nvSpPr>
          <p:spPr bwMode="auto">
            <a:xfrm>
              <a:off x="16633" y="3010281"/>
              <a:ext cx="6425107" cy="1757659"/>
            </a:xfrm>
            <a:custGeom>
              <a:avLst/>
              <a:gdLst>
                <a:gd name="T0" fmla="*/ 578 w 1159"/>
                <a:gd name="T1" fmla="*/ 306 h 306"/>
                <a:gd name="T2" fmla="*/ 0 w 1159"/>
                <a:gd name="T3" fmla="*/ 128 h 306"/>
                <a:gd name="T4" fmla="*/ 578 w 1159"/>
                <a:gd name="T5" fmla="*/ 0 h 306"/>
                <a:gd name="T6" fmla="*/ 1159 w 1159"/>
                <a:gd name="T7" fmla="*/ 128 h 306"/>
                <a:gd name="T8" fmla="*/ 578 w 1159"/>
                <a:gd name="T9" fmla="*/ 306 h 306"/>
              </a:gdLst>
              <a:ahLst/>
              <a:cxnLst>
                <a:cxn ang="0">
                  <a:pos x="T0" y="T1"/>
                </a:cxn>
                <a:cxn ang="0">
                  <a:pos x="T2" y="T3"/>
                </a:cxn>
                <a:cxn ang="0">
                  <a:pos x="T4" y="T5"/>
                </a:cxn>
                <a:cxn ang="0">
                  <a:pos x="T6" y="T7"/>
                </a:cxn>
                <a:cxn ang="0">
                  <a:pos x="T8" y="T9"/>
                </a:cxn>
              </a:cxnLst>
              <a:rect l="0" t="0" r="r" b="b"/>
              <a:pathLst>
                <a:path w="1159" h="306">
                  <a:moveTo>
                    <a:pt x="578" y="306"/>
                  </a:moveTo>
                  <a:lnTo>
                    <a:pt x="0" y="128"/>
                  </a:lnTo>
                  <a:lnTo>
                    <a:pt x="578" y="0"/>
                  </a:lnTo>
                  <a:lnTo>
                    <a:pt x="1159" y="128"/>
                  </a:lnTo>
                  <a:lnTo>
                    <a:pt x="578" y="306"/>
                  </a:lnTo>
                  <a:close/>
                </a:path>
              </a:pathLst>
            </a:custGeom>
            <a:solidFill>
              <a:srgbClr val="22385C"/>
            </a:solidFill>
            <a:ln w="38100">
              <a:solidFill>
                <a:schemeClr val="bg1"/>
              </a:solidFill>
            </a:ln>
          </p:spPr>
          <p:txBody>
            <a:bodyPr vert="horz" wrap="square" lIns="91440" tIns="45720" rIns="91440" bIns="45720" numCol="1" anchor="t" anchorCtr="0" compatLnSpc="1"/>
            <a:lstStyle/>
            <a:p>
              <a:endParaRPr lang="zh-CN" altLang="en-US"/>
            </a:p>
          </p:txBody>
        </p:sp>
        <p:sp>
          <p:nvSpPr>
            <p:cNvPr id="6" name="Freeform 9"/>
            <p:cNvSpPr/>
            <p:nvPr/>
          </p:nvSpPr>
          <p:spPr bwMode="auto">
            <a:xfrm>
              <a:off x="3098910" y="3802950"/>
              <a:ext cx="2821726" cy="172320"/>
            </a:xfrm>
            <a:custGeom>
              <a:avLst/>
              <a:gdLst>
                <a:gd name="T0" fmla="*/ 335 w 336"/>
                <a:gd name="T1" fmla="*/ 13 h 20"/>
                <a:gd name="T2" fmla="*/ 326 w 336"/>
                <a:gd name="T3" fmla="*/ 19 h 20"/>
                <a:gd name="T4" fmla="*/ 7 w 336"/>
                <a:gd name="T5" fmla="*/ 16 h 20"/>
                <a:gd name="T6" fmla="*/ 0 w 336"/>
                <a:gd name="T7" fmla="*/ 7 h 20"/>
                <a:gd name="T8" fmla="*/ 0 w 336"/>
                <a:gd name="T9" fmla="*/ 7 h 20"/>
                <a:gd name="T10" fmla="*/ 9 w 336"/>
                <a:gd name="T11" fmla="*/ 1 h 20"/>
                <a:gd name="T12" fmla="*/ 329 w 336"/>
                <a:gd name="T13" fmla="*/ 4 h 20"/>
                <a:gd name="T14" fmla="*/ 335 w 336"/>
                <a:gd name="T15" fmla="*/ 13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6" h="20">
                  <a:moveTo>
                    <a:pt x="335" y="13"/>
                  </a:moveTo>
                  <a:cubicBezTo>
                    <a:pt x="335" y="17"/>
                    <a:pt x="331" y="20"/>
                    <a:pt x="326" y="19"/>
                  </a:cubicBezTo>
                  <a:cubicBezTo>
                    <a:pt x="7" y="16"/>
                    <a:pt x="7" y="16"/>
                    <a:pt x="7" y="16"/>
                  </a:cubicBezTo>
                  <a:cubicBezTo>
                    <a:pt x="3" y="15"/>
                    <a:pt x="0" y="11"/>
                    <a:pt x="0" y="7"/>
                  </a:cubicBezTo>
                  <a:cubicBezTo>
                    <a:pt x="0" y="7"/>
                    <a:pt x="0" y="7"/>
                    <a:pt x="0" y="7"/>
                  </a:cubicBezTo>
                  <a:cubicBezTo>
                    <a:pt x="1" y="3"/>
                    <a:pt x="5" y="0"/>
                    <a:pt x="9" y="1"/>
                  </a:cubicBezTo>
                  <a:cubicBezTo>
                    <a:pt x="329" y="4"/>
                    <a:pt x="329" y="4"/>
                    <a:pt x="329" y="4"/>
                  </a:cubicBezTo>
                  <a:cubicBezTo>
                    <a:pt x="333" y="5"/>
                    <a:pt x="336" y="9"/>
                    <a:pt x="335" y="1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 name="Freeform 10"/>
            <p:cNvSpPr/>
            <p:nvPr/>
          </p:nvSpPr>
          <p:spPr bwMode="auto">
            <a:xfrm>
              <a:off x="5817161" y="3833066"/>
              <a:ext cx="133048" cy="970735"/>
            </a:xfrm>
            <a:custGeom>
              <a:avLst/>
              <a:gdLst>
                <a:gd name="T0" fmla="*/ 16 w 16"/>
                <a:gd name="T1" fmla="*/ 104 h 112"/>
                <a:gd name="T2" fmla="*/ 8 w 16"/>
                <a:gd name="T3" fmla="*/ 112 h 112"/>
                <a:gd name="T4" fmla="*/ 8 w 16"/>
                <a:gd name="T5" fmla="*/ 112 h 112"/>
                <a:gd name="T6" fmla="*/ 0 w 16"/>
                <a:gd name="T7" fmla="*/ 104 h 112"/>
                <a:gd name="T8" fmla="*/ 0 w 16"/>
                <a:gd name="T9" fmla="*/ 8 h 112"/>
                <a:gd name="T10" fmla="*/ 8 w 16"/>
                <a:gd name="T11" fmla="*/ 0 h 112"/>
                <a:gd name="T12" fmla="*/ 8 w 16"/>
                <a:gd name="T13" fmla="*/ 0 h 112"/>
                <a:gd name="T14" fmla="*/ 16 w 16"/>
                <a:gd name="T15" fmla="*/ 8 h 112"/>
                <a:gd name="T16" fmla="*/ 16 w 16"/>
                <a:gd name="T17"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12">
                  <a:moveTo>
                    <a:pt x="16" y="104"/>
                  </a:moveTo>
                  <a:cubicBezTo>
                    <a:pt x="16" y="109"/>
                    <a:pt x="13" y="112"/>
                    <a:pt x="8" y="112"/>
                  </a:cubicBezTo>
                  <a:cubicBezTo>
                    <a:pt x="8" y="112"/>
                    <a:pt x="8" y="112"/>
                    <a:pt x="8" y="112"/>
                  </a:cubicBezTo>
                  <a:cubicBezTo>
                    <a:pt x="3" y="112"/>
                    <a:pt x="0" y="109"/>
                    <a:pt x="0" y="104"/>
                  </a:cubicBezTo>
                  <a:cubicBezTo>
                    <a:pt x="0" y="8"/>
                    <a:pt x="0" y="8"/>
                    <a:pt x="0" y="8"/>
                  </a:cubicBezTo>
                  <a:cubicBezTo>
                    <a:pt x="0" y="3"/>
                    <a:pt x="3" y="0"/>
                    <a:pt x="8" y="0"/>
                  </a:cubicBezTo>
                  <a:cubicBezTo>
                    <a:pt x="8" y="0"/>
                    <a:pt x="8" y="0"/>
                    <a:pt x="8" y="0"/>
                  </a:cubicBezTo>
                  <a:cubicBezTo>
                    <a:pt x="13" y="0"/>
                    <a:pt x="16" y="3"/>
                    <a:pt x="16" y="8"/>
                  </a:cubicBezTo>
                  <a:lnTo>
                    <a:pt x="16" y="104"/>
                  </a:lnTo>
                  <a:close/>
                </a:path>
              </a:pathLst>
            </a:custGeom>
            <a:solidFill>
              <a:srgbClr val="22385C"/>
            </a:solidFill>
            <a:ln>
              <a:noFill/>
            </a:ln>
          </p:spPr>
          <p:txBody>
            <a:bodyPr vert="horz" wrap="square" lIns="91440" tIns="45720" rIns="91440" bIns="45720" numCol="1" anchor="t" anchorCtr="0" compatLnSpc="1"/>
            <a:lstStyle/>
            <a:p>
              <a:endParaRPr lang="zh-CN" altLang="en-US"/>
            </a:p>
          </p:txBody>
        </p:sp>
        <p:sp>
          <p:nvSpPr>
            <p:cNvPr id="8" name="Oval 11"/>
            <p:cNvSpPr>
              <a:spLocks noChangeArrowheads="1"/>
            </p:cNvSpPr>
            <p:nvPr/>
          </p:nvSpPr>
          <p:spPr bwMode="auto">
            <a:xfrm>
              <a:off x="5660082" y="4664548"/>
              <a:ext cx="443493" cy="459518"/>
            </a:xfrm>
            <a:prstGeom prst="ellipse">
              <a:avLst/>
            </a:prstGeom>
            <a:solidFill>
              <a:srgbClr val="22385C"/>
            </a:solidFill>
            <a:ln>
              <a:noFill/>
            </a:ln>
          </p:spPr>
          <p:txBody>
            <a:bodyPr vert="horz" wrap="square" lIns="91440" tIns="45720" rIns="91440" bIns="45720" numCol="1" anchor="t" anchorCtr="0" compatLnSpc="1"/>
            <a:lstStyle/>
            <a:p>
              <a:endParaRPr lang="zh-CN" altLang="en-US"/>
            </a:p>
          </p:txBody>
        </p:sp>
        <p:sp>
          <p:nvSpPr>
            <p:cNvPr id="9" name="Freeform 12"/>
            <p:cNvSpPr/>
            <p:nvPr/>
          </p:nvSpPr>
          <p:spPr bwMode="auto">
            <a:xfrm>
              <a:off x="5593558" y="5279157"/>
              <a:ext cx="576541" cy="1079869"/>
            </a:xfrm>
            <a:custGeom>
              <a:avLst/>
              <a:gdLst>
                <a:gd name="T0" fmla="*/ 69 w 69"/>
                <a:gd name="T1" fmla="*/ 114 h 124"/>
                <a:gd name="T2" fmla="*/ 59 w 69"/>
                <a:gd name="T3" fmla="*/ 124 h 124"/>
                <a:gd name="T4" fmla="*/ 10 w 69"/>
                <a:gd name="T5" fmla="*/ 124 h 124"/>
                <a:gd name="T6" fmla="*/ 0 w 69"/>
                <a:gd name="T7" fmla="*/ 114 h 124"/>
                <a:gd name="T8" fmla="*/ 10 w 69"/>
                <a:gd name="T9" fmla="*/ 10 h 124"/>
                <a:gd name="T10" fmla="*/ 20 w 69"/>
                <a:gd name="T11" fmla="*/ 0 h 124"/>
                <a:gd name="T12" fmla="*/ 49 w 69"/>
                <a:gd name="T13" fmla="*/ 0 h 124"/>
                <a:gd name="T14" fmla="*/ 59 w 69"/>
                <a:gd name="T15" fmla="*/ 10 h 124"/>
                <a:gd name="T16" fmla="*/ 69 w 69"/>
                <a:gd name="T17" fmla="*/ 11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24">
                  <a:moveTo>
                    <a:pt x="69" y="114"/>
                  </a:moveTo>
                  <a:cubicBezTo>
                    <a:pt x="69" y="119"/>
                    <a:pt x="64" y="124"/>
                    <a:pt x="59" y="124"/>
                  </a:cubicBezTo>
                  <a:cubicBezTo>
                    <a:pt x="10" y="124"/>
                    <a:pt x="10" y="124"/>
                    <a:pt x="10" y="124"/>
                  </a:cubicBezTo>
                  <a:cubicBezTo>
                    <a:pt x="4" y="124"/>
                    <a:pt x="0" y="119"/>
                    <a:pt x="0" y="114"/>
                  </a:cubicBezTo>
                  <a:cubicBezTo>
                    <a:pt x="10" y="10"/>
                    <a:pt x="10" y="10"/>
                    <a:pt x="10" y="10"/>
                  </a:cubicBezTo>
                  <a:cubicBezTo>
                    <a:pt x="10" y="5"/>
                    <a:pt x="14" y="0"/>
                    <a:pt x="20" y="0"/>
                  </a:cubicBezTo>
                  <a:cubicBezTo>
                    <a:pt x="49" y="0"/>
                    <a:pt x="49" y="0"/>
                    <a:pt x="49" y="0"/>
                  </a:cubicBezTo>
                  <a:cubicBezTo>
                    <a:pt x="55" y="0"/>
                    <a:pt x="59" y="5"/>
                    <a:pt x="59" y="10"/>
                  </a:cubicBezTo>
                  <a:lnTo>
                    <a:pt x="69" y="114"/>
                  </a:lnTo>
                  <a:close/>
                </a:path>
              </a:pathLst>
            </a:custGeom>
            <a:solidFill>
              <a:srgbClr val="22385C"/>
            </a:solidFill>
            <a:ln>
              <a:noFill/>
            </a:ln>
          </p:spPr>
          <p:txBody>
            <a:bodyPr vert="horz" wrap="square" lIns="91440" tIns="45720" rIns="91440" bIns="45720" numCol="1" anchor="t" anchorCtr="0" compatLnSpc="1"/>
            <a:lstStyle/>
            <a:p>
              <a:endParaRPr lang="zh-CN" altLang="en-US"/>
            </a:p>
          </p:txBody>
        </p:sp>
        <p:sp>
          <p:nvSpPr>
            <p:cNvPr id="10" name="Freeform 13"/>
            <p:cNvSpPr/>
            <p:nvPr/>
          </p:nvSpPr>
          <p:spPr bwMode="auto">
            <a:xfrm>
              <a:off x="5665623" y="5003445"/>
              <a:ext cx="404689" cy="310175"/>
            </a:xfrm>
            <a:custGeom>
              <a:avLst/>
              <a:gdLst>
                <a:gd name="T0" fmla="*/ 48 w 48"/>
                <a:gd name="T1" fmla="*/ 26 h 36"/>
                <a:gd name="T2" fmla="*/ 38 w 48"/>
                <a:gd name="T3" fmla="*/ 36 h 36"/>
                <a:gd name="T4" fmla="*/ 10 w 48"/>
                <a:gd name="T5" fmla="*/ 36 h 36"/>
                <a:gd name="T6" fmla="*/ 0 w 48"/>
                <a:gd name="T7" fmla="*/ 26 h 36"/>
                <a:gd name="T8" fmla="*/ 0 w 48"/>
                <a:gd name="T9" fmla="*/ 10 h 36"/>
                <a:gd name="T10" fmla="*/ 10 w 48"/>
                <a:gd name="T11" fmla="*/ 0 h 36"/>
                <a:gd name="T12" fmla="*/ 38 w 48"/>
                <a:gd name="T13" fmla="*/ 0 h 36"/>
                <a:gd name="T14" fmla="*/ 48 w 48"/>
                <a:gd name="T15" fmla="*/ 10 h 36"/>
                <a:gd name="T16" fmla="*/ 48 w 48"/>
                <a:gd name="T17"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6">
                  <a:moveTo>
                    <a:pt x="48" y="26"/>
                  </a:moveTo>
                  <a:cubicBezTo>
                    <a:pt x="48" y="32"/>
                    <a:pt x="44" y="36"/>
                    <a:pt x="38" y="36"/>
                  </a:cubicBezTo>
                  <a:cubicBezTo>
                    <a:pt x="10" y="36"/>
                    <a:pt x="10" y="36"/>
                    <a:pt x="10" y="36"/>
                  </a:cubicBezTo>
                  <a:cubicBezTo>
                    <a:pt x="4" y="36"/>
                    <a:pt x="0" y="32"/>
                    <a:pt x="0" y="26"/>
                  </a:cubicBezTo>
                  <a:cubicBezTo>
                    <a:pt x="0" y="10"/>
                    <a:pt x="0" y="10"/>
                    <a:pt x="0" y="10"/>
                  </a:cubicBezTo>
                  <a:cubicBezTo>
                    <a:pt x="0" y="4"/>
                    <a:pt x="4" y="0"/>
                    <a:pt x="10" y="0"/>
                  </a:cubicBezTo>
                  <a:cubicBezTo>
                    <a:pt x="38" y="0"/>
                    <a:pt x="38" y="0"/>
                    <a:pt x="38" y="0"/>
                  </a:cubicBezTo>
                  <a:cubicBezTo>
                    <a:pt x="44" y="0"/>
                    <a:pt x="48" y="4"/>
                    <a:pt x="48" y="10"/>
                  </a:cubicBezTo>
                  <a:lnTo>
                    <a:pt x="48" y="26"/>
                  </a:lnTo>
                  <a:close/>
                </a:path>
              </a:pathLst>
            </a:custGeom>
            <a:solidFill>
              <a:srgbClr val="22385C"/>
            </a:solidFill>
            <a:ln>
              <a:noFill/>
            </a:ln>
          </p:spPr>
          <p:txBody>
            <a:bodyPr vert="horz" wrap="square" lIns="91440" tIns="45720" rIns="91440" bIns="45720" numCol="1" anchor="t" anchorCtr="0" compatLnSpc="1"/>
            <a:lstStyle/>
            <a:p>
              <a:endParaRPr lang="zh-CN" altLang="en-US"/>
            </a:p>
          </p:txBody>
        </p:sp>
        <p:sp>
          <p:nvSpPr>
            <p:cNvPr id="11" name="Oval 14"/>
            <p:cNvSpPr>
              <a:spLocks noChangeArrowheads="1"/>
            </p:cNvSpPr>
            <p:nvPr/>
          </p:nvSpPr>
          <p:spPr bwMode="auto">
            <a:xfrm>
              <a:off x="2816181" y="3711047"/>
              <a:ext cx="820462" cy="30443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grpSp>
      <p:sp>
        <p:nvSpPr>
          <p:cNvPr id="13" name="文本框 12"/>
          <p:cNvSpPr txBox="1"/>
          <p:nvPr/>
        </p:nvSpPr>
        <p:spPr>
          <a:xfrm>
            <a:off x="4711625" y="2926573"/>
            <a:ext cx="1009934" cy="1862048"/>
          </a:xfrm>
          <a:prstGeom prst="rect">
            <a:avLst/>
          </a:prstGeom>
          <a:noFill/>
        </p:spPr>
        <p:txBody>
          <a:bodyPr wrap="square" rtlCol="0">
            <a:spAutoFit/>
          </a:bodyPr>
          <a:lstStyle/>
          <a:p>
            <a:r>
              <a:rPr lang="en-US" altLang="zh-CN" sz="11500" dirty="0" smtClean="0">
                <a:solidFill>
                  <a:srgbClr val="22385C"/>
                </a:solidFill>
                <a:latin typeface="Impact" pitchFamily="34" charset="0"/>
              </a:rPr>
              <a:t>3</a:t>
            </a:r>
            <a:endParaRPr lang="zh-CN" altLang="en-US" sz="11500" dirty="0">
              <a:solidFill>
                <a:srgbClr val="22385C"/>
              </a:solidFill>
              <a:latin typeface="Impact" pitchFamily="34" charset="0"/>
            </a:endParaRPr>
          </a:p>
        </p:txBody>
      </p:sp>
      <p:sp>
        <p:nvSpPr>
          <p:cNvPr id="14" name="文本框 13"/>
          <p:cNvSpPr txBox="1"/>
          <p:nvPr/>
        </p:nvSpPr>
        <p:spPr>
          <a:xfrm>
            <a:off x="5489827" y="3097458"/>
            <a:ext cx="5415012" cy="1107996"/>
          </a:xfrm>
          <a:prstGeom prst="rect">
            <a:avLst/>
          </a:prstGeom>
          <a:noFill/>
        </p:spPr>
        <p:txBody>
          <a:bodyPr wrap="square" rtlCol="0">
            <a:spAutoFit/>
          </a:bodyPr>
          <a:lstStyle/>
          <a:p>
            <a:pPr algn="dist"/>
            <a:r>
              <a:rPr lang="zh-CN" altLang="en-US" sz="6600" dirty="0" smtClean="0">
                <a:solidFill>
                  <a:srgbClr val="22385C"/>
                </a:solidFill>
                <a:latin typeface="方正兰亭粗黑简体" panose="02000000000000000000" pitchFamily="2" charset="-122"/>
                <a:ea typeface="方正兰亭粗黑简体" panose="02000000000000000000" pitchFamily="2" charset="-122"/>
              </a:rPr>
              <a:t>遗留问题探讨</a:t>
            </a:r>
            <a:endParaRPr lang="zh-CN" altLang="en-US" sz="6600" dirty="0">
              <a:solidFill>
                <a:srgbClr val="22385C"/>
              </a:solidFill>
              <a:latin typeface="方正兰亭粗黑简体" panose="02000000000000000000" pitchFamily="2" charset="-122"/>
              <a:ea typeface="方正兰亭粗黑简体" panose="02000000000000000000" pitchFamily="2" charset="-122"/>
            </a:endParaRPr>
          </a:p>
        </p:txBody>
      </p:sp>
      <p:sp>
        <p:nvSpPr>
          <p:cNvPr id="17" name="文本框 16"/>
          <p:cNvSpPr txBox="1"/>
          <p:nvPr/>
        </p:nvSpPr>
        <p:spPr>
          <a:xfrm>
            <a:off x="5606742" y="4175706"/>
            <a:ext cx="5147695" cy="338554"/>
          </a:xfrm>
          <a:prstGeom prst="rect">
            <a:avLst/>
          </a:prstGeom>
          <a:noFill/>
        </p:spPr>
        <p:txBody>
          <a:bodyPr wrap="square" rtlCol="0">
            <a:spAutoFit/>
          </a:bodyPr>
          <a:lstStyle/>
          <a:p>
            <a:pPr algn="dist"/>
            <a:r>
              <a:rPr lang="en-US" altLang="zh-CN" sz="1600" dirty="0" smtClean="0">
                <a:solidFill>
                  <a:srgbClr val="22385C"/>
                </a:solidFill>
                <a:latin typeface="造字工房悦黑体验版纤细体" pitchFamily="50" charset="-122"/>
                <a:ea typeface="造字工房悦黑体验版纤细体" pitchFamily="50" charset="-122"/>
              </a:rPr>
              <a:t>YOU CAN ADD YOUR TITLE HERE</a:t>
            </a:r>
            <a:endParaRPr lang="zh-CN" altLang="en-US" sz="1600" dirty="0">
              <a:solidFill>
                <a:srgbClr val="22385C"/>
              </a:solidFill>
              <a:latin typeface="造字工房悦黑体验版纤细体" pitchFamily="50" charset="-122"/>
              <a:ea typeface="造字工房悦黑体验版纤细体" pitchFamily="50"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8853711" y="1393371"/>
            <a:ext cx="2556000" cy="2682000"/>
          </a:xfrm>
          <a:prstGeom prst="rect">
            <a:avLst/>
          </a:prstGeom>
          <a:solidFill>
            <a:srgbClr val="22385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prstClr val="white">
                      <a:alpha val="39000"/>
                    </a:prstClr>
                  </a:gs>
                  <a:gs pos="54000">
                    <a:srgbClr val="FFFFFF"/>
                  </a:gs>
                  <a:gs pos="100000">
                    <a:prstClr val="white">
                      <a:alpha val="46000"/>
                    </a:prstClr>
                  </a:gs>
                </a:gsLst>
                <a:lin ang="1200000" scaled="0"/>
              </a:gradFill>
            </a:endParaRPr>
          </a:p>
        </p:txBody>
      </p:sp>
      <p:sp>
        <p:nvSpPr>
          <p:cNvPr id="14" name="矩形 13"/>
          <p:cNvSpPr/>
          <p:nvPr/>
        </p:nvSpPr>
        <p:spPr>
          <a:xfrm>
            <a:off x="5686880" y="4060857"/>
            <a:ext cx="3166835" cy="2093201"/>
          </a:xfrm>
          <a:prstGeom prst="rect">
            <a:avLst/>
          </a:prstGeom>
          <a:solidFill>
            <a:srgbClr val="22385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prstClr val="white">
                      <a:alpha val="39000"/>
                    </a:prstClr>
                  </a:gs>
                  <a:gs pos="54000">
                    <a:srgbClr val="FFFFFF"/>
                  </a:gs>
                  <a:gs pos="100000">
                    <a:prstClr val="white">
                      <a:alpha val="46000"/>
                    </a:prstClr>
                  </a:gs>
                </a:gsLst>
                <a:lin ang="1200000" scaled="0"/>
              </a:gradFill>
            </a:endParaRPr>
          </a:p>
        </p:txBody>
      </p:sp>
      <p:sp>
        <p:nvSpPr>
          <p:cNvPr id="10" name="矩形 9"/>
          <p:cNvSpPr/>
          <p:nvPr/>
        </p:nvSpPr>
        <p:spPr>
          <a:xfrm>
            <a:off x="8955313" y="1509486"/>
            <a:ext cx="2351315" cy="2467429"/>
          </a:xfrm>
          <a:prstGeom prst="rect">
            <a:avLst/>
          </a:prstGeom>
          <a:blipFill dpi="0" rotWithShape="1">
            <a:blip r:embed="rId3"/>
            <a:srcRect/>
            <a:stretch>
              <a:fillRect t="-30000" r="-44000" b="-1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矩形 10"/>
          <p:cNvSpPr/>
          <p:nvPr/>
        </p:nvSpPr>
        <p:spPr>
          <a:xfrm>
            <a:off x="5789964" y="4167407"/>
            <a:ext cx="2947635" cy="1886823"/>
          </a:xfrm>
          <a:prstGeom prst="rect">
            <a:avLst/>
          </a:prstGeom>
          <a:blipFill dpi="0" rotWithShape="1">
            <a:blip r:embed="rId4"/>
            <a:srcRect/>
            <a:stretch>
              <a:fillRect b="-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文本框 1"/>
          <p:cNvSpPr txBox="1"/>
          <p:nvPr/>
        </p:nvSpPr>
        <p:spPr>
          <a:xfrm>
            <a:off x="841827" y="1611086"/>
            <a:ext cx="6270172" cy="769441"/>
          </a:xfrm>
          <a:prstGeom prst="rect">
            <a:avLst/>
          </a:prstGeom>
          <a:noFill/>
        </p:spPr>
        <p:txBody>
          <a:bodyPr wrap="square" rtlCol="0">
            <a:spAutoFit/>
          </a:bodyPr>
          <a:lstStyle/>
          <a:p>
            <a:r>
              <a:rPr lang="en-US" altLang="zh-CN" sz="4400" b="1" dirty="0">
                <a:latin typeface="微软雅黑" pitchFamily="34" charset="-122"/>
                <a:ea typeface="微软雅黑" pitchFamily="34" charset="-122"/>
              </a:rPr>
              <a:t>WE ARE CHAMPION</a:t>
            </a:r>
            <a:endParaRPr lang="zh-CN" altLang="en-US" sz="4400" b="1" dirty="0">
              <a:latin typeface="微软雅黑" pitchFamily="34" charset="-122"/>
              <a:ea typeface="微软雅黑" pitchFamily="34" charset="-122"/>
            </a:endParaRPr>
          </a:p>
        </p:txBody>
      </p:sp>
      <p:sp>
        <p:nvSpPr>
          <p:cNvPr id="3" name="矩形 2"/>
          <p:cNvSpPr/>
          <p:nvPr/>
        </p:nvSpPr>
        <p:spPr>
          <a:xfrm>
            <a:off x="841828" y="2574120"/>
            <a:ext cx="7620001" cy="523220"/>
          </a:xfrm>
          <a:prstGeom prst="rect">
            <a:avLst/>
          </a:prstGeom>
        </p:spPr>
        <p:txBody>
          <a:bodyPr wrap="square">
            <a:spAutoFit/>
          </a:bodyPr>
          <a:lstStyle/>
          <a:p>
            <a:r>
              <a:rPr lang="en-US" altLang="zh-CN" sz="1400" dirty="0">
                <a:latin typeface="华文细黑" panose="02010600040101010101" pitchFamily="2" charset="-122"/>
                <a:ea typeface="华文细黑" panose="02010600040101010101" pitchFamily="2" charset="-122"/>
              </a:rPr>
              <a:t>A designer can use default text to simulate what text would look like. A designer can use default text to simulate what text would look like. </a:t>
            </a:r>
            <a:endParaRPr lang="zh-CN" altLang="en-US" sz="1400" dirty="0"/>
          </a:p>
        </p:txBody>
      </p:sp>
      <p:sp>
        <p:nvSpPr>
          <p:cNvPr id="4" name="矩形 3"/>
          <p:cNvSpPr/>
          <p:nvPr/>
        </p:nvSpPr>
        <p:spPr>
          <a:xfrm>
            <a:off x="856341" y="3363506"/>
            <a:ext cx="7620001" cy="523220"/>
          </a:xfrm>
          <a:prstGeom prst="rect">
            <a:avLst/>
          </a:prstGeom>
        </p:spPr>
        <p:txBody>
          <a:bodyPr wrap="square">
            <a:spAutoFit/>
          </a:bodyPr>
          <a:lstStyle/>
          <a:p>
            <a:r>
              <a:rPr lang="en-US" altLang="zh-CN" sz="1400" dirty="0">
                <a:latin typeface="华文细黑" panose="02010600040101010101" pitchFamily="2" charset="-122"/>
                <a:ea typeface="华文细黑" panose="02010600040101010101" pitchFamily="2" charset="-122"/>
              </a:rPr>
              <a:t>A designer can use default text to simulate what text would look like. A designer can use default text to simulate what text would look like. </a:t>
            </a:r>
            <a:endParaRPr lang="zh-CN" altLang="en-US" sz="1400" dirty="0"/>
          </a:p>
        </p:txBody>
      </p:sp>
      <p:sp>
        <p:nvSpPr>
          <p:cNvPr id="5" name="矩形 4"/>
          <p:cNvSpPr/>
          <p:nvPr/>
        </p:nvSpPr>
        <p:spPr>
          <a:xfrm>
            <a:off x="870859" y="4180147"/>
            <a:ext cx="4740315" cy="1872899"/>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矩形 11"/>
          <p:cNvSpPr/>
          <p:nvPr/>
        </p:nvSpPr>
        <p:spPr>
          <a:xfrm>
            <a:off x="8955313" y="4167407"/>
            <a:ext cx="2351315" cy="1886823"/>
          </a:xfrm>
          <a:prstGeom prst="rect">
            <a:avLst/>
          </a:prstGeom>
          <a:blipFill dpi="0" rotWithShape="1">
            <a:blip r:embed="rId6"/>
            <a:srcRect/>
            <a:stretch>
              <a:fillRect l="-7000" r="-16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29"/>
          <p:cNvSpPr txBox="1"/>
          <p:nvPr/>
        </p:nvSpPr>
        <p:spPr>
          <a:xfrm>
            <a:off x="8914299" y="2241300"/>
            <a:ext cx="1901483" cy="379656"/>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l"/>
            <a:r>
              <a:rPr lang="en-US" altLang="zh-CN" sz="1865" b="1" dirty="0">
                <a:latin typeface="华文细黑" panose="02010600040101010101" pitchFamily="2" charset="-122"/>
                <a:ea typeface="华文细黑" panose="02010600040101010101" pitchFamily="2" charset="-122"/>
              </a:rPr>
              <a:t>ADD TITLE HERE</a:t>
            </a:r>
            <a:endParaRPr lang="zh-CN" altLang="en-US" sz="1865" b="1" dirty="0">
              <a:latin typeface="华文细黑" panose="02010600040101010101" pitchFamily="2" charset="-122"/>
              <a:ea typeface="华文细黑" panose="02010600040101010101" pitchFamily="2" charset="-122"/>
            </a:endParaRPr>
          </a:p>
        </p:txBody>
      </p:sp>
      <p:sp>
        <p:nvSpPr>
          <p:cNvPr id="46" name="TextBox 30"/>
          <p:cNvSpPr txBox="1"/>
          <p:nvPr/>
        </p:nvSpPr>
        <p:spPr>
          <a:xfrm>
            <a:off x="8920741" y="2635020"/>
            <a:ext cx="2551856" cy="1200329"/>
          </a:xfrm>
          <a:prstGeom prst="rect">
            <a:avLst/>
          </a:prstGeom>
          <a:noFill/>
        </p:spPr>
        <p:txBody>
          <a:bodyPr wrap="square" rtlCol="0">
            <a:spAutoFit/>
          </a:bodyPr>
          <a:lstStyle/>
          <a:p>
            <a:r>
              <a:rPr lang="en-US" altLang="zh-CN" sz="1200" dirty="0">
                <a:latin typeface="华文细黑" panose="02010600040101010101" pitchFamily="2" charset="-122"/>
                <a:ea typeface="华文细黑" panose="02010600040101010101" pitchFamily="2" charset="-122"/>
              </a:rPr>
              <a:t>A designer can use default text to simulate what text would look like. A designer can use default text to simulate what text would look like. </a:t>
            </a:r>
            <a:endParaRPr lang="zh-CN" altLang="en-US" sz="1200" dirty="0">
              <a:latin typeface="华文细黑" panose="02010600040101010101" pitchFamily="2" charset="-122"/>
              <a:ea typeface="华文细黑" panose="02010600040101010101" pitchFamily="2" charset="-122"/>
            </a:endParaRPr>
          </a:p>
          <a:p>
            <a:endParaRPr lang="zh-CN" altLang="en-US" sz="1200" dirty="0">
              <a:latin typeface="华文细黑" panose="02010600040101010101" pitchFamily="2" charset="-122"/>
              <a:ea typeface="华文细黑" panose="02010600040101010101" pitchFamily="2" charset="-122"/>
            </a:endParaRPr>
          </a:p>
        </p:txBody>
      </p:sp>
      <p:sp>
        <p:nvSpPr>
          <p:cNvPr id="56" name="TextBox 29"/>
          <p:cNvSpPr txBox="1"/>
          <p:nvPr/>
        </p:nvSpPr>
        <p:spPr>
          <a:xfrm flipH="1">
            <a:off x="1362049" y="2231373"/>
            <a:ext cx="1901483" cy="379656"/>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r>
              <a:rPr lang="en-US" altLang="zh-CN" sz="1865" b="1" dirty="0">
                <a:latin typeface="华文细黑" panose="02010600040101010101" pitchFamily="2" charset="-122"/>
                <a:ea typeface="华文细黑" panose="02010600040101010101" pitchFamily="2" charset="-122"/>
              </a:rPr>
              <a:t>ADD TITLE HERE</a:t>
            </a:r>
            <a:endParaRPr lang="zh-CN" altLang="en-US" sz="1865" b="1" dirty="0">
              <a:latin typeface="华文细黑" panose="02010600040101010101" pitchFamily="2" charset="-122"/>
              <a:ea typeface="华文细黑" panose="02010600040101010101" pitchFamily="2" charset="-122"/>
            </a:endParaRPr>
          </a:p>
        </p:txBody>
      </p:sp>
      <p:sp>
        <p:nvSpPr>
          <p:cNvPr id="57" name="TextBox 30"/>
          <p:cNvSpPr txBox="1"/>
          <p:nvPr/>
        </p:nvSpPr>
        <p:spPr>
          <a:xfrm flipH="1">
            <a:off x="698464" y="2625093"/>
            <a:ext cx="2558609" cy="1200329"/>
          </a:xfrm>
          <a:prstGeom prst="rect">
            <a:avLst/>
          </a:prstGeom>
          <a:noFill/>
        </p:spPr>
        <p:txBody>
          <a:bodyPr wrap="square" rtlCol="0">
            <a:spAutoFit/>
          </a:bodyPr>
          <a:lstStyle/>
          <a:p>
            <a:pPr algn="r"/>
            <a:r>
              <a:rPr lang="en-US" altLang="zh-CN" sz="1200" dirty="0">
                <a:latin typeface="华文细黑" panose="02010600040101010101" pitchFamily="2" charset="-122"/>
                <a:ea typeface="华文细黑" panose="02010600040101010101" pitchFamily="2" charset="-122"/>
              </a:rPr>
              <a:t>A designer can use default text to simulate what text would look like. A designer can use default text to simulate what text would look like. </a:t>
            </a:r>
            <a:endParaRPr lang="zh-CN" altLang="en-US" sz="1200" dirty="0">
              <a:latin typeface="华文细黑" panose="02010600040101010101" pitchFamily="2" charset="-122"/>
              <a:ea typeface="华文细黑" panose="02010600040101010101" pitchFamily="2" charset="-122"/>
            </a:endParaRPr>
          </a:p>
          <a:p>
            <a:pPr algn="r"/>
            <a:endParaRPr lang="zh-CN" altLang="en-US" sz="1200" dirty="0">
              <a:latin typeface="华文细黑" panose="02010600040101010101" pitchFamily="2" charset="-122"/>
              <a:ea typeface="华文细黑" panose="02010600040101010101" pitchFamily="2" charset="-122"/>
            </a:endParaRPr>
          </a:p>
        </p:txBody>
      </p:sp>
      <p:grpSp>
        <p:nvGrpSpPr>
          <p:cNvPr id="20" name="组合 19"/>
          <p:cNvGrpSpPr/>
          <p:nvPr/>
        </p:nvGrpSpPr>
        <p:grpSpPr>
          <a:xfrm>
            <a:off x="3012621" y="1796819"/>
            <a:ext cx="6038900" cy="3744416"/>
            <a:chOff x="2860074" y="1575370"/>
            <a:chExt cx="3419544" cy="2220516"/>
          </a:xfrm>
        </p:grpSpPr>
        <p:sp>
          <p:nvSpPr>
            <p:cNvPr id="2" name="Freeform 2"/>
            <p:cNvSpPr/>
            <p:nvPr/>
          </p:nvSpPr>
          <p:spPr bwMode="blackWhite">
            <a:xfrm>
              <a:off x="4090765" y="1875407"/>
              <a:ext cx="937022" cy="1920479"/>
            </a:xfrm>
            <a:custGeom>
              <a:avLst/>
              <a:gdLst>
                <a:gd name="T0" fmla="*/ 432 w 865"/>
                <a:gd name="T1" fmla="*/ 0 h 1828"/>
                <a:gd name="T2" fmla="*/ 561 w 865"/>
                <a:gd name="T3" fmla="*/ 828 h 1828"/>
                <a:gd name="T4" fmla="*/ 561 w 865"/>
                <a:gd name="T5" fmla="*/ 1539 h 1828"/>
                <a:gd name="T6" fmla="*/ 648 w 865"/>
                <a:gd name="T7" fmla="*/ 1539 h 1828"/>
                <a:gd name="T8" fmla="*/ 864 w 865"/>
                <a:gd name="T9" fmla="*/ 1658 h 1828"/>
                <a:gd name="T10" fmla="*/ 864 w 865"/>
                <a:gd name="T11" fmla="*/ 1827 h 1828"/>
                <a:gd name="T12" fmla="*/ 0 w 865"/>
                <a:gd name="T13" fmla="*/ 1827 h 1828"/>
                <a:gd name="T14" fmla="*/ 0 w 865"/>
                <a:gd name="T15" fmla="*/ 1674 h 1828"/>
                <a:gd name="T16" fmla="*/ 172 w 865"/>
                <a:gd name="T17" fmla="*/ 1556 h 1828"/>
                <a:gd name="T18" fmla="*/ 273 w 865"/>
                <a:gd name="T19" fmla="*/ 1556 h 1828"/>
                <a:gd name="T20" fmla="*/ 273 w 865"/>
                <a:gd name="T21" fmla="*/ 828 h 1828"/>
                <a:gd name="T22" fmla="*/ 432 w 865"/>
                <a:gd name="T23" fmla="*/ 0 h 1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5" h="1828">
                  <a:moveTo>
                    <a:pt x="432" y="0"/>
                  </a:moveTo>
                  <a:lnTo>
                    <a:pt x="561" y="828"/>
                  </a:lnTo>
                  <a:lnTo>
                    <a:pt x="561" y="1539"/>
                  </a:lnTo>
                  <a:lnTo>
                    <a:pt x="648" y="1539"/>
                  </a:lnTo>
                  <a:lnTo>
                    <a:pt x="864" y="1658"/>
                  </a:lnTo>
                  <a:lnTo>
                    <a:pt x="864" y="1827"/>
                  </a:lnTo>
                  <a:lnTo>
                    <a:pt x="0" y="1827"/>
                  </a:lnTo>
                  <a:lnTo>
                    <a:pt x="0" y="1674"/>
                  </a:lnTo>
                  <a:lnTo>
                    <a:pt x="172" y="1556"/>
                  </a:lnTo>
                  <a:lnTo>
                    <a:pt x="273" y="1556"/>
                  </a:lnTo>
                  <a:lnTo>
                    <a:pt x="273" y="828"/>
                  </a:lnTo>
                  <a:lnTo>
                    <a:pt x="432" y="0"/>
                  </a:lnTo>
                </a:path>
              </a:pathLst>
            </a:custGeom>
            <a:solidFill>
              <a:srgbClr val="22385C"/>
            </a:solidFill>
            <a:ln w="25400" cap="flat" cmpd="sng" algn="ctr">
              <a:noFill/>
              <a:prstDash val="solid"/>
            </a:ln>
            <a:effectLst/>
          </p:spPr>
          <p:txBody>
            <a:bodyPr lIns="93296" tIns="46648" rIns="93296" bIns="46648" anchor="ctr"/>
            <a:lstStyle/>
            <a:p>
              <a:pPr>
                <a:lnSpc>
                  <a:spcPct val="120000"/>
                </a:lnSpc>
                <a:defRPr/>
              </a:pPr>
              <a:endParaRPr lang="zh-CN" altLang="en-US" sz="4100" b="1" kern="0">
                <a:solidFill>
                  <a:sysClr val="window" lastClr="FFFFFF"/>
                </a:solidFill>
                <a:latin typeface="微软雅黑" pitchFamily="34" charset="-122"/>
                <a:ea typeface="微软雅黑" pitchFamily="34" charset="-122"/>
              </a:endParaRPr>
            </a:p>
          </p:txBody>
        </p:sp>
        <p:sp>
          <p:nvSpPr>
            <p:cNvPr id="3" name="Freeform 3"/>
            <p:cNvSpPr/>
            <p:nvPr/>
          </p:nvSpPr>
          <p:spPr bwMode="blackWhite">
            <a:xfrm rot="1112923">
              <a:off x="3491880" y="1575370"/>
              <a:ext cx="2209800" cy="828675"/>
            </a:xfrm>
            <a:custGeom>
              <a:avLst/>
              <a:gdLst>
                <a:gd name="T0" fmla="*/ 0 w 2042"/>
                <a:gd name="T1" fmla="*/ 788 h 789"/>
                <a:gd name="T2" fmla="*/ 2041 w 2042"/>
                <a:gd name="T3" fmla="*/ 78 h 789"/>
                <a:gd name="T4" fmla="*/ 1996 w 2042"/>
                <a:gd name="T5" fmla="*/ 0 h 789"/>
                <a:gd name="T6" fmla="*/ 985 w 2042"/>
                <a:gd name="T7" fmla="*/ 178 h 789"/>
                <a:gd name="T8" fmla="*/ 834 w 2042"/>
                <a:gd name="T9" fmla="*/ 230 h 789"/>
                <a:gd name="T10" fmla="*/ 8 w 2042"/>
                <a:gd name="T11" fmla="*/ 682 h 789"/>
                <a:gd name="T12" fmla="*/ 0 w 2042"/>
                <a:gd name="T13" fmla="*/ 788 h 789"/>
              </a:gdLst>
              <a:ahLst/>
              <a:cxnLst>
                <a:cxn ang="0">
                  <a:pos x="T0" y="T1"/>
                </a:cxn>
                <a:cxn ang="0">
                  <a:pos x="T2" y="T3"/>
                </a:cxn>
                <a:cxn ang="0">
                  <a:pos x="T4" y="T5"/>
                </a:cxn>
                <a:cxn ang="0">
                  <a:pos x="T6" y="T7"/>
                </a:cxn>
                <a:cxn ang="0">
                  <a:pos x="T8" y="T9"/>
                </a:cxn>
                <a:cxn ang="0">
                  <a:pos x="T10" y="T11"/>
                </a:cxn>
                <a:cxn ang="0">
                  <a:pos x="T12" y="T13"/>
                </a:cxn>
              </a:cxnLst>
              <a:rect l="0" t="0" r="r" b="b"/>
              <a:pathLst>
                <a:path w="2042" h="789">
                  <a:moveTo>
                    <a:pt x="0" y="788"/>
                  </a:moveTo>
                  <a:lnTo>
                    <a:pt x="2041" y="78"/>
                  </a:lnTo>
                  <a:lnTo>
                    <a:pt x="1996" y="0"/>
                  </a:lnTo>
                  <a:lnTo>
                    <a:pt x="985" y="178"/>
                  </a:lnTo>
                  <a:lnTo>
                    <a:pt x="834" y="230"/>
                  </a:lnTo>
                  <a:lnTo>
                    <a:pt x="8" y="682"/>
                  </a:lnTo>
                  <a:lnTo>
                    <a:pt x="0" y="788"/>
                  </a:lnTo>
                </a:path>
              </a:pathLst>
            </a:custGeom>
            <a:solidFill>
              <a:srgbClr val="22385C"/>
            </a:solidFill>
            <a:ln w="3175" cap="flat" cmpd="sng" algn="ctr">
              <a:noFill/>
              <a:prstDash val="solid"/>
            </a:ln>
            <a:effectLst/>
          </p:spPr>
          <p:txBody>
            <a:bodyPr lIns="93296" tIns="46648" rIns="93296" bIns="46648" anchor="ctr"/>
            <a:lstStyle/>
            <a:p>
              <a:pPr>
                <a:lnSpc>
                  <a:spcPct val="120000"/>
                </a:lnSpc>
                <a:defRPr/>
              </a:pPr>
              <a:endParaRPr lang="zh-CN" altLang="en-US" sz="1200" kern="0">
                <a:solidFill>
                  <a:srgbClr val="4D4D4D"/>
                </a:solidFill>
                <a:latin typeface="微软雅黑" pitchFamily="34" charset="-122"/>
                <a:ea typeface="微软雅黑" pitchFamily="34" charset="-122"/>
              </a:endParaRPr>
            </a:p>
          </p:txBody>
        </p:sp>
        <p:sp>
          <p:nvSpPr>
            <p:cNvPr id="4" name="Oval 4"/>
            <p:cNvSpPr>
              <a:spLocks noChangeArrowheads="1"/>
            </p:cNvSpPr>
            <p:nvPr/>
          </p:nvSpPr>
          <p:spPr bwMode="blackWhite">
            <a:xfrm>
              <a:off x="4501530" y="1849214"/>
              <a:ext cx="115491" cy="111919"/>
            </a:xfrm>
            <a:prstGeom prst="ellipse">
              <a:avLst/>
            </a:prstGeom>
            <a:solidFill>
              <a:schemeClr val="bg1"/>
            </a:solidFill>
            <a:ln w="25400" cap="flat" cmpd="sng" algn="ctr">
              <a:noFill/>
              <a:prstDash val="solid"/>
            </a:ln>
            <a:effectLst/>
          </p:spPr>
          <p:txBody>
            <a:bodyPr lIns="93296" tIns="46648" rIns="93296" bIns="46648" anchor="ctr"/>
            <a:lstStyle/>
            <a:p>
              <a:pPr>
                <a:lnSpc>
                  <a:spcPct val="120000"/>
                </a:lnSpc>
                <a:defRPr/>
              </a:pPr>
              <a:endParaRPr lang="zh-CN" altLang="en-US" sz="4100" b="1" kern="0">
                <a:solidFill>
                  <a:sysClr val="window" lastClr="FFFFFF"/>
                </a:solidFill>
                <a:latin typeface="微软雅黑" pitchFamily="34" charset="-122"/>
                <a:ea typeface="微软雅黑" pitchFamily="34" charset="-122"/>
              </a:endParaRPr>
            </a:p>
          </p:txBody>
        </p:sp>
        <p:sp>
          <p:nvSpPr>
            <p:cNvPr id="29" name="等腰三角形 28"/>
            <p:cNvSpPr/>
            <p:nvPr/>
          </p:nvSpPr>
          <p:spPr>
            <a:xfrm>
              <a:off x="5148064" y="2023374"/>
              <a:ext cx="1131554" cy="1074282"/>
            </a:xfrm>
            <a:prstGeom prst="triangle">
              <a:avLst/>
            </a:prstGeom>
            <a:noFill/>
            <a:ln>
              <a:solidFill>
                <a:srgbClr val="2238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3" name="任意多边形 42"/>
            <p:cNvSpPr/>
            <p:nvPr/>
          </p:nvSpPr>
          <p:spPr>
            <a:xfrm>
              <a:off x="5151567" y="3154402"/>
              <a:ext cx="1124548" cy="525156"/>
            </a:xfrm>
            <a:custGeom>
              <a:avLst/>
              <a:gdLst>
                <a:gd name="connsiteX0" fmla="*/ 0 w 1073432"/>
                <a:gd name="connsiteY0" fmla="*/ 0 h 525156"/>
                <a:gd name="connsiteX1" fmla="*/ 1073432 w 1073432"/>
                <a:gd name="connsiteY1" fmla="*/ 0 h 525156"/>
                <a:gd name="connsiteX2" fmla="*/ 1065804 w 1073432"/>
                <a:gd name="connsiteY2" fmla="*/ 78398 h 525156"/>
                <a:gd name="connsiteX3" fmla="*/ 536716 w 1073432"/>
                <a:gd name="connsiteY3" fmla="*/ 525156 h 525156"/>
                <a:gd name="connsiteX4" fmla="*/ 7628 w 1073432"/>
                <a:gd name="connsiteY4" fmla="*/ 78398 h 525156"/>
                <a:gd name="connsiteX5" fmla="*/ 0 w 1073432"/>
                <a:gd name="connsiteY5" fmla="*/ 0 h 525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3432" h="525156">
                  <a:moveTo>
                    <a:pt x="0" y="0"/>
                  </a:moveTo>
                  <a:lnTo>
                    <a:pt x="1073432" y="0"/>
                  </a:lnTo>
                  <a:lnTo>
                    <a:pt x="1065804" y="78398"/>
                  </a:lnTo>
                  <a:cubicBezTo>
                    <a:pt x="1015446" y="333362"/>
                    <a:pt x="797700" y="525156"/>
                    <a:pt x="536716" y="525156"/>
                  </a:cubicBezTo>
                  <a:cubicBezTo>
                    <a:pt x="275733" y="525156"/>
                    <a:pt x="57987" y="333362"/>
                    <a:pt x="7628" y="78398"/>
                  </a:cubicBezTo>
                  <a:lnTo>
                    <a:pt x="0" y="0"/>
                  </a:lnTo>
                  <a:close/>
                </a:path>
              </a:pathLst>
            </a:custGeom>
            <a:solidFill>
              <a:srgbClr val="22385C"/>
            </a:solidFill>
            <a:ln>
              <a:solidFill>
                <a:srgbClr val="2238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1" name="任意多边形 40"/>
            <p:cNvSpPr/>
            <p:nvPr/>
          </p:nvSpPr>
          <p:spPr>
            <a:xfrm>
              <a:off x="5148064" y="3154402"/>
              <a:ext cx="1131554" cy="581902"/>
            </a:xfrm>
            <a:custGeom>
              <a:avLst/>
              <a:gdLst>
                <a:gd name="connsiteX0" fmla="*/ 1091 w 1080120"/>
                <a:gd name="connsiteY0" fmla="*/ 0 h 581902"/>
                <a:gd name="connsiteX1" fmla="*/ 3344 w 1080120"/>
                <a:gd name="connsiteY1" fmla="*/ 0 h 581902"/>
                <a:gd name="connsiteX2" fmla="*/ 10972 w 1080120"/>
                <a:gd name="connsiteY2" fmla="*/ 78398 h 581902"/>
                <a:gd name="connsiteX3" fmla="*/ 540060 w 1080120"/>
                <a:gd name="connsiteY3" fmla="*/ 525156 h 581902"/>
                <a:gd name="connsiteX4" fmla="*/ 1069148 w 1080120"/>
                <a:gd name="connsiteY4" fmla="*/ 78398 h 581902"/>
                <a:gd name="connsiteX5" fmla="*/ 1076776 w 1080120"/>
                <a:gd name="connsiteY5" fmla="*/ 0 h 581902"/>
                <a:gd name="connsiteX6" fmla="*/ 1079029 w 1080120"/>
                <a:gd name="connsiteY6" fmla="*/ 0 h 581902"/>
                <a:gd name="connsiteX7" fmla="*/ 1080120 w 1080120"/>
                <a:gd name="connsiteY7" fmla="*/ 22381 h 581902"/>
                <a:gd name="connsiteX8" fmla="*/ 540060 w 1080120"/>
                <a:gd name="connsiteY8" fmla="*/ 581902 h 581902"/>
                <a:gd name="connsiteX9" fmla="*/ 0 w 1080120"/>
                <a:gd name="connsiteY9" fmla="*/ 22381 h 581902"/>
                <a:gd name="connsiteX10" fmla="*/ 1091 w 1080120"/>
                <a:gd name="connsiteY10" fmla="*/ 0 h 58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20" h="581902">
                  <a:moveTo>
                    <a:pt x="1091" y="0"/>
                  </a:moveTo>
                  <a:lnTo>
                    <a:pt x="3344" y="0"/>
                  </a:lnTo>
                  <a:lnTo>
                    <a:pt x="10972" y="78398"/>
                  </a:lnTo>
                  <a:cubicBezTo>
                    <a:pt x="61331" y="333362"/>
                    <a:pt x="279077" y="525156"/>
                    <a:pt x="540060" y="525156"/>
                  </a:cubicBezTo>
                  <a:cubicBezTo>
                    <a:pt x="801044" y="525156"/>
                    <a:pt x="1018790" y="333362"/>
                    <a:pt x="1069148" y="78398"/>
                  </a:cubicBezTo>
                  <a:lnTo>
                    <a:pt x="1076776" y="0"/>
                  </a:lnTo>
                  <a:lnTo>
                    <a:pt x="1079029" y="0"/>
                  </a:lnTo>
                  <a:lnTo>
                    <a:pt x="1080120" y="22381"/>
                  </a:lnTo>
                  <a:cubicBezTo>
                    <a:pt x="1080120" y="331396"/>
                    <a:pt x="838327" y="581902"/>
                    <a:pt x="540060" y="581902"/>
                  </a:cubicBezTo>
                  <a:cubicBezTo>
                    <a:pt x="241793" y="581902"/>
                    <a:pt x="0" y="331396"/>
                    <a:pt x="0" y="22381"/>
                  </a:cubicBezTo>
                  <a:lnTo>
                    <a:pt x="1091" y="0"/>
                  </a:lnTo>
                  <a:close/>
                </a:path>
              </a:pathLst>
            </a:custGeom>
            <a:solidFill>
              <a:srgbClr val="22385C"/>
            </a:solidFill>
            <a:ln>
              <a:solidFill>
                <a:srgbClr val="2238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右箭头 17"/>
            <p:cNvSpPr/>
            <p:nvPr/>
          </p:nvSpPr>
          <p:spPr>
            <a:xfrm>
              <a:off x="5815935" y="1881202"/>
              <a:ext cx="364971" cy="214180"/>
            </a:xfrm>
            <a:prstGeom prst="rightArrow">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7" name="TextBox 29"/>
            <p:cNvSpPr txBox="1"/>
            <p:nvPr/>
          </p:nvSpPr>
          <p:spPr>
            <a:xfrm>
              <a:off x="5544223" y="2743454"/>
              <a:ext cx="323325" cy="225144"/>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l"/>
              <a:r>
                <a:rPr lang="en-US" altLang="zh-CN" sz="1865" b="1" dirty="0">
                  <a:latin typeface="华文细黑" panose="02010600040101010101" pitchFamily="2" charset="-122"/>
                  <a:ea typeface="华文细黑" panose="02010600040101010101" pitchFamily="2" charset="-122"/>
                </a:rPr>
                <a:t>NO</a:t>
              </a:r>
              <a:endParaRPr lang="zh-CN" altLang="en-US" sz="1865" b="1" dirty="0">
                <a:latin typeface="华文细黑" panose="02010600040101010101" pitchFamily="2" charset="-122"/>
                <a:ea typeface="华文细黑" panose="02010600040101010101" pitchFamily="2" charset="-122"/>
              </a:endParaRPr>
            </a:p>
          </p:txBody>
        </p:sp>
        <p:sp>
          <p:nvSpPr>
            <p:cNvPr id="48" name="TextBox 29"/>
            <p:cNvSpPr txBox="1"/>
            <p:nvPr/>
          </p:nvSpPr>
          <p:spPr>
            <a:xfrm>
              <a:off x="5546530" y="3194322"/>
              <a:ext cx="360541" cy="225144"/>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l"/>
              <a:r>
                <a:rPr lang="en-US" altLang="zh-CN" sz="1865" b="1" dirty="0">
                  <a:solidFill>
                    <a:schemeClr val="bg1"/>
                  </a:solidFill>
                  <a:latin typeface="华文细黑" panose="02010600040101010101" pitchFamily="2" charset="-122"/>
                  <a:ea typeface="华文细黑" panose="02010600040101010101" pitchFamily="2" charset="-122"/>
                </a:rPr>
                <a:t>30%</a:t>
              </a:r>
              <a:endParaRPr lang="zh-CN" altLang="en-US" sz="1865" b="1" dirty="0">
                <a:solidFill>
                  <a:schemeClr val="bg1"/>
                </a:solidFill>
                <a:latin typeface="华文细黑" panose="02010600040101010101" pitchFamily="2" charset="-122"/>
                <a:ea typeface="华文细黑" panose="02010600040101010101" pitchFamily="2" charset="-122"/>
              </a:endParaRPr>
            </a:p>
          </p:txBody>
        </p:sp>
        <p:sp>
          <p:nvSpPr>
            <p:cNvPr id="51" name="等腰三角形 50"/>
            <p:cNvSpPr/>
            <p:nvPr/>
          </p:nvSpPr>
          <p:spPr>
            <a:xfrm flipH="1">
              <a:off x="2860074" y="2011495"/>
              <a:ext cx="1134549" cy="1074282"/>
            </a:xfrm>
            <a:prstGeom prst="triangle">
              <a:avLst/>
            </a:prstGeom>
            <a:noFill/>
            <a:ln>
              <a:solidFill>
                <a:srgbClr val="2238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2" name="任意多边形 51"/>
            <p:cNvSpPr/>
            <p:nvPr/>
          </p:nvSpPr>
          <p:spPr>
            <a:xfrm flipH="1">
              <a:off x="2863587" y="3142523"/>
              <a:ext cx="1127524" cy="525156"/>
            </a:xfrm>
            <a:custGeom>
              <a:avLst/>
              <a:gdLst>
                <a:gd name="connsiteX0" fmla="*/ 0 w 1073432"/>
                <a:gd name="connsiteY0" fmla="*/ 0 h 525156"/>
                <a:gd name="connsiteX1" fmla="*/ 1073432 w 1073432"/>
                <a:gd name="connsiteY1" fmla="*/ 0 h 525156"/>
                <a:gd name="connsiteX2" fmla="*/ 1065804 w 1073432"/>
                <a:gd name="connsiteY2" fmla="*/ 78398 h 525156"/>
                <a:gd name="connsiteX3" fmla="*/ 536716 w 1073432"/>
                <a:gd name="connsiteY3" fmla="*/ 525156 h 525156"/>
                <a:gd name="connsiteX4" fmla="*/ 7628 w 1073432"/>
                <a:gd name="connsiteY4" fmla="*/ 78398 h 525156"/>
                <a:gd name="connsiteX5" fmla="*/ 0 w 1073432"/>
                <a:gd name="connsiteY5" fmla="*/ 0 h 525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3432" h="525156">
                  <a:moveTo>
                    <a:pt x="0" y="0"/>
                  </a:moveTo>
                  <a:lnTo>
                    <a:pt x="1073432" y="0"/>
                  </a:lnTo>
                  <a:lnTo>
                    <a:pt x="1065804" y="78398"/>
                  </a:lnTo>
                  <a:cubicBezTo>
                    <a:pt x="1015446" y="333362"/>
                    <a:pt x="797700" y="525156"/>
                    <a:pt x="536716" y="525156"/>
                  </a:cubicBezTo>
                  <a:cubicBezTo>
                    <a:pt x="275733" y="525156"/>
                    <a:pt x="57987" y="333362"/>
                    <a:pt x="7628" y="78398"/>
                  </a:cubicBezTo>
                  <a:lnTo>
                    <a:pt x="0" y="0"/>
                  </a:lnTo>
                  <a:close/>
                </a:path>
              </a:pathLst>
            </a:custGeom>
            <a:solidFill>
              <a:srgbClr val="22385C"/>
            </a:solidFill>
            <a:ln>
              <a:solidFill>
                <a:srgbClr val="2238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4" name="任意多边形 53"/>
            <p:cNvSpPr/>
            <p:nvPr/>
          </p:nvSpPr>
          <p:spPr>
            <a:xfrm flipH="1">
              <a:off x="2860074" y="3142523"/>
              <a:ext cx="1134549" cy="581902"/>
            </a:xfrm>
            <a:custGeom>
              <a:avLst/>
              <a:gdLst>
                <a:gd name="connsiteX0" fmla="*/ 1091 w 1080120"/>
                <a:gd name="connsiteY0" fmla="*/ 0 h 581902"/>
                <a:gd name="connsiteX1" fmla="*/ 3344 w 1080120"/>
                <a:gd name="connsiteY1" fmla="*/ 0 h 581902"/>
                <a:gd name="connsiteX2" fmla="*/ 10972 w 1080120"/>
                <a:gd name="connsiteY2" fmla="*/ 78398 h 581902"/>
                <a:gd name="connsiteX3" fmla="*/ 540060 w 1080120"/>
                <a:gd name="connsiteY3" fmla="*/ 525156 h 581902"/>
                <a:gd name="connsiteX4" fmla="*/ 1069148 w 1080120"/>
                <a:gd name="connsiteY4" fmla="*/ 78398 h 581902"/>
                <a:gd name="connsiteX5" fmla="*/ 1076776 w 1080120"/>
                <a:gd name="connsiteY5" fmla="*/ 0 h 581902"/>
                <a:gd name="connsiteX6" fmla="*/ 1079029 w 1080120"/>
                <a:gd name="connsiteY6" fmla="*/ 0 h 581902"/>
                <a:gd name="connsiteX7" fmla="*/ 1080120 w 1080120"/>
                <a:gd name="connsiteY7" fmla="*/ 22381 h 581902"/>
                <a:gd name="connsiteX8" fmla="*/ 540060 w 1080120"/>
                <a:gd name="connsiteY8" fmla="*/ 581902 h 581902"/>
                <a:gd name="connsiteX9" fmla="*/ 0 w 1080120"/>
                <a:gd name="connsiteY9" fmla="*/ 22381 h 581902"/>
                <a:gd name="connsiteX10" fmla="*/ 1091 w 1080120"/>
                <a:gd name="connsiteY10" fmla="*/ 0 h 58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120" h="581902">
                  <a:moveTo>
                    <a:pt x="1091" y="0"/>
                  </a:moveTo>
                  <a:lnTo>
                    <a:pt x="3344" y="0"/>
                  </a:lnTo>
                  <a:lnTo>
                    <a:pt x="10972" y="78398"/>
                  </a:lnTo>
                  <a:cubicBezTo>
                    <a:pt x="61331" y="333362"/>
                    <a:pt x="279077" y="525156"/>
                    <a:pt x="540060" y="525156"/>
                  </a:cubicBezTo>
                  <a:cubicBezTo>
                    <a:pt x="801044" y="525156"/>
                    <a:pt x="1018790" y="333362"/>
                    <a:pt x="1069148" y="78398"/>
                  </a:cubicBezTo>
                  <a:lnTo>
                    <a:pt x="1076776" y="0"/>
                  </a:lnTo>
                  <a:lnTo>
                    <a:pt x="1079029" y="0"/>
                  </a:lnTo>
                  <a:lnTo>
                    <a:pt x="1080120" y="22381"/>
                  </a:lnTo>
                  <a:cubicBezTo>
                    <a:pt x="1080120" y="331396"/>
                    <a:pt x="838327" y="581902"/>
                    <a:pt x="540060" y="581902"/>
                  </a:cubicBezTo>
                  <a:cubicBezTo>
                    <a:pt x="241793" y="581902"/>
                    <a:pt x="0" y="331396"/>
                    <a:pt x="0" y="22381"/>
                  </a:cubicBezTo>
                  <a:lnTo>
                    <a:pt x="1091" y="0"/>
                  </a:lnTo>
                  <a:close/>
                </a:path>
              </a:pathLst>
            </a:custGeom>
            <a:solidFill>
              <a:srgbClr val="22385C"/>
            </a:solidFill>
            <a:ln>
              <a:solidFill>
                <a:srgbClr val="2238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5" name="右箭头 54"/>
            <p:cNvSpPr/>
            <p:nvPr/>
          </p:nvSpPr>
          <p:spPr>
            <a:xfrm flipH="1">
              <a:off x="3012652" y="1869323"/>
              <a:ext cx="312332" cy="214180"/>
            </a:xfrm>
            <a:prstGeom prst="rightArrow">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8" name="TextBox 29"/>
            <p:cNvSpPr txBox="1"/>
            <p:nvPr/>
          </p:nvSpPr>
          <p:spPr>
            <a:xfrm flipH="1">
              <a:off x="3233787" y="2731575"/>
              <a:ext cx="326048" cy="225144"/>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l"/>
              <a:r>
                <a:rPr lang="en-US" altLang="zh-CN" sz="1865" b="1" dirty="0">
                  <a:latin typeface="华文细黑" panose="02010600040101010101" pitchFamily="2" charset="-122"/>
                  <a:ea typeface="华文细黑" panose="02010600040101010101" pitchFamily="2" charset="-122"/>
                </a:rPr>
                <a:t>YES</a:t>
              </a:r>
              <a:endParaRPr lang="zh-CN" altLang="en-US" sz="1865" b="1" dirty="0">
                <a:latin typeface="华文细黑" panose="02010600040101010101" pitchFamily="2" charset="-122"/>
                <a:ea typeface="华文细黑" panose="02010600040101010101" pitchFamily="2" charset="-122"/>
              </a:endParaRPr>
            </a:p>
          </p:txBody>
        </p:sp>
        <p:sp>
          <p:nvSpPr>
            <p:cNvPr id="59" name="TextBox 29"/>
            <p:cNvSpPr txBox="1"/>
            <p:nvPr/>
          </p:nvSpPr>
          <p:spPr>
            <a:xfrm flipH="1">
              <a:off x="3198688" y="3182443"/>
              <a:ext cx="360541" cy="225144"/>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l"/>
              <a:r>
                <a:rPr lang="en-US" altLang="zh-CN" sz="1865" b="1" dirty="0">
                  <a:solidFill>
                    <a:schemeClr val="bg1"/>
                  </a:solidFill>
                  <a:latin typeface="华文细黑" panose="02010600040101010101" pitchFamily="2" charset="-122"/>
                  <a:ea typeface="华文细黑" panose="02010600040101010101" pitchFamily="2" charset="-122"/>
                </a:rPr>
                <a:t>70%</a:t>
              </a:r>
              <a:endParaRPr lang="zh-CN" altLang="en-US" sz="1865" b="1" dirty="0">
                <a:solidFill>
                  <a:schemeClr val="bg1"/>
                </a:solidFill>
                <a:latin typeface="华文细黑" panose="02010600040101010101" pitchFamily="2" charset="-122"/>
                <a:ea typeface="华文细黑" panose="02010600040101010101" pitchFamily="2" charset="-122"/>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3"/>
          <p:cNvSpPr/>
          <p:nvPr/>
        </p:nvSpPr>
        <p:spPr>
          <a:xfrm rot="5400000">
            <a:off x="2430828" y="1730275"/>
            <a:ext cx="2474976" cy="2133600"/>
          </a:xfrm>
          <a:prstGeom prst="hexagon">
            <a:avLst>
              <a:gd name="adj" fmla="val 28571"/>
              <a:gd name="vf" fmla="val 115470"/>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8" name="六边形 7"/>
          <p:cNvSpPr/>
          <p:nvPr/>
        </p:nvSpPr>
        <p:spPr>
          <a:xfrm rot="5400000">
            <a:off x="4773184" y="1730275"/>
            <a:ext cx="2474976" cy="2133600"/>
          </a:xfrm>
          <a:prstGeom prst="hexagon">
            <a:avLst>
              <a:gd name="adj" fmla="val 28571"/>
              <a:gd name="vf" fmla="val 115470"/>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3200">
              <a:solidFill>
                <a:schemeClr val="bg1"/>
              </a:solidFill>
            </a:endParaRPr>
          </a:p>
        </p:txBody>
      </p:sp>
      <p:sp>
        <p:nvSpPr>
          <p:cNvPr id="9" name="六边形 8"/>
          <p:cNvSpPr/>
          <p:nvPr/>
        </p:nvSpPr>
        <p:spPr>
          <a:xfrm rot="5400000">
            <a:off x="7102840" y="1730275"/>
            <a:ext cx="2474976" cy="2133600"/>
          </a:xfrm>
          <a:prstGeom prst="hexagon">
            <a:avLst>
              <a:gd name="adj" fmla="val 28571"/>
              <a:gd name="vf" fmla="val 115470"/>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3200">
              <a:solidFill>
                <a:schemeClr val="bg1"/>
              </a:solidFill>
            </a:endParaRPr>
          </a:p>
        </p:txBody>
      </p:sp>
      <p:sp>
        <p:nvSpPr>
          <p:cNvPr id="10" name="六边形 9"/>
          <p:cNvSpPr/>
          <p:nvPr/>
        </p:nvSpPr>
        <p:spPr>
          <a:xfrm rot="5400000">
            <a:off x="3599228" y="3715509"/>
            <a:ext cx="2474976" cy="2133600"/>
          </a:xfrm>
          <a:prstGeom prst="hexagon">
            <a:avLst>
              <a:gd name="adj" fmla="val 28571"/>
              <a:gd name="vf" fmla="val 115470"/>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1" name="六边形 10"/>
          <p:cNvSpPr/>
          <p:nvPr/>
        </p:nvSpPr>
        <p:spPr>
          <a:xfrm rot="5400000">
            <a:off x="5941584" y="3715509"/>
            <a:ext cx="2474976" cy="2133600"/>
          </a:xfrm>
          <a:prstGeom prst="hexagon">
            <a:avLst>
              <a:gd name="adj" fmla="val 28571"/>
              <a:gd name="vf" fmla="val 115470"/>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2" name="六边形 11"/>
          <p:cNvSpPr/>
          <p:nvPr/>
        </p:nvSpPr>
        <p:spPr>
          <a:xfrm rot="5400000">
            <a:off x="8271240" y="3715509"/>
            <a:ext cx="2474976" cy="2133600"/>
          </a:xfrm>
          <a:prstGeom prst="hexagon">
            <a:avLst>
              <a:gd name="adj" fmla="val 28571"/>
              <a:gd name="vf" fmla="val 115470"/>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六边形 12"/>
          <p:cNvSpPr/>
          <p:nvPr/>
        </p:nvSpPr>
        <p:spPr>
          <a:xfrm rot="5400000">
            <a:off x="2375915" y="5696206"/>
            <a:ext cx="2563367" cy="2209799"/>
          </a:xfrm>
          <a:custGeom>
            <a:avLst/>
            <a:gdLst/>
            <a:ahLst/>
            <a:cxnLst/>
            <a:rect l="l" t="t" r="r" b="b"/>
            <a:pathLst>
              <a:path w="1922525" h="1657349">
                <a:moveTo>
                  <a:pt x="115809" y="823912"/>
                </a:moveTo>
                <a:lnTo>
                  <a:pt x="526739" y="1543049"/>
                </a:lnTo>
                <a:lnTo>
                  <a:pt x="1373277" y="1543049"/>
                </a:lnTo>
                <a:lnTo>
                  <a:pt x="1784207" y="823912"/>
                </a:lnTo>
                <a:lnTo>
                  <a:pt x="1373277" y="104774"/>
                </a:lnTo>
                <a:lnTo>
                  <a:pt x="526739" y="104774"/>
                </a:lnTo>
                <a:close/>
                <a:moveTo>
                  <a:pt x="0" y="828675"/>
                </a:moveTo>
                <a:lnTo>
                  <a:pt x="473521" y="0"/>
                </a:lnTo>
                <a:lnTo>
                  <a:pt x="1449004" y="0"/>
                </a:lnTo>
                <a:lnTo>
                  <a:pt x="1922525" y="828675"/>
                </a:lnTo>
                <a:lnTo>
                  <a:pt x="1449004" y="1657349"/>
                </a:lnTo>
                <a:lnTo>
                  <a:pt x="473521" y="1657349"/>
                </a:lnTo>
                <a:close/>
              </a:path>
            </a:pathLst>
          </a:cu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7" name="六边形 12"/>
          <p:cNvSpPr/>
          <p:nvPr/>
        </p:nvSpPr>
        <p:spPr>
          <a:xfrm rot="5400000">
            <a:off x="4728990" y="5696206"/>
            <a:ext cx="2563367" cy="2209799"/>
          </a:xfrm>
          <a:custGeom>
            <a:avLst/>
            <a:gdLst/>
            <a:ahLst/>
            <a:cxnLst/>
            <a:rect l="l" t="t" r="r" b="b"/>
            <a:pathLst>
              <a:path w="1922525" h="1657349">
                <a:moveTo>
                  <a:pt x="115809" y="823912"/>
                </a:moveTo>
                <a:lnTo>
                  <a:pt x="526739" y="1543049"/>
                </a:lnTo>
                <a:lnTo>
                  <a:pt x="1373277" y="1543049"/>
                </a:lnTo>
                <a:lnTo>
                  <a:pt x="1784207" y="823912"/>
                </a:lnTo>
                <a:lnTo>
                  <a:pt x="1373277" y="104774"/>
                </a:lnTo>
                <a:lnTo>
                  <a:pt x="526739" y="104774"/>
                </a:lnTo>
                <a:close/>
                <a:moveTo>
                  <a:pt x="0" y="828675"/>
                </a:moveTo>
                <a:lnTo>
                  <a:pt x="473521" y="0"/>
                </a:lnTo>
                <a:lnTo>
                  <a:pt x="1449004" y="0"/>
                </a:lnTo>
                <a:lnTo>
                  <a:pt x="1922525" y="828675"/>
                </a:lnTo>
                <a:lnTo>
                  <a:pt x="1449004" y="1657349"/>
                </a:lnTo>
                <a:lnTo>
                  <a:pt x="473521" y="1657349"/>
                </a:lnTo>
                <a:close/>
              </a:path>
            </a:pathLst>
          </a:cu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8" name="六边形 12"/>
          <p:cNvSpPr/>
          <p:nvPr/>
        </p:nvSpPr>
        <p:spPr>
          <a:xfrm rot="5400000">
            <a:off x="7061689" y="5690583"/>
            <a:ext cx="2563367" cy="2209799"/>
          </a:xfrm>
          <a:custGeom>
            <a:avLst/>
            <a:gdLst/>
            <a:ahLst/>
            <a:cxnLst/>
            <a:rect l="l" t="t" r="r" b="b"/>
            <a:pathLst>
              <a:path w="1922525" h="1657349">
                <a:moveTo>
                  <a:pt x="115809" y="823912"/>
                </a:moveTo>
                <a:lnTo>
                  <a:pt x="526739" y="1543049"/>
                </a:lnTo>
                <a:lnTo>
                  <a:pt x="1373277" y="1543049"/>
                </a:lnTo>
                <a:lnTo>
                  <a:pt x="1784207" y="823912"/>
                </a:lnTo>
                <a:lnTo>
                  <a:pt x="1373277" y="104774"/>
                </a:lnTo>
                <a:lnTo>
                  <a:pt x="526739" y="104774"/>
                </a:lnTo>
                <a:close/>
                <a:moveTo>
                  <a:pt x="0" y="828675"/>
                </a:moveTo>
                <a:lnTo>
                  <a:pt x="473521" y="0"/>
                </a:lnTo>
                <a:lnTo>
                  <a:pt x="1449004" y="0"/>
                </a:lnTo>
                <a:lnTo>
                  <a:pt x="1922525" y="828675"/>
                </a:lnTo>
                <a:lnTo>
                  <a:pt x="1449004" y="1657349"/>
                </a:lnTo>
                <a:lnTo>
                  <a:pt x="473521" y="1657349"/>
                </a:lnTo>
                <a:close/>
              </a:path>
            </a:pathLst>
          </a:cu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25" name="矩形 6"/>
          <p:cNvSpPr>
            <a:spLocks noChangeArrowheads="1"/>
          </p:cNvSpPr>
          <p:nvPr/>
        </p:nvSpPr>
        <p:spPr bwMode="auto">
          <a:xfrm>
            <a:off x="2915600" y="2428424"/>
            <a:ext cx="15325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1600" dirty="0">
                <a:solidFill>
                  <a:schemeClr val="bg1"/>
                </a:solidFill>
                <a:latin typeface="Segoe UI Light" pitchFamily="34" charset="0"/>
                <a:cs typeface="Segoe UI Light" pitchFamily="34" charset="0"/>
              </a:rPr>
              <a:t>Add your text here. Add your text here. </a:t>
            </a:r>
            <a:endParaRPr lang="zh-CN" altLang="en-US" sz="1600" i="1" dirty="0">
              <a:solidFill>
                <a:schemeClr val="bg1"/>
              </a:solidFill>
              <a:latin typeface="Segoe UI Light" pitchFamily="34" charset="0"/>
              <a:cs typeface="Segoe UI Light" pitchFamily="34" charset="0"/>
            </a:endParaRPr>
          </a:p>
        </p:txBody>
      </p:sp>
      <p:sp>
        <p:nvSpPr>
          <p:cNvPr id="32" name="矩形 6"/>
          <p:cNvSpPr>
            <a:spLocks noChangeArrowheads="1"/>
          </p:cNvSpPr>
          <p:nvPr/>
        </p:nvSpPr>
        <p:spPr bwMode="auto">
          <a:xfrm>
            <a:off x="5268079" y="2428424"/>
            <a:ext cx="15325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1600" dirty="0">
                <a:solidFill>
                  <a:schemeClr val="bg1"/>
                </a:solidFill>
                <a:latin typeface="Segoe UI Light" pitchFamily="34" charset="0"/>
                <a:cs typeface="Segoe UI Light" pitchFamily="34" charset="0"/>
              </a:rPr>
              <a:t>Add your text here. Add your text here. </a:t>
            </a:r>
            <a:endParaRPr lang="zh-CN" altLang="en-US" sz="1600" i="1" dirty="0">
              <a:solidFill>
                <a:schemeClr val="bg1"/>
              </a:solidFill>
              <a:latin typeface="Segoe UI Light" pitchFamily="34" charset="0"/>
              <a:cs typeface="Segoe UI Light" pitchFamily="34" charset="0"/>
            </a:endParaRPr>
          </a:p>
        </p:txBody>
      </p:sp>
      <p:sp>
        <p:nvSpPr>
          <p:cNvPr id="33" name="矩形 6"/>
          <p:cNvSpPr>
            <a:spLocks noChangeArrowheads="1"/>
          </p:cNvSpPr>
          <p:nvPr/>
        </p:nvSpPr>
        <p:spPr bwMode="auto">
          <a:xfrm>
            <a:off x="7606863" y="2428424"/>
            <a:ext cx="15325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1600" dirty="0">
                <a:solidFill>
                  <a:schemeClr val="bg1"/>
                </a:solidFill>
                <a:latin typeface="Segoe UI Light" pitchFamily="34" charset="0"/>
                <a:cs typeface="Segoe UI Light" pitchFamily="34" charset="0"/>
              </a:rPr>
              <a:t>Add your text here. Add your text here. </a:t>
            </a:r>
            <a:endParaRPr lang="zh-CN" altLang="en-US" sz="1600" i="1" dirty="0">
              <a:solidFill>
                <a:schemeClr val="bg1"/>
              </a:solidFill>
              <a:latin typeface="Segoe UI Light" pitchFamily="34" charset="0"/>
              <a:cs typeface="Segoe UI Light" pitchFamily="34" charset="0"/>
            </a:endParaRPr>
          </a:p>
        </p:txBody>
      </p:sp>
      <p:sp>
        <p:nvSpPr>
          <p:cNvPr id="34" name="矩形 6"/>
          <p:cNvSpPr>
            <a:spLocks noChangeArrowheads="1"/>
          </p:cNvSpPr>
          <p:nvPr/>
        </p:nvSpPr>
        <p:spPr bwMode="auto">
          <a:xfrm>
            <a:off x="4101400" y="4339998"/>
            <a:ext cx="15325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1600" dirty="0">
                <a:solidFill>
                  <a:schemeClr val="bg1"/>
                </a:solidFill>
                <a:latin typeface="Segoe UI Light" pitchFamily="34" charset="0"/>
                <a:cs typeface="Segoe UI Light" pitchFamily="34" charset="0"/>
              </a:rPr>
              <a:t>Add your text here. Add your text here. </a:t>
            </a:r>
            <a:endParaRPr lang="zh-CN" altLang="en-US" sz="1600" i="1" dirty="0">
              <a:solidFill>
                <a:schemeClr val="bg1"/>
              </a:solidFill>
              <a:latin typeface="Segoe UI Light" pitchFamily="34" charset="0"/>
              <a:cs typeface="Segoe UI Light" pitchFamily="34" charset="0"/>
            </a:endParaRPr>
          </a:p>
        </p:txBody>
      </p:sp>
      <p:sp>
        <p:nvSpPr>
          <p:cNvPr id="35" name="矩形 6"/>
          <p:cNvSpPr>
            <a:spLocks noChangeArrowheads="1"/>
          </p:cNvSpPr>
          <p:nvPr/>
        </p:nvSpPr>
        <p:spPr bwMode="auto">
          <a:xfrm>
            <a:off x="6453879" y="4339998"/>
            <a:ext cx="15325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1600" dirty="0">
                <a:solidFill>
                  <a:schemeClr val="bg1"/>
                </a:solidFill>
                <a:latin typeface="Segoe UI Light" pitchFamily="34" charset="0"/>
                <a:cs typeface="Segoe UI Light" pitchFamily="34" charset="0"/>
              </a:rPr>
              <a:t>Add your text here. Add your text here. </a:t>
            </a:r>
            <a:endParaRPr lang="zh-CN" altLang="en-US" sz="1600" i="1" dirty="0">
              <a:solidFill>
                <a:schemeClr val="bg1"/>
              </a:solidFill>
              <a:latin typeface="Segoe UI Light" pitchFamily="34" charset="0"/>
              <a:cs typeface="Segoe UI Light" pitchFamily="34" charset="0"/>
            </a:endParaRPr>
          </a:p>
        </p:txBody>
      </p:sp>
      <p:sp>
        <p:nvSpPr>
          <p:cNvPr id="36" name="矩形 6"/>
          <p:cNvSpPr>
            <a:spLocks noChangeArrowheads="1"/>
          </p:cNvSpPr>
          <p:nvPr/>
        </p:nvSpPr>
        <p:spPr bwMode="auto">
          <a:xfrm>
            <a:off x="8792663" y="4339998"/>
            <a:ext cx="15325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1600" dirty="0">
                <a:solidFill>
                  <a:schemeClr val="bg1"/>
                </a:solidFill>
                <a:latin typeface="Segoe UI Light" pitchFamily="34" charset="0"/>
                <a:cs typeface="Segoe UI Light" pitchFamily="34" charset="0"/>
              </a:rPr>
              <a:t>Add your text here. Add your text here. </a:t>
            </a:r>
            <a:endParaRPr lang="zh-CN" altLang="en-US" sz="1600" i="1" dirty="0">
              <a:solidFill>
                <a:schemeClr val="bg1"/>
              </a:solidFill>
              <a:latin typeface="Segoe UI Light" pitchFamily="34" charset="0"/>
              <a:cs typeface="Segoe UI Light" pitchFamily="34" charset="0"/>
            </a:endParaRPr>
          </a:p>
        </p:txBody>
      </p:sp>
      <p:sp>
        <p:nvSpPr>
          <p:cNvPr id="37" name="TextBox 36"/>
          <p:cNvSpPr txBox="1"/>
          <p:nvPr/>
        </p:nvSpPr>
        <p:spPr>
          <a:xfrm>
            <a:off x="2965851" y="6009027"/>
            <a:ext cx="1383493" cy="738664"/>
          </a:xfrm>
          <a:prstGeom prst="rect">
            <a:avLst/>
          </a:prstGeom>
          <a:noFill/>
        </p:spPr>
        <p:txBody>
          <a:bodyPr wrap="square" rtlCol="0">
            <a:spAutoFit/>
          </a:bodyPr>
          <a:lstStyle/>
          <a:p>
            <a:pPr algn="ctr"/>
            <a:r>
              <a:rPr lang="en-US" altLang="zh-CN" sz="1400" dirty="0">
                <a:solidFill>
                  <a:srgbClr val="262626"/>
                </a:solidFill>
                <a:latin typeface="Segoe UI Light" pitchFamily="34" charset="0"/>
              </a:rPr>
              <a:t>Add your text here. Add your text here. </a:t>
            </a:r>
          </a:p>
        </p:txBody>
      </p:sp>
      <p:sp>
        <p:nvSpPr>
          <p:cNvPr id="38" name="TextBox 37"/>
          <p:cNvSpPr txBox="1"/>
          <p:nvPr/>
        </p:nvSpPr>
        <p:spPr>
          <a:xfrm>
            <a:off x="5310995" y="6017734"/>
            <a:ext cx="1383493" cy="738664"/>
          </a:xfrm>
          <a:prstGeom prst="rect">
            <a:avLst/>
          </a:prstGeom>
          <a:noFill/>
        </p:spPr>
        <p:txBody>
          <a:bodyPr wrap="square" rtlCol="0">
            <a:spAutoFit/>
          </a:bodyPr>
          <a:lstStyle/>
          <a:p>
            <a:pPr algn="ctr"/>
            <a:r>
              <a:rPr lang="en-US" altLang="zh-CN" sz="1400" dirty="0">
                <a:solidFill>
                  <a:srgbClr val="262626"/>
                </a:solidFill>
                <a:latin typeface="Segoe UI Light" pitchFamily="34" charset="0"/>
              </a:rPr>
              <a:t>Add your text here. Add your text here. </a:t>
            </a:r>
          </a:p>
        </p:txBody>
      </p:sp>
      <p:sp>
        <p:nvSpPr>
          <p:cNvPr id="39" name="TextBox 38"/>
          <p:cNvSpPr txBox="1"/>
          <p:nvPr/>
        </p:nvSpPr>
        <p:spPr>
          <a:xfrm>
            <a:off x="7657571" y="6017734"/>
            <a:ext cx="1383493" cy="738664"/>
          </a:xfrm>
          <a:prstGeom prst="rect">
            <a:avLst/>
          </a:prstGeom>
          <a:noFill/>
        </p:spPr>
        <p:txBody>
          <a:bodyPr wrap="square" rtlCol="0">
            <a:spAutoFit/>
          </a:bodyPr>
          <a:lstStyle/>
          <a:p>
            <a:pPr algn="ctr"/>
            <a:r>
              <a:rPr lang="en-US" altLang="zh-CN" sz="1400" dirty="0">
                <a:solidFill>
                  <a:srgbClr val="262626"/>
                </a:solidFill>
                <a:latin typeface="Segoe UI Light" pitchFamily="34" charset="0"/>
              </a:rPr>
              <a:t>Add your text here. Add your text here.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任意多边形 80"/>
          <p:cNvSpPr/>
          <p:nvPr/>
        </p:nvSpPr>
        <p:spPr>
          <a:xfrm>
            <a:off x="4872593" y="2988933"/>
            <a:ext cx="2350807" cy="1178313"/>
          </a:xfrm>
          <a:custGeom>
            <a:avLst/>
            <a:gdLst>
              <a:gd name="connsiteX0" fmla="*/ 0 w 2304256"/>
              <a:gd name="connsiteY0" fmla="*/ 0 h 1080120"/>
              <a:gd name="connsiteX1" fmla="*/ 2304256 w 2304256"/>
              <a:gd name="connsiteY1" fmla="*/ 0 h 1080120"/>
              <a:gd name="connsiteX2" fmla="*/ 2304256 w 2304256"/>
              <a:gd name="connsiteY2" fmla="*/ 1080120 h 1080120"/>
              <a:gd name="connsiteX3" fmla="*/ 2136179 w 2304256"/>
              <a:gd name="connsiteY3" fmla="*/ 1080120 h 1080120"/>
              <a:gd name="connsiteX4" fmla="*/ 2136179 w 2304256"/>
              <a:gd name="connsiteY4" fmla="*/ 168077 h 1080120"/>
              <a:gd name="connsiteX5" fmla="*/ 168077 w 2304256"/>
              <a:gd name="connsiteY5" fmla="*/ 168077 h 1080120"/>
              <a:gd name="connsiteX6" fmla="*/ 168077 w 2304256"/>
              <a:gd name="connsiteY6" fmla="*/ 1080120 h 1080120"/>
              <a:gd name="connsiteX7" fmla="*/ 0 w 2304256"/>
              <a:gd name="connsiteY7" fmla="*/ 1080120 h 1080120"/>
              <a:gd name="connsiteX8" fmla="*/ 0 w 2304256"/>
              <a:gd name="connsiteY8" fmla="*/ 0 h 1080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04256" h="1080120">
                <a:moveTo>
                  <a:pt x="0" y="0"/>
                </a:moveTo>
                <a:lnTo>
                  <a:pt x="2304256" y="0"/>
                </a:lnTo>
                <a:lnTo>
                  <a:pt x="2304256" y="1080120"/>
                </a:lnTo>
                <a:lnTo>
                  <a:pt x="2136179" y="1080120"/>
                </a:lnTo>
                <a:lnTo>
                  <a:pt x="2136179" y="168077"/>
                </a:lnTo>
                <a:lnTo>
                  <a:pt x="168077" y="168077"/>
                </a:lnTo>
                <a:lnTo>
                  <a:pt x="168077" y="1080120"/>
                </a:lnTo>
                <a:lnTo>
                  <a:pt x="0" y="1080120"/>
                </a:lnTo>
                <a:lnTo>
                  <a:pt x="0" y="0"/>
                </a:lnTo>
                <a:close/>
              </a:path>
            </a:pathLst>
          </a:cu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87" name="任意多边形 86"/>
          <p:cNvSpPr/>
          <p:nvPr/>
        </p:nvSpPr>
        <p:spPr>
          <a:xfrm>
            <a:off x="3036024" y="3695920"/>
            <a:ext cx="1763104" cy="1178312"/>
          </a:xfrm>
          <a:custGeom>
            <a:avLst/>
            <a:gdLst>
              <a:gd name="connsiteX0" fmla="*/ 0 w 1728192"/>
              <a:gd name="connsiteY0" fmla="*/ 0 h 1080120"/>
              <a:gd name="connsiteX1" fmla="*/ 1728192 w 1728192"/>
              <a:gd name="connsiteY1" fmla="*/ 0 h 1080120"/>
              <a:gd name="connsiteX2" fmla="*/ 1728192 w 1728192"/>
              <a:gd name="connsiteY2" fmla="*/ 168077 h 1080120"/>
              <a:gd name="connsiteX3" fmla="*/ 168077 w 1728192"/>
              <a:gd name="connsiteY3" fmla="*/ 168077 h 1080120"/>
              <a:gd name="connsiteX4" fmla="*/ 168077 w 1728192"/>
              <a:gd name="connsiteY4" fmla="*/ 1080120 h 1080120"/>
              <a:gd name="connsiteX5" fmla="*/ 0 w 1728192"/>
              <a:gd name="connsiteY5" fmla="*/ 1080120 h 1080120"/>
              <a:gd name="connsiteX6" fmla="*/ 0 w 1728192"/>
              <a:gd name="connsiteY6" fmla="*/ 0 h 1080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8192" h="1080120">
                <a:moveTo>
                  <a:pt x="0" y="0"/>
                </a:moveTo>
                <a:lnTo>
                  <a:pt x="1728192" y="0"/>
                </a:lnTo>
                <a:lnTo>
                  <a:pt x="1728192" y="168077"/>
                </a:lnTo>
                <a:lnTo>
                  <a:pt x="168077" y="168077"/>
                </a:lnTo>
                <a:lnTo>
                  <a:pt x="168077" y="1080120"/>
                </a:lnTo>
                <a:lnTo>
                  <a:pt x="0" y="1080120"/>
                </a:lnTo>
                <a:lnTo>
                  <a:pt x="0" y="0"/>
                </a:lnTo>
                <a:close/>
              </a:path>
            </a:pathLst>
          </a:cu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90" name="任意多边形 89"/>
          <p:cNvSpPr/>
          <p:nvPr/>
        </p:nvSpPr>
        <p:spPr>
          <a:xfrm>
            <a:off x="1199456" y="4402908"/>
            <a:ext cx="1763104" cy="1178312"/>
          </a:xfrm>
          <a:custGeom>
            <a:avLst/>
            <a:gdLst>
              <a:gd name="connsiteX0" fmla="*/ 0 w 1728192"/>
              <a:gd name="connsiteY0" fmla="*/ 0 h 1080120"/>
              <a:gd name="connsiteX1" fmla="*/ 1728192 w 1728192"/>
              <a:gd name="connsiteY1" fmla="*/ 0 h 1080120"/>
              <a:gd name="connsiteX2" fmla="*/ 1728192 w 1728192"/>
              <a:gd name="connsiteY2" fmla="*/ 168077 h 1080120"/>
              <a:gd name="connsiteX3" fmla="*/ 168077 w 1728192"/>
              <a:gd name="connsiteY3" fmla="*/ 168077 h 1080120"/>
              <a:gd name="connsiteX4" fmla="*/ 168077 w 1728192"/>
              <a:gd name="connsiteY4" fmla="*/ 1080120 h 1080120"/>
              <a:gd name="connsiteX5" fmla="*/ 0 w 1728192"/>
              <a:gd name="connsiteY5" fmla="*/ 1080120 h 1080120"/>
              <a:gd name="connsiteX6" fmla="*/ 0 w 1728192"/>
              <a:gd name="connsiteY6" fmla="*/ 0 h 1080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8192" h="1080120">
                <a:moveTo>
                  <a:pt x="0" y="0"/>
                </a:moveTo>
                <a:lnTo>
                  <a:pt x="1728192" y="0"/>
                </a:lnTo>
                <a:lnTo>
                  <a:pt x="1728192" y="168077"/>
                </a:lnTo>
                <a:lnTo>
                  <a:pt x="168077" y="168077"/>
                </a:lnTo>
                <a:lnTo>
                  <a:pt x="168077" y="1080120"/>
                </a:lnTo>
                <a:lnTo>
                  <a:pt x="0" y="1080120"/>
                </a:lnTo>
                <a:lnTo>
                  <a:pt x="0" y="0"/>
                </a:lnTo>
                <a:close/>
              </a:path>
            </a:pathLst>
          </a:cu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93" name="任意多边形 92"/>
          <p:cNvSpPr/>
          <p:nvPr/>
        </p:nvSpPr>
        <p:spPr>
          <a:xfrm flipH="1">
            <a:off x="7296861" y="3692993"/>
            <a:ext cx="1763104" cy="1178312"/>
          </a:xfrm>
          <a:custGeom>
            <a:avLst/>
            <a:gdLst>
              <a:gd name="connsiteX0" fmla="*/ 0 w 1728192"/>
              <a:gd name="connsiteY0" fmla="*/ 0 h 1080120"/>
              <a:gd name="connsiteX1" fmla="*/ 1728192 w 1728192"/>
              <a:gd name="connsiteY1" fmla="*/ 0 h 1080120"/>
              <a:gd name="connsiteX2" fmla="*/ 1728192 w 1728192"/>
              <a:gd name="connsiteY2" fmla="*/ 168077 h 1080120"/>
              <a:gd name="connsiteX3" fmla="*/ 168077 w 1728192"/>
              <a:gd name="connsiteY3" fmla="*/ 168077 h 1080120"/>
              <a:gd name="connsiteX4" fmla="*/ 168077 w 1728192"/>
              <a:gd name="connsiteY4" fmla="*/ 1080120 h 1080120"/>
              <a:gd name="connsiteX5" fmla="*/ 0 w 1728192"/>
              <a:gd name="connsiteY5" fmla="*/ 1080120 h 1080120"/>
              <a:gd name="connsiteX6" fmla="*/ 0 w 1728192"/>
              <a:gd name="connsiteY6" fmla="*/ 0 h 1080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8192" h="1080120">
                <a:moveTo>
                  <a:pt x="0" y="0"/>
                </a:moveTo>
                <a:lnTo>
                  <a:pt x="1728192" y="0"/>
                </a:lnTo>
                <a:lnTo>
                  <a:pt x="1728192" y="168077"/>
                </a:lnTo>
                <a:lnTo>
                  <a:pt x="168077" y="168077"/>
                </a:lnTo>
                <a:lnTo>
                  <a:pt x="168077" y="1080120"/>
                </a:lnTo>
                <a:lnTo>
                  <a:pt x="0" y="1080120"/>
                </a:lnTo>
                <a:lnTo>
                  <a:pt x="0" y="0"/>
                </a:lnTo>
                <a:close/>
              </a:path>
            </a:pathLst>
          </a:cu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94" name="任意多边形 93"/>
          <p:cNvSpPr/>
          <p:nvPr/>
        </p:nvSpPr>
        <p:spPr>
          <a:xfrm flipH="1">
            <a:off x="9133429" y="4399981"/>
            <a:ext cx="1763104" cy="1178312"/>
          </a:xfrm>
          <a:custGeom>
            <a:avLst/>
            <a:gdLst>
              <a:gd name="connsiteX0" fmla="*/ 0 w 1728192"/>
              <a:gd name="connsiteY0" fmla="*/ 0 h 1080120"/>
              <a:gd name="connsiteX1" fmla="*/ 1728192 w 1728192"/>
              <a:gd name="connsiteY1" fmla="*/ 0 h 1080120"/>
              <a:gd name="connsiteX2" fmla="*/ 1728192 w 1728192"/>
              <a:gd name="connsiteY2" fmla="*/ 168077 h 1080120"/>
              <a:gd name="connsiteX3" fmla="*/ 168077 w 1728192"/>
              <a:gd name="connsiteY3" fmla="*/ 168077 h 1080120"/>
              <a:gd name="connsiteX4" fmla="*/ 168077 w 1728192"/>
              <a:gd name="connsiteY4" fmla="*/ 1080120 h 1080120"/>
              <a:gd name="connsiteX5" fmla="*/ 0 w 1728192"/>
              <a:gd name="connsiteY5" fmla="*/ 1080120 h 1080120"/>
              <a:gd name="connsiteX6" fmla="*/ 0 w 1728192"/>
              <a:gd name="connsiteY6" fmla="*/ 0 h 1080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8192" h="1080120">
                <a:moveTo>
                  <a:pt x="0" y="0"/>
                </a:moveTo>
                <a:lnTo>
                  <a:pt x="1728192" y="0"/>
                </a:lnTo>
                <a:lnTo>
                  <a:pt x="1728192" y="168077"/>
                </a:lnTo>
                <a:lnTo>
                  <a:pt x="168077" y="168077"/>
                </a:lnTo>
                <a:lnTo>
                  <a:pt x="168077" y="1080120"/>
                </a:lnTo>
                <a:lnTo>
                  <a:pt x="0" y="1080120"/>
                </a:lnTo>
                <a:lnTo>
                  <a:pt x="0" y="0"/>
                </a:lnTo>
                <a:close/>
              </a:path>
            </a:pathLst>
          </a:cu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0" name="直角三角形 9"/>
          <p:cNvSpPr/>
          <p:nvPr/>
        </p:nvSpPr>
        <p:spPr>
          <a:xfrm flipH="1">
            <a:off x="4319075" y="3256007"/>
            <a:ext cx="480053" cy="384043"/>
          </a:xfrm>
          <a:prstGeom prst="rtTriangl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7" name="直角三角形 96"/>
          <p:cNvSpPr/>
          <p:nvPr/>
        </p:nvSpPr>
        <p:spPr>
          <a:xfrm flipH="1">
            <a:off x="2482507" y="3949039"/>
            <a:ext cx="480053" cy="384043"/>
          </a:xfrm>
          <a:prstGeom prst="rtTriangl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8" name="直角三角形 97"/>
          <p:cNvSpPr/>
          <p:nvPr/>
        </p:nvSpPr>
        <p:spPr>
          <a:xfrm>
            <a:off x="7296862" y="3220113"/>
            <a:ext cx="516785" cy="384043"/>
          </a:xfrm>
          <a:prstGeom prst="rtTriangl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9" name="直角三角形 98"/>
          <p:cNvSpPr/>
          <p:nvPr/>
        </p:nvSpPr>
        <p:spPr>
          <a:xfrm>
            <a:off x="9133429" y="3949039"/>
            <a:ext cx="516785" cy="384043"/>
          </a:xfrm>
          <a:prstGeom prst="rtTriangl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泪滴形 10"/>
          <p:cNvSpPr/>
          <p:nvPr/>
        </p:nvSpPr>
        <p:spPr>
          <a:xfrm rot="8031529">
            <a:off x="5583487" y="1505520"/>
            <a:ext cx="912000" cy="912000"/>
          </a:xfrm>
          <a:prstGeom prst="teardrop">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1" name="泪滴形 100"/>
          <p:cNvSpPr/>
          <p:nvPr/>
        </p:nvSpPr>
        <p:spPr>
          <a:xfrm rot="8031529">
            <a:off x="7722415" y="2199091"/>
            <a:ext cx="912000" cy="912000"/>
          </a:xfrm>
          <a:prstGeom prst="teardrop">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2" name="泪滴形 101"/>
          <p:cNvSpPr/>
          <p:nvPr/>
        </p:nvSpPr>
        <p:spPr>
          <a:xfrm rot="8031529">
            <a:off x="9485519" y="2900767"/>
            <a:ext cx="912000" cy="912000"/>
          </a:xfrm>
          <a:prstGeom prst="teardrop">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3" name="泪滴形 102"/>
          <p:cNvSpPr/>
          <p:nvPr/>
        </p:nvSpPr>
        <p:spPr>
          <a:xfrm rot="8031529">
            <a:off x="3389480" y="2214916"/>
            <a:ext cx="912000" cy="912000"/>
          </a:xfrm>
          <a:prstGeom prst="teardrop">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4" name="泪滴形 103"/>
          <p:cNvSpPr/>
          <p:nvPr/>
        </p:nvSpPr>
        <p:spPr>
          <a:xfrm rot="8031529">
            <a:off x="1570501" y="2900768"/>
            <a:ext cx="912000" cy="912000"/>
          </a:xfrm>
          <a:prstGeom prst="teardrop">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05" name="组合 104"/>
          <p:cNvGrpSpPr/>
          <p:nvPr/>
        </p:nvGrpSpPr>
        <p:grpSpPr>
          <a:xfrm>
            <a:off x="5199909" y="3140968"/>
            <a:ext cx="1672242" cy="1073654"/>
            <a:chOff x="744386" y="670692"/>
            <a:chExt cx="1254182" cy="805240"/>
          </a:xfrm>
        </p:grpSpPr>
        <p:sp>
          <p:nvSpPr>
            <p:cNvPr id="106" name="TextBox 27"/>
            <p:cNvSpPr txBox="1"/>
            <p:nvPr/>
          </p:nvSpPr>
          <p:spPr>
            <a:xfrm>
              <a:off x="1086558" y="670692"/>
              <a:ext cx="806952" cy="230833"/>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l"/>
              <a:r>
                <a:rPr lang="en-US" altLang="zh-CN" sz="1400" dirty="0">
                  <a:solidFill>
                    <a:srgbClr val="262626"/>
                  </a:solidFill>
                  <a:latin typeface="华文细黑" panose="02010600040101010101" pitchFamily="2" charset="-122"/>
                  <a:ea typeface="华文细黑" panose="02010600040101010101" pitchFamily="2" charset="-122"/>
                </a:rPr>
                <a:t>YOUR TEXT</a:t>
              </a:r>
              <a:endParaRPr lang="zh-CN" altLang="en-US" sz="1400" dirty="0">
                <a:solidFill>
                  <a:srgbClr val="262626"/>
                </a:solidFill>
                <a:latin typeface="华文细黑" panose="02010600040101010101" pitchFamily="2" charset="-122"/>
                <a:ea typeface="华文细黑" panose="02010600040101010101" pitchFamily="2" charset="-122"/>
              </a:endParaRPr>
            </a:p>
          </p:txBody>
        </p:sp>
        <p:sp>
          <p:nvSpPr>
            <p:cNvPr id="107" name="TextBox 28"/>
            <p:cNvSpPr txBox="1"/>
            <p:nvPr/>
          </p:nvSpPr>
          <p:spPr>
            <a:xfrm>
              <a:off x="744386" y="914048"/>
              <a:ext cx="1254182" cy="561884"/>
            </a:xfrm>
            <a:prstGeom prst="rect">
              <a:avLst/>
            </a:prstGeom>
            <a:noFill/>
          </p:spPr>
          <p:txBody>
            <a:bodyPr wrap="square" rtlCol="0">
              <a:spAutoFit/>
            </a:bodyPr>
            <a:lstStyle/>
            <a:p>
              <a:r>
                <a:rPr lang="en-US" altLang="zh-CN" sz="1050"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endParaRPr lang="zh-CN" altLang="en-US" sz="1050" dirty="0">
                <a:solidFill>
                  <a:srgbClr val="262626"/>
                </a:solidFill>
                <a:latin typeface="华文细黑" panose="02010600040101010101" pitchFamily="2" charset="-122"/>
                <a:ea typeface="华文细黑" panose="02010600040101010101" pitchFamily="2" charset="-122"/>
              </a:endParaRPr>
            </a:p>
          </p:txBody>
        </p:sp>
      </p:grpSp>
      <p:grpSp>
        <p:nvGrpSpPr>
          <p:cNvPr id="108" name="组合 107"/>
          <p:cNvGrpSpPr/>
          <p:nvPr/>
        </p:nvGrpSpPr>
        <p:grpSpPr>
          <a:xfrm>
            <a:off x="3173514" y="3856169"/>
            <a:ext cx="1672242" cy="1073654"/>
            <a:chOff x="744386" y="670692"/>
            <a:chExt cx="1254182" cy="805240"/>
          </a:xfrm>
        </p:grpSpPr>
        <p:sp>
          <p:nvSpPr>
            <p:cNvPr id="109" name="TextBox 27"/>
            <p:cNvSpPr txBox="1"/>
            <p:nvPr/>
          </p:nvSpPr>
          <p:spPr>
            <a:xfrm>
              <a:off x="1086558" y="670692"/>
              <a:ext cx="806952" cy="230833"/>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l"/>
              <a:r>
                <a:rPr lang="en-US" altLang="zh-CN" sz="1400" dirty="0">
                  <a:solidFill>
                    <a:srgbClr val="262626"/>
                  </a:solidFill>
                  <a:latin typeface="华文细黑" panose="02010600040101010101" pitchFamily="2" charset="-122"/>
                  <a:ea typeface="华文细黑" panose="02010600040101010101" pitchFamily="2" charset="-122"/>
                </a:rPr>
                <a:t>YOUR TEXT</a:t>
              </a:r>
              <a:endParaRPr lang="zh-CN" altLang="en-US" sz="1400" dirty="0">
                <a:solidFill>
                  <a:srgbClr val="262626"/>
                </a:solidFill>
                <a:latin typeface="华文细黑" panose="02010600040101010101" pitchFamily="2" charset="-122"/>
                <a:ea typeface="华文细黑" panose="02010600040101010101" pitchFamily="2" charset="-122"/>
              </a:endParaRPr>
            </a:p>
          </p:txBody>
        </p:sp>
        <p:sp>
          <p:nvSpPr>
            <p:cNvPr id="110" name="TextBox 28"/>
            <p:cNvSpPr txBox="1"/>
            <p:nvPr/>
          </p:nvSpPr>
          <p:spPr>
            <a:xfrm>
              <a:off x="744386" y="914048"/>
              <a:ext cx="1254182" cy="561884"/>
            </a:xfrm>
            <a:prstGeom prst="rect">
              <a:avLst/>
            </a:prstGeom>
            <a:noFill/>
          </p:spPr>
          <p:txBody>
            <a:bodyPr wrap="square" rtlCol="0">
              <a:spAutoFit/>
            </a:bodyPr>
            <a:lstStyle/>
            <a:p>
              <a:r>
                <a:rPr lang="en-US" altLang="zh-CN" sz="1050"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endParaRPr lang="zh-CN" altLang="en-US" sz="1050" dirty="0">
                <a:solidFill>
                  <a:srgbClr val="262626"/>
                </a:solidFill>
                <a:latin typeface="华文细黑" panose="02010600040101010101" pitchFamily="2" charset="-122"/>
                <a:ea typeface="华文细黑" panose="02010600040101010101" pitchFamily="2" charset="-122"/>
              </a:endParaRPr>
            </a:p>
          </p:txBody>
        </p:sp>
      </p:grpSp>
      <p:grpSp>
        <p:nvGrpSpPr>
          <p:cNvPr id="111" name="组合 110"/>
          <p:cNvGrpSpPr/>
          <p:nvPr/>
        </p:nvGrpSpPr>
        <p:grpSpPr>
          <a:xfrm>
            <a:off x="1360553" y="4546872"/>
            <a:ext cx="1672242" cy="1073654"/>
            <a:chOff x="744386" y="670692"/>
            <a:chExt cx="1254182" cy="805240"/>
          </a:xfrm>
        </p:grpSpPr>
        <p:sp>
          <p:nvSpPr>
            <p:cNvPr id="112" name="TextBox 27"/>
            <p:cNvSpPr txBox="1"/>
            <p:nvPr/>
          </p:nvSpPr>
          <p:spPr>
            <a:xfrm>
              <a:off x="1086558" y="670692"/>
              <a:ext cx="806952" cy="230833"/>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l"/>
              <a:r>
                <a:rPr lang="en-US" altLang="zh-CN" sz="1400" dirty="0">
                  <a:solidFill>
                    <a:srgbClr val="262626"/>
                  </a:solidFill>
                  <a:latin typeface="华文细黑" panose="02010600040101010101" pitchFamily="2" charset="-122"/>
                  <a:ea typeface="华文细黑" panose="02010600040101010101" pitchFamily="2" charset="-122"/>
                </a:rPr>
                <a:t>YOUR TEXT</a:t>
              </a:r>
              <a:endParaRPr lang="zh-CN" altLang="en-US" sz="1400" dirty="0">
                <a:solidFill>
                  <a:srgbClr val="262626"/>
                </a:solidFill>
                <a:latin typeface="华文细黑" panose="02010600040101010101" pitchFamily="2" charset="-122"/>
                <a:ea typeface="华文细黑" panose="02010600040101010101" pitchFamily="2" charset="-122"/>
              </a:endParaRPr>
            </a:p>
          </p:txBody>
        </p:sp>
        <p:sp>
          <p:nvSpPr>
            <p:cNvPr id="113" name="TextBox 28"/>
            <p:cNvSpPr txBox="1"/>
            <p:nvPr/>
          </p:nvSpPr>
          <p:spPr>
            <a:xfrm>
              <a:off x="744386" y="914048"/>
              <a:ext cx="1254182" cy="561884"/>
            </a:xfrm>
            <a:prstGeom prst="rect">
              <a:avLst/>
            </a:prstGeom>
            <a:noFill/>
          </p:spPr>
          <p:txBody>
            <a:bodyPr wrap="square" rtlCol="0">
              <a:spAutoFit/>
            </a:bodyPr>
            <a:lstStyle/>
            <a:p>
              <a:r>
                <a:rPr lang="en-US" altLang="zh-CN" sz="1050"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endParaRPr lang="zh-CN" altLang="en-US" sz="1050" dirty="0">
                <a:solidFill>
                  <a:srgbClr val="262626"/>
                </a:solidFill>
                <a:latin typeface="华文细黑" panose="02010600040101010101" pitchFamily="2" charset="-122"/>
                <a:ea typeface="华文细黑" panose="02010600040101010101" pitchFamily="2" charset="-122"/>
              </a:endParaRPr>
            </a:p>
          </p:txBody>
        </p:sp>
      </p:grpSp>
      <p:grpSp>
        <p:nvGrpSpPr>
          <p:cNvPr id="114" name="组合 113"/>
          <p:cNvGrpSpPr/>
          <p:nvPr/>
        </p:nvGrpSpPr>
        <p:grpSpPr>
          <a:xfrm>
            <a:off x="7180390" y="3856845"/>
            <a:ext cx="1672242" cy="1073654"/>
            <a:chOff x="744386" y="670692"/>
            <a:chExt cx="1254182" cy="805240"/>
          </a:xfrm>
        </p:grpSpPr>
        <p:sp>
          <p:nvSpPr>
            <p:cNvPr id="115" name="TextBox 27"/>
            <p:cNvSpPr txBox="1"/>
            <p:nvPr/>
          </p:nvSpPr>
          <p:spPr>
            <a:xfrm>
              <a:off x="1086558" y="670692"/>
              <a:ext cx="806952" cy="230833"/>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l"/>
              <a:r>
                <a:rPr lang="en-US" altLang="zh-CN" sz="1400" dirty="0">
                  <a:solidFill>
                    <a:srgbClr val="262626"/>
                  </a:solidFill>
                  <a:latin typeface="华文细黑" panose="02010600040101010101" pitchFamily="2" charset="-122"/>
                  <a:ea typeface="华文细黑" panose="02010600040101010101" pitchFamily="2" charset="-122"/>
                </a:rPr>
                <a:t>YOUR TEXT</a:t>
              </a:r>
              <a:endParaRPr lang="zh-CN" altLang="en-US" sz="1400" dirty="0">
                <a:solidFill>
                  <a:srgbClr val="262626"/>
                </a:solidFill>
                <a:latin typeface="华文细黑" panose="02010600040101010101" pitchFamily="2" charset="-122"/>
                <a:ea typeface="华文细黑" panose="02010600040101010101" pitchFamily="2" charset="-122"/>
              </a:endParaRPr>
            </a:p>
          </p:txBody>
        </p:sp>
        <p:sp>
          <p:nvSpPr>
            <p:cNvPr id="116" name="TextBox 28"/>
            <p:cNvSpPr txBox="1"/>
            <p:nvPr/>
          </p:nvSpPr>
          <p:spPr>
            <a:xfrm>
              <a:off x="744386" y="914048"/>
              <a:ext cx="1254182" cy="561884"/>
            </a:xfrm>
            <a:prstGeom prst="rect">
              <a:avLst/>
            </a:prstGeom>
            <a:noFill/>
          </p:spPr>
          <p:txBody>
            <a:bodyPr wrap="square" rtlCol="0">
              <a:spAutoFit/>
            </a:bodyPr>
            <a:lstStyle/>
            <a:p>
              <a:r>
                <a:rPr lang="en-US" altLang="zh-CN" sz="1050"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endParaRPr lang="zh-CN" altLang="en-US" sz="1050" dirty="0">
                <a:solidFill>
                  <a:srgbClr val="262626"/>
                </a:solidFill>
                <a:latin typeface="华文细黑" panose="02010600040101010101" pitchFamily="2" charset="-122"/>
                <a:ea typeface="华文细黑" panose="02010600040101010101" pitchFamily="2" charset="-122"/>
              </a:endParaRPr>
            </a:p>
          </p:txBody>
        </p:sp>
      </p:grpSp>
      <p:grpSp>
        <p:nvGrpSpPr>
          <p:cNvPr id="117" name="组合 116"/>
          <p:cNvGrpSpPr/>
          <p:nvPr/>
        </p:nvGrpSpPr>
        <p:grpSpPr>
          <a:xfrm>
            <a:off x="9059965" y="4570493"/>
            <a:ext cx="1672242" cy="1073654"/>
            <a:chOff x="744386" y="670692"/>
            <a:chExt cx="1254182" cy="805240"/>
          </a:xfrm>
        </p:grpSpPr>
        <p:sp>
          <p:nvSpPr>
            <p:cNvPr id="118" name="TextBox 27"/>
            <p:cNvSpPr txBox="1"/>
            <p:nvPr/>
          </p:nvSpPr>
          <p:spPr>
            <a:xfrm>
              <a:off x="1086558" y="670692"/>
              <a:ext cx="806952" cy="230833"/>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l"/>
              <a:r>
                <a:rPr lang="en-US" altLang="zh-CN" sz="1400" dirty="0">
                  <a:solidFill>
                    <a:srgbClr val="262626"/>
                  </a:solidFill>
                  <a:latin typeface="华文细黑" panose="02010600040101010101" pitchFamily="2" charset="-122"/>
                  <a:ea typeface="华文细黑" panose="02010600040101010101" pitchFamily="2" charset="-122"/>
                </a:rPr>
                <a:t>YOUR TEXT</a:t>
              </a:r>
              <a:endParaRPr lang="zh-CN" altLang="en-US" sz="1400" dirty="0">
                <a:solidFill>
                  <a:srgbClr val="262626"/>
                </a:solidFill>
                <a:latin typeface="华文细黑" panose="02010600040101010101" pitchFamily="2" charset="-122"/>
                <a:ea typeface="华文细黑" panose="02010600040101010101" pitchFamily="2" charset="-122"/>
              </a:endParaRPr>
            </a:p>
          </p:txBody>
        </p:sp>
        <p:sp>
          <p:nvSpPr>
            <p:cNvPr id="119" name="TextBox 28"/>
            <p:cNvSpPr txBox="1"/>
            <p:nvPr/>
          </p:nvSpPr>
          <p:spPr>
            <a:xfrm>
              <a:off x="744386" y="914048"/>
              <a:ext cx="1254182" cy="561884"/>
            </a:xfrm>
            <a:prstGeom prst="rect">
              <a:avLst/>
            </a:prstGeom>
            <a:noFill/>
          </p:spPr>
          <p:txBody>
            <a:bodyPr wrap="square" rtlCol="0">
              <a:spAutoFit/>
            </a:bodyPr>
            <a:lstStyle/>
            <a:p>
              <a:r>
                <a:rPr lang="en-US" altLang="zh-CN" sz="1050"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endParaRPr lang="zh-CN" altLang="en-US" sz="1050" dirty="0">
                <a:solidFill>
                  <a:srgbClr val="262626"/>
                </a:solidFill>
                <a:latin typeface="华文细黑" panose="02010600040101010101" pitchFamily="2" charset="-122"/>
                <a:ea typeface="华文细黑" panose="02010600040101010101" pitchFamily="2" charset="-122"/>
              </a:endParaRPr>
            </a:p>
          </p:txBody>
        </p:sp>
      </p:grpSp>
      <p:grpSp>
        <p:nvGrpSpPr>
          <p:cNvPr id="120" name="组合 119"/>
          <p:cNvGrpSpPr/>
          <p:nvPr/>
        </p:nvGrpSpPr>
        <p:grpSpPr>
          <a:xfrm>
            <a:off x="5807968" y="1707754"/>
            <a:ext cx="386605" cy="665129"/>
            <a:chOff x="5130721" y="-266700"/>
            <a:chExt cx="990600" cy="1875362"/>
          </a:xfrm>
        </p:grpSpPr>
        <p:sp>
          <p:nvSpPr>
            <p:cNvPr id="121" name="椭圆 111"/>
            <p:cNvSpPr/>
            <p:nvPr/>
          </p:nvSpPr>
          <p:spPr>
            <a:xfrm>
              <a:off x="5130721" y="-266700"/>
              <a:ext cx="990600" cy="1501925"/>
            </a:xfrm>
            <a:custGeom>
              <a:avLst/>
              <a:gdLst/>
              <a:ahLst/>
              <a:cxnLst/>
              <a:rect l="l" t="t" r="r" b="b"/>
              <a:pathLst>
                <a:path w="990600" h="1501925">
                  <a:moveTo>
                    <a:pt x="495300" y="0"/>
                  </a:moveTo>
                  <a:cubicBezTo>
                    <a:pt x="768847" y="0"/>
                    <a:pt x="990600" y="221753"/>
                    <a:pt x="990600" y="495300"/>
                  </a:cubicBezTo>
                  <a:cubicBezTo>
                    <a:pt x="990600" y="624140"/>
                    <a:pt x="941407" y="741489"/>
                    <a:pt x="859584" y="828497"/>
                  </a:cubicBezTo>
                  <a:lnTo>
                    <a:pt x="610953" y="1438275"/>
                  </a:lnTo>
                  <a:lnTo>
                    <a:pt x="602238" y="1438275"/>
                  </a:lnTo>
                  <a:cubicBezTo>
                    <a:pt x="581653" y="1476862"/>
                    <a:pt x="540649" y="1501925"/>
                    <a:pt x="493791" y="1501925"/>
                  </a:cubicBezTo>
                  <a:cubicBezTo>
                    <a:pt x="432195" y="1501925"/>
                    <a:pt x="380714" y="1458615"/>
                    <a:pt x="370636" y="1400244"/>
                  </a:cubicBezTo>
                  <a:lnTo>
                    <a:pt x="143857" y="844060"/>
                  </a:lnTo>
                  <a:cubicBezTo>
                    <a:pt x="54886" y="754662"/>
                    <a:pt x="0" y="631391"/>
                    <a:pt x="0" y="495300"/>
                  </a:cubicBezTo>
                  <a:cubicBezTo>
                    <a:pt x="0" y="221753"/>
                    <a:pt x="221753" y="0"/>
                    <a:pt x="495300" y="0"/>
                  </a:cubicBezTo>
                  <a:close/>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22" name="弧形 121"/>
            <p:cNvSpPr/>
            <p:nvPr/>
          </p:nvSpPr>
          <p:spPr>
            <a:xfrm rot="16200000">
              <a:off x="5353051" y="-23585"/>
              <a:ext cx="569126" cy="569126"/>
            </a:xfrm>
            <a:prstGeom prst="arc">
              <a:avLst>
                <a:gd name="adj1" fmla="val 16200000"/>
                <a:gd name="adj2" fmla="val 21549875"/>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prstClr val="black"/>
                </a:solidFill>
              </a:endParaRPr>
            </a:p>
          </p:txBody>
        </p:sp>
        <p:cxnSp>
          <p:nvCxnSpPr>
            <p:cNvPr id="123" name="直接连接符 122"/>
            <p:cNvCxnSpPr/>
            <p:nvPr/>
          </p:nvCxnSpPr>
          <p:spPr>
            <a:xfrm>
              <a:off x="5345033" y="739816"/>
              <a:ext cx="561975" cy="0"/>
            </a:xfrm>
            <a:prstGeom prst="lin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
          <p:nvSpPr>
            <p:cNvPr id="124" name="弧形 123"/>
            <p:cNvSpPr/>
            <p:nvPr/>
          </p:nvSpPr>
          <p:spPr>
            <a:xfrm rot="18538541">
              <a:off x="5325301" y="899887"/>
              <a:ext cx="654615" cy="654614"/>
            </a:xfrm>
            <a:prstGeom prst="arc">
              <a:avLst>
                <a:gd name="adj1" fmla="val 16825339"/>
                <a:gd name="adj2" fmla="val 21059724"/>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prstClr val="black"/>
                </a:solidFill>
              </a:endParaRPr>
            </a:p>
          </p:txBody>
        </p:sp>
        <p:sp>
          <p:nvSpPr>
            <p:cNvPr id="125" name="弧形 124"/>
            <p:cNvSpPr/>
            <p:nvPr/>
          </p:nvSpPr>
          <p:spPr>
            <a:xfrm rot="18000000">
              <a:off x="5378228" y="1039535"/>
              <a:ext cx="569127" cy="569127"/>
            </a:xfrm>
            <a:prstGeom prst="arc">
              <a:avLst>
                <a:gd name="adj1" fmla="val 17524474"/>
                <a:gd name="adj2" fmla="val 21013263"/>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prstClr val="black"/>
                </a:solidFill>
              </a:endParaRPr>
            </a:p>
          </p:txBody>
        </p:sp>
      </p:grpSp>
      <p:grpSp>
        <p:nvGrpSpPr>
          <p:cNvPr id="126" name="组合 125"/>
          <p:cNvGrpSpPr/>
          <p:nvPr/>
        </p:nvGrpSpPr>
        <p:grpSpPr>
          <a:xfrm>
            <a:off x="1775520" y="3237243"/>
            <a:ext cx="471011" cy="332179"/>
            <a:chOff x="1326496" y="4283251"/>
            <a:chExt cx="1129493" cy="796573"/>
          </a:xfrm>
        </p:grpSpPr>
        <p:cxnSp>
          <p:nvCxnSpPr>
            <p:cNvPr id="127" name="直接连接符 126"/>
            <p:cNvCxnSpPr/>
            <p:nvPr/>
          </p:nvCxnSpPr>
          <p:spPr>
            <a:xfrm>
              <a:off x="1537989" y="4295029"/>
              <a:ext cx="698725" cy="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2236914" y="4298775"/>
              <a:ext cx="219075" cy="21907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flipH="1">
              <a:off x="1899269" y="4524375"/>
              <a:ext cx="555448" cy="555449"/>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flipV="1">
              <a:off x="1328513" y="4514850"/>
              <a:ext cx="545924" cy="54592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1326496" y="4308299"/>
              <a:ext cx="206551" cy="206551"/>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1356343" y="4527374"/>
              <a:ext cx="107632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flipV="1">
              <a:off x="1572178" y="4536899"/>
              <a:ext cx="314326" cy="5238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flipV="1">
              <a:off x="1769466" y="4527374"/>
              <a:ext cx="123826" cy="53340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V="1">
              <a:off x="1889743" y="4527374"/>
              <a:ext cx="124669"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V="1">
              <a:off x="1889743" y="4527374"/>
              <a:ext cx="333375"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1558860" y="4311585"/>
              <a:ext cx="218255" cy="21825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1808780" y="4314826"/>
              <a:ext cx="219414" cy="21941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a:off x="2001110" y="4304522"/>
              <a:ext cx="227122" cy="2271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flipH="1">
              <a:off x="1582714" y="4305300"/>
              <a:ext cx="217593" cy="21759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H="1">
              <a:off x="1770014" y="4295775"/>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a:off x="2014412" y="4283251"/>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43" name="组合 142"/>
          <p:cNvGrpSpPr/>
          <p:nvPr/>
        </p:nvGrpSpPr>
        <p:grpSpPr>
          <a:xfrm>
            <a:off x="7972005" y="2495864"/>
            <a:ext cx="390708" cy="387856"/>
            <a:chOff x="3914408" y="1848112"/>
            <a:chExt cx="805721" cy="799838"/>
          </a:xfrm>
        </p:grpSpPr>
        <p:cxnSp>
          <p:nvCxnSpPr>
            <p:cNvPr id="144" name="直接连接符 143"/>
            <p:cNvCxnSpPr/>
            <p:nvPr/>
          </p:nvCxnSpPr>
          <p:spPr>
            <a:xfrm flipH="1">
              <a:off x="3914409" y="1848112"/>
              <a:ext cx="805720" cy="507614"/>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a:off x="3914408" y="2355726"/>
              <a:ext cx="228967" cy="92199"/>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a:off x="4143375" y="2447925"/>
              <a:ext cx="104775" cy="17145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flipV="1">
              <a:off x="4248150" y="2533650"/>
              <a:ext cx="69118" cy="9523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4317268" y="2533650"/>
              <a:ext cx="254732" cy="9523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H="1">
              <a:off x="4600575" y="1848112"/>
              <a:ext cx="119554" cy="799838"/>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flipH="1">
              <a:off x="4143377" y="1892551"/>
              <a:ext cx="548820" cy="55537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flipH="1">
              <a:off x="4301145" y="1912866"/>
              <a:ext cx="396133" cy="62466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52" name="组合 151"/>
          <p:cNvGrpSpPr/>
          <p:nvPr/>
        </p:nvGrpSpPr>
        <p:grpSpPr>
          <a:xfrm>
            <a:off x="3729715" y="2436803"/>
            <a:ext cx="247219" cy="482303"/>
            <a:chOff x="-367646" y="2940431"/>
            <a:chExt cx="217031" cy="423407"/>
          </a:xfrm>
        </p:grpSpPr>
        <p:sp>
          <p:nvSpPr>
            <p:cNvPr id="153" name="圆角矩形 152"/>
            <p:cNvSpPr/>
            <p:nvPr/>
          </p:nvSpPr>
          <p:spPr>
            <a:xfrm>
              <a:off x="-367646" y="3003286"/>
              <a:ext cx="217031" cy="360552"/>
            </a:xfrm>
            <a:prstGeom prst="roundRect">
              <a:avLst>
                <a:gd name="adj" fmla="val 50000"/>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4" name="圆角矩形 153"/>
            <p:cNvSpPr/>
            <p:nvPr/>
          </p:nvSpPr>
          <p:spPr>
            <a:xfrm>
              <a:off x="-294117" y="3069102"/>
              <a:ext cx="57751" cy="97061"/>
            </a:xfrm>
            <a:prstGeom prst="roundRect">
              <a:avLst>
                <a:gd name="adj" fmla="val 50000"/>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5" name="弧形 154"/>
            <p:cNvSpPr/>
            <p:nvPr/>
          </p:nvSpPr>
          <p:spPr>
            <a:xfrm>
              <a:off x="-358219" y="2940431"/>
              <a:ext cx="103698" cy="103698"/>
            </a:xfrm>
            <a:prstGeom prst="arc">
              <a:avLst>
                <a:gd name="adj1" fmla="val 16200000"/>
                <a:gd name="adj2" fmla="val 21210112"/>
              </a:avLst>
            </a:prstGeom>
            <a:noFill/>
            <a:ln w="1905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grpSp>
      <p:grpSp>
        <p:nvGrpSpPr>
          <p:cNvPr id="156" name="组合 155"/>
          <p:cNvGrpSpPr/>
          <p:nvPr/>
        </p:nvGrpSpPr>
        <p:grpSpPr>
          <a:xfrm>
            <a:off x="9728168" y="3130789"/>
            <a:ext cx="426701" cy="430689"/>
            <a:chOff x="-445562" y="2906128"/>
            <a:chExt cx="355785" cy="359110"/>
          </a:xfrm>
        </p:grpSpPr>
        <p:sp>
          <p:nvSpPr>
            <p:cNvPr id="157" name="椭圆 104"/>
            <p:cNvSpPr/>
            <p:nvPr/>
          </p:nvSpPr>
          <p:spPr>
            <a:xfrm>
              <a:off x="-445562" y="2906128"/>
              <a:ext cx="355785" cy="359110"/>
            </a:xfrm>
            <a:custGeom>
              <a:avLst/>
              <a:gdLst/>
              <a:ahLst/>
              <a:cxnLst/>
              <a:rect l="l" t="t" r="r" b="b"/>
              <a:pathLst>
                <a:path w="355785" h="359110">
                  <a:moveTo>
                    <a:pt x="252707" y="0"/>
                  </a:moveTo>
                  <a:cubicBezTo>
                    <a:pt x="309635" y="0"/>
                    <a:pt x="355785" y="46150"/>
                    <a:pt x="355785" y="103078"/>
                  </a:cubicBezTo>
                  <a:cubicBezTo>
                    <a:pt x="355785" y="160006"/>
                    <a:pt x="309635" y="206156"/>
                    <a:pt x="252707" y="206156"/>
                  </a:cubicBezTo>
                  <a:lnTo>
                    <a:pt x="213975" y="198336"/>
                  </a:lnTo>
                  <a:lnTo>
                    <a:pt x="179555" y="232757"/>
                  </a:lnTo>
                  <a:lnTo>
                    <a:pt x="172905" y="282633"/>
                  </a:lnTo>
                  <a:lnTo>
                    <a:pt x="129678" y="279308"/>
                  </a:lnTo>
                  <a:lnTo>
                    <a:pt x="119703" y="329184"/>
                  </a:lnTo>
                  <a:lnTo>
                    <a:pt x="83127" y="329184"/>
                  </a:lnTo>
                  <a:lnTo>
                    <a:pt x="46551" y="359110"/>
                  </a:lnTo>
                  <a:lnTo>
                    <a:pt x="0" y="349135"/>
                  </a:lnTo>
                  <a:lnTo>
                    <a:pt x="0" y="299259"/>
                  </a:lnTo>
                  <a:lnTo>
                    <a:pt x="156279" y="142979"/>
                  </a:lnTo>
                  <a:lnTo>
                    <a:pt x="158337" y="144102"/>
                  </a:lnTo>
                  <a:cubicBezTo>
                    <a:pt x="152669" y="131590"/>
                    <a:pt x="149629" y="117689"/>
                    <a:pt x="149629" y="103078"/>
                  </a:cubicBezTo>
                  <a:cubicBezTo>
                    <a:pt x="149629" y="46150"/>
                    <a:pt x="195779" y="0"/>
                    <a:pt x="252707" y="0"/>
                  </a:cubicBezTo>
                  <a:close/>
                </a:path>
              </a:pathLst>
            </a:custGeom>
            <a:ln w="15875"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158" name="圆角矩形 157"/>
            <p:cNvSpPr/>
            <p:nvPr/>
          </p:nvSpPr>
          <p:spPr>
            <a:xfrm rot="3230190">
              <a:off x="-203817" y="2964703"/>
              <a:ext cx="67501" cy="45719"/>
            </a:xfrm>
            <a:prstGeom prst="roundRect">
              <a:avLst/>
            </a:prstGeom>
            <a:ln w="127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050592" y="2951"/>
            <a:ext cx="1729838" cy="4009491"/>
          </a:xfrm>
          <a:prstGeom prst="rect">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241946" y="2879683"/>
            <a:ext cx="3357349" cy="1839296"/>
            <a:chOff x="0" y="3010281"/>
            <a:chExt cx="6441740" cy="3704871"/>
          </a:xfrm>
        </p:grpSpPr>
        <p:sp>
          <p:nvSpPr>
            <p:cNvPr id="3" name="Freeform 5"/>
            <p:cNvSpPr/>
            <p:nvPr/>
          </p:nvSpPr>
          <p:spPr bwMode="auto">
            <a:xfrm>
              <a:off x="1136453" y="4233751"/>
              <a:ext cx="4196555" cy="2481401"/>
            </a:xfrm>
            <a:custGeom>
              <a:avLst/>
              <a:gdLst>
                <a:gd name="T0" fmla="*/ 757 w 757"/>
                <a:gd name="T1" fmla="*/ 322 h 432"/>
                <a:gd name="T2" fmla="*/ 380 w 757"/>
                <a:gd name="T3" fmla="*/ 432 h 432"/>
                <a:gd name="T4" fmla="*/ 0 w 757"/>
                <a:gd name="T5" fmla="*/ 322 h 432"/>
                <a:gd name="T6" fmla="*/ 77 w 757"/>
                <a:gd name="T7" fmla="*/ 0 h 432"/>
                <a:gd name="T8" fmla="*/ 678 w 757"/>
                <a:gd name="T9" fmla="*/ 0 h 432"/>
                <a:gd name="T10" fmla="*/ 757 w 757"/>
                <a:gd name="T11" fmla="*/ 322 h 432"/>
              </a:gdLst>
              <a:ahLst/>
              <a:cxnLst>
                <a:cxn ang="0">
                  <a:pos x="T0" y="T1"/>
                </a:cxn>
                <a:cxn ang="0">
                  <a:pos x="T2" y="T3"/>
                </a:cxn>
                <a:cxn ang="0">
                  <a:pos x="T4" y="T5"/>
                </a:cxn>
                <a:cxn ang="0">
                  <a:pos x="T6" y="T7"/>
                </a:cxn>
                <a:cxn ang="0">
                  <a:pos x="T8" y="T9"/>
                </a:cxn>
                <a:cxn ang="0">
                  <a:pos x="T10" y="T11"/>
                </a:cxn>
              </a:cxnLst>
              <a:rect l="0" t="0" r="r" b="b"/>
              <a:pathLst>
                <a:path w="757" h="432">
                  <a:moveTo>
                    <a:pt x="757" y="322"/>
                  </a:moveTo>
                  <a:lnTo>
                    <a:pt x="380" y="432"/>
                  </a:lnTo>
                  <a:lnTo>
                    <a:pt x="0" y="322"/>
                  </a:lnTo>
                  <a:lnTo>
                    <a:pt x="77" y="0"/>
                  </a:lnTo>
                  <a:lnTo>
                    <a:pt x="678" y="0"/>
                  </a:lnTo>
                  <a:lnTo>
                    <a:pt x="757" y="322"/>
                  </a:lnTo>
                  <a:close/>
                </a:path>
              </a:pathLst>
            </a:custGeom>
            <a:solidFill>
              <a:srgbClr val="22385C"/>
            </a:solidFill>
            <a:ln>
              <a:noFill/>
            </a:ln>
          </p:spPr>
          <p:txBody>
            <a:bodyPr vert="horz" wrap="square" lIns="91440" tIns="45720" rIns="91440" bIns="45720" numCol="1" anchor="t" anchorCtr="0" compatLnSpc="1"/>
            <a:lstStyle/>
            <a:p>
              <a:endParaRPr lang="zh-CN" altLang="en-US"/>
            </a:p>
          </p:txBody>
        </p:sp>
        <p:sp>
          <p:nvSpPr>
            <p:cNvPr id="4" name="Freeform 7"/>
            <p:cNvSpPr/>
            <p:nvPr/>
          </p:nvSpPr>
          <p:spPr bwMode="auto">
            <a:xfrm>
              <a:off x="0" y="3010281"/>
              <a:ext cx="6441736" cy="2067834"/>
            </a:xfrm>
            <a:custGeom>
              <a:avLst/>
              <a:gdLst>
                <a:gd name="T0" fmla="*/ 1162 w 1162"/>
                <a:gd name="T1" fmla="*/ 128 h 360"/>
                <a:gd name="T2" fmla="*/ 581 w 1162"/>
                <a:gd name="T3" fmla="*/ 0 h 360"/>
                <a:gd name="T4" fmla="*/ 0 w 1162"/>
                <a:gd name="T5" fmla="*/ 128 h 360"/>
                <a:gd name="T6" fmla="*/ 0 w 1162"/>
                <a:gd name="T7" fmla="*/ 185 h 360"/>
                <a:gd name="T8" fmla="*/ 581 w 1162"/>
                <a:gd name="T9" fmla="*/ 360 h 360"/>
                <a:gd name="T10" fmla="*/ 1162 w 1162"/>
                <a:gd name="T11" fmla="*/ 185 h 360"/>
                <a:gd name="T12" fmla="*/ 1162 w 1162"/>
                <a:gd name="T13" fmla="*/ 128 h 360"/>
              </a:gdLst>
              <a:ahLst/>
              <a:cxnLst>
                <a:cxn ang="0">
                  <a:pos x="T0" y="T1"/>
                </a:cxn>
                <a:cxn ang="0">
                  <a:pos x="T2" y="T3"/>
                </a:cxn>
                <a:cxn ang="0">
                  <a:pos x="T4" y="T5"/>
                </a:cxn>
                <a:cxn ang="0">
                  <a:pos x="T6" y="T7"/>
                </a:cxn>
                <a:cxn ang="0">
                  <a:pos x="T8" y="T9"/>
                </a:cxn>
                <a:cxn ang="0">
                  <a:pos x="T10" y="T11"/>
                </a:cxn>
                <a:cxn ang="0">
                  <a:pos x="T12" y="T13"/>
                </a:cxn>
              </a:cxnLst>
              <a:rect l="0" t="0" r="r" b="b"/>
              <a:pathLst>
                <a:path w="1162" h="360">
                  <a:moveTo>
                    <a:pt x="1162" y="128"/>
                  </a:moveTo>
                  <a:lnTo>
                    <a:pt x="581" y="0"/>
                  </a:lnTo>
                  <a:lnTo>
                    <a:pt x="0" y="128"/>
                  </a:lnTo>
                  <a:lnTo>
                    <a:pt x="0" y="185"/>
                  </a:lnTo>
                  <a:lnTo>
                    <a:pt x="581" y="360"/>
                  </a:lnTo>
                  <a:lnTo>
                    <a:pt x="1162" y="185"/>
                  </a:lnTo>
                  <a:lnTo>
                    <a:pt x="1162" y="12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 name="Freeform 8"/>
            <p:cNvSpPr/>
            <p:nvPr/>
          </p:nvSpPr>
          <p:spPr bwMode="auto">
            <a:xfrm>
              <a:off x="16633" y="3010281"/>
              <a:ext cx="6425107" cy="1757659"/>
            </a:xfrm>
            <a:custGeom>
              <a:avLst/>
              <a:gdLst>
                <a:gd name="T0" fmla="*/ 578 w 1159"/>
                <a:gd name="T1" fmla="*/ 306 h 306"/>
                <a:gd name="T2" fmla="*/ 0 w 1159"/>
                <a:gd name="T3" fmla="*/ 128 h 306"/>
                <a:gd name="T4" fmla="*/ 578 w 1159"/>
                <a:gd name="T5" fmla="*/ 0 h 306"/>
                <a:gd name="T6" fmla="*/ 1159 w 1159"/>
                <a:gd name="T7" fmla="*/ 128 h 306"/>
                <a:gd name="T8" fmla="*/ 578 w 1159"/>
                <a:gd name="T9" fmla="*/ 306 h 306"/>
              </a:gdLst>
              <a:ahLst/>
              <a:cxnLst>
                <a:cxn ang="0">
                  <a:pos x="T0" y="T1"/>
                </a:cxn>
                <a:cxn ang="0">
                  <a:pos x="T2" y="T3"/>
                </a:cxn>
                <a:cxn ang="0">
                  <a:pos x="T4" y="T5"/>
                </a:cxn>
                <a:cxn ang="0">
                  <a:pos x="T6" y="T7"/>
                </a:cxn>
                <a:cxn ang="0">
                  <a:pos x="T8" y="T9"/>
                </a:cxn>
              </a:cxnLst>
              <a:rect l="0" t="0" r="r" b="b"/>
              <a:pathLst>
                <a:path w="1159" h="306">
                  <a:moveTo>
                    <a:pt x="578" y="306"/>
                  </a:moveTo>
                  <a:lnTo>
                    <a:pt x="0" y="128"/>
                  </a:lnTo>
                  <a:lnTo>
                    <a:pt x="578" y="0"/>
                  </a:lnTo>
                  <a:lnTo>
                    <a:pt x="1159" y="128"/>
                  </a:lnTo>
                  <a:lnTo>
                    <a:pt x="578" y="306"/>
                  </a:lnTo>
                  <a:close/>
                </a:path>
              </a:pathLst>
            </a:custGeom>
            <a:solidFill>
              <a:srgbClr val="22385C"/>
            </a:solidFill>
            <a:ln w="38100">
              <a:solidFill>
                <a:schemeClr val="bg1"/>
              </a:solidFill>
            </a:ln>
          </p:spPr>
          <p:txBody>
            <a:bodyPr vert="horz" wrap="square" lIns="91440" tIns="45720" rIns="91440" bIns="45720" numCol="1" anchor="t" anchorCtr="0" compatLnSpc="1"/>
            <a:lstStyle/>
            <a:p>
              <a:endParaRPr lang="zh-CN" altLang="en-US"/>
            </a:p>
          </p:txBody>
        </p:sp>
        <p:sp>
          <p:nvSpPr>
            <p:cNvPr id="6" name="Freeform 9"/>
            <p:cNvSpPr/>
            <p:nvPr/>
          </p:nvSpPr>
          <p:spPr bwMode="auto">
            <a:xfrm>
              <a:off x="3098910" y="3802950"/>
              <a:ext cx="2821726" cy="172320"/>
            </a:xfrm>
            <a:custGeom>
              <a:avLst/>
              <a:gdLst>
                <a:gd name="T0" fmla="*/ 335 w 336"/>
                <a:gd name="T1" fmla="*/ 13 h 20"/>
                <a:gd name="T2" fmla="*/ 326 w 336"/>
                <a:gd name="T3" fmla="*/ 19 h 20"/>
                <a:gd name="T4" fmla="*/ 7 w 336"/>
                <a:gd name="T5" fmla="*/ 16 h 20"/>
                <a:gd name="T6" fmla="*/ 0 w 336"/>
                <a:gd name="T7" fmla="*/ 7 h 20"/>
                <a:gd name="T8" fmla="*/ 0 w 336"/>
                <a:gd name="T9" fmla="*/ 7 h 20"/>
                <a:gd name="T10" fmla="*/ 9 w 336"/>
                <a:gd name="T11" fmla="*/ 1 h 20"/>
                <a:gd name="T12" fmla="*/ 329 w 336"/>
                <a:gd name="T13" fmla="*/ 4 h 20"/>
                <a:gd name="T14" fmla="*/ 335 w 336"/>
                <a:gd name="T15" fmla="*/ 13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6" h="20">
                  <a:moveTo>
                    <a:pt x="335" y="13"/>
                  </a:moveTo>
                  <a:cubicBezTo>
                    <a:pt x="335" y="17"/>
                    <a:pt x="331" y="20"/>
                    <a:pt x="326" y="19"/>
                  </a:cubicBezTo>
                  <a:cubicBezTo>
                    <a:pt x="7" y="16"/>
                    <a:pt x="7" y="16"/>
                    <a:pt x="7" y="16"/>
                  </a:cubicBezTo>
                  <a:cubicBezTo>
                    <a:pt x="3" y="15"/>
                    <a:pt x="0" y="11"/>
                    <a:pt x="0" y="7"/>
                  </a:cubicBezTo>
                  <a:cubicBezTo>
                    <a:pt x="0" y="7"/>
                    <a:pt x="0" y="7"/>
                    <a:pt x="0" y="7"/>
                  </a:cubicBezTo>
                  <a:cubicBezTo>
                    <a:pt x="1" y="3"/>
                    <a:pt x="5" y="0"/>
                    <a:pt x="9" y="1"/>
                  </a:cubicBezTo>
                  <a:cubicBezTo>
                    <a:pt x="329" y="4"/>
                    <a:pt x="329" y="4"/>
                    <a:pt x="329" y="4"/>
                  </a:cubicBezTo>
                  <a:cubicBezTo>
                    <a:pt x="333" y="5"/>
                    <a:pt x="336" y="9"/>
                    <a:pt x="335" y="1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 name="Freeform 10"/>
            <p:cNvSpPr/>
            <p:nvPr/>
          </p:nvSpPr>
          <p:spPr bwMode="auto">
            <a:xfrm>
              <a:off x="5817161" y="3833066"/>
              <a:ext cx="133048" cy="970735"/>
            </a:xfrm>
            <a:custGeom>
              <a:avLst/>
              <a:gdLst>
                <a:gd name="T0" fmla="*/ 16 w 16"/>
                <a:gd name="T1" fmla="*/ 104 h 112"/>
                <a:gd name="T2" fmla="*/ 8 w 16"/>
                <a:gd name="T3" fmla="*/ 112 h 112"/>
                <a:gd name="T4" fmla="*/ 8 w 16"/>
                <a:gd name="T5" fmla="*/ 112 h 112"/>
                <a:gd name="T6" fmla="*/ 0 w 16"/>
                <a:gd name="T7" fmla="*/ 104 h 112"/>
                <a:gd name="T8" fmla="*/ 0 w 16"/>
                <a:gd name="T9" fmla="*/ 8 h 112"/>
                <a:gd name="T10" fmla="*/ 8 w 16"/>
                <a:gd name="T11" fmla="*/ 0 h 112"/>
                <a:gd name="T12" fmla="*/ 8 w 16"/>
                <a:gd name="T13" fmla="*/ 0 h 112"/>
                <a:gd name="T14" fmla="*/ 16 w 16"/>
                <a:gd name="T15" fmla="*/ 8 h 112"/>
                <a:gd name="T16" fmla="*/ 16 w 16"/>
                <a:gd name="T17"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12">
                  <a:moveTo>
                    <a:pt x="16" y="104"/>
                  </a:moveTo>
                  <a:cubicBezTo>
                    <a:pt x="16" y="109"/>
                    <a:pt x="13" y="112"/>
                    <a:pt x="8" y="112"/>
                  </a:cubicBezTo>
                  <a:cubicBezTo>
                    <a:pt x="8" y="112"/>
                    <a:pt x="8" y="112"/>
                    <a:pt x="8" y="112"/>
                  </a:cubicBezTo>
                  <a:cubicBezTo>
                    <a:pt x="3" y="112"/>
                    <a:pt x="0" y="109"/>
                    <a:pt x="0" y="104"/>
                  </a:cubicBezTo>
                  <a:cubicBezTo>
                    <a:pt x="0" y="8"/>
                    <a:pt x="0" y="8"/>
                    <a:pt x="0" y="8"/>
                  </a:cubicBezTo>
                  <a:cubicBezTo>
                    <a:pt x="0" y="3"/>
                    <a:pt x="3" y="0"/>
                    <a:pt x="8" y="0"/>
                  </a:cubicBezTo>
                  <a:cubicBezTo>
                    <a:pt x="8" y="0"/>
                    <a:pt x="8" y="0"/>
                    <a:pt x="8" y="0"/>
                  </a:cubicBezTo>
                  <a:cubicBezTo>
                    <a:pt x="13" y="0"/>
                    <a:pt x="16" y="3"/>
                    <a:pt x="16" y="8"/>
                  </a:cubicBezTo>
                  <a:lnTo>
                    <a:pt x="16" y="104"/>
                  </a:lnTo>
                  <a:close/>
                </a:path>
              </a:pathLst>
            </a:custGeom>
            <a:solidFill>
              <a:srgbClr val="22385C"/>
            </a:solidFill>
            <a:ln>
              <a:noFill/>
            </a:ln>
          </p:spPr>
          <p:txBody>
            <a:bodyPr vert="horz" wrap="square" lIns="91440" tIns="45720" rIns="91440" bIns="45720" numCol="1" anchor="t" anchorCtr="0" compatLnSpc="1"/>
            <a:lstStyle/>
            <a:p>
              <a:endParaRPr lang="zh-CN" altLang="en-US"/>
            </a:p>
          </p:txBody>
        </p:sp>
        <p:sp>
          <p:nvSpPr>
            <p:cNvPr id="8" name="Oval 11"/>
            <p:cNvSpPr>
              <a:spLocks noChangeArrowheads="1"/>
            </p:cNvSpPr>
            <p:nvPr/>
          </p:nvSpPr>
          <p:spPr bwMode="auto">
            <a:xfrm>
              <a:off x="5660082" y="4664548"/>
              <a:ext cx="443493" cy="459518"/>
            </a:xfrm>
            <a:prstGeom prst="ellipse">
              <a:avLst/>
            </a:prstGeom>
            <a:solidFill>
              <a:srgbClr val="22385C"/>
            </a:solidFill>
            <a:ln>
              <a:noFill/>
            </a:ln>
          </p:spPr>
          <p:txBody>
            <a:bodyPr vert="horz" wrap="square" lIns="91440" tIns="45720" rIns="91440" bIns="45720" numCol="1" anchor="t" anchorCtr="0" compatLnSpc="1"/>
            <a:lstStyle/>
            <a:p>
              <a:endParaRPr lang="zh-CN" altLang="en-US"/>
            </a:p>
          </p:txBody>
        </p:sp>
        <p:sp>
          <p:nvSpPr>
            <p:cNvPr id="9" name="Freeform 12"/>
            <p:cNvSpPr/>
            <p:nvPr/>
          </p:nvSpPr>
          <p:spPr bwMode="auto">
            <a:xfrm>
              <a:off x="5593558" y="5279157"/>
              <a:ext cx="576541" cy="1079869"/>
            </a:xfrm>
            <a:custGeom>
              <a:avLst/>
              <a:gdLst>
                <a:gd name="T0" fmla="*/ 69 w 69"/>
                <a:gd name="T1" fmla="*/ 114 h 124"/>
                <a:gd name="T2" fmla="*/ 59 w 69"/>
                <a:gd name="T3" fmla="*/ 124 h 124"/>
                <a:gd name="T4" fmla="*/ 10 w 69"/>
                <a:gd name="T5" fmla="*/ 124 h 124"/>
                <a:gd name="T6" fmla="*/ 0 w 69"/>
                <a:gd name="T7" fmla="*/ 114 h 124"/>
                <a:gd name="T8" fmla="*/ 10 w 69"/>
                <a:gd name="T9" fmla="*/ 10 h 124"/>
                <a:gd name="T10" fmla="*/ 20 w 69"/>
                <a:gd name="T11" fmla="*/ 0 h 124"/>
                <a:gd name="T12" fmla="*/ 49 w 69"/>
                <a:gd name="T13" fmla="*/ 0 h 124"/>
                <a:gd name="T14" fmla="*/ 59 w 69"/>
                <a:gd name="T15" fmla="*/ 10 h 124"/>
                <a:gd name="T16" fmla="*/ 69 w 69"/>
                <a:gd name="T17" fmla="*/ 11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24">
                  <a:moveTo>
                    <a:pt x="69" y="114"/>
                  </a:moveTo>
                  <a:cubicBezTo>
                    <a:pt x="69" y="119"/>
                    <a:pt x="64" y="124"/>
                    <a:pt x="59" y="124"/>
                  </a:cubicBezTo>
                  <a:cubicBezTo>
                    <a:pt x="10" y="124"/>
                    <a:pt x="10" y="124"/>
                    <a:pt x="10" y="124"/>
                  </a:cubicBezTo>
                  <a:cubicBezTo>
                    <a:pt x="4" y="124"/>
                    <a:pt x="0" y="119"/>
                    <a:pt x="0" y="114"/>
                  </a:cubicBezTo>
                  <a:cubicBezTo>
                    <a:pt x="10" y="10"/>
                    <a:pt x="10" y="10"/>
                    <a:pt x="10" y="10"/>
                  </a:cubicBezTo>
                  <a:cubicBezTo>
                    <a:pt x="10" y="5"/>
                    <a:pt x="14" y="0"/>
                    <a:pt x="20" y="0"/>
                  </a:cubicBezTo>
                  <a:cubicBezTo>
                    <a:pt x="49" y="0"/>
                    <a:pt x="49" y="0"/>
                    <a:pt x="49" y="0"/>
                  </a:cubicBezTo>
                  <a:cubicBezTo>
                    <a:pt x="55" y="0"/>
                    <a:pt x="59" y="5"/>
                    <a:pt x="59" y="10"/>
                  </a:cubicBezTo>
                  <a:lnTo>
                    <a:pt x="69" y="114"/>
                  </a:lnTo>
                  <a:close/>
                </a:path>
              </a:pathLst>
            </a:custGeom>
            <a:solidFill>
              <a:srgbClr val="22385C"/>
            </a:solidFill>
            <a:ln>
              <a:noFill/>
            </a:ln>
          </p:spPr>
          <p:txBody>
            <a:bodyPr vert="horz" wrap="square" lIns="91440" tIns="45720" rIns="91440" bIns="45720" numCol="1" anchor="t" anchorCtr="0" compatLnSpc="1"/>
            <a:lstStyle/>
            <a:p>
              <a:endParaRPr lang="zh-CN" altLang="en-US"/>
            </a:p>
          </p:txBody>
        </p:sp>
        <p:sp>
          <p:nvSpPr>
            <p:cNvPr id="10" name="Freeform 13"/>
            <p:cNvSpPr/>
            <p:nvPr/>
          </p:nvSpPr>
          <p:spPr bwMode="auto">
            <a:xfrm>
              <a:off x="5665623" y="5003445"/>
              <a:ext cx="404689" cy="310175"/>
            </a:xfrm>
            <a:custGeom>
              <a:avLst/>
              <a:gdLst>
                <a:gd name="T0" fmla="*/ 48 w 48"/>
                <a:gd name="T1" fmla="*/ 26 h 36"/>
                <a:gd name="T2" fmla="*/ 38 w 48"/>
                <a:gd name="T3" fmla="*/ 36 h 36"/>
                <a:gd name="T4" fmla="*/ 10 w 48"/>
                <a:gd name="T5" fmla="*/ 36 h 36"/>
                <a:gd name="T6" fmla="*/ 0 w 48"/>
                <a:gd name="T7" fmla="*/ 26 h 36"/>
                <a:gd name="T8" fmla="*/ 0 w 48"/>
                <a:gd name="T9" fmla="*/ 10 h 36"/>
                <a:gd name="T10" fmla="*/ 10 w 48"/>
                <a:gd name="T11" fmla="*/ 0 h 36"/>
                <a:gd name="T12" fmla="*/ 38 w 48"/>
                <a:gd name="T13" fmla="*/ 0 h 36"/>
                <a:gd name="T14" fmla="*/ 48 w 48"/>
                <a:gd name="T15" fmla="*/ 10 h 36"/>
                <a:gd name="T16" fmla="*/ 48 w 48"/>
                <a:gd name="T17"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6">
                  <a:moveTo>
                    <a:pt x="48" y="26"/>
                  </a:moveTo>
                  <a:cubicBezTo>
                    <a:pt x="48" y="32"/>
                    <a:pt x="44" y="36"/>
                    <a:pt x="38" y="36"/>
                  </a:cubicBezTo>
                  <a:cubicBezTo>
                    <a:pt x="10" y="36"/>
                    <a:pt x="10" y="36"/>
                    <a:pt x="10" y="36"/>
                  </a:cubicBezTo>
                  <a:cubicBezTo>
                    <a:pt x="4" y="36"/>
                    <a:pt x="0" y="32"/>
                    <a:pt x="0" y="26"/>
                  </a:cubicBezTo>
                  <a:cubicBezTo>
                    <a:pt x="0" y="10"/>
                    <a:pt x="0" y="10"/>
                    <a:pt x="0" y="10"/>
                  </a:cubicBezTo>
                  <a:cubicBezTo>
                    <a:pt x="0" y="4"/>
                    <a:pt x="4" y="0"/>
                    <a:pt x="10" y="0"/>
                  </a:cubicBezTo>
                  <a:cubicBezTo>
                    <a:pt x="38" y="0"/>
                    <a:pt x="38" y="0"/>
                    <a:pt x="38" y="0"/>
                  </a:cubicBezTo>
                  <a:cubicBezTo>
                    <a:pt x="44" y="0"/>
                    <a:pt x="48" y="4"/>
                    <a:pt x="48" y="10"/>
                  </a:cubicBezTo>
                  <a:lnTo>
                    <a:pt x="48" y="26"/>
                  </a:lnTo>
                  <a:close/>
                </a:path>
              </a:pathLst>
            </a:custGeom>
            <a:solidFill>
              <a:srgbClr val="22385C"/>
            </a:solidFill>
            <a:ln>
              <a:noFill/>
            </a:ln>
          </p:spPr>
          <p:txBody>
            <a:bodyPr vert="horz" wrap="square" lIns="91440" tIns="45720" rIns="91440" bIns="45720" numCol="1" anchor="t" anchorCtr="0" compatLnSpc="1"/>
            <a:lstStyle/>
            <a:p>
              <a:endParaRPr lang="zh-CN" altLang="en-US"/>
            </a:p>
          </p:txBody>
        </p:sp>
        <p:sp>
          <p:nvSpPr>
            <p:cNvPr id="11" name="Oval 14"/>
            <p:cNvSpPr>
              <a:spLocks noChangeArrowheads="1"/>
            </p:cNvSpPr>
            <p:nvPr/>
          </p:nvSpPr>
          <p:spPr bwMode="auto">
            <a:xfrm>
              <a:off x="2816181" y="3711047"/>
              <a:ext cx="820462" cy="304433"/>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grpSp>
      <p:sp>
        <p:nvSpPr>
          <p:cNvPr id="13" name="文本框 12"/>
          <p:cNvSpPr txBox="1"/>
          <p:nvPr/>
        </p:nvSpPr>
        <p:spPr>
          <a:xfrm>
            <a:off x="4711625" y="2926573"/>
            <a:ext cx="1009934" cy="1862048"/>
          </a:xfrm>
          <a:prstGeom prst="rect">
            <a:avLst/>
          </a:prstGeom>
          <a:noFill/>
        </p:spPr>
        <p:txBody>
          <a:bodyPr wrap="square" rtlCol="0">
            <a:spAutoFit/>
          </a:bodyPr>
          <a:lstStyle/>
          <a:p>
            <a:r>
              <a:rPr lang="en-US" altLang="zh-CN" sz="11500" dirty="0" smtClean="0">
                <a:solidFill>
                  <a:srgbClr val="22385C"/>
                </a:solidFill>
                <a:latin typeface="Impact" pitchFamily="34" charset="0"/>
              </a:rPr>
              <a:t>4</a:t>
            </a:r>
            <a:endParaRPr lang="zh-CN" altLang="en-US" sz="11500" dirty="0">
              <a:solidFill>
                <a:srgbClr val="22385C"/>
              </a:solidFill>
              <a:latin typeface="Impact" pitchFamily="34" charset="0"/>
            </a:endParaRPr>
          </a:p>
        </p:txBody>
      </p:sp>
      <p:sp>
        <p:nvSpPr>
          <p:cNvPr id="14" name="文本框 13"/>
          <p:cNvSpPr txBox="1"/>
          <p:nvPr/>
        </p:nvSpPr>
        <p:spPr>
          <a:xfrm>
            <a:off x="5489827" y="3097458"/>
            <a:ext cx="5415012" cy="1107996"/>
          </a:xfrm>
          <a:prstGeom prst="rect">
            <a:avLst/>
          </a:prstGeom>
          <a:noFill/>
        </p:spPr>
        <p:txBody>
          <a:bodyPr wrap="square" rtlCol="0">
            <a:spAutoFit/>
          </a:bodyPr>
          <a:lstStyle/>
          <a:p>
            <a:pPr algn="dist"/>
            <a:r>
              <a:rPr lang="zh-CN" altLang="en-US" sz="6600" dirty="0" smtClean="0">
                <a:solidFill>
                  <a:srgbClr val="22385C"/>
                </a:solidFill>
                <a:latin typeface="方正兰亭粗黑简体" panose="02000000000000000000" pitchFamily="2" charset="-122"/>
                <a:ea typeface="方正兰亭粗黑简体" panose="02000000000000000000" pitchFamily="2" charset="-122"/>
              </a:rPr>
              <a:t>论文归纳总结</a:t>
            </a:r>
            <a:endParaRPr lang="zh-CN" altLang="en-US" sz="6600" dirty="0">
              <a:solidFill>
                <a:srgbClr val="22385C"/>
              </a:solidFill>
              <a:latin typeface="方正兰亭粗黑简体" panose="02000000000000000000" pitchFamily="2" charset="-122"/>
              <a:ea typeface="方正兰亭粗黑简体" panose="02000000000000000000" pitchFamily="2" charset="-122"/>
            </a:endParaRPr>
          </a:p>
        </p:txBody>
      </p:sp>
      <p:sp>
        <p:nvSpPr>
          <p:cNvPr id="17" name="文本框 16"/>
          <p:cNvSpPr txBox="1"/>
          <p:nvPr/>
        </p:nvSpPr>
        <p:spPr>
          <a:xfrm>
            <a:off x="5606742" y="4175706"/>
            <a:ext cx="5147695" cy="338554"/>
          </a:xfrm>
          <a:prstGeom prst="rect">
            <a:avLst/>
          </a:prstGeom>
          <a:noFill/>
        </p:spPr>
        <p:txBody>
          <a:bodyPr wrap="square" rtlCol="0">
            <a:spAutoFit/>
          </a:bodyPr>
          <a:lstStyle/>
          <a:p>
            <a:pPr algn="dist"/>
            <a:r>
              <a:rPr lang="en-US" altLang="zh-CN" sz="1600" dirty="0" smtClean="0">
                <a:solidFill>
                  <a:srgbClr val="22385C"/>
                </a:solidFill>
                <a:latin typeface="造字工房悦黑体验版纤细体" pitchFamily="50" charset="-122"/>
                <a:ea typeface="造字工房悦黑体验版纤细体" pitchFamily="50" charset="-122"/>
              </a:rPr>
              <a:t>YOU CAN ADD YOUR TITLE HERE</a:t>
            </a:r>
            <a:endParaRPr lang="zh-CN" altLang="en-US" sz="1600" dirty="0">
              <a:solidFill>
                <a:srgbClr val="22385C"/>
              </a:solidFill>
              <a:latin typeface="造字工房悦黑体验版纤细体" pitchFamily="50" charset="-122"/>
              <a:ea typeface="造字工房悦黑体验版纤细体" pitchFamily="50"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1665676" y="1604797"/>
            <a:ext cx="1666709" cy="3302992"/>
          </a:xfrm>
          <a:custGeom>
            <a:avLst/>
            <a:gdLst/>
            <a:ahLst/>
            <a:cxnLst/>
            <a:rect l="l" t="t" r="r" b="b"/>
            <a:pathLst>
              <a:path w="1250032" h="2477244">
                <a:moveTo>
                  <a:pt x="625016" y="87635"/>
                </a:moveTo>
                <a:cubicBezTo>
                  <a:pt x="319598" y="87635"/>
                  <a:pt x="72008" y="335225"/>
                  <a:pt x="72008" y="640643"/>
                </a:cubicBezTo>
                <a:cubicBezTo>
                  <a:pt x="72008" y="946061"/>
                  <a:pt x="319598" y="1193651"/>
                  <a:pt x="625016" y="1193651"/>
                </a:cubicBezTo>
                <a:cubicBezTo>
                  <a:pt x="930434" y="1193651"/>
                  <a:pt x="1178024" y="946061"/>
                  <a:pt x="1178024" y="640643"/>
                </a:cubicBezTo>
                <a:cubicBezTo>
                  <a:pt x="1178024" y="335225"/>
                  <a:pt x="930434" y="87635"/>
                  <a:pt x="625016" y="87635"/>
                </a:cubicBezTo>
                <a:close/>
                <a:moveTo>
                  <a:pt x="625016" y="0"/>
                </a:moveTo>
                <a:cubicBezTo>
                  <a:pt x="970203" y="0"/>
                  <a:pt x="1250032" y="279829"/>
                  <a:pt x="1250032" y="625016"/>
                </a:cubicBezTo>
                <a:lnTo>
                  <a:pt x="1250032" y="1607232"/>
                </a:lnTo>
                <a:cubicBezTo>
                  <a:pt x="1250032" y="1952419"/>
                  <a:pt x="970203" y="2232248"/>
                  <a:pt x="625016" y="2232248"/>
                </a:cubicBezTo>
                <a:cubicBezTo>
                  <a:pt x="519996" y="2232248"/>
                  <a:pt x="421026" y="2206347"/>
                  <a:pt x="335489" y="2158032"/>
                </a:cubicBezTo>
                <a:lnTo>
                  <a:pt x="87213" y="2477244"/>
                </a:lnTo>
                <a:lnTo>
                  <a:pt x="172938" y="2181969"/>
                </a:lnTo>
                <a:lnTo>
                  <a:pt x="96738" y="2181969"/>
                </a:lnTo>
                <a:lnTo>
                  <a:pt x="161950" y="2023597"/>
                </a:lnTo>
                <a:cubicBezTo>
                  <a:pt x="60624" y="1914409"/>
                  <a:pt x="0" y="1767900"/>
                  <a:pt x="0" y="1607232"/>
                </a:cubicBezTo>
                <a:lnTo>
                  <a:pt x="0" y="625016"/>
                </a:lnTo>
                <a:cubicBezTo>
                  <a:pt x="0" y="279829"/>
                  <a:pt x="279829" y="0"/>
                  <a:pt x="625016" y="0"/>
                </a:cubicBezTo>
                <a:close/>
              </a:path>
            </a:pathLst>
          </a:custGeom>
          <a:solidFill>
            <a:srgbClr val="22385C"/>
          </a:solidFill>
          <a:ln>
            <a:noFill/>
          </a:ln>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6" name="矩形 5"/>
          <p:cNvSpPr/>
          <p:nvPr/>
        </p:nvSpPr>
        <p:spPr>
          <a:xfrm>
            <a:off x="1580415" y="4982049"/>
            <a:ext cx="2092301" cy="646331"/>
          </a:xfrm>
          <a:prstGeom prst="rect">
            <a:avLst/>
          </a:prstGeom>
        </p:spPr>
        <p:txBody>
          <a:bodyPr wrap="square">
            <a:spAutoFit/>
          </a:bodyPr>
          <a:lstStyle/>
          <a:p>
            <a:r>
              <a:rPr lang="en-US" altLang="zh-CN" sz="1200"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200" dirty="0">
              <a:solidFill>
                <a:srgbClr val="262626"/>
              </a:solidFill>
              <a:latin typeface="华文细黑" panose="02010600040101010101" pitchFamily="2" charset="-122"/>
              <a:ea typeface="华文细黑" panose="02010600040101010101" pitchFamily="2" charset="-122"/>
            </a:endParaRPr>
          </a:p>
        </p:txBody>
      </p:sp>
      <p:sp>
        <p:nvSpPr>
          <p:cNvPr id="7" name="矩形 6"/>
          <p:cNvSpPr/>
          <p:nvPr/>
        </p:nvSpPr>
        <p:spPr>
          <a:xfrm>
            <a:off x="1879656" y="3453691"/>
            <a:ext cx="1493819" cy="379656"/>
          </a:xfrm>
          <a:prstGeom prst="rect">
            <a:avLst/>
          </a:prstGeom>
        </p:spPr>
        <p:txBody>
          <a:bodyPr wrap="square">
            <a:spAutoFit/>
          </a:bodyPr>
          <a:lstStyle/>
          <a:p>
            <a:r>
              <a:rPr lang="en-US" altLang="zh-CN" sz="1865" dirty="0">
                <a:solidFill>
                  <a:schemeClr val="bg1"/>
                </a:solidFill>
                <a:latin typeface="华文细黑" panose="02010600040101010101" pitchFamily="2" charset="-122"/>
                <a:ea typeface="华文细黑" panose="02010600040101010101" pitchFamily="2" charset="-122"/>
              </a:rPr>
              <a:t>YOUR TEXT </a:t>
            </a:r>
            <a:endParaRPr lang="zh-CN" altLang="en-US" sz="1865" dirty="0">
              <a:solidFill>
                <a:schemeClr val="bg1"/>
              </a:solidFill>
              <a:latin typeface="华文细黑" panose="02010600040101010101" pitchFamily="2" charset="-122"/>
              <a:ea typeface="华文细黑" panose="02010600040101010101" pitchFamily="2" charset="-122"/>
            </a:endParaRPr>
          </a:p>
        </p:txBody>
      </p:sp>
      <p:sp>
        <p:nvSpPr>
          <p:cNvPr id="10" name="任意多边形 9"/>
          <p:cNvSpPr/>
          <p:nvPr/>
        </p:nvSpPr>
        <p:spPr>
          <a:xfrm>
            <a:off x="4056858" y="1604797"/>
            <a:ext cx="1666709" cy="3302992"/>
          </a:xfrm>
          <a:custGeom>
            <a:avLst/>
            <a:gdLst/>
            <a:ahLst/>
            <a:cxnLst/>
            <a:rect l="l" t="t" r="r" b="b"/>
            <a:pathLst>
              <a:path w="1250032" h="2477244">
                <a:moveTo>
                  <a:pt x="625016" y="87635"/>
                </a:moveTo>
                <a:cubicBezTo>
                  <a:pt x="319598" y="87635"/>
                  <a:pt x="72008" y="335225"/>
                  <a:pt x="72008" y="640643"/>
                </a:cubicBezTo>
                <a:cubicBezTo>
                  <a:pt x="72008" y="946061"/>
                  <a:pt x="319598" y="1193651"/>
                  <a:pt x="625016" y="1193651"/>
                </a:cubicBezTo>
                <a:cubicBezTo>
                  <a:pt x="930434" y="1193651"/>
                  <a:pt x="1178024" y="946061"/>
                  <a:pt x="1178024" y="640643"/>
                </a:cubicBezTo>
                <a:cubicBezTo>
                  <a:pt x="1178024" y="335225"/>
                  <a:pt x="930434" y="87635"/>
                  <a:pt x="625016" y="87635"/>
                </a:cubicBezTo>
                <a:close/>
                <a:moveTo>
                  <a:pt x="625016" y="0"/>
                </a:moveTo>
                <a:cubicBezTo>
                  <a:pt x="970203" y="0"/>
                  <a:pt x="1250032" y="279829"/>
                  <a:pt x="1250032" y="625016"/>
                </a:cubicBezTo>
                <a:lnTo>
                  <a:pt x="1250032" y="1607232"/>
                </a:lnTo>
                <a:cubicBezTo>
                  <a:pt x="1250032" y="1952419"/>
                  <a:pt x="970203" y="2232248"/>
                  <a:pt x="625016" y="2232248"/>
                </a:cubicBezTo>
                <a:cubicBezTo>
                  <a:pt x="519996" y="2232248"/>
                  <a:pt x="421026" y="2206347"/>
                  <a:pt x="335489" y="2158032"/>
                </a:cubicBezTo>
                <a:lnTo>
                  <a:pt x="87213" y="2477244"/>
                </a:lnTo>
                <a:lnTo>
                  <a:pt x="172938" y="2181969"/>
                </a:lnTo>
                <a:lnTo>
                  <a:pt x="96738" y="2181969"/>
                </a:lnTo>
                <a:lnTo>
                  <a:pt x="161950" y="2023597"/>
                </a:lnTo>
                <a:cubicBezTo>
                  <a:pt x="60624" y="1914409"/>
                  <a:pt x="0" y="1767900"/>
                  <a:pt x="0" y="1607232"/>
                </a:cubicBezTo>
                <a:lnTo>
                  <a:pt x="0" y="625016"/>
                </a:lnTo>
                <a:cubicBezTo>
                  <a:pt x="0" y="279829"/>
                  <a:pt x="279829" y="0"/>
                  <a:pt x="625016" y="0"/>
                </a:cubicBezTo>
                <a:close/>
              </a:path>
            </a:pathLst>
          </a:custGeom>
          <a:solidFill>
            <a:srgbClr val="22385C"/>
          </a:solidFill>
          <a:ln>
            <a:noFill/>
          </a:ln>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12" name="矩形 11"/>
          <p:cNvSpPr/>
          <p:nvPr/>
        </p:nvSpPr>
        <p:spPr>
          <a:xfrm>
            <a:off x="3731168" y="3492408"/>
            <a:ext cx="2318088" cy="379656"/>
          </a:xfrm>
          <a:prstGeom prst="rect">
            <a:avLst/>
          </a:prstGeom>
        </p:spPr>
        <p:txBody>
          <a:bodyPr wrap="square">
            <a:spAutoFit/>
          </a:bodyPr>
          <a:lstStyle/>
          <a:p>
            <a:pPr algn="ctr"/>
            <a:r>
              <a:rPr lang="en-US" altLang="zh-CN" sz="1865" dirty="0">
                <a:solidFill>
                  <a:schemeClr val="bg1"/>
                </a:solidFill>
                <a:latin typeface="华文细黑" panose="02010600040101010101" pitchFamily="2" charset="-122"/>
                <a:ea typeface="华文细黑" panose="02010600040101010101" pitchFamily="2" charset="-122"/>
              </a:rPr>
              <a:t>YOUR TEXT </a:t>
            </a:r>
            <a:endParaRPr lang="zh-CN" altLang="en-US" sz="1865" dirty="0">
              <a:solidFill>
                <a:schemeClr val="bg1"/>
              </a:solidFill>
              <a:latin typeface="华文细黑" panose="02010600040101010101" pitchFamily="2" charset="-122"/>
              <a:ea typeface="华文细黑" panose="02010600040101010101" pitchFamily="2" charset="-122"/>
            </a:endParaRPr>
          </a:p>
        </p:txBody>
      </p:sp>
      <p:sp>
        <p:nvSpPr>
          <p:cNvPr id="14" name="任意多边形 13"/>
          <p:cNvSpPr/>
          <p:nvPr/>
        </p:nvSpPr>
        <p:spPr>
          <a:xfrm>
            <a:off x="6480043" y="1604797"/>
            <a:ext cx="1666709" cy="3302992"/>
          </a:xfrm>
          <a:custGeom>
            <a:avLst/>
            <a:gdLst/>
            <a:ahLst/>
            <a:cxnLst/>
            <a:rect l="l" t="t" r="r" b="b"/>
            <a:pathLst>
              <a:path w="1250032" h="2477244">
                <a:moveTo>
                  <a:pt x="625016" y="87635"/>
                </a:moveTo>
                <a:cubicBezTo>
                  <a:pt x="319598" y="87635"/>
                  <a:pt x="72008" y="335225"/>
                  <a:pt x="72008" y="640643"/>
                </a:cubicBezTo>
                <a:cubicBezTo>
                  <a:pt x="72008" y="946061"/>
                  <a:pt x="319598" y="1193651"/>
                  <a:pt x="625016" y="1193651"/>
                </a:cubicBezTo>
                <a:cubicBezTo>
                  <a:pt x="930434" y="1193651"/>
                  <a:pt x="1178024" y="946061"/>
                  <a:pt x="1178024" y="640643"/>
                </a:cubicBezTo>
                <a:cubicBezTo>
                  <a:pt x="1178024" y="335225"/>
                  <a:pt x="930434" y="87635"/>
                  <a:pt x="625016" y="87635"/>
                </a:cubicBezTo>
                <a:close/>
                <a:moveTo>
                  <a:pt x="625016" y="0"/>
                </a:moveTo>
                <a:cubicBezTo>
                  <a:pt x="970203" y="0"/>
                  <a:pt x="1250032" y="279829"/>
                  <a:pt x="1250032" y="625016"/>
                </a:cubicBezTo>
                <a:lnTo>
                  <a:pt x="1250032" y="1607232"/>
                </a:lnTo>
                <a:cubicBezTo>
                  <a:pt x="1250032" y="1952419"/>
                  <a:pt x="970203" y="2232248"/>
                  <a:pt x="625016" y="2232248"/>
                </a:cubicBezTo>
                <a:cubicBezTo>
                  <a:pt x="519996" y="2232248"/>
                  <a:pt x="421026" y="2206347"/>
                  <a:pt x="335489" y="2158032"/>
                </a:cubicBezTo>
                <a:lnTo>
                  <a:pt x="87213" y="2477244"/>
                </a:lnTo>
                <a:lnTo>
                  <a:pt x="172938" y="2181969"/>
                </a:lnTo>
                <a:lnTo>
                  <a:pt x="96738" y="2181969"/>
                </a:lnTo>
                <a:lnTo>
                  <a:pt x="161950" y="2023597"/>
                </a:lnTo>
                <a:cubicBezTo>
                  <a:pt x="60624" y="1914409"/>
                  <a:pt x="0" y="1767900"/>
                  <a:pt x="0" y="1607232"/>
                </a:cubicBezTo>
                <a:lnTo>
                  <a:pt x="0" y="625016"/>
                </a:lnTo>
                <a:cubicBezTo>
                  <a:pt x="0" y="279829"/>
                  <a:pt x="279829" y="0"/>
                  <a:pt x="625016" y="0"/>
                </a:cubicBezTo>
                <a:close/>
              </a:path>
            </a:pathLst>
          </a:custGeom>
          <a:solidFill>
            <a:srgbClr val="22385C"/>
          </a:solidFill>
          <a:ln>
            <a:noFill/>
          </a:ln>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16" name="矩形 15"/>
          <p:cNvSpPr/>
          <p:nvPr/>
        </p:nvSpPr>
        <p:spPr>
          <a:xfrm>
            <a:off x="6154353" y="3492408"/>
            <a:ext cx="2318088" cy="379656"/>
          </a:xfrm>
          <a:prstGeom prst="rect">
            <a:avLst/>
          </a:prstGeom>
        </p:spPr>
        <p:txBody>
          <a:bodyPr wrap="square">
            <a:spAutoFit/>
          </a:bodyPr>
          <a:lstStyle/>
          <a:p>
            <a:pPr algn="ctr"/>
            <a:r>
              <a:rPr lang="en-US" altLang="zh-CN" sz="1865" dirty="0">
                <a:solidFill>
                  <a:schemeClr val="bg1"/>
                </a:solidFill>
                <a:latin typeface="华文细黑" panose="02010600040101010101" pitchFamily="2" charset="-122"/>
                <a:ea typeface="华文细黑" panose="02010600040101010101" pitchFamily="2" charset="-122"/>
              </a:rPr>
              <a:t>YOUR TEXT </a:t>
            </a:r>
            <a:endParaRPr lang="zh-CN" altLang="en-US" sz="1865" dirty="0">
              <a:solidFill>
                <a:schemeClr val="bg1"/>
              </a:solidFill>
              <a:latin typeface="华文细黑" panose="02010600040101010101" pitchFamily="2" charset="-122"/>
              <a:ea typeface="华文细黑" panose="02010600040101010101" pitchFamily="2" charset="-122"/>
            </a:endParaRPr>
          </a:p>
        </p:txBody>
      </p:sp>
      <p:sp>
        <p:nvSpPr>
          <p:cNvPr id="18" name="任意多边形 17"/>
          <p:cNvSpPr/>
          <p:nvPr/>
        </p:nvSpPr>
        <p:spPr>
          <a:xfrm>
            <a:off x="8839220" y="1604797"/>
            <a:ext cx="1666709" cy="3302992"/>
          </a:xfrm>
          <a:custGeom>
            <a:avLst/>
            <a:gdLst/>
            <a:ahLst/>
            <a:cxnLst/>
            <a:rect l="l" t="t" r="r" b="b"/>
            <a:pathLst>
              <a:path w="1250032" h="2477244">
                <a:moveTo>
                  <a:pt x="625016" y="87635"/>
                </a:moveTo>
                <a:cubicBezTo>
                  <a:pt x="319598" y="87635"/>
                  <a:pt x="72008" y="335225"/>
                  <a:pt x="72008" y="640643"/>
                </a:cubicBezTo>
                <a:cubicBezTo>
                  <a:pt x="72008" y="946061"/>
                  <a:pt x="319598" y="1193651"/>
                  <a:pt x="625016" y="1193651"/>
                </a:cubicBezTo>
                <a:cubicBezTo>
                  <a:pt x="930434" y="1193651"/>
                  <a:pt x="1178024" y="946061"/>
                  <a:pt x="1178024" y="640643"/>
                </a:cubicBezTo>
                <a:cubicBezTo>
                  <a:pt x="1178024" y="335225"/>
                  <a:pt x="930434" y="87635"/>
                  <a:pt x="625016" y="87635"/>
                </a:cubicBezTo>
                <a:close/>
                <a:moveTo>
                  <a:pt x="625016" y="0"/>
                </a:moveTo>
                <a:cubicBezTo>
                  <a:pt x="970203" y="0"/>
                  <a:pt x="1250032" y="279829"/>
                  <a:pt x="1250032" y="625016"/>
                </a:cubicBezTo>
                <a:lnTo>
                  <a:pt x="1250032" y="1607232"/>
                </a:lnTo>
                <a:cubicBezTo>
                  <a:pt x="1250032" y="1952419"/>
                  <a:pt x="970203" y="2232248"/>
                  <a:pt x="625016" y="2232248"/>
                </a:cubicBezTo>
                <a:cubicBezTo>
                  <a:pt x="519996" y="2232248"/>
                  <a:pt x="421026" y="2206347"/>
                  <a:pt x="335489" y="2158032"/>
                </a:cubicBezTo>
                <a:lnTo>
                  <a:pt x="87213" y="2477244"/>
                </a:lnTo>
                <a:lnTo>
                  <a:pt x="172938" y="2181969"/>
                </a:lnTo>
                <a:lnTo>
                  <a:pt x="96738" y="2181969"/>
                </a:lnTo>
                <a:lnTo>
                  <a:pt x="161950" y="2023597"/>
                </a:lnTo>
                <a:cubicBezTo>
                  <a:pt x="60624" y="1914409"/>
                  <a:pt x="0" y="1767900"/>
                  <a:pt x="0" y="1607232"/>
                </a:cubicBezTo>
                <a:lnTo>
                  <a:pt x="0" y="625016"/>
                </a:lnTo>
                <a:cubicBezTo>
                  <a:pt x="0" y="279829"/>
                  <a:pt x="279829" y="0"/>
                  <a:pt x="625016" y="0"/>
                </a:cubicBezTo>
                <a:close/>
              </a:path>
            </a:pathLst>
          </a:custGeom>
          <a:solidFill>
            <a:srgbClr val="22385C"/>
          </a:solidFill>
          <a:ln>
            <a:noFill/>
          </a:ln>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20" name="矩形 19"/>
          <p:cNvSpPr/>
          <p:nvPr/>
        </p:nvSpPr>
        <p:spPr>
          <a:xfrm>
            <a:off x="8513531" y="3492408"/>
            <a:ext cx="2318088" cy="379656"/>
          </a:xfrm>
          <a:prstGeom prst="rect">
            <a:avLst/>
          </a:prstGeom>
        </p:spPr>
        <p:txBody>
          <a:bodyPr wrap="square">
            <a:spAutoFit/>
          </a:bodyPr>
          <a:lstStyle/>
          <a:p>
            <a:pPr algn="ctr"/>
            <a:r>
              <a:rPr lang="en-US" altLang="zh-CN" sz="1865" dirty="0">
                <a:solidFill>
                  <a:schemeClr val="bg1"/>
                </a:solidFill>
                <a:latin typeface="华文细黑" panose="02010600040101010101" pitchFamily="2" charset="-122"/>
                <a:ea typeface="华文细黑" panose="02010600040101010101" pitchFamily="2" charset="-122"/>
              </a:rPr>
              <a:t>YOUR TEXT </a:t>
            </a:r>
            <a:endParaRPr lang="zh-CN" altLang="en-US" sz="1865" dirty="0">
              <a:solidFill>
                <a:schemeClr val="bg1"/>
              </a:solidFill>
              <a:latin typeface="华文细黑" panose="02010600040101010101" pitchFamily="2" charset="-122"/>
              <a:ea typeface="华文细黑" panose="02010600040101010101" pitchFamily="2" charset="-122"/>
            </a:endParaRPr>
          </a:p>
        </p:txBody>
      </p:sp>
      <p:grpSp>
        <p:nvGrpSpPr>
          <p:cNvPr id="17" name="组合 16"/>
          <p:cNvGrpSpPr/>
          <p:nvPr/>
        </p:nvGrpSpPr>
        <p:grpSpPr>
          <a:xfrm>
            <a:off x="4488636" y="2075279"/>
            <a:ext cx="803153" cy="803156"/>
            <a:chOff x="3773191" y="3942522"/>
            <a:chExt cx="285411" cy="285412"/>
          </a:xfrm>
          <a:solidFill>
            <a:srgbClr val="22385C"/>
          </a:solidFill>
        </p:grpSpPr>
        <p:sp>
          <p:nvSpPr>
            <p:cNvPr id="21" name="Freeform 37"/>
            <p:cNvSpPr>
              <a:spLocks noEditPoints="1"/>
            </p:cNvSpPr>
            <p:nvPr/>
          </p:nvSpPr>
          <p:spPr bwMode="auto">
            <a:xfrm>
              <a:off x="3842052" y="3942522"/>
              <a:ext cx="216550" cy="216550"/>
            </a:xfrm>
            <a:custGeom>
              <a:avLst/>
              <a:gdLst>
                <a:gd name="T0" fmla="*/ 56 w 113"/>
                <a:gd name="T1" fmla="*/ 113 h 113"/>
                <a:gd name="T2" fmla="*/ 0 w 113"/>
                <a:gd name="T3" fmla="*/ 56 h 113"/>
                <a:gd name="T4" fmla="*/ 56 w 113"/>
                <a:gd name="T5" fmla="*/ 0 h 113"/>
                <a:gd name="T6" fmla="*/ 113 w 113"/>
                <a:gd name="T7" fmla="*/ 56 h 113"/>
                <a:gd name="T8" fmla="*/ 56 w 113"/>
                <a:gd name="T9" fmla="*/ 113 h 113"/>
                <a:gd name="T10" fmla="*/ 56 w 113"/>
                <a:gd name="T11" fmla="*/ 8 h 113"/>
                <a:gd name="T12" fmla="*/ 8 w 113"/>
                <a:gd name="T13" fmla="*/ 56 h 113"/>
                <a:gd name="T14" fmla="*/ 56 w 113"/>
                <a:gd name="T15" fmla="*/ 105 h 113"/>
                <a:gd name="T16" fmla="*/ 105 w 113"/>
                <a:gd name="T17" fmla="*/ 56 h 113"/>
                <a:gd name="T18" fmla="*/ 56 w 113"/>
                <a:gd name="T19" fmla="*/ 8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113">
                  <a:moveTo>
                    <a:pt x="56" y="113"/>
                  </a:moveTo>
                  <a:cubicBezTo>
                    <a:pt x="25" y="113"/>
                    <a:pt x="0" y="88"/>
                    <a:pt x="0" y="56"/>
                  </a:cubicBezTo>
                  <a:cubicBezTo>
                    <a:pt x="0" y="25"/>
                    <a:pt x="25" y="0"/>
                    <a:pt x="56" y="0"/>
                  </a:cubicBezTo>
                  <a:cubicBezTo>
                    <a:pt x="88" y="0"/>
                    <a:pt x="113" y="25"/>
                    <a:pt x="113" y="56"/>
                  </a:cubicBezTo>
                  <a:cubicBezTo>
                    <a:pt x="113" y="88"/>
                    <a:pt x="88" y="113"/>
                    <a:pt x="56" y="113"/>
                  </a:cubicBezTo>
                  <a:close/>
                  <a:moveTo>
                    <a:pt x="56" y="8"/>
                  </a:moveTo>
                  <a:cubicBezTo>
                    <a:pt x="30" y="8"/>
                    <a:pt x="8" y="30"/>
                    <a:pt x="8" y="56"/>
                  </a:cubicBezTo>
                  <a:cubicBezTo>
                    <a:pt x="8" y="83"/>
                    <a:pt x="30" y="105"/>
                    <a:pt x="56" y="105"/>
                  </a:cubicBezTo>
                  <a:cubicBezTo>
                    <a:pt x="83" y="105"/>
                    <a:pt x="105" y="83"/>
                    <a:pt x="105" y="56"/>
                  </a:cubicBezTo>
                  <a:cubicBezTo>
                    <a:pt x="105" y="30"/>
                    <a:pt x="83" y="8"/>
                    <a:pt x="5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22" name="Freeform 38"/>
            <p:cNvSpPr>
              <a:spLocks noEditPoints="1"/>
            </p:cNvSpPr>
            <p:nvPr/>
          </p:nvSpPr>
          <p:spPr bwMode="auto">
            <a:xfrm>
              <a:off x="3773191" y="4109239"/>
              <a:ext cx="118695" cy="118695"/>
            </a:xfrm>
            <a:custGeom>
              <a:avLst/>
              <a:gdLst>
                <a:gd name="T0" fmla="*/ 23 w 62"/>
                <a:gd name="T1" fmla="*/ 62 h 62"/>
                <a:gd name="T2" fmla="*/ 8 w 62"/>
                <a:gd name="T3" fmla="*/ 54 h 62"/>
                <a:gd name="T4" fmla="*/ 0 w 62"/>
                <a:gd name="T5" fmla="*/ 39 h 62"/>
                <a:gd name="T6" fmla="*/ 0 w 62"/>
                <a:gd name="T7" fmla="*/ 36 h 62"/>
                <a:gd name="T8" fmla="*/ 1 w 62"/>
                <a:gd name="T9" fmla="*/ 34 h 62"/>
                <a:gd name="T10" fmla="*/ 34 w 62"/>
                <a:gd name="T11" fmla="*/ 1 h 62"/>
                <a:gd name="T12" fmla="*/ 37 w 62"/>
                <a:gd name="T13" fmla="*/ 0 h 62"/>
                <a:gd name="T14" fmla="*/ 40 w 62"/>
                <a:gd name="T15" fmla="*/ 2 h 62"/>
                <a:gd name="T16" fmla="*/ 47 w 62"/>
                <a:gd name="T17" fmla="*/ 15 h 62"/>
                <a:gd name="T18" fmla="*/ 60 w 62"/>
                <a:gd name="T19" fmla="*/ 22 h 62"/>
                <a:gd name="T20" fmla="*/ 62 w 62"/>
                <a:gd name="T21" fmla="*/ 25 h 62"/>
                <a:gd name="T22" fmla="*/ 61 w 62"/>
                <a:gd name="T23" fmla="*/ 28 h 62"/>
                <a:gd name="T24" fmla="*/ 28 w 62"/>
                <a:gd name="T25" fmla="*/ 61 h 62"/>
                <a:gd name="T26" fmla="*/ 26 w 62"/>
                <a:gd name="T27" fmla="*/ 62 h 62"/>
                <a:gd name="T28" fmla="*/ 23 w 62"/>
                <a:gd name="T29" fmla="*/ 62 h 62"/>
                <a:gd name="T30" fmla="*/ 23 w 62"/>
                <a:gd name="T31" fmla="*/ 56 h 62"/>
                <a:gd name="T32" fmla="*/ 23 w 62"/>
                <a:gd name="T33" fmla="*/ 58 h 62"/>
                <a:gd name="T34" fmla="*/ 23 w 62"/>
                <a:gd name="T35" fmla="*/ 56 h 62"/>
                <a:gd name="T36" fmla="*/ 8 w 62"/>
                <a:gd name="T37" fmla="*/ 39 h 62"/>
                <a:gd name="T38" fmla="*/ 14 w 62"/>
                <a:gd name="T39" fmla="*/ 48 h 62"/>
                <a:gd name="T40" fmla="*/ 23 w 62"/>
                <a:gd name="T41" fmla="*/ 54 h 62"/>
                <a:gd name="T42" fmla="*/ 23 w 62"/>
                <a:gd name="T43" fmla="*/ 54 h 62"/>
                <a:gd name="T44" fmla="*/ 51 w 62"/>
                <a:gd name="T45" fmla="*/ 26 h 62"/>
                <a:gd name="T46" fmla="*/ 42 w 62"/>
                <a:gd name="T47" fmla="*/ 21 h 62"/>
                <a:gd name="T48" fmla="*/ 41 w 62"/>
                <a:gd name="T49" fmla="*/ 20 h 62"/>
                <a:gd name="T50" fmla="*/ 36 w 62"/>
                <a:gd name="T51" fmla="*/ 11 h 62"/>
                <a:gd name="T52" fmla="*/ 8 w 62"/>
                <a:gd name="T53" fmla="*/ 39 h 62"/>
                <a:gd name="T54" fmla="*/ 8 w 62"/>
                <a:gd name="T55" fmla="*/ 3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 h="62">
                  <a:moveTo>
                    <a:pt x="23" y="62"/>
                  </a:moveTo>
                  <a:cubicBezTo>
                    <a:pt x="17" y="62"/>
                    <a:pt x="10" y="56"/>
                    <a:pt x="8" y="54"/>
                  </a:cubicBezTo>
                  <a:cubicBezTo>
                    <a:pt x="6" y="52"/>
                    <a:pt x="0" y="45"/>
                    <a:pt x="0" y="39"/>
                  </a:cubicBezTo>
                  <a:cubicBezTo>
                    <a:pt x="0" y="37"/>
                    <a:pt x="0" y="36"/>
                    <a:pt x="0" y="36"/>
                  </a:cubicBezTo>
                  <a:cubicBezTo>
                    <a:pt x="1" y="35"/>
                    <a:pt x="1" y="34"/>
                    <a:pt x="1" y="34"/>
                  </a:cubicBezTo>
                  <a:cubicBezTo>
                    <a:pt x="34" y="1"/>
                    <a:pt x="34" y="1"/>
                    <a:pt x="34" y="1"/>
                  </a:cubicBezTo>
                  <a:cubicBezTo>
                    <a:pt x="35" y="0"/>
                    <a:pt x="36" y="0"/>
                    <a:pt x="37" y="0"/>
                  </a:cubicBezTo>
                  <a:cubicBezTo>
                    <a:pt x="38" y="0"/>
                    <a:pt x="39" y="1"/>
                    <a:pt x="40" y="2"/>
                  </a:cubicBezTo>
                  <a:cubicBezTo>
                    <a:pt x="47" y="15"/>
                    <a:pt x="47" y="15"/>
                    <a:pt x="47" y="15"/>
                  </a:cubicBezTo>
                  <a:cubicBezTo>
                    <a:pt x="60" y="22"/>
                    <a:pt x="60" y="22"/>
                    <a:pt x="60" y="22"/>
                  </a:cubicBezTo>
                  <a:cubicBezTo>
                    <a:pt x="61" y="22"/>
                    <a:pt x="62" y="24"/>
                    <a:pt x="62" y="25"/>
                  </a:cubicBezTo>
                  <a:cubicBezTo>
                    <a:pt x="62" y="26"/>
                    <a:pt x="62" y="27"/>
                    <a:pt x="61" y="28"/>
                  </a:cubicBezTo>
                  <a:cubicBezTo>
                    <a:pt x="28" y="61"/>
                    <a:pt x="28" y="61"/>
                    <a:pt x="28" y="61"/>
                  </a:cubicBezTo>
                  <a:cubicBezTo>
                    <a:pt x="28" y="61"/>
                    <a:pt x="27" y="62"/>
                    <a:pt x="26" y="62"/>
                  </a:cubicBezTo>
                  <a:cubicBezTo>
                    <a:pt x="26" y="62"/>
                    <a:pt x="25" y="62"/>
                    <a:pt x="23" y="62"/>
                  </a:cubicBezTo>
                  <a:close/>
                  <a:moveTo>
                    <a:pt x="23" y="56"/>
                  </a:moveTo>
                  <a:cubicBezTo>
                    <a:pt x="23" y="58"/>
                    <a:pt x="23" y="58"/>
                    <a:pt x="23" y="58"/>
                  </a:cubicBezTo>
                  <a:lnTo>
                    <a:pt x="23" y="56"/>
                  </a:lnTo>
                  <a:close/>
                  <a:moveTo>
                    <a:pt x="8" y="39"/>
                  </a:moveTo>
                  <a:cubicBezTo>
                    <a:pt x="8" y="40"/>
                    <a:pt x="9" y="44"/>
                    <a:pt x="14" y="48"/>
                  </a:cubicBezTo>
                  <a:cubicBezTo>
                    <a:pt x="18" y="52"/>
                    <a:pt x="22" y="54"/>
                    <a:pt x="23" y="54"/>
                  </a:cubicBezTo>
                  <a:cubicBezTo>
                    <a:pt x="23" y="54"/>
                    <a:pt x="23" y="54"/>
                    <a:pt x="23" y="54"/>
                  </a:cubicBezTo>
                  <a:cubicBezTo>
                    <a:pt x="51" y="26"/>
                    <a:pt x="51" y="26"/>
                    <a:pt x="51" y="26"/>
                  </a:cubicBezTo>
                  <a:cubicBezTo>
                    <a:pt x="42" y="21"/>
                    <a:pt x="42" y="21"/>
                    <a:pt x="42" y="21"/>
                  </a:cubicBezTo>
                  <a:cubicBezTo>
                    <a:pt x="42" y="21"/>
                    <a:pt x="41" y="20"/>
                    <a:pt x="41" y="20"/>
                  </a:cubicBezTo>
                  <a:cubicBezTo>
                    <a:pt x="36" y="11"/>
                    <a:pt x="36" y="11"/>
                    <a:pt x="36" y="11"/>
                  </a:cubicBezTo>
                  <a:cubicBezTo>
                    <a:pt x="8" y="39"/>
                    <a:pt x="8" y="39"/>
                    <a:pt x="8" y="39"/>
                  </a:cubicBezTo>
                  <a:cubicBezTo>
                    <a:pt x="8" y="39"/>
                    <a:pt x="8" y="39"/>
                    <a:pt x="8"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23" name="Freeform 39"/>
            <p:cNvSpPr/>
            <p:nvPr/>
          </p:nvSpPr>
          <p:spPr bwMode="auto">
            <a:xfrm>
              <a:off x="3910913" y="4045814"/>
              <a:ext cx="78828" cy="8155"/>
            </a:xfrm>
            <a:custGeom>
              <a:avLst/>
              <a:gdLst>
                <a:gd name="T0" fmla="*/ 39 w 41"/>
                <a:gd name="T1" fmla="*/ 4 h 4"/>
                <a:gd name="T2" fmla="*/ 2 w 41"/>
                <a:gd name="T3" fmla="*/ 4 h 4"/>
                <a:gd name="T4" fmla="*/ 0 w 41"/>
                <a:gd name="T5" fmla="*/ 2 h 4"/>
                <a:gd name="T6" fmla="*/ 2 w 41"/>
                <a:gd name="T7" fmla="*/ 0 h 4"/>
                <a:gd name="T8" fmla="*/ 39 w 41"/>
                <a:gd name="T9" fmla="*/ 0 h 4"/>
                <a:gd name="T10" fmla="*/ 41 w 41"/>
                <a:gd name="T11" fmla="*/ 2 h 4"/>
                <a:gd name="T12" fmla="*/ 39 w 41"/>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41" h="4">
                  <a:moveTo>
                    <a:pt x="39" y="4"/>
                  </a:moveTo>
                  <a:cubicBezTo>
                    <a:pt x="2" y="4"/>
                    <a:pt x="2" y="4"/>
                    <a:pt x="2" y="4"/>
                  </a:cubicBezTo>
                  <a:cubicBezTo>
                    <a:pt x="1" y="4"/>
                    <a:pt x="0" y="4"/>
                    <a:pt x="0" y="2"/>
                  </a:cubicBezTo>
                  <a:cubicBezTo>
                    <a:pt x="0" y="1"/>
                    <a:pt x="1" y="0"/>
                    <a:pt x="2" y="0"/>
                  </a:cubicBezTo>
                  <a:cubicBezTo>
                    <a:pt x="39" y="0"/>
                    <a:pt x="39" y="0"/>
                    <a:pt x="39" y="0"/>
                  </a:cubicBezTo>
                  <a:cubicBezTo>
                    <a:pt x="40" y="0"/>
                    <a:pt x="41" y="1"/>
                    <a:pt x="41" y="2"/>
                  </a:cubicBezTo>
                  <a:cubicBezTo>
                    <a:pt x="41" y="4"/>
                    <a:pt x="40" y="4"/>
                    <a:pt x="3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grpSp>
      <p:grpSp>
        <p:nvGrpSpPr>
          <p:cNvPr id="24" name="组合 23"/>
          <p:cNvGrpSpPr/>
          <p:nvPr/>
        </p:nvGrpSpPr>
        <p:grpSpPr>
          <a:xfrm>
            <a:off x="2135272" y="2052248"/>
            <a:ext cx="727517" cy="768085"/>
            <a:chOff x="2503488" y="3219451"/>
            <a:chExt cx="427037" cy="450850"/>
          </a:xfrm>
          <a:solidFill>
            <a:srgbClr val="22385C"/>
          </a:solidFill>
        </p:grpSpPr>
        <p:sp>
          <p:nvSpPr>
            <p:cNvPr id="25" name="Freeform 49"/>
            <p:cNvSpPr>
              <a:spLocks noEditPoints="1"/>
            </p:cNvSpPr>
            <p:nvPr/>
          </p:nvSpPr>
          <p:spPr bwMode="auto">
            <a:xfrm>
              <a:off x="2649538" y="3219451"/>
              <a:ext cx="134938" cy="134938"/>
            </a:xfrm>
            <a:custGeom>
              <a:avLst/>
              <a:gdLst>
                <a:gd name="T0" fmla="*/ 18 w 36"/>
                <a:gd name="T1" fmla="*/ 36 h 36"/>
                <a:gd name="T2" fmla="*/ 36 w 36"/>
                <a:gd name="T3" fmla="*/ 18 h 36"/>
                <a:gd name="T4" fmla="*/ 18 w 36"/>
                <a:gd name="T5" fmla="*/ 0 h 36"/>
                <a:gd name="T6" fmla="*/ 0 w 36"/>
                <a:gd name="T7" fmla="*/ 18 h 36"/>
                <a:gd name="T8" fmla="*/ 18 w 36"/>
                <a:gd name="T9" fmla="*/ 36 h 36"/>
                <a:gd name="T10" fmla="*/ 18 w 36"/>
                <a:gd name="T11" fmla="*/ 6 h 36"/>
                <a:gd name="T12" fmla="*/ 30 w 36"/>
                <a:gd name="T13" fmla="*/ 18 h 36"/>
                <a:gd name="T14" fmla="*/ 18 w 36"/>
                <a:gd name="T15" fmla="*/ 30 h 36"/>
                <a:gd name="T16" fmla="*/ 6 w 36"/>
                <a:gd name="T17" fmla="*/ 18 h 36"/>
                <a:gd name="T18" fmla="*/ 18 w 36"/>
                <a:gd name="T19" fmla="*/ 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6">
                  <a:moveTo>
                    <a:pt x="18" y="36"/>
                  </a:moveTo>
                  <a:cubicBezTo>
                    <a:pt x="28" y="36"/>
                    <a:pt x="36" y="28"/>
                    <a:pt x="36" y="18"/>
                  </a:cubicBezTo>
                  <a:cubicBezTo>
                    <a:pt x="36" y="8"/>
                    <a:pt x="28" y="0"/>
                    <a:pt x="18" y="0"/>
                  </a:cubicBezTo>
                  <a:cubicBezTo>
                    <a:pt x="8" y="0"/>
                    <a:pt x="0" y="8"/>
                    <a:pt x="0" y="18"/>
                  </a:cubicBezTo>
                  <a:cubicBezTo>
                    <a:pt x="0" y="28"/>
                    <a:pt x="8" y="36"/>
                    <a:pt x="18" y="36"/>
                  </a:cubicBezTo>
                  <a:close/>
                  <a:moveTo>
                    <a:pt x="18" y="6"/>
                  </a:moveTo>
                  <a:cubicBezTo>
                    <a:pt x="25" y="6"/>
                    <a:pt x="30" y="11"/>
                    <a:pt x="30" y="18"/>
                  </a:cubicBezTo>
                  <a:cubicBezTo>
                    <a:pt x="30" y="25"/>
                    <a:pt x="25" y="30"/>
                    <a:pt x="18" y="30"/>
                  </a:cubicBezTo>
                  <a:cubicBezTo>
                    <a:pt x="11" y="30"/>
                    <a:pt x="6" y="25"/>
                    <a:pt x="6" y="18"/>
                  </a:cubicBezTo>
                  <a:cubicBezTo>
                    <a:pt x="6" y="11"/>
                    <a:pt x="11" y="6"/>
                    <a:pt x="18"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26" name="Freeform 50"/>
            <p:cNvSpPr>
              <a:spLocks noEditPoints="1"/>
            </p:cNvSpPr>
            <p:nvPr/>
          </p:nvSpPr>
          <p:spPr bwMode="auto">
            <a:xfrm>
              <a:off x="2627313" y="3376613"/>
              <a:ext cx="179388" cy="293688"/>
            </a:xfrm>
            <a:custGeom>
              <a:avLst/>
              <a:gdLst>
                <a:gd name="T0" fmla="*/ 36 w 48"/>
                <a:gd name="T1" fmla="*/ 0 h 78"/>
                <a:gd name="T2" fmla="*/ 12 w 48"/>
                <a:gd name="T3" fmla="*/ 0 h 78"/>
                <a:gd name="T4" fmla="*/ 6 w 48"/>
                <a:gd name="T5" fmla="*/ 5 h 78"/>
                <a:gd name="T6" fmla="*/ 0 w 48"/>
                <a:gd name="T7" fmla="*/ 38 h 78"/>
                <a:gd name="T8" fmla="*/ 1 w 48"/>
                <a:gd name="T9" fmla="*/ 43 h 78"/>
                <a:gd name="T10" fmla="*/ 6 w 48"/>
                <a:gd name="T11" fmla="*/ 45 h 78"/>
                <a:gd name="T12" fmla="*/ 10 w 48"/>
                <a:gd name="T13" fmla="*/ 45 h 78"/>
                <a:gd name="T14" fmla="*/ 12 w 48"/>
                <a:gd name="T15" fmla="*/ 72 h 78"/>
                <a:gd name="T16" fmla="*/ 18 w 48"/>
                <a:gd name="T17" fmla="*/ 78 h 78"/>
                <a:gd name="T18" fmla="*/ 30 w 48"/>
                <a:gd name="T19" fmla="*/ 78 h 78"/>
                <a:gd name="T20" fmla="*/ 36 w 48"/>
                <a:gd name="T21" fmla="*/ 72 h 78"/>
                <a:gd name="T22" fmla="*/ 38 w 48"/>
                <a:gd name="T23" fmla="*/ 45 h 78"/>
                <a:gd name="T24" fmla="*/ 42 w 48"/>
                <a:gd name="T25" fmla="*/ 45 h 78"/>
                <a:gd name="T26" fmla="*/ 47 w 48"/>
                <a:gd name="T27" fmla="*/ 43 h 78"/>
                <a:gd name="T28" fmla="*/ 48 w 48"/>
                <a:gd name="T29" fmla="*/ 38 h 78"/>
                <a:gd name="T30" fmla="*/ 42 w 48"/>
                <a:gd name="T31" fmla="*/ 5 h 78"/>
                <a:gd name="T32" fmla="*/ 36 w 48"/>
                <a:gd name="T33" fmla="*/ 0 h 78"/>
                <a:gd name="T34" fmla="*/ 33 w 48"/>
                <a:gd name="T35" fmla="*/ 39 h 78"/>
                <a:gd name="T36" fmla="*/ 30 w 48"/>
                <a:gd name="T37" fmla="*/ 72 h 78"/>
                <a:gd name="T38" fmla="*/ 18 w 48"/>
                <a:gd name="T39" fmla="*/ 72 h 78"/>
                <a:gd name="T40" fmla="*/ 15 w 48"/>
                <a:gd name="T41" fmla="*/ 39 h 78"/>
                <a:gd name="T42" fmla="*/ 6 w 48"/>
                <a:gd name="T43" fmla="*/ 39 h 78"/>
                <a:gd name="T44" fmla="*/ 12 w 48"/>
                <a:gd name="T45" fmla="*/ 6 h 78"/>
                <a:gd name="T46" fmla="*/ 21 w 48"/>
                <a:gd name="T47" fmla="*/ 6 h 78"/>
                <a:gd name="T48" fmla="*/ 21 w 48"/>
                <a:gd name="T49" fmla="*/ 24 h 78"/>
                <a:gd name="T50" fmla="*/ 24 w 48"/>
                <a:gd name="T51" fmla="*/ 27 h 78"/>
                <a:gd name="T52" fmla="*/ 27 w 48"/>
                <a:gd name="T53" fmla="*/ 24 h 78"/>
                <a:gd name="T54" fmla="*/ 27 w 48"/>
                <a:gd name="T55" fmla="*/ 6 h 78"/>
                <a:gd name="T56" fmla="*/ 36 w 48"/>
                <a:gd name="T57" fmla="*/ 6 h 78"/>
                <a:gd name="T58" fmla="*/ 42 w 48"/>
                <a:gd name="T59" fmla="*/ 39 h 78"/>
                <a:gd name="T60" fmla="*/ 33 w 48"/>
                <a:gd name="T61" fmla="*/ 3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8" h="78">
                  <a:moveTo>
                    <a:pt x="36" y="0"/>
                  </a:moveTo>
                  <a:cubicBezTo>
                    <a:pt x="12" y="0"/>
                    <a:pt x="12" y="0"/>
                    <a:pt x="12" y="0"/>
                  </a:cubicBezTo>
                  <a:cubicBezTo>
                    <a:pt x="9" y="0"/>
                    <a:pt x="7" y="2"/>
                    <a:pt x="6" y="5"/>
                  </a:cubicBezTo>
                  <a:cubicBezTo>
                    <a:pt x="0" y="38"/>
                    <a:pt x="0" y="38"/>
                    <a:pt x="0" y="38"/>
                  </a:cubicBezTo>
                  <a:cubicBezTo>
                    <a:pt x="0" y="40"/>
                    <a:pt x="0" y="41"/>
                    <a:pt x="1" y="43"/>
                  </a:cubicBezTo>
                  <a:cubicBezTo>
                    <a:pt x="3" y="44"/>
                    <a:pt x="4" y="45"/>
                    <a:pt x="6" y="45"/>
                  </a:cubicBezTo>
                  <a:cubicBezTo>
                    <a:pt x="10" y="45"/>
                    <a:pt x="10" y="45"/>
                    <a:pt x="10" y="45"/>
                  </a:cubicBezTo>
                  <a:cubicBezTo>
                    <a:pt x="12" y="72"/>
                    <a:pt x="12" y="72"/>
                    <a:pt x="12" y="72"/>
                  </a:cubicBezTo>
                  <a:cubicBezTo>
                    <a:pt x="12" y="76"/>
                    <a:pt x="15" y="78"/>
                    <a:pt x="18" y="78"/>
                  </a:cubicBezTo>
                  <a:cubicBezTo>
                    <a:pt x="30" y="78"/>
                    <a:pt x="30" y="78"/>
                    <a:pt x="30" y="78"/>
                  </a:cubicBezTo>
                  <a:cubicBezTo>
                    <a:pt x="33" y="78"/>
                    <a:pt x="36" y="76"/>
                    <a:pt x="36" y="72"/>
                  </a:cubicBezTo>
                  <a:cubicBezTo>
                    <a:pt x="38" y="45"/>
                    <a:pt x="38" y="45"/>
                    <a:pt x="38" y="45"/>
                  </a:cubicBezTo>
                  <a:cubicBezTo>
                    <a:pt x="42" y="45"/>
                    <a:pt x="42" y="45"/>
                    <a:pt x="42" y="45"/>
                  </a:cubicBezTo>
                  <a:cubicBezTo>
                    <a:pt x="44" y="45"/>
                    <a:pt x="45" y="44"/>
                    <a:pt x="47" y="43"/>
                  </a:cubicBezTo>
                  <a:cubicBezTo>
                    <a:pt x="48" y="41"/>
                    <a:pt x="48" y="40"/>
                    <a:pt x="48" y="38"/>
                  </a:cubicBezTo>
                  <a:cubicBezTo>
                    <a:pt x="42" y="5"/>
                    <a:pt x="42" y="5"/>
                    <a:pt x="42" y="5"/>
                  </a:cubicBezTo>
                  <a:cubicBezTo>
                    <a:pt x="41" y="2"/>
                    <a:pt x="39" y="0"/>
                    <a:pt x="36" y="0"/>
                  </a:cubicBezTo>
                  <a:close/>
                  <a:moveTo>
                    <a:pt x="33" y="39"/>
                  </a:moveTo>
                  <a:cubicBezTo>
                    <a:pt x="30" y="72"/>
                    <a:pt x="30" y="72"/>
                    <a:pt x="30" y="72"/>
                  </a:cubicBezTo>
                  <a:cubicBezTo>
                    <a:pt x="18" y="72"/>
                    <a:pt x="18" y="72"/>
                    <a:pt x="18" y="72"/>
                  </a:cubicBezTo>
                  <a:cubicBezTo>
                    <a:pt x="15" y="39"/>
                    <a:pt x="15" y="39"/>
                    <a:pt x="15" y="39"/>
                  </a:cubicBezTo>
                  <a:cubicBezTo>
                    <a:pt x="6" y="39"/>
                    <a:pt x="6" y="39"/>
                    <a:pt x="6" y="39"/>
                  </a:cubicBezTo>
                  <a:cubicBezTo>
                    <a:pt x="12" y="6"/>
                    <a:pt x="12" y="6"/>
                    <a:pt x="12" y="6"/>
                  </a:cubicBezTo>
                  <a:cubicBezTo>
                    <a:pt x="21" y="6"/>
                    <a:pt x="21" y="6"/>
                    <a:pt x="21" y="6"/>
                  </a:cubicBezTo>
                  <a:cubicBezTo>
                    <a:pt x="21" y="24"/>
                    <a:pt x="21" y="24"/>
                    <a:pt x="21" y="24"/>
                  </a:cubicBezTo>
                  <a:cubicBezTo>
                    <a:pt x="21" y="26"/>
                    <a:pt x="22" y="27"/>
                    <a:pt x="24" y="27"/>
                  </a:cubicBezTo>
                  <a:cubicBezTo>
                    <a:pt x="26" y="27"/>
                    <a:pt x="27" y="26"/>
                    <a:pt x="27" y="24"/>
                  </a:cubicBezTo>
                  <a:cubicBezTo>
                    <a:pt x="27" y="6"/>
                    <a:pt x="27" y="6"/>
                    <a:pt x="27" y="6"/>
                  </a:cubicBezTo>
                  <a:cubicBezTo>
                    <a:pt x="36" y="6"/>
                    <a:pt x="36" y="6"/>
                    <a:pt x="36" y="6"/>
                  </a:cubicBezTo>
                  <a:cubicBezTo>
                    <a:pt x="42" y="39"/>
                    <a:pt x="42" y="39"/>
                    <a:pt x="42" y="39"/>
                  </a:cubicBezTo>
                  <a:lnTo>
                    <a:pt x="33"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27" name="Freeform 51"/>
            <p:cNvSpPr>
              <a:spLocks noEditPoints="1"/>
            </p:cNvSpPr>
            <p:nvPr/>
          </p:nvSpPr>
          <p:spPr bwMode="auto">
            <a:xfrm>
              <a:off x="2803525" y="3241676"/>
              <a:ext cx="107950" cy="109538"/>
            </a:xfrm>
            <a:custGeom>
              <a:avLst/>
              <a:gdLst>
                <a:gd name="T0" fmla="*/ 14 w 29"/>
                <a:gd name="T1" fmla="*/ 29 h 29"/>
                <a:gd name="T2" fmla="*/ 29 w 29"/>
                <a:gd name="T3" fmla="*/ 14 h 29"/>
                <a:gd name="T4" fmla="*/ 14 w 29"/>
                <a:gd name="T5" fmla="*/ 0 h 29"/>
                <a:gd name="T6" fmla="*/ 0 w 29"/>
                <a:gd name="T7" fmla="*/ 14 h 29"/>
                <a:gd name="T8" fmla="*/ 14 w 29"/>
                <a:gd name="T9" fmla="*/ 29 h 29"/>
                <a:gd name="T10" fmla="*/ 14 w 29"/>
                <a:gd name="T11" fmla="*/ 5 h 29"/>
                <a:gd name="T12" fmla="*/ 24 w 29"/>
                <a:gd name="T13" fmla="*/ 14 h 29"/>
                <a:gd name="T14" fmla="*/ 14 w 29"/>
                <a:gd name="T15" fmla="*/ 24 h 29"/>
                <a:gd name="T16" fmla="*/ 5 w 29"/>
                <a:gd name="T17" fmla="*/ 14 h 29"/>
                <a:gd name="T18" fmla="*/ 14 w 29"/>
                <a:gd name="T19"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29">
                  <a:moveTo>
                    <a:pt x="14" y="29"/>
                  </a:moveTo>
                  <a:cubicBezTo>
                    <a:pt x="22" y="29"/>
                    <a:pt x="29" y="22"/>
                    <a:pt x="29" y="14"/>
                  </a:cubicBezTo>
                  <a:cubicBezTo>
                    <a:pt x="29" y="6"/>
                    <a:pt x="22" y="0"/>
                    <a:pt x="14" y="0"/>
                  </a:cubicBezTo>
                  <a:cubicBezTo>
                    <a:pt x="6" y="0"/>
                    <a:pt x="0" y="6"/>
                    <a:pt x="0" y="14"/>
                  </a:cubicBezTo>
                  <a:cubicBezTo>
                    <a:pt x="0" y="22"/>
                    <a:pt x="6" y="29"/>
                    <a:pt x="14" y="29"/>
                  </a:cubicBezTo>
                  <a:close/>
                  <a:moveTo>
                    <a:pt x="14" y="5"/>
                  </a:moveTo>
                  <a:cubicBezTo>
                    <a:pt x="19" y="5"/>
                    <a:pt x="24" y="9"/>
                    <a:pt x="24" y="14"/>
                  </a:cubicBezTo>
                  <a:cubicBezTo>
                    <a:pt x="24" y="20"/>
                    <a:pt x="19" y="24"/>
                    <a:pt x="14" y="24"/>
                  </a:cubicBezTo>
                  <a:cubicBezTo>
                    <a:pt x="9" y="24"/>
                    <a:pt x="5" y="20"/>
                    <a:pt x="5" y="14"/>
                  </a:cubicBezTo>
                  <a:cubicBezTo>
                    <a:pt x="5" y="9"/>
                    <a:pt x="9" y="5"/>
                    <a:pt x="1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28" name="Freeform 52"/>
            <p:cNvSpPr/>
            <p:nvPr/>
          </p:nvSpPr>
          <p:spPr bwMode="auto">
            <a:xfrm>
              <a:off x="2803525" y="3368676"/>
              <a:ext cx="127000" cy="233363"/>
            </a:xfrm>
            <a:custGeom>
              <a:avLst/>
              <a:gdLst>
                <a:gd name="T0" fmla="*/ 29 w 34"/>
                <a:gd name="T1" fmla="*/ 4 h 62"/>
                <a:gd name="T2" fmla="*/ 24 w 34"/>
                <a:gd name="T3" fmla="*/ 0 h 62"/>
                <a:gd name="T4" fmla="*/ 5 w 34"/>
                <a:gd name="T5" fmla="*/ 0 h 62"/>
                <a:gd name="T6" fmla="*/ 0 w 34"/>
                <a:gd name="T7" fmla="*/ 3 h 62"/>
                <a:gd name="T8" fmla="*/ 1 w 34"/>
                <a:gd name="T9" fmla="*/ 6 h 62"/>
                <a:gd name="T10" fmla="*/ 3 w 34"/>
                <a:gd name="T11" fmla="*/ 16 h 62"/>
                <a:gd name="T12" fmla="*/ 5 w 34"/>
                <a:gd name="T13" fmla="*/ 4 h 62"/>
                <a:gd name="T14" fmla="*/ 12 w 34"/>
                <a:gd name="T15" fmla="*/ 4 h 62"/>
                <a:gd name="T16" fmla="*/ 12 w 34"/>
                <a:gd name="T17" fmla="*/ 19 h 62"/>
                <a:gd name="T18" fmla="*/ 14 w 34"/>
                <a:gd name="T19" fmla="*/ 21 h 62"/>
                <a:gd name="T20" fmla="*/ 17 w 34"/>
                <a:gd name="T21" fmla="*/ 19 h 62"/>
                <a:gd name="T22" fmla="*/ 17 w 34"/>
                <a:gd name="T23" fmla="*/ 4 h 62"/>
                <a:gd name="T24" fmla="*/ 24 w 34"/>
                <a:gd name="T25" fmla="*/ 4 h 62"/>
                <a:gd name="T26" fmla="*/ 29 w 34"/>
                <a:gd name="T27" fmla="*/ 31 h 62"/>
                <a:gd name="T28" fmla="*/ 21 w 34"/>
                <a:gd name="T29" fmla="*/ 31 h 62"/>
                <a:gd name="T30" fmla="*/ 19 w 34"/>
                <a:gd name="T31" fmla="*/ 57 h 62"/>
                <a:gd name="T32" fmla="*/ 9 w 34"/>
                <a:gd name="T33" fmla="*/ 57 h 62"/>
                <a:gd name="T34" fmla="*/ 7 w 34"/>
                <a:gd name="T35" fmla="*/ 44 h 62"/>
                <a:gd name="T36" fmla="*/ 3 w 34"/>
                <a:gd name="T37" fmla="*/ 50 h 62"/>
                <a:gd name="T38" fmla="*/ 5 w 34"/>
                <a:gd name="T39" fmla="*/ 58 h 62"/>
                <a:gd name="T40" fmla="*/ 9 w 34"/>
                <a:gd name="T41" fmla="*/ 62 h 62"/>
                <a:gd name="T42" fmla="*/ 19 w 34"/>
                <a:gd name="T43" fmla="*/ 62 h 62"/>
                <a:gd name="T44" fmla="*/ 24 w 34"/>
                <a:gd name="T45" fmla="*/ 58 h 62"/>
                <a:gd name="T46" fmla="*/ 26 w 34"/>
                <a:gd name="T47" fmla="*/ 36 h 62"/>
                <a:gd name="T48" fmla="*/ 29 w 34"/>
                <a:gd name="T49" fmla="*/ 36 h 62"/>
                <a:gd name="T50" fmla="*/ 32 w 34"/>
                <a:gd name="T51" fmla="*/ 34 h 62"/>
                <a:gd name="T52" fmla="*/ 33 w 34"/>
                <a:gd name="T53" fmla="*/ 30 h 62"/>
                <a:gd name="T54" fmla="*/ 29 w 34"/>
                <a:gd name="T55"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 h="62">
                  <a:moveTo>
                    <a:pt x="29" y="4"/>
                  </a:moveTo>
                  <a:cubicBezTo>
                    <a:pt x="28" y="1"/>
                    <a:pt x="26" y="0"/>
                    <a:pt x="24" y="0"/>
                  </a:cubicBezTo>
                  <a:cubicBezTo>
                    <a:pt x="5" y="0"/>
                    <a:pt x="5" y="0"/>
                    <a:pt x="5" y="0"/>
                  </a:cubicBezTo>
                  <a:cubicBezTo>
                    <a:pt x="2" y="0"/>
                    <a:pt x="1" y="1"/>
                    <a:pt x="0" y="3"/>
                  </a:cubicBezTo>
                  <a:cubicBezTo>
                    <a:pt x="0" y="4"/>
                    <a:pt x="1" y="5"/>
                    <a:pt x="1" y="6"/>
                  </a:cubicBezTo>
                  <a:cubicBezTo>
                    <a:pt x="3" y="16"/>
                    <a:pt x="3" y="16"/>
                    <a:pt x="3" y="16"/>
                  </a:cubicBezTo>
                  <a:cubicBezTo>
                    <a:pt x="5" y="4"/>
                    <a:pt x="5" y="4"/>
                    <a:pt x="5" y="4"/>
                  </a:cubicBezTo>
                  <a:cubicBezTo>
                    <a:pt x="12" y="4"/>
                    <a:pt x="12" y="4"/>
                    <a:pt x="12" y="4"/>
                  </a:cubicBezTo>
                  <a:cubicBezTo>
                    <a:pt x="12" y="19"/>
                    <a:pt x="12" y="19"/>
                    <a:pt x="12" y="19"/>
                  </a:cubicBezTo>
                  <a:cubicBezTo>
                    <a:pt x="12" y="20"/>
                    <a:pt x="13" y="21"/>
                    <a:pt x="14" y="21"/>
                  </a:cubicBezTo>
                  <a:cubicBezTo>
                    <a:pt x="16" y="21"/>
                    <a:pt x="17" y="20"/>
                    <a:pt x="17" y="19"/>
                  </a:cubicBezTo>
                  <a:cubicBezTo>
                    <a:pt x="17" y="4"/>
                    <a:pt x="17" y="4"/>
                    <a:pt x="17" y="4"/>
                  </a:cubicBezTo>
                  <a:cubicBezTo>
                    <a:pt x="24" y="4"/>
                    <a:pt x="24" y="4"/>
                    <a:pt x="24" y="4"/>
                  </a:cubicBezTo>
                  <a:cubicBezTo>
                    <a:pt x="29" y="31"/>
                    <a:pt x="29" y="31"/>
                    <a:pt x="29" y="31"/>
                  </a:cubicBezTo>
                  <a:cubicBezTo>
                    <a:pt x="21" y="31"/>
                    <a:pt x="21" y="31"/>
                    <a:pt x="21" y="31"/>
                  </a:cubicBezTo>
                  <a:cubicBezTo>
                    <a:pt x="19" y="57"/>
                    <a:pt x="19" y="57"/>
                    <a:pt x="19" y="57"/>
                  </a:cubicBezTo>
                  <a:cubicBezTo>
                    <a:pt x="9" y="57"/>
                    <a:pt x="9" y="57"/>
                    <a:pt x="9" y="57"/>
                  </a:cubicBezTo>
                  <a:cubicBezTo>
                    <a:pt x="7" y="44"/>
                    <a:pt x="7" y="44"/>
                    <a:pt x="7" y="44"/>
                  </a:cubicBezTo>
                  <a:cubicBezTo>
                    <a:pt x="3" y="50"/>
                    <a:pt x="3" y="50"/>
                    <a:pt x="3" y="50"/>
                  </a:cubicBezTo>
                  <a:cubicBezTo>
                    <a:pt x="5" y="58"/>
                    <a:pt x="5" y="58"/>
                    <a:pt x="5" y="58"/>
                  </a:cubicBezTo>
                  <a:cubicBezTo>
                    <a:pt x="5" y="60"/>
                    <a:pt x="7" y="62"/>
                    <a:pt x="9" y="62"/>
                  </a:cubicBezTo>
                  <a:cubicBezTo>
                    <a:pt x="19" y="62"/>
                    <a:pt x="19" y="62"/>
                    <a:pt x="19" y="62"/>
                  </a:cubicBezTo>
                  <a:cubicBezTo>
                    <a:pt x="22" y="62"/>
                    <a:pt x="24" y="60"/>
                    <a:pt x="24" y="58"/>
                  </a:cubicBezTo>
                  <a:cubicBezTo>
                    <a:pt x="26" y="36"/>
                    <a:pt x="26" y="36"/>
                    <a:pt x="26" y="36"/>
                  </a:cubicBezTo>
                  <a:cubicBezTo>
                    <a:pt x="29" y="36"/>
                    <a:pt x="29" y="36"/>
                    <a:pt x="29" y="36"/>
                  </a:cubicBezTo>
                  <a:cubicBezTo>
                    <a:pt x="30" y="36"/>
                    <a:pt x="31" y="35"/>
                    <a:pt x="32" y="34"/>
                  </a:cubicBezTo>
                  <a:cubicBezTo>
                    <a:pt x="33" y="33"/>
                    <a:pt x="34" y="31"/>
                    <a:pt x="33" y="30"/>
                  </a:cubicBezTo>
                  <a:lnTo>
                    <a:pt x="29"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29" name="Freeform 53"/>
            <p:cNvSpPr>
              <a:spLocks noEditPoints="1"/>
            </p:cNvSpPr>
            <p:nvPr/>
          </p:nvSpPr>
          <p:spPr bwMode="auto">
            <a:xfrm>
              <a:off x="2522538" y="3241676"/>
              <a:ext cx="107950" cy="109538"/>
            </a:xfrm>
            <a:custGeom>
              <a:avLst/>
              <a:gdLst>
                <a:gd name="T0" fmla="*/ 15 w 29"/>
                <a:gd name="T1" fmla="*/ 29 h 29"/>
                <a:gd name="T2" fmla="*/ 29 w 29"/>
                <a:gd name="T3" fmla="*/ 14 h 29"/>
                <a:gd name="T4" fmla="*/ 15 w 29"/>
                <a:gd name="T5" fmla="*/ 0 h 29"/>
                <a:gd name="T6" fmla="*/ 0 w 29"/>
                <a:gd name="T7" fmla="*/ 14 h 29"/>
                <a:gd name="T8" fmla="*/ 15 w 29"/>
                <a:gd name="T9" fmla="*/ 29 h 29"/>
                <a:gd name="T10" fmla="*/ 15 w 29"/>
                <a:gd name="T11" fmla="*/ 5 h 29"/>
                <a:gd name="T12" fmla="*/ 24 w 29"/>
                <a:gd name="T13" fmla="*/ 14 h 29"/>
                <a:gd name="T14" fmla="*/ 15 w 29"/>
                <a:gd name="T15" fmla="*/ 24 h 29"/>
                <a:gd name="T16" fmla="*/ 5 w 29"/>
                <a:gd name="T17" fmla="*/ 14 h 29"/>
                <a:gd name="T18" fmla="*/ 15 w 29"/>
                <a:gd name="T19"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29">
                  <a:moveTo>
                    <a:pt x="15" y="29"/>
                  </a:moveTo>
                  <a:cubicBezTo>
                    <a:pt x="23" y="29"/>
                    <a:pt x="29" y="22"/>
                    <a:pt x="29" y="14"/>
                  </a:cubicBezTo>
                  <a:cubicBezTo>
                    <a:pt x="29" y="6"/>
                    <a:pt x="23" y="0"/>
                    <a:pt x="15" y="0"/>
                  </a:cubicBezTo>
                  <a:cubicBezTo>
                    <a:pt x="7" y="0"/>
                    <a:pt x="0" y="6"/>
                    <a:pt x="0" y="14"/>
                  </a:cubicBezTo>
                  <a:cubicBezTo>
                    <a:pt x="0" y="22"/>
                    <a:pt x="7" y="29"/>
                    <a:pt x="15" y="29"/>
                  </a:cubicBezTo>
                  <a:close/>
                  <a:moveTo>
                    <a:pt x="15" y="5"/>
                  </a:moveTo>
                  <a:cubicBezTo>
                    <a:pt x="20" y="5"/>
                    <a:pt x="24" y="9"/>
                    <a:pt x="24" y="14"/>
                  </a:cubicBezTo>
                  <a:cubicBezTo>
                    <a:pt x="24" y="20"/>
                    <a:pt x="20" y="24"/>
                    <a:pt x="15" y="24"/>
                  </a:cubicBezTo>
                  <a:cubicBezTo>
                    <a:pt x="10" y="24"/>
                    <a:pt x="5" y="20"/>
                    <a:pt x="5" y="14"/>
                  </a:cubicBezTo>
                  <a:cubicBezTo>
                    <a:pt x="5" y="9"/>
                    <a:pt x="10" y="5"/>
                    <a:pt x="1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30" name="Freeform 54"/>
            <p:cNvSpPr/>
            <p:nvPr/>
          </p:nvSpPr>
          <p:spPr bwMode="auto">
            <a:xfrm>
              <a:off x="2503488" y="3368676"/>
              <a:ext cx="127000" cy="233363"/>
            </a:xfrm>
            <a:custGeom>
              <a:avLst/>
              <a:gdLst>
                <a:gd name="T0" fmla="*/ 20 w 34"/>
                <a:gd name="T1" fmla="*/ 21 h 62"/>
                <a:gd name="T2" fmla="*/ 22 w 34"/>
                <a:gd name="T3" fmla="*/ 19 h 62"/>
                <a:gd name="T4" fmla="*/ 22 w 34"/>
                <a:gd name="T5" fmla="*/ 4 h 62"/>
                <a:gd name="T6" fmla="*/ 29 w 34"/>
                <a:gd name="T7" fmla="*/ 4 h 62"/>
                <a:gd name="T8" fmla="*/ 31 w 34"/>
                <a:gd name="T9" fmla="*/ 16 h 62"/>
                <a:gd name="T10" fmla="*/ 33 w 34"/>
                <a:gd name="T11" fmla="*/ 6 h 62"/>
                <a:gd name="T12" fmla="*/ 34 w 34"/>
                <a:gd name="T13" fmla="*/ 3 h 62"/>
                <a:gd name="T14" fmla="*/ 29 w 34"/>
                <a:gd name="T15" fmla="*/ 0 h 62"/>
                <a:gd name="T16" fmla="*/ 10 w 34"/>
                <a:gd name="T17" fmla="*/ 0 h 62"/>
                <a:gd name="T18" fmla="*/ 5 w 34"/>
                <a:gd name="T19" fmla="*/ 4 h 62"/>
                <a:gd name="T20" fmla="*/ 1 w 34"/>
                <a:gd name="T21" fmla="*/ 30 h 62"/>
                <a:gd name="T22" fmla="*/ 2 w 34"/>
                <a:gd name="T23" fmla="*/ 34 h 62"/>
                <a:gd name="T24" fmla="*/ 5 w 34"/>
                <a:gd name="T25" fmla="*/ 36 h 62"/>
                <a:gd name="T26" fmla="*/ 8 w 34"/>
                <a:gd name="T27" fmla="*/ 36 h 62"/>
                <a:gd name="T28" fmla="*/ 10 w 34"/>
                <a:gd name="T29" fmla="*/ 58 h 62"/>
                <a:gd name="T30" fmla="*/ 15 w 34"/>
                <a:gd name="T31" fmla="*/ 62 h 62"/>
                <a:gd name="T32" fmla="*/ 25 w 34"/>
                <a:gd name="T33" fmla="*/ 62 h 62"/>
                <a:gd name="T34" fmla="*/ 29 w 34"/>
                <a:gd name="T35" fmla="*/ 58 h 62"/>
                <a:gd name="T36" fmla="*/ 31 w 34"/>
                <a:gd name="T37" fmla="*/ 50 h 62"/>
                <a:gd name="T38" fmla="*/ 27 w 34"/>
                <a:gd name="T39" fmla="*/ 44 h 62"/>
                <a:gd name="T40" fmla="*/ 25 w 34"/>
                <a:gd name="T41" fmla="*/ 57 h 62"/>
                <a:gd name="T42" fmla="*/ 15 w 34"/>
                <a:gd name="T43" fmla="*/ 57 h 62"/>
                <a:gd name="T44" fmla="*/ 13 w 34"/>
                <a:gd name="T45" fmla="*/ 31 h 62"/>
                <a:gd name="T46" fmla="*/ 5 w 34"/>
                <a:gd name="T47" fmla="*/ 31 h 62"/>
                <a:gd name="T48" fmla="*/ 10 w 34"/>
                <a:gd name="T49" fmla="*/ 4 h 62"/>
                <a:gd name="T50" fmla="*/ 17 w 34"/>
                <a:gd name="T51" fmla="*/ 4 h 62"/>
                <a:gd name="T52" fmla="*/ 17 w 34"/>
                <a:gd name="T53" fmla="*/ 19 h 62"/>
                <a:gd name="T54" fmla="*/ 20 w 34"/>
                <a:gd name="T55" fmla="*/ 2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 h="62">
                  <a:moveTo>
                    <a:pt x="20" y="21"/>
                  </a:moveTo>
                  <a:cubicBezTo>
                    <a:pt x="21" y="21"/>
                    <a:pt x="22" y="20"/>
                    <a:pt x="22" y="19"/>
                  </a:cubicBezTo>
                  <a:cubicBezTo>
                    <a:pt x="22" y="4"/>
                    <a:pt x="22" y="4"/>
                    <a:pt x="22" y="4"/>
                  </a:cubicBezTo>
                  <a:cubicBezTo>
                    <a:pt x="29" y="4"/>
                    <a:pt x="29" y="4"/>
                    <a:pt x="29" y="4"/>
                  </a:cubicBezTo>
                  <a:cubicBezTo>
                    <a:pt x="31" y="16"/>
                    <a:pt x="31" y="16"/>
                    <a:pt x="31" y="16"/>
                  </a:cubicBezTo>
                  <a:cubicBezTo>
                    <a:pt x="33" y="6"/>
                    <a:pt x="33" y="6"/>
                    <a:pt x="33" y="6"/>
                  </a:cubicBezTo>
                  <a:cubicBezTo>
                    <a:pt x="33" y="5"/>
                    <a:pt x="34" y="4"/>
                    <a:pt x="34" y="3"/>
                  </a:cubicBezTo>
                  <a:cubicBezTo>
                    <a:pt x="33" y="1"/>
                    <a:pt x="32" y="0"/>
                    <a:pt x="29" y="0"/>
                  </a:cubicBezTo>
                  <a:cubicBezTo>
                    <a:pt x="10" y="0"/>
                    <a:pt x="10" y="0"/>
                    <a:pt x="10" y="0"/>
                  </a:cubicBezTo>
                  <a:cubicBezTo>
                    <a:pt x="8" y="0"/>
                    <a:pt x="6" y="1"/>
                    <a:pt x="5" y="4"/>
                  </a:cubicBezTo>
                  <a:cubicBezTo>
                    <a:pt x="1" y="30"/>
                    <a:pt x="1" y="30"/>
                    <a:pt x="1" y="30"/>
                  </a:cubicBezTo>
                  <a:cubicBezTo>
                    <a:pt x="0" y="31"/>
                    <a:pt x="1" y="33"/>
                    <a:pt x="2" y="34"/>
                  </a:cubicBezTo>
                  <a:cubicBezTo>
                    <a:pt x="3" y="35"/>
                    <a:pt x="4" y="36"/>
                    <a:pt x="5" y="36"/>
                  </a:cubicBezTo>
                  <a:cubicBezTo>
                    <a:pt x="8" y="36"/>
                    <a:pt x="8" y="36"/>
                    <a:pt x="8" y="36"/>
                  </a:cubicBezTo>
                  <a:cubicBezTo>
                    <a:pt x="10" y="58"/>
                    <a:pt x="10" y="58"/>
                    <a:pt x="10" y="58"/>
                  </a:cubicBezTo>
                  <a:cubicBezTo>
                    <a:pt x="10" y="60"/>
                    <a:pt x="12" y="62"/>
                    <a:pt x="15" y="62"/>
                  </a:cubicBezTo>
                  <a:cubicBezTo>
                    <a:pt x="25" y="62"/>
                    <a:pt x="25" y="62"/>
                    <a:pt x="25" y="62"/>
                  </a:cubicBezTo>
                  <a:cubicBezTo>
                    <a:pt x="27" y="62"/>
                    <a:pt x="29" y="60"/>
                    <a:pt x="29" y="58"/>
                  </a:cubicBezTo>
                  <a:cubicBezTo>
                    <a:pt x="31" y="50"/>
                    <a:pt x="31" y="50"/>
                    <a:pt x="31" y="50"/>
                  </a:cubicBezTo>
                  <a:cubicBezTo>
                    <a:pt x="27" y="44"/>
                    <a:pt x="27" y="44"/>
                    <a:pt x="27" y="44"/>
                  </a:cubicBezTo>
                  <a:cubicBezTo>
                    <a:pt x="25" y="57"/>
                    <a:pt x="25" y="57"/>
                    <a:pt x="25" y="57"/>
                  </a:cubicBezTo>
                  <a:cubicBezTo>
                    <a:pt x="15" y="57"/>
                    <a:pt x="15" y="57"/>
                    <a:pt x="15" y="57"/>
                  </a:cubicBezTo>
                  <a:cubicBezTo>
                    <a:pt x="13" y="31"/>
                    <a:pt x="13" y="31"/>
                    <a:pt x="13" y="31"/>
                  </a:cubicBezTo>
                  <a:cubicBezTo>
                    <a:pt x="5" y="31"/>
                    <a:pt x="5" y="31"/>
                    <a:pt x="5" y="31"/>
                  </a:cubicBezTo>
                  <a:cubicBezTo>
                    <a:pt x="10" y="4"/>
                    <a:pt x="10" y="4"/>
                    <a:pt x="10" y="4"/>
                  </a:cubicBezTo>
                  <a:cubicBezTo>
                    <a:pt x="17" y="4"/>
                    <a:pt x="17" y="4"/>
                    <a:pt x="17" y="4"/>
                  </a:cubicBezTo>
                  <a:cubicBezTo>
                    <a:pt x="17" y="19"/>
                    <a:pt x="17" y="19"/>
                    <a:pt x="17" y="19"/>
                  </a:cubicBezTo>
                  <a:cubicBezTo>
                    <a:pt x="17" y="20"/>
                    <a:pt x="18" y="21"/>
                    <a:pt x="2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grpSp>
      <p:grpSp>
        <p:nvGrpSpPr>
          <p:cNvPr id="31" name="组合 30"/>
          <p:cNvGrpSpPr/>
          <p:nvPr/>
        </p:nvGrpSpPr>
        <p:grpSpPr>
          <a:xfrm>
            <a:off x="6922593" y="2064418"/>
            <a:ext cx="781609" cy="781609"/>
            <a:chOff x="5194300" y="3211513"/>
            <a:chExt cx="458788" cy="458788"/>
          </a:xfrm>
          <a:solidFill>
            <a:srgbClr val="22385C"/>
          </a:solidFill>
        </p:grpSpPr>
        <p:sp>
          <p:nvSpPr>
            <p:cNvPr id="32" name="Freeform 57"/>
            <p:cNvSpPr>
              <a:spLocks noEditPoints="1"/>
            </p:cNvSpPr>
            <p:nvPr/>
          </p:nvSpPr>
          <p:spPr bwMode="auto">
            <a:xfrm>
              <a:off x="5194300" y="3211513"/>
              <a:ext cx="458788" cy="458788"/>
            </a:xfrm>
            <a:custGeom>
              <a:avLst/>
              <a:gdLst>
                <a:gd name="T0" fmla="*/ 114 w 122"/>
                <a:gd name="T1" fmla="*/ 8 h 122"/>
                <a:gd name="T2" fmla="*/ 84 w 122"/>
                <a:gd name="T3" fmla="*/ 8 h 122"/>
                <a:gd name="T4" fmla="*/ 46 w 122"/>
                <a:gd name="T5" fmla="*/ 47 h 122"/>
                <a:gd name="T6" fmla="*/ 46 w 122"/>
                <a:gd name="T7" fmla="*/ 55 h 122"/>
                <a:gd name="T8" fmla="*/ 12 w 122"/>
                <a:gd name="T9" fmla="*/ 89 h 122"/>
                <a:gd name="T10" fmla="*/ 6 w 122"/>
                <a:gd name="T11" fmla="*/ 112 h 122"/>
                <a:gd name="T12" fmla="*/ 1 w 122"/>
                <a:gd name="T13" fmla="*/ 117 h 122"/>
                <a:gd name="T14" fmla="*/ 1 w 122"/>
                <a:gd name="T15" fmla="*/ 121 h 122"/>
                <a:gd name="T16" fmla="*/ 5 w 122"/>
                <a:gd name="T17" fmla="*/ 121 h 122"/>
                <a:gd name="T18" fmla="*/ 10 w 122"/>
                <a:gd name="T19" fmla="*/ 116 h 122"/>
                <a:gd name="T20" fmla="*/ 33 w 122"/>
                <a:gd name="T21" fmla="*/ 110 h 122"/>
                <a:gd name="T22" fmla="*/ 67 w 122"/>
                <a:gd name="T23" fmla="*/ 76 h 122"/>
                <a:gd name="T24" fmla="*/ 75 w 122"/>
                <a:gd name="T25" fmla="*/ 76 h 122"/>
                <a:gd name="T26" fmla="*/ 114 w 122"/>
                <a:gd name="T27" fmla="*/ 38 h 122"/>
                <a:gd name="T28" fmla="*/ 114 w 122"/>
                <a:gd name="T29" fmla="*/ 8 h 122"/>
                <a:gd name="T30" fmla="*/ 29 w 122"/>
                <a:gd name="T31" fmla="*/ 106 h 122"/>
                <a:gd name="T32" fmla="*/ 12 w 122"/>
                <a:gd name="T33" fmla="*/ 110 h 122"/>
                <a:gd name="T34" fmla="*/ 16 w 122"/>
                <a:gd name="T35" fmla="*/ 93 h 122"/>
                <a:gd name="T36" fmla="*/ 50 w 122"/>
                <a:gd name="T37" fmla="*/ 59 h 122"/>
                <a:gd name="T38" fmla="*/ 63 w 122"/>
                <a:gd name="T39" fmla="*/ 72 h 122"/>
                <a:gd name="T40" fmla="*/ 29 w 122"/>
                <a:gd name="T41" fmla="*/ 106 h 122"/>
                <a:gd name="T42" fmla="*/ 71 w 122"/>
                <a:gd name="T43" fmla="*/ 72 h 122"/>
                <a:gd name="T44" fmla="*/ 50 w 122"/>
                <a:gd name="T45" fmla="*/ 51 h 122"/>
                <a:gd name="T46" fmla="*/ 88 w 122"/>
                <a:gd name="T47" fmla="*/ 12 h 122"/>
                <a:gd name="T48" fmla="*/ 110 w 122"/>
                <a:gd name="T49" fmla="*/ 12 h 122"/>
                <a:gd name="T50" fmla="*/ 110 w 122"/>
                <a:gd name="T51" fmla="*/ 34 h 122"/>
                <a:gd name="T52" fmla="*/ 71 w 122"/>
                <a:gd name="T53" fmla="*/ 7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2" h="122">
                  <a:moveTo>
                    <a:pt x="114" y="8"/>
                  </a:moveTo>
                  <a:cubicBezTo>
                    <a:pt x="106" y="0"/>
                    <a:pt x="92" y="0"/>
                    <a:pt x="84" y="8"/>
                  </a:cubicBezTo>
                  <a:cubicBezTo>
                    <a:pt x="46" y="47"/>
                    <a:pt x="46" y="47"/>
                    <a:pt x="46" y="47"/>
                  </a:cubicBezTo>
                  <a:cubicBezTo>
                    <a:pt x="43" y="49"/>
                    <a:pt x="43" y="53"/>
                    <a:pt x="46" y="55"/>
                  </a:cubicBezTo>
                  <a:cubicBezTo>
                    <a:pt x="12" y="89"/>
                    <a:pt x="12" y="89"/>
                    <a:pt x="12" y="89"/>
                  </a:cubicBezTo>
                  <a:cubicBezTo>
                    <a:pt x="6" y="94"/>
                    <a:pt x="2" y="106"/>
                    <a:pt x="6" y="112"/>
                  </a:cubicBezTo>
                  <a:cubicBezTo>
                    <a:pt x="1" y="117"/>
                    <a:pt x="1" y="117"/>
                    <a:pt x="1" y="117"/>
                  </a:cubicBezTo>
                  <a:cubicBezTo>
                    <a:pt x="0" y="118"/>
                    <a:pt x="0" y="120"/>
                    <a:pt x="1" y="121"/>
                  </a:cubicBezTo>
                  <a:cubicBezTo>
                    <a:pt x="2" y="122"/>
                    <a:pt x="4" y="122"/>
                    <a:pt x="5" y="121"/>
                  </a:cubicBezTo>
                  <a:cubicBezTo>
                    <a:pt x="10" y="116"/>
                    <a:pt x="10" y="116"/>
                    <a:pt x="10" y="116"/>
                  </a:cubicBezTo>
                  <a:cubicBezTo>
                    <a:pt x="16" y="120"/>
                    <a:pt x="28" y="116"/>
                    <a:pt x="33" y="110"/>
                  </a:cubicBezTo>
                  <a:cubicBezTo>
                    <a:pt x="67" y="76"/>
                    <a:pt x="67" y="76"/>
                    <a:pt x="67" y="76"/>
                  </a:cubicBezTo>
                  <a:cubicBezTo>
                    <a:pt x="69" y="79"/>
                    <a:pt x="73" y="79"/>
                    <a:pt x="75" y="76"/>
                  </a:cubicBezTo>
                  <a:cubicBezTo>
                    <a:pt x="114" y="38"/>
                    <a:pt x="114" y="38"/>
                    <a:pt x="114" y="38"/>
                  </a:cubicBezTo>
                  <a:cubicBezTo>
                    <a:pt x="122" y="30"/>
                    <a:pt x="122" y="16"/>
                    <a:pt x="114" y="8"/>
                  </a:cubicBezTo>
                  <a:close/>
                  <a:moveTo>
                    <a:pt x="29" y="106"/>
                  </a:moveTo>
                  <a:cubicBezTo>
                    <a:pt x="25" y="110"/>
                    <a:pt x="15" y="114"/>
                    <a:pt x="12" y="110"/>
                  </a:cubicBezTo>
                  <a:cubicBezTo>
                    <a:pt x="8" y="107"/>
                    <a:pt x="12" y="97"/>
                    <a:pt x="16" y="93"/>
                  </a:cubicBezTo>
                  <a:cubicBezTo>
                    <a:pt x="50" y="59"/>
                    <a:pt x="50" y="59"/>
                    <a:pt x="50" y="59"/>
                  </a:cubicBezTo>
                  <a:cubicBezTo>
                    <a:pt x="63" y="72"/>
                    <a:pt x="63" y="72"/>
                    <a:pt x="63" y="72"/>
                  </a:cubicBezTo>
                  <a:lnTo>
                    <a:pt x="29" y="106"/>
                  </a:lnTo>
                  <a:close/>
                  <a:moveTo>
                    <a:pt x="71" y="72"/>
                  </a:moveTo>
                  <a:cubicBezTo>
                    <a:pt x="50" y="51"/>
                    <a:pt x="50" y="51"/>
                    <a:pt x="50" y="51"/>
                  </a:cubicBezTo>
                  <a:cubicBezTo>
                    <a:pt x="88" y="12"/>
                    <a:pt x="88" y="12"/>
                    <a:pt x="88" y="12"/>
                  </a:cubicBezTo>
                  <a:cubicBezTo>
                    <a:pt x="94" y="7"/>
                    <a:pt x="104" y="7"/>
                    <a:pt x="110" y="12"/>
                  </a:cubicBezTo>
                  <a:cubicBezTo>
                    <a:pt x="115" y="18"/>
                    <a:pt x="115" y="28"/>
                    <a:pt x="110" y="34"/>
                  </a:cubicBezTo>
                  <a:lnTo>
                    <a:pt x="71"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33" name="Freeform 58"/>
            <p:cNvSpPr/>
            <p:nvPr/>
          </p:nvSpPr>
          <p:spPr bwMode="auto">
            <a:xfrm>
              <a:off x="5499100" y="3379788"/>
              <a:ext cx="142875" cy="147638"/>
            </a:xfrm>
            <a:custGeom>
              <a:avLst/>
              <a:gdLst>
                <a:gd name="T0" fmla="*/ 37 w 38"/>
                <a:gd name="T1" fmla="*/ 2 h 39"/>
                <a:gd name="T2" fmla="*/ 33 w 38"/>
                <a:gd name="T3" fmla="*/ 2 h 39"/>
                <a:gd name="T4" fmla="*/ 1 w 38"/>
                <a:gd name="T5" fmla="*/ 33 h 39"/>
                <a:gd name="T6" fmla="*/ 1 w 38"/>
                <a:gd name="T7" fmla="*/ 38 h 39"/>
                <a:gd name="T8" fmla="*/ 5 w 38"/>
                <a:gd name="T9" fmla="*/ 38 h 39"/>
                <a:gd name="T10" fmla="*/ 37 w 38"/>
                <a:gd name="T11" fmla="*/ 6 h 39"/>
                <a:gd name="T12" fmla="*/ 37 w 38"/>
                <a:gd name="T13" fmla="*/ 2 h 39"/>
              </a:gdLst>
              <a:ahLst/>
              <a:cxnLst>
                <a:cxn ang="0">
                  <a:pos x="T0" y="T1"/>
                </a:cxn>
                <a:cxn ang="0">
                  <a:pos x="T2" y="T3"/>
                </a:cxn>
                <a:cxn ang="0">
                  <a:pos x="T4" y="T5"/>
                </a:cxn>
                <a:cxn ang="0">
                  <a:pos x="T6" y="T7"/>
                </a:cxn>
                <a:cxn ang="0">
                  <a:pos x="T8" y="T9"/>
                </a:cxn>
                <a:cxn ang="0">
                  <a:pos x="T10" y="T11"/>
                </a:cxn>
                <a:cxn ang="0">
                  <a:pos x="T12" y="T13"/>
                </a:cxn>
              </a:cxnLst>
              <a:rect l="0" t="0" r="r" b="b"/>
              <a:pathLst>
                <a:path w="38" h="39">
                  <a:moveTo>
                    <a:pt x="37" y="2"/>
                  </a:moveTo>
                  <a:cubicBezTo>
                    <a:pt x="36" y="0"/>
                    <a:pt x="34" y="0"/>
                    <a:pt x="33" y="2"/>
                  </a:cubicBezTo>
                  <a:cubicBezTo>
                    <a:pt x="1" y="33"/>
                    <a:pt x="1" y="33"/>
                    <a:pt x="1" y="33"/>
                  </a:cubicBezTo>
                  <a:cubicBezTo>
                    <a:pt x="0" y="35"/>
                    <a:pt x="0" y="37"/>
                    <a:pt x="1" y="38"/>
                  </a:cubicBezTo>
                  <a:cubicBezTo>
                    <a:pt x="2" y="39"/>
                    <a:pt x="4" y="39"/>
                    <a:pt x="5" y="38"/>
                  </a:cubicBezTo>
                  <a:cubicBezTo>
                    <a:pt x="37" y="6"/>
                    <a:pt x="37" y="6"/>
                    <a:pt x="37" y="6"/>
                  </a:cubicBezTo>
                  <a:cubicBezTo>
                    <a:pt x="38" y="5"/>
                    <a:pt x="38" y="3"/>
                    <a:pt x="3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grpSp>
      <p:grpSp>
        <p:nvGrpSpPr>
          <p:cNvPr id="34" name="组合 33"/>
          <p:cNvGrpSpPr/>
          <p:nvPr/>
        </p:nvGrpSpPr>
        <p:grpSpPr>
          <a:xfrm>
            <a:off x="9365611" y="2052248"/>
            <a:ext cx="613928" cy="768085"/>
            <a:chOff x="7943850" y="4570413"/>
            <a:chExt cx="360363" cy="450850"/>
          </a:xfrm>
          <a:solidFill>
            <a:srgbClr val="22385C"/>
          </a:solidFill>
        </p:grpSpPr>
        <p:sp>
          <p:nvSpPr>
            <p:cNvPr id="35" name="Freeform 71"/>
            <p:cNvSpPr>
              <a:spLocks noEditPoints="1"/>
            </p:cNvSpPr>
            <p:nvPr/>
          </p:nvSpPr>
          <p:spPr bwMode="auto">
            <a:xfrm>
              <a:off x="7943850" y="4570413"/>
              <a:ext cx="360363" cy="450850"/>
            </a:xfrm>
            <a:custGeom>
              <a:avLst/>
              <a:gdLst>
                <a:gd name="T0" fmla="*/ 90 w 96"/>
                <a:gd name="T1" fmla="*/ 18 h 120"/>
                <a:gd name="T2" fmla="*/ 78 w 96"/>
                <a:gd name="T3" fmla="*/ 18 h 120"/>
                <a:gd name="T4" fmla="*/ 72 w 96"/>
                <a:gd name="T5" fmla="*/ 12 h 120"/>
                <a:gd name="T6" fmla="*/ 66 w 96"/>
                <a:gd name="T7" fmla="*/ 12 h 120"/>
                <a:gd name="T8" fmla="*/ 66 w 96"/>
                <a:gd name="T9" fmla="*/ 6 h 120"/>
                <a:gd name="T10" fmla="*/ 60 w 96"/>
                <a:gd name="T11" fmla="*/ 0 h 120"/>
                <a:gd name="T12" fmla="*/ 36 w 96"/>
                <a:gd name="T13" fmla="*/ 0 h 120"/>
                <a:gd name="T14" fmla="*/ 30 w 96"/>
                <a:gd name="T15" fmla="*/ 6 h 120"/>
                <a:gd name="T16" fmla="*/ 30 w 96"/>
                <a:gd name="T17" fmla="*/ 12 h 120"/>
                <a:gd name="T18" fmla="*/ 24 w 96"/>
                <a:gd name="T19" fmla="*/ 12 h 120"/>
                <a:gd name="T20" fmla="*/ 18 w 96"/>
                <a:gd name="T21" fmla="*/ 18 h 120"/>
                <a:gd name="T22" fmla="*/ 6 w 96"/>
                <a:gd name="T23" fmla="*/ 18 h 120"/>
                <a:gd name="T24" fmla="*/ 0 w 96"/>
                <a:gd name="T25" fmla="*/ 24 h 120"/>
                <a:gd name="T26" fmla="*/ 0 w 96"/>
                <a:gd name="T27" fmla="*/ 114 h 120"/>
                <a:gd name="T28" fmla="*/ 6 w 96"/>
                <a:gd name="T29" fmla="*/ 120 h 120"/>
                <a:gd name="T30" fmla="*/ 90 w 96"/>
                <a:gd name="T31" fmla="*/ 120 h 120"/>
                <a:gd name="T32" fmla="*/ 96 w 96"/>
                <a:gd name="T33" fmla="*/ 114 h 120"/>
                <a:gd name="T34" fmla="*/ 96 w 96"/>
                <a:gd name="T35" fmla="*/ 24 h 120"/>
                <a:gd name="T36" fmla="*/ 90 w 96"/>
                <a:gd name="T37" fmla="*/ 18 h 120"/>
                <a:gd name="T38" fmla="*/ 24 w 96"/>
                <a:gd name="T39" fmla="*/ 18 h 120"/>
                <a:gd name="T40" fmla="*/ 36 w 96"/>
                <a:gd name="T41" fmla="*/ 18 h 120"/>
                <a:gd name="T42" fmla="*/ 36 w 96"/>
                <a:gd name="T43" fmla="*/ 6 h 120"/>
                <a:gd name="T44" fmla="*/ 60 w 96"/>
                <a:gd name="T45" fmla="*/ 6 h 120"/>
                <a:gd name="T46" fmla="*/ 60 w 96"/>
                <a:gd name="T47" fmla="*/ 18 h 120"/>
                <a:gd name="T48" fmla="*/ 72 w 96"/>
                <a:gd name="T49" fmla="*/ 18 h 120"/>
                <a:gd name="T50" fmla="*/ 72 w 96"/>
                <a:gd name="T51" fmla="*/ 24 h 120"/>
                <a:gd name="T52" fmla="*/ 24 w 96"/>
                <a:gd name="T53" fmla="*/ 24 h 120"/>
                <a:gd name="T54" fmla="*/ 24 w 96"/>
                <a:gd name="T55" fmla="*/ 18 h 120"/>
                <a:gd name="T56" fmla="*/ 90 w 96"/>
                <a:gd name="T57" fmla="*/ 114 h 120"/>
                <a:gd name="T58" fmla="*/ 6 w 96"/>
                <a:gd name="T59" fmla="*/ 114 h 120"/>
                <a:gd name="T60" fmla="*/ 6 w 96"/>
                <a:gd name="T61" fmla="*/ 24 h 120"/>
                <a:gd name="T62" fmla="*/ 18 w 96"/>
                <a:gd name="T63" fmla="*/ 24 h 120"/>
                <a:gd name="T64" fmla="*/ 24 w 96"/>
                <a:gd name="T65" fmla="*/ 30 h 120"/>
                <a:gd name="T66" fmla="*/ 72 w 96"/>
                <a:gd name="T67" fmla="*/ 30 h 120"/>
                <a:gd name="T68" fmla="*/ 78 w 96"/>
                <a:gd name="T69" fmla="*/ 24 h 120"/>
                <a:gd name="T70" fmla="*/ 90 w 96"/>
                <a:gd name="T71" fmla="*/ 24 h 120"/>
                <a:gd name="T72" fmla="*/ 90 w 96"/>
                <a:gd name="T73" fmla="*/ 11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120">
                  <a:moveTo>
                    <a:pt x="90" y="18"/>
                  </a:moveTo>
                  <a:cubicBezTo>
                    <a:pt x="78" y="18"/>
                    <a:pt x="78" y="18"/>
                    <a:pt x="78" y="18"/>
                  </a:cubicBezTo>
                  <a:cubicBezTo>
                    <a:pt x="78" y="15"/>
                    <a:pt x="75" y="12"/>
                    <a:pt x="72" y="12"/>
                  </a:cubicBezTo>
                  <a:cubicBezTo>
                    <a:pt x="66" y="12"/>
                    <a:pt x="66" y="12"/>
                    <a:pt x="66" y="12"/>
                  </a:cubicBezTo>
                  <a:cubicBezTo>
                    <a:pt x="66" y="6"/>
                    <a:pt x="66" y="6"/>
                    <a:pt x="66" y="6"/>
                  </a:cubicBezTo>
                  <a:cubicBezTo>
                    <a:pt x="66" y="3"/>
                    <a:pt x="63" y="0"/>
                    <a:pt x="60" y="0"/>
                  </a:cubicBezTo>
                  <a:cubicBezTo>
                    <a:pt x="36" y="0"/>
                    <a:pt x="36" y="0"/>
                    <a:pt x="36" y="0"/>
                  </a:cubicBezTo>
                  <a:cubicBezTo>
                    <a:pt x="33" y="0"/>
                    <a:pt x="30" y="3"/>
                    <a:pt x="30" y="6"/>
                  </a:cubicBezTo>
                  <a:cubicBezTo>
                    <a:pt x="30" y="12"/>
                    <a:pt x="30" y="12"/>
                    <a:pt x="30" y="12"/>
                  </a:cubicBezTo>
                  <a:cubicBezTo>
                    <a:pt x="24" y="12"/>
                    <a:pt x="24" y="12"/>
                    <a:pt x="24" y="12"/>
                  </a:cubicBezTo>
                  <a:cubicBezTo>
                    <a:pt x="21" y="12"/>
                    <a:pt x="18" y="15"/>
                    <a:pt x="18" y="18"/>
                  </a:cubicBezTo>
                  <a:cubicBezTo>
                    <a:pt x="6" y="18"/>
                    <a:pt x="6" y="18"/>
                    <a:pt x="6" y="18"/>
                  </a:cubicBezTo>
                  <a:cubicBezTo>
                    <a:pt x="3" y="18"/>
                    <a:pt x="0" y="21"/>
                    <a:pt x="0" y="24"/>
                  </a:cubicBezTo>
                  <a:cubicBezTo>
                    <a:pt x="0" y="114"/>
                    <a:pt x="0" y="114"/>
                    <a:pt x="0" y="114"/>
                  </a:cubicBezTo>
                  <a:cubicBezTo>
                    <a:pt x="0" y="117"/>
                    <a:pt x="3" y="120"/>
                    <a:pt x="6" y="120"/>
                  </a:cubicBezTo>
                  <a:cubicBezTo>
                    <a:pt x="90" y="120"/>
                    <a:pt x="90" y="120"/>
                    <a:pt x="90" y="120"/>
                  </a:cubicBezTo>
                  <a:cubicBezTo>
                    <a:pt x="93" y="120"/>
                    <a:pt x="96" y="117"/>
                    <a:pt x="96" y="114"/>
                  </a:cubicBezTo>
                  <a:cubicBezTo>
                    <a:pt x="96" y="24"/>
                    <a:pt x="96" y="24"/>
                    <a:pt x="96" y="24"/>
                  </a:cubicBezTo>
                  <a:cubicBezTo>
                    <a:pt x="96" y="21"/>
                    <a:pt x="93" y="18"/>
                    <a:pt x="90" y="18"/>
                  </a:cubicBezTo>
                  <a:close/>
                  <a:moveTo>
                    <a:pt x="24" y="18"/>
                  </a:moveTo>
                  <a:cubicBezTo>
                    <a:pt x="36" y="18"/>
                    <a:pt x="36" y="18"/>
                    <a:pt x="36" y="18"/>
                  </a:cubicBezTo>
                  <a:cubicBezTo>
                    <a:pt x="36" y="6"/>
                    <a:pt x="36" y="6"/>
                    <a:pt x="36" y="6"/>
                  </a:cubicBezTo>
                  <a:cubicBezTo>
                    <a:pt x="60" y="6"/>
                    <a:pt x="60" y="6"/>
                    <a:pt x="60" y="6"/>
                  </a:cubicBezTo>
                  <a:cubicBezTo>
                    <a:pt x="60" y="18"/>
                    <a:pt x="60" y="18"/>
                    <a:pt x="60" y="18"/>
                  </a:cubicBezTo>
                  <a:cubicBezTo>
                    <a:pt x="72" y="18"/>
                    <a:pt x="72" y="18"/>
                    <a:pt x="72" y="18"/>
                  </a:cubicBezTo>
                  <a:cubicBezTo>
                    <a:pt x="72" y="24"/>
                    <a:pt x="72" y="24"/>
                    <a:pt x="72" y="24"/>
                  </a:cubicBezTo>
                  <a:cubicBezTo>
                    <a:pt x="24" y="24"/>
                    <a:pt x="24" y="24"/>
                    <a:pt x="24" y="24"/>
                  </a:cubicBezTo>
                  <a:lnTo>
                    <a:pt x="24" y="18"/>
                  </a:lnTo>
                  <a:close/>
                  <a:moveTo>
                    <a:pt x="90" y="114"/>
                  </a:moveTo>
                  <a:cubicBezTo>
                    <a:pt x="6" y="114"/>
                    <a:pt x="6" y="114"/>
                    <a:pt x="6" y="114"/>
                  </a:cubicBezTo>
                  <a:cubicBezTo>
                    <a:pt x="6" y="24"/>
                    <a:pt x="6" y="24"/>
                    <a:pt x="6" y="24"/>
                  </a:cubicBezTo>
                  <a:cubicBezTo>
                    <a:pt x="18" y="24"/>
                    <a:pt x="18" y="24"/>
                    <a:pt x="18" y="24"/>
                  </a:cubicBezTo>
                  <a:cubicBezTo>
                    <a:pt x="18" y="27"/>
                    <a:pt x="21" y="30"/>
                    <a:pt x="24" y="30"/>
                  </a:cubicBezTo>
                  <a:cubicBezTo>
                    <a:pt x="72" y="30"/>
                    <a:pt x="72" y="30"/>
                    <a:pt x="72" y="30"/>
                  </a:cubicBezTo>
                  <a:cubicBezTo>
                    <a:pt x="75" y="30"/>
                    <a:pt x="78" y="27"/>
                    <a:pt x="78" y="24"/>
                  </a:cubicBezTo>
                  <a:cubicBezTo>
                    <a:pt x="90" y="24"/>
                    <a:pt x="90" y="24"/>
                    <a:pt x="90" y="24"/>
                  </a:cubicBezTo>
                  <a:lnTo>
                    <a:pt x="90" y="1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36" name="Rectangle 72"/>
            <p:cNvSpPr>
              <a:spLocks noChangeArrowheads="1"/>
            </p:cNvSpPr>
            <p:nvPr/>
          </p:nvSpPr>
          <p:spPr bwMode="auto">
            <a:xfrm>
              <a:off x="8010525" y="4729163"/>
              <a:ext cx="2254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37" name="Rectangle 73"/>
            <p:cNvSpPr>
              <a:spLocks noChangeArrowheads="1"/>
            </p:cNvSpPr>
            <p:nvPr/>
          </p:nvSpPr>
          <p:spPr bwMode="auto">
            <a:xfrm>
              <a:off x="8010525" y="4795838"/>
              <a:ext cx="2254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grpSp>
      <p:sp>
        <p:nvSpPr>
          <p:cNvPr id="38" name="矩形 37"/>
          <p:cNvSpPr/>
          <p:nvPr/>
        </p:nvSpPr>
        <p:spPr>
          <a:xfrm>
            <a:off x="3981152" y="4965173"/>
            <a:ext cx="2092301" cy="646331"/>
          </a:xfrm>
          <a:prstGeom prst="rect">
            <a:avLst/>
          </a:prstGeom>
        </p:spPr>
        <p:txBody>
          <a:bodyPr wrap="square">
            <a:spAutoFit/>
          </a:bodyPr>
          <a:lstStyle/>
          <a:p>
            <a:r>
              <a:rPr lang="en-US" altLang="zh-CN" sz="1200"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200" dirty="0">
              <a:solidFill>
                <a:srgbClr val="262626"/>
              </a:solidFill>
              <a:latin typeface="华文细黑" panose="02010600040101010101" pitchFamily="2" charset="-122"/>
              <a:ea typeface="华文细黑" panose="02010600040101010101" pitchFamily="2" charset="-122"/>
            </a:endParaRPr>
          </a:p>
        </p:txBody>
      </p:sp>
      <p:sp>
        <p:nvSpPr>
          <p:cNvPr id="39" name="矩形 38"/>
          <p:cNvSpPr/>
          <p:nvPr/>
        </p:nvSpPr>
        <p:spPr>
          <a:xfrm>
            <a:off x="6380140" y="4965171"/>
            <a:ext cx="2092301" cy="646331"/>
          </a:xfrm>
          <a:prstGeom prst="rect">
            <a:avLst/>
          </a:prstGeom>
        </p:spPr>
        <p:txBody>
          <a:bodyPr wrap="square">
            <a:spAutoFit/>
          </a:bodyPr>
          <a:lstStyle/>
          <a:p>
            <a:r>
              <a:rPr lang="en-US" altLang="zh-CN" sz="1200"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200" dirty="0">
              <a:solidFill>
                <a:srgbClr val="262626"/>
              </a:solidFill>
              <a:latin typeface="华文细黑" panose="02010600040101010101" pitchFamily="2" charset="-122"/>
              <a:ea typeface="华文细黑" panose="02010600040101010101" pitchFamily="2" charset="-122"/>
            </a:endParaRPr>
          </a:p>
        </p:txBody>
      </p:sp>
      <p:sp>
        <p:nvSpPr>
          <p:cNvPr id="40" name="矩形 39"/>
          <p:cNvSpPr/>
          <p:nvPr/>
        </p:nvSpPr>
        <p:spPr>
          <a:xfrm>
            <a:off x="8817094" y="4977706"/>
            <a:ext cx="2092301" cy="646331"/>
          </a:xfrm>
          <a:prstGeom prst="rect">
            <a:avLst/>
          </a:prstGeom>
        </p:spPr>
        <p:txBody>
          <a:bodyPr wrap="square">
            <a:spAutoFit/>
          </a:bodyPr>
          <a:lstStyle/>
          <a:p>
            <a:r>
              <a:rPr lang="en-US" altLang="zh-CN" sz="1200"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200" dirty="0">
              <a:solidFill>
                <a:srgbClr val="262626"/>
              </a:solidFill>
              <a:latin typeface="华文细黑" panose="02010600040101010101" pitchFamily="2" charset="-122"/>
              <a:ea typeface="华文细黑" panose="020106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14014"/>
    </mc:Choice>
    <mc:Fallback xmlns="">
      <p:transition spd="slow" advTm="140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par>
                          <p:cTn id="13" fill="hold">
                            <p:stCondLst>
                              <p:cond delay="1000"/>
                            </p:stCondLst>
                            <p:childTnLst>
                              <p:par>
                                <p:cTn id="14" presetID="50" presetClass="entr" presetSubtype="0" decel="100000" fill="hold" grpId="0" nodeType="afterEffect">
                                  <p:stCondLst>
                                    <p:cond delay="0"/>
                                  </p:stCondLst>
                                  <p:iterate type="lt">
                                    <p:tmPct val="10000"/>
                                  </p:iterate>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strVal val="#ppt_w+.3"/>
                                          </p:val>
                                        </p:tav>
                                        <p:tav tm="100000">
                                          <p:val>
                                            <p:strVal val="#ppt_w"/>
                                          </p:val>
                                        </p:tav>
                                      </p:tavLst>
                                    </p:anim>
                                    <p:anim calcmode="lin" valueType="num">
                                      <p:cBhvr>
                                        <p:cTn id="17" dur="1000" fill="hold"/>
                                        <p:tgtEl>
                                          <p:spTgt spid="7"/>
                                        </p:tgtEl>
                                        <p:attrNameLst>
                                          <p:attrName>ppt_h</p:attrName>
                                        </p:attrNameLst>
                                      </p:cBhvr>
                                      <p:tavLst>
                                        <p:tav tm="0">
                                          <p:val>
                                            <p:strVal val="#ppt_h"/>
                                          </p:val>
                                        </p:tav>
                                        <p:tav tm="100000">
                                          <p:val>
                                            <p:strVal val="#ppt_h"/>
                                          </p:val>
                                        </p:tav>
                                      </p:tavLst>
                                    </p:anim>
                                    <p:animEffect transition="in" filter="fade">
                                      <p:cBhvr>
                                        <p:cTn id="18" dur="1000"/>
                                        <p:tgtEl>
                                          <p:spTgt spid="7"/>
                                        </p:tgtEl>
                                      </p:cBhvr>
                                    </p:animEffect>
                                  </p:childTnLst>
                                </p:cTn>
                              </p:par>
                            </p:childTnLst>
                          </p:cTn>
                        </p:par>
                        <p:par>
                          <p:cTn id="19" fill="hold">
                            <p:stCondLst>
                              <p:cond delay="2900"/>
                            </p:stCondLst>
                            <p:childTnLst>
                              <p:par>
                                <p:cTn id="20" presetID="42"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anim calcmode="lin" valueType="num">
                                      <p:cBhvr>
                                        <p:cTn id="23" dur="500" fill="hold"/>
                                        <p:tgtEl>
                                          <p:spTgt spid="6"/>
                                        </p:tgtEl>
                                        <p:attrNameLst>
                                          <p:attrName>ppt_x</p:attrName>
                                        </p:attrNameLst>
                                      </p:cBhvr>
                                      <p:tavLst>
                                        <p:tav tm="0">
                                          <p:val>
                                            <p:strVal val="#ppt_x"/>
                                          </p:val>
                                        </p:tav>
                                        <p:tav tm="100000">
                                          <p:val>
                                            <p:strVal val="#ppt_x"/>
                                          </p:val>
                                        </p:tav>
                                      </p:tavLst>
                                    </p:anim>
                                    <p:anim calcmode="lin" valueType="num">
                                      <p:cBhvr>
                                        <p:cTn id="24" dur="5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3400"/>
                            </p:stCondLst>
                            <p:childTnLst>
                              <p:par>
                                <p:cTn id="26" presetID="12" presetClass="entr" presetSubtype="8"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p:tgtEl>
                                          <p:spTgt spid="10"/>
                                        </p:tgtEl>
                                        <p:attrNameLst>
                                          <p:attrName>ppt_x</p:attrName>
                                        </p:attrNameLst>
                                      </p:cBhvr>
                                      <p:tavLst>
                                        <p:tav tm="0">
                                          <p:val>
                                            <p:strVal val="#ppt_x-#ppt_w*1.125000"/>
                                          </p:val>
                                        </p:tav>
                                        <p:tav tm="100000">
                                          <p:val>
                                            <p:strVal val="#ppt_x"/>
                                          </p:val>
                                        </p:tav>
                                      </p:tavLst>
                                    </p:anim>
                                    <p:animEffect transition="in" filter="wipe(right)">
                                      <p:cBhvr>
                                        <p:cTn id="29" dur="500"/>
                                        <p:tgtEl>
                                          <p:spTgt spid="10"/>
                                        </p:tgtEl>
                                      </p:cBhvr>
                                    </p:animEffect>
                                  </p:childTnLst>
                                </p:cTn>
                              </p:par>
                            </p:childTnLst>
                          </p:cTn>
                        </p:par>
                        <p:par>
                          <p:cTn id="30" fill="hold">
                            <p:stCondLst>
                              <p:cond delay="3900"/>
                            </p:stCondLst>
                            <p:childTnLst>
                              <p:par>
                                <p:cTn id="31" presetID="10" presetClass="entr" presetSubtype="0"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par>
                          <p:cTn id="34" fill="hold">
                            <p:stCondLst>
                              <p:cond delay="4400"/>
                            </p:stCondLst>
                            <p:childTnLst>
                              <p:par>
                                <p:cTn id="35" presetID="50" presetClass="entr" presetSubtype="0" decel="100000" fill="hold" grpId="0" nodeType="afterEffect">
                                  <p:stCondLst>
                                    <p:cond delay="0"/>
                                  </p:stCondLst>
                                  <p:iterate type="lt">
                                    <p:tmPct val="10000"/>
                                  </p:iterate>
                                  <p:childTnLst>
                                    <p:set>
                                      <p:cBhvr>
                                        <p:cTn id="36" dur="1" fill="hold">
                                          <p:stCondLst>
                                            <p:cond delay="0"/>
                                          </p:stCondLst>
                                        </p:cTn>
                                        <p:tgtEl>
                                          <p:spTgt spid="12"/>
                                        </p:tgtEl>
                                        <p:attrNameLst>
                                          <p:attrName>style.visibility</p:attrName>
                                        </p:attrNameLst>
                                      </p:cBhvr>
                                      <p:to>
                                        <p:strVal val="visible"/>
                                      </p:to>
                                    </p:set>
                                    <p:anim calcmode="lin" valueType="num">
                                      <p:cBhvr>
                                        <p:cTn id="37" dur="1000" fill="hold"/>
                                        <p:tgtEl>
                                          <p:spTgt spid="12"/>
                                        </p:tgtEl>
                                        <p:attrNameLst>
                                          <p:attrName>ppt_w</p:attrName>
                                        </p:attrNameLst>
                                      </p:cBhvr>
                                      <p:tavLst>
                                        <p:tav tm="0">
                                          <p:val>
                                            <p:strVal val="#ppt_w+.3"/>
                                          </p:val>
                                        </p:tav>
                                        <p:tav tm="100000">
                                          <p:val>
                                            <p:strVal val="#ppt_w"/>
                                          </p:val>
                                        </p:tav>
                                      </p:tavLst>
                                    </p:anim>
                                    <p:anim calcmode="lin" valueType="num">
                                      <p:cBhvr>
                                        <p:cTn id="38" dur="1000" fill="hold"/>
                                        <p:tgtEl>
                                          <p:spTgt spid="12"/>
                                        </p:tgtEl>
                                        <p:attrNameLst>
                                          <p:attrName>ppt_h</p:attrName>
                                        </p:attrNameLst>
                                      </p:cBhvr>
                                      <p:tavLst>
                                        <p:tav tm="0">
                                          <p:val>
                                            <p:strVal val="#ppt_h"/>
                                          </p:val>
                                        </p:tav>
                                        <p:tav tm="100000">
                                          <p:val>
                                            <p:strVal val="#ppt_h"/>
                                          </p:val>
                                        </p:tav>
                                      </p:tavLst>
                                    </p:anim>
                                    <p:animEffect transition="in" filter="fade">
                                      <p:cBhvr>
                                        <p:cTn id="39" dur="1000"/>
                                        <p:tgtEl>
                                          <p:spTgt spid="12"/>
                                        </p:tgtEl>
                                      </p:cBhvr>
                                    </p:animEffect>
                                  </p:childTnLst>
                                </p:cTn>
                              </p:par>
                            </p:childTnLst>
                          </p:cTn>
                        </p:par>
                        <p:par>
                          <p:cTn id="40" fill="hold">
                            <p:stCondLst>
                              <p:cond delay="6300"/>
                            </p:stCondLst>
                            <p:childTnLst>
                              <p:par>
                                <p:cTn id="41" presetID="12" presetClass="entr" presetSubtype="8"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p:tgtEl>
                                          <p:spTgt spid="14"/>
                                        </p:tgtEl>
                                        <p:attrNameLst>
                                          <p:attrName>ppt_x</p:attrName>
                                        </p:attrNameLst>
                                      </p:cBhvr>
                                      <p:tavLst>
                                        <p:tav tm="0">
                                          <p:val>
                                            <p:strVal val="#ppt_x-#ppt_w*1.125000"/>
                                          </p:val>
                                        </p:tav>
                                        <p:tav tm="100000">
                                          <p:val>
                                            <p:strVal val="#ppt_x"/>
                                          </p:val>
                                        </p:tav>
                                      </p:tavLst>
                                    </p:anim>
                                    <p:animEffect transition="in" filter="wipe(right)">
                                      <p:cBhvr>
                                        <p:cTn id="44" dur="500"/>
                                        <p:tgtEl>
                                          <p:spTgt spid="14"/>
                                        </p:tgtEl>
                                      </p:cBhvr>
                                    </p:animEffect>
                                  </p:childTnLst>
                                </p:cTn>
                              </p:par>
                            </p:childTnLst>
                          </p:cTn>
                        </p:par>
                        <p:par>
                          <p:cTn id="45" fill="hold">
                            <p:stCondLst>
                              <p:cond delay="6800"/>
                            </p:stCondLst>
                            <p:childTnLst>
                              <p:par>
                                <p:cTn id="46" presetID="10" presetClass="entr" presetSubtype="0"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500"/>
                                        <p:tgtEl>
                                          <p:spTgt spid="31"/>
                                        </p:tgtEl>
                                      </p:cBhvr>
                                    </p:animEffect>
                                  </p:childTnLst>
                                </p:cTn>
                              </p:par>
                            </p:childTnLst>
                          </p:cTn>
                        </p:par>
                        <p:par>
                          <p:cTn id="49" fill="hold">
                            <p:stCondLst>
                              <p:cond delay="7300"/>
                            </p:stCondLst>
                            <p:childTnLst>
                              <p:par>
                                <p:cTn id="50" presetID="50" presetClass="entr" presetSubtype="0" decel="100000" fill="hold" grpId="0" nodeType="afterEffect">
                                  <p:stCondLst>
                                    <p:cond delay="0"/>
                                  </p:stCondLst>
                                  <p:iterate type="lt">
                                    <p:tmPct val="10000"/>
                                  </p:iterate>
                                  <p:childTnLst>
                                    <p:set>
                                      <p:cBhvr>
                                        <p:cTn id="51" dur="1" fill="hold">
                                          <p:stCondLst>
                                            <p:cond delay="0"/>
                                          </p:stCondLst>
                                        </p:cTn>
                                        <p:tgtEl>
                                          <p:spTgt spid="16"/>
                                        </p:tgtEl>
                                        <p:attrNameLst>
                                          <p:attrName>style.visibility</p:attrName>
                                        </p:attrNameLst>
                                      </p:cBhvr>
                                      <p:to>
                                        <p:strVal val="visible"/>
                                      </p:to>
                                    </p:set>
                                    <p:anim calcmode="lin" valueType="num">
                                      <p:cBhvr>
                                        <p:cTn id="52" dur="1000" fill="hold"/>
                                        <p:tgtEl>
                                          <p:spTgt spid="16"/>
                                        </p:tgtEl>
                                        <p:attrNameLst>
                                          <p:attrName>ppt_w</p:attrName>
                                        </p:attrNameLst>
                                      </p:cBhvr>
                                      <p:tavLst>
                                        <p:tav tm="0">
                                          <p:val>
                                            <p:strVal val="#ppt_w+.3"/>
                                          </p:val>
                                        </p:tav>
                                        <p:tav tm="100000">
                                          <p:val>
                                            <p:strVal val="#ppt_w"/>
                                          </p:val>
                                        </p:tav>
                                      </p:tavLst>
                                    </p:anim>
                                    <p:anim calcmode="lin" valueType="num">
                                      <p:cBhvr>
                                        <p:cTn id="53" dur="1000" fill="hold"/>
                                        <p:tgtEl>
                                          <p:spTgt spid="16"/>
                                        </p:tgtEl>
                                        <p:attrNameLst>
                                          <p:attrName>ppt_h</p:attrName>
                                        </p:attrNameLst>
                                      </p:cBhvr>
                                      <p:tavLst>
                                        <p:tav tm="0">
                                          <p:val>
                                            <p:strVal val="#ppt_h"/>
                                          </p:val>
                                        </p:tav>
                                        <p:tav tm="100000">
                                          <p:val>
                                            <p:strVal val="#ppt_h"/>
                                          </p:val>
                                        </p:tav>
                                      </p:tavLst>
                                    </p:anim>
                                    <p:animEffect transition="in" filter="fade">
                                      <p:cBhvr>
                                        <p:cTn id="54" dur="1000"/>
                                        <p:tgtEl>
                                          <p:spTgt spid="16"/>
                                        </p:tgtEl>
                                      </p:cBhvr>
                                    </p:animEffect>
                                  </p:childTnLst>
                                </p:cTn>
                              </p:par>
                            </p:childTnLst>
                          </p:cTn>
                        </p:par>
                        <p:par>
                          <p:cTn id="55" fill="hold">
                            <p:stCondLst>
                              <p:cond delay="9199"/>
                            </p:stCondLst>
                            <p:childTnLst>
                              <p:par>
                                <p:cTn id="56" presetID="12" presetClass="entr" presetSubtype="8"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additive="base">
                                        <p:cTn id="58" dur="500"/>
                                        <p:tgtEl>
                                          <p:spTgt spid="18"/>
                                        </p:tgtEl>
                                        <p:attrNameLst>
                                          <p:attrName>ppt_x</p:attrName>
                                        </p:attrNameLst>
                                      </p:cBhvr>
                                      <p:tavLst>
                                        <p:tav tm="0">
                                          <p:val>
                                            <p:strVal val="#ppt_x-#ppt_w*1.125000"/>
                                          </p:val>
                                        </p:tav>
                                        <p:tav tm="100000">
                                          <p:val>
                                            <p:strVal val="#ppt_x"/>
                                          </p:val>
                                        </p:tav>
                                      </p:tavLst>
                                    </p:anim>
                                    <p:animEffect transition="in" filter="wipe(right)">
                                      <p:cBhvr>
                                        <p:cTn id="59" dur="500"/>
                                        <p:tgtEl>
                                          <p:spTgt spid="18"/>
                                        </p:tgtEl>
                                      </p:cBhvr>
                                    </p:animEffect>
                                  </p:childTnLst>
                                </p:cTn>
                              </p:par>
                            </p:childTnLst>
                          </p:cTn>
                        </p:par>
                        <p:par>
                          <p:cTn id="60" fill="hold">
                            <p:stCondLst>
                              <p:cond delay="9699"/>
                            </p:stCondLst>
                            <p:childTnLst>
                              <p:par>
                                <p:cTn id="61" presetID="10" presetClass="entr" presetSubtype="0" fill="hold"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childTnLst>
                                </p:cTn>
                              </p:par>
                            </p:childTnLst>
                          </p:cTn>
                        </p:par>
                        <p:par>
                          <p:cTn id="64" fill="hold">
                            <p:stCondLst>
                              <p:cond delay="10199"/>
                            </p:stCondLst>
                            <p:childTnLst>
                              <p:par>
                                <p:cTn id="65" presetID="50" presetClass="entr" presetSubtype="0" decel="100000" fill="hold" grpId="0" nodeType="afterEffect">
                                  <p:stCondLst>
                                    <p:cond delay="0"/>
                                  </p:stCondLst>
                                  <p:iterate type="lt">
                                    <p:tmPct val="10000"/>
                                  </p:iterate>
                                  <p:childTnLst>
                                    <p:set>
                                      <p:cBhvr>
                                        <p:cTn id="66" dur="1" fill="hold">
                                          <p:stCondLst>
                                            <p:cond delay="0"/>
                                          </p:stCondLst>
                                        </p:cTn>
                                        <p:tgtEl>
                                          <p:spTgt spid="20"/>
                                        </p:tgtEl>
                                        <p:attrNameLst>
                                          <p:attrName>style.visibility</p:attrName>
                                        </p:attrNameLst>
                                      </p:cBhvr>
                                      <p:to>
                                        <p:strVal val="visible"/>
                                      </p:to>
                                    </p:set>
                                    <p:anim calcmode="lin" valueType="num">
                                      <p:cBhvr>
                                        <p:cTn id="67" dur="1000" fill="hold"/>
                                        <p:tgtEl>
                                          <p:spTgt spid="20"/>
                                        </p:tgtEl>
                                        <p:attrNameLst>
                                          <p:attrName>ppt_w</p:attrName>
                                        </p:attrNameLst>
                                      </p:cBhvr>
                                      <p:tavLst>
                                        <p:tav tm="0">
                                          <p:val>
                                            <p:strVal val="#ppt_w+.3"/>
                                          </p:val>
                                        </p:tav>
                                        <p:tav tm="100000">
                                          <p:val>
                                            <p:strVal val="#ppt_w"/>
                                          </p:val>
                                        </p:tav>
                                      </p:tavLst>
                                    </p:anim>
                                    <p:anim calcmode="lin" valueType="num">
                                      <p:cBhvr>
                                        <p:cTn id="68" dur="1000" fill="hold"/>
                                        <p:tgtEl>
                                          <p:spTgt spid="20"/>
                                        </p:tgtEl>
                                        <p:attrNameLst>
                                          <p:attrName>ppt_h</p:attrName>
                                        </p:attrNameLst>
                                      </p:cBhvr>
                                      <p:tavLst>
                                        <p:tav tm="0">
                                          <p:val>
                                            <p:strVal val="#ppt_h"/>
                                          </p:val>
                                        </p:tav>
                                        <p:tav tm="100000">
                                          <p:val>
                                            <p:strVal val="#ppt_h"/>
                                          </p:val>
                                        </p:tav>
                                      </p:tavLst>
                                    </p:anim>
                                    <p:animEffect transition="in" filter="fade">
                                      <p:cBhvr>
                                        <p:cTn id="69" dur="1000"/>
                                        <p:tgtEl>
                                          <p:spTgt spid="20"/>
                                        </p:tgtEl>
                                      </p:cBhvr>
                                    </p:animEffect>
                                  </p:childTnLst>
                                </p:cTn>
                              </p:par>
                            </p:childTnLst>
                          </p:cTn>
                        </p:par>
                        <p:par>
                          <p:cTn id="70" fill="hold">
                            <p:stCondLst>
                              <p:cond delay="12100"/>
                            </p:stCondLst>
                            <p:childTnLst>
                              <p:par>
                                <p:cTn id="71" presetID="42" presetClass="entr" presetSubtype="0" fill="hold" grpId="0" nodeType="after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500"/>
                                        <p:tgtEl>
                                          <p:spTgt spid="38"/>
                                        </p:tgtEl>
                                      </p:cBhvr>
                                    </p:animEffect>
                                    <p:anim calcmode="lin" valueType="num">
                                      <p:cBhvr>
                                        <p:cTn id="74" dur="500" fill="hold"/>
                                        <p:tgtEl>
                                          <p:spTgt spid="38"/>
                                        </p:tgtEl>
                                        <p:attrNameLst>
                                          <p:attrName>ppt_x</p:attrName>
                                        </p:attrNameLst>
                                      </p:cBhvr>
                                      <p:tavLst>
                                        <p:tav tm="0">
                                          <p:val>
                                            <p:strVal val="#ppt_x"/>
                                          </p:val>
                                        </p:tav>
                                        <p:tav tm="100000">
                                          <p:val>
                                            <p:strVal val="#ppt_x"/>
                                          </p:val>
                                        </p:tav>
                                      </p:tavLst>
                                    </p:anim>
                                    <p:anim calcmode="lin" valueType="num">
                                      <p:cBhvr>
                                        <p:cTn id="75" dur="500" fill="hold"/>
                                        <p:tgtEl>
                                          <p:spTgt spid="38"/>
                                        </p:tgtEl>
                                        <p:attrNameLst>
                                          <p:attrName>ppt_y</p:attrName>
                                        </p:attrNameLst>
                                      </p:cBhvr>
                                      <p:tavLst>
                                        <p:tav tm="0">
                                          <p:val>
                                            <p:strVal val="#ppt_y+.1"/>
                                          </p:val>
                                        </p:tav>
                                        <p:tav tm="100000">
                                          <p:val>
                                            <p:strVal val="#ppt_y"/>
                                          </p:val>
                                        </p:tav>
                                      </p:tavLst>
                                    </p:anim>
                                  </p:childTnLst>
                                </p:cTn>
                              </p:par>
                            </p:childTnLst>
                          </p:cTn>
                        </p:par>
                        <p:par>
                          <p:cTn id="76" fill="hold">
                            <p:stCondLst>
                              <p:cond delay="12600"/>
                            </p:stCondLst>
                            <p:childTnLst>
                              <p:par>
                                <p:cTn id="77" presetID="42" presetClass="entr" presetSubtype="0"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fade">
                                      <p:cBhvr>
                                        <p:cTn id="79" dur="500"/>
                                        <p:tgtEl>
                                          <p:spTgt spid="39"/>
                                        </p:tgtEl>
                                      </p:cBhvr>
                                    </p:animEffect>
                                    <p:anim calcmode="lin" valueType="num">
                                      <p:cBhvr>
                                        <p:cTn id="80" dur="500" fill="hold"/>
                                        <p:tgtEl>
                                          <p:spTgt spid="39"/>
                                        </p:tgtEl>
                                        <p:attrNameLst>
                                          <p:attrName>ppt_x</p:attrName>
                                        </p:attrNameLst>
                                      </p:cBhvr>
                                      <p:tavLst>
                                        <p:tav tm="0">
                                          <p:val>
                                            <p:strVal val="#ppt_x"/>
                                          </p:val>
                                        </p:tav>
                                        <p:tav tm="100000">
                                          <p:val>
                                            <p:strVal val="#ppt_x"/>
                                          </p:val>
                                        </p:tav>
                                      </p:tavLst>
                                    </p:anim>
                                    <p:anim calcmode="lin" valueType="num">
                                      <p:cBhvr>
                                        <p:cTn id="81" dur="500" fill="hold"/>
                                        <p:tgtEl>
                                          <p:spTgt spid="39"/>
                                        </p:tgtEl>
                                        <p:attrNameLst>
                                          <p:attrName>ppt_y</p:attrName>
                                        </p:attrNameLst>
                                      </p:cBhvr>
                                      <p:tavLst>
                                        <p:tav tm="0">
                                          <p:val>
                                            <p:strVal val="#ppt_y+.1"/>
                                          </p:val>
                                        </p:tav>
                                        <p:tav tm="100000">
                                          <p:val>
                                            <p:strVal val="#ppt_y"/>
                                          </p:val>
                                        </p:tav>
                                      </p:tavLst>
                                    </p:anim>
                                  </p:childTnLst>
                                </p:cTn>
                              </p:par>
                            </p:childTnLst>
                          </p:cTn>
                        </p:par>
                        <p:par>
                          <p:cTn id="82" fill="hold">
                            <p:stCondLst>
                              <p:cond delay="13100"/>
                            </p:stCondLst>
                            <p:childTnLst>
                              <p:par>
                                <p:cTn id="83" presetID="42" presetClass="entr" presetSubtype="0" fill="hold" grpId="0" nodeType="afterEffect">
                                  <p:stCondLst>
                                    <p:cond delay="0"/>
                                  </p:stCondLst>
                                  <p:childTnLst>
                                    <p:set>
                                      <p:cBhvr>
                                        <p:cTn id="84" dur="1" fill="hold">
                                          <p:stCondLst>
                                            <p:cond delay="0"/>
                                          </p:stCondLst>
                                        </p:cTn>
                                        <p:tgtEl>
                                          <p:spTgt spid="40"/>
                                        </p:tgtEl>
                                        <p:attrNameLst>
                                          <p:attrName>style.visibility</p:attrName>
                                        </p:attrNameLst>
                                      </p:cBhvr>
                                      <p:to>
                                        <p:strVal val="visible"/>
                                      </p:to>
                                    </p:set>
                                    <p:animEffect transition="in" filter="fade">
                                      <p:cBhvr>
                                        <p:cTn id="85" dur="500"/>
                                        <p:tgtEl>
                                          <p:spTgt spid="40"/>
                                        </p:tgtEl>
                                      </p:cBhvr>
                                    </p:animEffect>
                                    <p:anim calcmode="lin" valueType="num">
                                      <p:cBhvr>
                                        <p:cTn id="86" dur="500" fill="hold"/>
                                        <p:tgtEl>
                                          <p:spTgt spid="40"/>
                                        </p:tgtEl>
                                        <p:attrNameLst>
                                          <p:attrName>ppt_x</p:attrName>
                                        </p:attrNameLst>
                                      </p:cBhvr>
                                      <p:tavLst>
                                        <p:tav tm="0">
                                          <p:val>
                                            <p:strVal val="#ppt_x"/>
                                          </p:val>
                                        </p:tav>
                                        <p:tav tm="100000">
                                          <p:val>
                                            <p:strVal val="#ppt_x"/>
                                          </p:val>
                                        </p:tav>
                                      </p:tavLst>
                                    </p:anim>
                                    <p:anim calcmode="lin" valueType="num">
                                      <p:cBhvr>
                                        <p:cTn id="87"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P spid="10" grpId="0" animBg="1"/>
      <p:bldP spid="12" grpId="0"/>
      <p:bldP spid="14" grpId="0" animBg="1"/>
      <p:bldP spid="16" grpId="0"/>
      <p:bldP spid="18" grpId="0" animBg="1"/>
      <p:bldP spid="20" grpId="0"/>
      <p:bldP spid="38" grpId="0"/>
      <p:bldP spid="39" grpId="0"/>
      <p:bldP spid="4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39349" y="1773565"/>
            <a:ext cx="2400000" cy="2400000"/>
          </a:xfrm>
          <a:prstGeom prst="ellipse">
            <a:avLst/>
          </a:prstGeom>
          <a:blipFill dpi="0" rotWithShape="1">
            <a:blip r:embed="rId3"/>
            <a:srcRect/>
            <a:stretch>
              <a:fillRect l="-2000" r="-26000"/>
            </a:stretch>
          </a:blipFill>
          <a:ln w="38100">
            <a:solidFill>
              <a:srgbClr val="2238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1" name="椭圆 70"/>
          <p:cNvSpPr/>
          <p:nvPr/>
        </p:nvSpPr>
        <p:spPr>
          <a:xfrm>
            <a:off x="4175787" y="3044957"/>
            <a:ext cx="2112000" cy="2112000"/>
          </a:xfrm>
          <a:prstGeom prst="ellipse">
            <a:avLst/>
          </a:prstGeom>
          <a:blipFill dpi="0" rotWithShape="1">
            <a:blip r:embed="rId4"/>
            <a:srcRect/>
            <a:stretch>
              <a:fillRect l="-33000" t="-4000" r="-34000" b="-5000"/>
            </a:stretch>
          </a:blipFill>
          <a:ln w="38100">
            <a:solidFill>
              <a:srgbClr val="2238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2" name="椭圆 71"/>
          <p:cNvSpPr/>
          <p:nvPr/>
        </p:nvSpPr>
        <p:spPr>
          <a:xfrm>
            <a:off x="5519936" y="1293245"/>
            <a:ext cx="2112000" cy="2112000"/>
          </a:xfrm>
          <a:prstGeom prst="ellipse">
            <a:avLst/>
          </a:prstGeom>
          <a:blipFill dpi="0" rotWithShape="1">
            <a:blip r:embed="rId5"/>
            <a:srcRect/>
            <a:stretch>
              <a:fillRect l="-30000" t="-4000" r="-30000" b="-5000"/>
            </a:stretch>
          </a:blipFill>
          <a:ln w="38100">
            <a:solidFill>
              <a:srgbClr val="2238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3" name="椭圆 72"/>
          <p:cNvSpPr/>
          <p:nvPr/>
        </p:nvSpPr>
        <p:spPr>
          <a:xfrm>
            <a:off x="6703395" y="3525277"/>
            <a:ext cx="2400000" cy="2400000"/>
          </a:xfrm>
          <a:prstGeom prst="ellipse">
            <a:avLst/>
          </a:prstGeom>
          <a:blipFill>
            <a:blip r:embed="rId6"/>
            <a:stretch>
              <a:fillRect l="-30000" t="-4000" r="-30000" b="-5000"/>
            </a:stretch>
          </a:blipFill>
          <a:ln w="38100">
            <a:solidFill>
              <a:srgbClr val="2238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4" name="椭圆 73"/>
          <p:cNvSpPr/>
          <p:nvPr/>
        </p:nvSpPr>
        <p:spPr>
          <a:xfrm>
            <a:off x="1775520" y="3914795"/>
            <a:ext cx="1920000" cy="1920000"/>
          </a:xfrm>
          <a:prstGeom prst="ellipse">
            <a:avLst/>
          </a:prstGeom>
          <a:blipFill dpi="0" rotWithShape="1">
            <a:blip r:embed="rId7"/>
            <a:srcRect/>
            <a:stretch>
              <a:fillRect l="-2000" t="-4000" r="-38000" b="-5000"/>
            </a:stretch>
          </a:blipFill>
          <a:ln w="38100">
            <a:solidFill>
              <a:srgbClr val="2238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5" name="椭圆 74"/>
          <p:cNvSpPr/>
          <p:nvPr/>
        </p:nvSpPr>
        <p:spPr>
          <a:xfrm>
            <a:off x="2783701" y="2239695"/>
            <a:ext cx="1584000" cy="1584000"/>
          </a:xfrm>
          <a:prstGeom prst="ellipse">
            <a:avLst/>
          </a:prstGeom>
          <a:blipFill dpi="0" rotWithShape="1">
            <a:blip r:embed="rId8"/>
            <a:srcRect/>
            <a:stretch>
              <a:fillRect l="-12000" r="-2000"/>
            </a:stretch>
          </a:blipFill>
          <a:ln w="38100">
            <a:solidFill>
              <a:srgbClr val="2238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6" name="椭圆 75"/>
          <p:cNvSpPr/>
          <p:nvPr/>
        </p:nvSpPr>
        <p:spPr>
          <a:xfrm>
            <a:off x="7728181" y="1677288"/>
            <a:ext cx="1776000" cy="1776000"/>
          </a:xfrm>
          <a:prstGeom prst="ellipse">
            <a:avLst/>
          </a:prstGeom>
          <a:blipFill>
            <a:blip r:embed="rId9"/>
            <a:stretch>
              <a:fillRect l="-30000" t="-4000" r="-30000" b="-5000"/>
            </a:stretch>
          </a:blipFill>
          <a:ln w="38100">
            <a:solidFill>
              <a:srgbClr val="2238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7" name="椭圆 76"/>
          <p:cNvSpPr/>
          <p:nvPr/>
        </p:nvSpPr>
        <p:spPr>
          <a:xfrm>
            <a:off x="9648395" y="1389256"/>
            <a:ext cx="2112000" cy="2112000"/>
          </a:xfrm>
          <a:prstGeom prst="ellipse">
            <a:avLst/>
          </a:prstGeom>
          <a:blipFill>
            <a:blip r:embed="rId10"/>
            <a:stretch>
              <a:fillRect l="-30000" t="-4000" r="-30000" b="-5000"/>
            </a:stretch>
          </a:blipFill>
          <a:ln w="38100">
            <a:solidFill>
              <a:srgbClr val="2238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8" name="椭圆 77"/>
          <p:cNvSpPr/>
          <p:nvPr/>
        </p:nvSpPr>
        <p:spPr>
          <a:xfrm>
            <a:off x="9360565" y="3981544"/>
            <a:ext cx="1824000" cy="1824000"/>
          </a:xfrm>
          <a:prstGeom prst="ellipse">
            <a:avLst/>
          </a:prstGeom>
          <a:blipFill>
            <a:blip r:embed="rId11"/>
            <a:stretch>
              <a:fillRect l="-30000" t="-4000" r="-30000" b="-5000"/>
            </a:stretch>
          </a:blipFill>
          <a:ln w="38100">
            <a:solidFill>
              <a:srgbClr val="2238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椭圆 2"/>
          <p:cNvSpPr/>
          <p:nvPr/>
        </p:nvSpPr>
        <p:spPr>
          <a:xfrm>
            <a:off x="3599787" y="1604861"/>
            <a:ext cx="576000" cy="57600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0" name="椭圆 79"/>
          <p:cNvSpPr/>
          <p:nvPr/>
        </p:nvSpPr>
        <p:spPr>
          <a:xfrm>
            <a:off x="4223925" y="1629416"/>
            <a:ext cx="1200000" cy="1200000"/>
          </a:xfrm>
          <a:prstGeom prst="ellipse">
            <a:avLst/>
          </a:prstGeom>
          <a:blipFill dpi="0" rotWithShape="1">
            <a:blip r:embed="rId12"/>
            <a:srcRect/>
            <a:stretch>
              <a:fillRect l="-19000" r="-2000"/>
            </a:stretch>
          </a:blipFill>
          <a:ln w="38100">
            <a:solidFill>
              <a:srgbClr val="2238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2" name="椭圆 81"/>
          <p:cNvSpPr/>
          <p:nvPr/>
        </p:nvSpPr>
        <p:spPr>
          <a:xfrm>
            <a:off x="2519360" y="1917245"/>
            <a:ext cx="432000" cy="43200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3" name="椭圆 82"/>
          <p:cNvSpPr/>
          <p:nvPr/>
        </p:nvSpPr>
        <p:spPr>
          <a:xfrm>
            <a:off x="2499180" y="3525011"/>
            <a:ext cx="336000" cy="33600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4" name="椭圆 83"/>
          <p:cNvSpPr/>
          <p:nvPr/>
        </p:nvSpPr>
        <p:spPr>
          <a:xfrm>
            <a:off x="1279593" y="4279776"/>
            <a:ext cx="432000" cy="43200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5" name="椭圆 84"/>
          <p:cNvSpPr/>
          <p:nvPr/>
        </p:nvSpPr>
        <p:spPr>
          <a:xfrm>
            <a:off x="3551717" y="3896789"/>
            <a:ext cx="528000" cy="52800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6" name="椭圆 85"/>
          <p:cNvSpPr/>
          <p:nvPr/>
        </p:nvSpPr>
        <p:spPr>
          <a:xfrm>
            <a:off x="3790845" y="4918063"/>
            <a:ext cx="816000" cy="81600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8" name="椭圆 87"/>
          <p:cNvSpPr/>
          <p:nvPr/>
        </p:nvSpPr>
        <p:spPr>
          <a:xfrm>
            <a:off x="7440021" y="3029185"/>
            <a:ext cx="336000" cy="33600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9" name="椭圆 88"/>
          <p:cNvSpPr/>
          <p:nvPr/>
        </p:nvSpPr>
        <p:spPr>
          <a:xfrm>
            <a:off x="9504405" y="2948947"/>
            <a:ext cx="240000" cy="24000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1" name="椭圆 90"/>
          <p:cNvSpPr/>
          <p:nvPr/>
        </p:nvSpPr>
        <p:spPr>
          <a:xfrm>
            <a:off x="8976085" y="3332989"/>
            <a:ext cx="864000" cy="86400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2" name="椭圆 91"/>
          <p:cNvSpPr/>
          <p:nvPr/>
        </p:nvSpPr>
        <p:spPr>
          <a:xfrm>
            <a:off x="10791944" y="3488789"/>
            <a:ext cx="816000" cy="81600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5" name="椭圆 94"/>
          <p:cNvSpPr/>
          <p:nvPr/>
        </p:nvSpPr>
        <p:spPr>
          <a:xfrm>
            <a:off x="10197435" y="3573400"/>
            <a:ext cx="336000" cy="33600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6" name="椭圆 95"/>
          <p:cNvSpPr/>
          <p:nvPr/>
        </p:nvSpPr>
        <p:spPr>
          <a:xfrm>
            <a:off x="6427716" y="3728789"/>
            <a:ext cx="336000" cy="33600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0" name="椭圆 99"/>
          <p:cNvSpPr/>
          <p:nvPr/>
        </p:nvSpPr>
        <p:spPr>
          <a:xfrm>
            <a:off x="6119856" y="4606052"/>
            <a:ext cx="528000" cy="528000"/>
          </a:xfrm>
          <a:prstGeom prst="ellipse">
            <a:avLst/>
          </a:prstGeom>
          <a:solidFill>
            <a:srgbClr val="223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ded Corner 15"/>
          <p:cNvSpPr/>
          <p:nvPr/>
        </p:nvSpPr>
        <p:spPr>
          <a:xfrm>
            <a:off x="1238972" y="1760562"/>
            <a:ext cx="3009317" cy="1886207"/>
          </a:xfrm>
          <a:prstGeom prst="foldedCorner">
            <a:avLst/>
          </a:prstGeom>
          <a:solidFill>
            <a:srgbClr val="22385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latin typeface="华文细黑" panose="02010600040101010101" pitchFamily="2" charset="-122"/>
              <a:ea typeface="华文细黑" panose="02010600040101010101" pitchFamily="2" charset="-122"/>
            </a:endParaRPr>
          </a:p>
        </p:txBody>
      </p:sp>
      <p:sp>
        <p:nvSpPr>
          <p:cNvPr id="3" name="TextBox 25"/>
          <p:cNvSpPr txBox="1"/>
          <p:nvPr/>
        </p:nvSpPr>
        <p:spPr>
          <a:xfrm>
            <a:off x="1417565" y="2611749"/>
            <a:ext cx="2643195" cy="970587"/>
          </a:xfrm>
          <a:prstGeom prst="rect">
            <a:avLst/>
          </a:prstGeom>
          <a:noFill/>
        </p:spPr>
        <p:txBody>
          <a:bodyPr wrap="square" rtlCol="0">
            <a:spAutoFit/>
          </a:bodyPr>
          <a:lstStyle/>
          <a:p>
            <a:pPr algn="ctr"/>
            <a:r>
              <a:rPr lang="en-US" sz="1865" b="1" dirty="0">
                <a:solidFill>
                  <a:prstClr val="white"/>
                </a:solidFill>
                <a:latin typeface="华文细黑" panose="02010600040101010101" pitchFamily="2" charset="-122"/>
                <a:ea typeface="华文细黑" panose="02010600040101010101" pitchFamily="2" charset="-122"/>
              </a:rPr>
              <a:t>Web Design</a:t>
            </a:r>
          </a:p>
          <a:p>
            <a:pPr algn="ctr">
              <a:spcBef>
                <a:spcPct val="20000"/>
              </a:spcBef>
              <a:defRPr/>
            </a:pPr>
            <a:r>
              <a:rPr lang="en-US" altLang="zh-CN" sz="1200" dirty="0">
                <a:solidFill>
                  <a:prstClr val="white"/>
                </a:solidFill>
                <a:latin typeface="华文细黑" panose="02010600040101010101" pitchFamily="2" charset="-122"/>
                <a:ea typeface="华文细黑" panose="02010600040101010101" pitchFamily="2" charset="-122"/>
              </a:rPr>
              <a:t>A designer can use default text to simulate what text would look like.</a:t>
            </a:r>
            <a:endParaRPr lang="en-US" sz="1200" dirty="0">
              <a:solidFill>
                <a:prstClr val="white"/>
              </a:solidFill>
              <a:latin typeface="华文细黑" panose="02010600040101010101" pitchFamily="2" charset="-122"/>
              <a:ea typeface="华文细黑" panose="02010600040101010101" pitchFamily="2" charset="-122"/>
            </a:endParaRPr>
          </a:p>
        </p:txBody>
      </p:sp>
      <p:sp>
        <p:nvSpPr>
          <p:cNvPr id="4" name="Folded Corner 28"/>
          <p:cNvSpPr/>
          <p:nvPr/>
        </p:nvSpPr>
        <p:spPr>
          <a:xfrm>
            <a:off x="4587615" y="1760562"/>
            <a:ext cx="3009317" cy="1886207"/>
          </a:xfrm>
          <a:prstGeom prst="foldedCorner">
            <a:avLst/>
          </a:prstGeom>
          <a:solidFill>
            <a:srgbClr val="22385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华文细黑" panose="02010600040101010101" pitchFamily="2" charset="-122"/>
              <a:ea typeface="华文细黑" panose="02010600040101010101" pitchFamily="2" charset="-122"/>
            </a:endParaRPr>
          </a:p>
        </p:txBody>
      </p:sp>
      <p:sp>
        <p:nvSpPr>
          <p:cNvPr id="5" name="TextBox 33"/>
          <p:cNvSpPr txBox="1"/>
          <p:nvPr/>
        </p:nvSpPr>
        <p:spPr>
          <a:xfrm>
            <a:off x="4739372" y="2611749"/>
            <a:ext cx="2643195" cy="970587"/>
          </a:xfrm>
          <a:prstGeom prst="rect">
            <a:avLst/>
          </a:prstGeom>
          <a:noFill/>
        </p:spPr>
        <p:txBody>
          <a:bodyPr wrap="square" rtlCol="0">
            <a:spAutoFit/>
          </a:bodyPr>
          <a:lstStyle/>
          <a:p>
            <a:pPr algn="ctr"/>
            <a:r>
              <a:rPr lang="en-US" sz="1865" b="1" dirty="0">
                <a:solidFill>
                  <a:schemeClr val="bg1"/>
                </a:solidFill>
                <a:latin typeface="华文细黑" panose="02010600040101010101" pitchFamily="2" charset="-122"/>
                <a:ea typeface="华文细黑" panose="02010600040101010101" pitchFamily="2" charset="-122"/>
              </a:rPr>
              <a:t>Mobile Apps</a:t>
            </a:r>
          </a:p>
          <a:p>
            <a:pPr algn="ctr">
              <a:spcBef>
                <a:spcPct val="20000"/>
              </a:spcBef>
              <a:defRPr/>
            </a:pPr>
            <a:r>
              <a:rPr lang="en-US" altLang="zh-CN" sz="1200" dirty="0">
                <a:solidFill>
                  <a:schemeClr val="bg1"/>
                </a:solidFill>
                <a:latin typeface="华文细黑" panose="02010600040101010101" pitchFamily="2" charset="-122"/>
                <a:ea typeface="华文细黑" panose="02010600040101010101" pitchFamily="2" charset="-122"/>
              </a:rPr>
              <a:t>A designer can use default text to simulate what text would look like.</a:t>
            </a:r>
            <a:endParaRPr lang="en-US" sz="1200" dirty="0">
              <a:solidFill>
                <a:schemeClr val="bg1"/>
              </a:solidFill>
              <a:latin typeface="华文细黑" panose="02010600040101010101" pitchFamily="2" charset="-122"/>
              <a:ea typeface="华文细黑" panose="02010600040101010101" pitchFamily="2" charset="-122"/>
            </a:endParaRPr>
          </a:p>
        </p:txBody>
      </p:sp>
      <p:sp>
        <p:nvSpPr>
          <p:cNvPr id="6" name="Folded Corner 34"/>
          <p:cNvSpPr/>
          <p:nvPr/>
        </p:nvSpPr>
        <p:spPr>
          <a:xfrm>
            <a:off x="7936188" y="1760562"/>
            <a:ext cx="3009317" cy="1886207"/>
          </a:xfrm>
          <a:prstGeom prst="foldedCorner">
            <a:avLst/>
          </a:prstGeom>
          <a:solidFill>
            <a:srgbClr val="22385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latin typeface="华文细黑" panose="02010600040101010101" pitchFamily="2" charset="-122"/>
              <a:ea typeface="华文细黑" panose="02010600040101010101" pitchFamily="2" charset="-122"/>
            </a:endParaRPr>
          </a:p>
        </p:txBody>
      </p:sp>
      <p:sp>
        <p:nvSpPr>
          <p:cNvPr id="7" name="TextBox 38"/>
          <p:cNvSpPr txBox="1"/>
          <p:nvPr/>
        </p:nvSpPr>
        <p:spPr>
          <a:xfrm>
            <a:off x="8087945" y="2611749"/>
            <a:ext cx="2643195" cy="970587"/>
          </a:xfrm>
          <a:prstGeom prst="rect">
            <a:avLst/>
          </a:prstGeom>
          <a:noFill/>
        </p:spPr>
        <p:txBody>
          <a:bodyPr wrap="square" rtlCol="0">
            <a:spAutoFit/>
          </a:bodyPr>
          <a:lstStyle/>
          <a:p>
            <a:pPr algn="ctr"/>
            <a:r>
              <a:rPr lang="en-US" sz="1865" b="1" dirty="0">
                <a:solidFill>
                  <a:prstClr val="white"/>
                </a:solidFill>
                <a:latin typeface="华文细黑" panose="02010600040101010101" pitchFamily="2" charset="-122"/>
                <a:ea typeface="华文细黑" panose="02010600040101010101" pitchFamily="2" charset="-122"/>
              </a:rPr>
              <a:t>Data Analyses</a:t>
            </a:r>
          </a:p>
          <a:p>
            <a:pPr algn="ctr">
              <a:spcBef>
                <a:spcPct val="20000"/>
              </a:spcBef>
              <a:defRPr/>
            </a:pPr>
            <a:r>
              <a:rPr lang="en-US" altLang="zh-CN" sz="1200" dirty="0">
                <a:solidFill>
                  <a:prstClr val="white"/>
                </a:solidFill>
                <a:latin typeface="华文细黑" panose="02010600040101010101" pitchFamily="2" charset="-122"/>
                <a:ea typeface="华文细黑" panose="02010600040101010101" pitchFamily="2" charset="-122"/>
              </a:rPr>
              <a:t>A designer can use default text to simulate what text would look like.</a:t>
            </a:r>
            <a:endParaRPr lang="en-US" sz="1200" dirty="0">
              <a:solidFill>
                <a:prstClr val="white"/>
              </a:solidFill>
              <a:latin typeface="华文细黑" panose="02010600040101010101" pitchFamily="2" charset="-122"/>
              <a:ea typeface="华文细黑" panose="02010600040101010101" pitchFamily="2" charset="-122"/>
            </a:endParaRPr>
          </a:p>
        </p:txBody>
      </p:sp>
      <p:sp>
        <p:nvSpPr>
          <p:cNvPr id="8" name="Folded Corner 39"/>
          <p:cNvSpPr/>
          <p:nvPr/>
        </p:nvSpPr>
        <p:spPr>
          <a:xfrm>
            <a:off x="1238972" y="3944015"/>
            <a:ext cx="3009317" cy="1886207"/>
          </a:xfrm>
          <a:prstGeom prst="foldedCorner">
            <a:avLst/>
          </a:prstGeom>
          <a:solidFill>
            <a:srgbClr val="22385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latin typeface="华文细黑" panose="02010600040101010101" pitchFamily="2" charset="-122"/>
              <a:ea typeface="华文细黑" panose="02010600040101010101" pitchFamily="2" charset="-122"/>
            </a:endParaRPr>
          </a:p>
        </p:txBody>
      </p:sp>
      <p:sp>
        <p:nvSpPr>
          <p:cNvPr id="9" name="TextBox 41"/>
          <p:cNvSpPr txBox="1"/>
          <p:nvPr/>
        </p:nvSpPr>
        <p:spPr>
          <a:xfrm>
            <a:off x="1390729" y="4784137"/>
            <a:ext cx="2643195" cy="970587"/>
          </a:xfrm>
          <a:prstGeom prst="rect">
            <a:avLst/>
          </a:prstGeom>
          <a:noFill/>
        </p:spPr>
        <p:txBody>
          <a:bodyPr wrap="square" rtlCol="0">
            <a:spAutoFit/>
          </a:bodyPr>
          <a:lstStyle/>
          <a:p>
            <a:pPr algn="ctr"/>
            <a:r>
              <a:rPr lang="en-US" sz="1865" b="1" dirty="0">
                <a:solidFill>
                  <a:prstClr val="white"/>
                </a:solidFill>
                <a:latin typeface="华文细黑" panose="02010600040101010101" pitchFamily="2" charset="-122"/>
                <a:ea typeface="华文细黑" panose="02010600040101010101" pitchFamily="2" charset="-122"/>
              </a:rPr>
              <a:t>Management</a:t>
            </a:r>
          </a:p>
          <a:p>
            <a:pPr algn="ctr">
              <a:spcBef>
                <a:spcPct val="20000"/>
              </a:spcBef>
              <a:defRPr/>
            </a:pPr>
            <a:r>
              <a:rPr lang="en-US" altLang="zh-CN" sz="1200" dirty="0">
                <a:solidFill>
                  <a:prstClr val="white"/>
                </a:solidFill>
                <a:latin typeface="华文细黑" panose="02010600040101010101" pitchFamily="2" charset="-122"/>
                <a:ea typeface="华文细黑" panose="02010600040101010101" pitchFamily="2" charset="-122"/>
              </a:rPr>
              <a:t>A designer can use default text to simulate what text would look like.</a:t>
            </a:r>
            <a:endParaRPr lang="en-US" sz="1200" dirty="0">
              <a:solidFill>
                <a:prstClr val="white"/>
              </a:solidFill>
              <a:latin typeface="华文细黑" panose="02010600040101010101" pitchFamily="2" charset="-122"/>
              <a:ea typeface="华文细黑" panose="02010600040101010101" pitchFamily="2" charset="-122"/>
            </a:endParaRPr>
          </a:p>
        </p:txBody>
      </p:sp>
      <p:sp>
        <p:nvSpPr>
          <p:cNvPr id="10" name="Folded Corner 42"/>
          <p:cNvSpPr/>
          <p:nvPr/>
        </p:nvSpPr>
        <p:spPr>
          <a:xfrm>
            <a:off x="4587615" y="3944015"/>
            <a:ext cx="3009317" cy="1886207"/>
          </a:xfrm>
          <a:prstGeom prst="foldedCorner">
            <a:avLst/>
          </a:prstGeom>
          <a:solidFill>
            <a:srgbClr val="22385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latin typeface="华文细黑" panose="02010600040101010101" pitchFamily="2" charset="-122"/>
              <a:ea typeface="华文细黑" panose="02010600040101010101" pitchFamily="2" charset="-122"/>
            </a:endParaRPr>
          </a:p>
        </p:txBody>
      </p:sp>
      <p:sp>
        <p:nvSpPr>
          <p:cNvPr id="11" name="TextBox 44"/>
          <p:cNvSpPr txBox="1"/>
          <p:nvPr/>
        </p:nvSpPr>
        <p:spPr>
          <a:xfrm>
            <a:off x="4739372" y="4784136"/>
            <a:ext cx="2643195" cy="970587"/>
          </a:xfrm>
          <a:prstGeom prst="rect">
            <a:avLst/>
          </a:prstGeom>
          <a:noFill/>
        </p:spPr>
        <p:txBody>
          <a:bodyPr wrap="square" rtlCol="0">
            <a:spAutoFit/>
          </a:bodyPr>
          <a:lstStyle/>
          <a:p>
            <a:pPr algn="ctr"/>
            <a:r>
              <a:rPr lang="en-US" sz="1865" b="1" dirty="0">
                <a:solidFill>
                  <a:prstClr val="white"/>
                </a:solidFill>
                <a:latin typeface="华文细黑" panose="02010600040101010101" pitchFamily="2" charset="-122"/>
                <a:ea typeface="华文细黑" panose="02010600040101010101" pitchFamily="2" charset="-122"/>
              </a:rPr>
              <a:t>Dedicated Support</a:t>
            </a:r>
          </a:p>
          <a:p>
            <a:pPr algn="ctr">
              <a:spcBef>
                <a:spcPct val="20000"/>
              </a:spcBef>
              <a:defRPr/>
            </a:pPr>
            <a:r>
              <a:rPr lang="en-US" altLang="zh-CN" sz="1200" dirty="0">
                <a:solidFill>
                  <a:prstClr val="white"/>
                </a:solidFill>
                <a:latin typeface="华文细黑" panose="02010600040101010101" pitchFamily="2" charset="-122"/>
                <a:ea typeface="华文细黑" panose="02010600040101010101" pitchFamily="2" charset="-122"/>
              </a:rPr>
              <a:t>A designer can use default text to simulate what text would look like.</a:t>
            </a:r>
            <a:endParaRPr lang="en-US" sz="1200" dirty="0">
              <a:solidFill>
                <a:prstClr val="white"/>
              </a:solidFill>
              <a:latin typeface="华文细黑" panose="02010600040101010101" pitchFamily="2" charset="-122"/>
              <a:ea typeface="华文细黑" panose="02010600040101010101" pitchFamily="2" charset="-122"/>
            </a:endParaRPr>
          </a:p>
        </p:txBody>
      </p:sp>
      <p:sp>
        <p:nvSpPr>
          <p:cNvPr id="12" name="Folded Corner 45"/>
          <p:cNvSpPr/>
          <p:nvPr/>
        </p:nvSpPr>
        <p:spPr>
          <a:xfrm>
            <a:off x="7936188" y="3944015"/>
            <a:ext cx="3009317" cy="1886207"/>
          </a:xfrm>
          <a:prstGeom prst="foldedCorner">
            <a:avLst/>
          </a:prstGeom>
          <a:solidFill>
            <a:srgbClr val="22385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latin typeface="华文细黑" panose="02010600040101010101" pitchFamily="2" charset="-122"/>
              <a:ea typeface="华文细黑" panose="02010600040101010101" pitchFamily="2" charset="-122"/>
            </a:endParaRPr>
          </a:p>
        </p:txBody>
      </p:sp>
      <p:sp>
        <p:nvSpPr>
          <p:cNvPr id="13" name="TextBox 47"/>
          <p:cNvSpPr txBox="1"/>
          <p:nvPr/>
        </p:nvSpPr>
        <p:spPr>
          <a:xfrm>
            <a:off x="8087945" y="4741070"/>
            <a:ext cx="2643195" cy="970587"/>
          </a:xfrm>
          <a:prstGeom prst="rect">
            <a:avLst/>
          </a:prstGeom>
          <a:noFill/>
        </p:spPr>
        <p:txBody>
          <a:bodyPr wrap="square" rtlCol="0">
            <a:spAutoFit/>
          </a:bodyPr>
          <a:lstStyle/>
          <a:p>
            <a:pPr algn="ctr"/>
            <a:r>
              <a:rPr lang="en-US" sz="1865" b="1" dirty="0">
                <a:solidFill>
                  <a:prstClr val="white"/>
                </a:solidFill>
                <a:latin typeface="华文细黑" panose="02010600040101010101" pitchFamily="2" charset="-122"/>
                <a:ea typeface="华文细黑" panose="02010600040101010101" pitchFamily="2" charset="-122"/>
              </a:rPr>
              <a:t>Go Globally</a:t>
            </a:r>
          </a:p>
          <a:p>
            <a:pPr algn="ctr">
              <a:spcBef>
                <a:spcPct val="20000"/>
              </a:spcBef>
              <a:defRPr/>
            </a:pPr>
            <a:r>
              <a:rPr lang="en-US" altLang="zh-CN" sz="1200" dirty="0">
                <a:solidFill>
                  <a:prstClr val="white"/>
                </a:solidFill>
                <a:latin typeface="华文细黑" panose="02010600040101010101" pitchFamily="2" charset="-122"/>
                <a:ea typeface="华文细黑" panose="02010600040101010101" pitchFamily="2" charset="-122"/>
              </a:rPr>
              <a:t>A designer can use default text to simulate what text would look like.</a:t>
            </a:r>
            <a:endParaRPr lang="en-US" sz="1200" dirty="0">
              <a:solidFill>
                <a:prstClr val="white"/>
              </a:solidFill>
              <a:latin typeface="华文细黑" panose="02010600040101010101" pitchFamily="2" charset="-122"/>
              <a:ea typeface="华文细黑" panose="02010600040101010101" pitchFamily="2" charset="-122"/>
            </a:endParaRPr>
          </a:p>
        </p:txBody>
      </p:sp>
      <p:sp>
        <p:nvSpPr>
          <p:cNvPr id="16" name="Freeform 5"/>
          <p:cNvSpPr>
            <a:spLocks noEditPoints="1"/>
          </p:cNvSpPr>
          <p:nvPr/>
        </p:nvSpPr>
        <p:spPr bwMode="auto">
          <a:xfrm>
            <a:off x="9185017" y="4242133"/>
            <a:ext cx="459291" cy="438083"/>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latin typeface="华文细黑" panose="02010600040101010101" pitchFamily="2" charset="-122"/>
              <a:ea typeface="华文细黑" panose="02010600040101010101" pitchFamily="2" charset="-122"/>
            </a:endParaRPr>
          </a:p>
        </p:txBody>
      </p:sp>
      <p:sp>
        <p:nvSpPr>
          <p:cNvPr id="19" name="Freeform 52"/>
          <p:cNvSpPr>
            <a:spLocks noEditPoints="1"/>
          </p:cNvSpPr>
          <p:nvPr/>
        </p:nvSpPr>
        <p:spPr bwMode="auto">
          <a:xfrm>
            <a:off x="2555988" y="4294355"/>
            <a:ext cx="312675" cy="320860"/>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latin typeface="华文细黑" panose="02010600040101010101" pitchFamily="2" charset="-122"/>
              <a:ea typeface="华文细黑" panose="02010600040101010101" pitchFamily="2" charset="-122"/>
            </a:endParaRPr>
          </a:p>
        </p:txBody>
      </p:sp>
      <p:sp>
        <p:nvSpPr>
          <p:cNvPr id="22" name="Freeform 42"/>
          <p:cNvSpPr>
            <a:spLocks noEditPoints="1"/>
          </p:cNvSpPr>
          <p:nvPr/>
        </p:nvSpPr>
        <p:spPr bwMode="auto">
          <a:xfrm>
            <a:off x="2512495" y="2107269"/>
            <a:ext cx="399663" cy="328129"/>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latin typeface="华文细黑" panose="02010600040101010101" pitchFamily="2" charset="-122"/>
              <a:ea typeface="华文细黑" panose="02010600040101010101" pitchFamily="2" charset="-122"/>
            </a:endParaRPr>
          </a:p>
        </p:txBody>
      </p:sp>
      <p:sp>
        <p:nvSpPr>
          <p:cNvPr id="25" name="Freeform 86"/>
          <p:cNvSpPr>
            <a:spLocks noEditPoints="1"/>
          </p:cNvSpPr>
          <p:nvPr/>
        </p:nvSpPr>
        <p:spPr bwMode="auto">
          <a:xfrm>
            <a:off x="5933369" y="2019873"/>
            <a:ext cx="303660" cy="510831"/>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chemeClr val="bg1"/>
              </a:solidFill>
              <a:latin typeface="华文细黑" panose="02010600040101010101" pitchFamily="2" charset="-122"/>
              <a:ea typeface="华文细黑" panose="02010600040101010101" pitchFamily="2" charset="-122"/>
            </a:endParaRPr>
          </a:p>
        </p:txBody>
      </p:sp>
      <p:sp>
        <p:nvSpPr>
          <p:cNvPr id="28" name="Freeform 216"/>
          <p:cNvSpPr>
            <a:spLocks noEditPoints="1"/>
          </p:cNvSpPr>
          <p:nvPr/>
        </p:nvSpPr>
        <p:spPr bwMode="auto">
          <a:xfrm>
            <a:off x="5890011" y="4264014"/>
            <a:ext cx="406839" cy="409535"/>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latin typeface="华文细黑" panose="02010600040101010101" pitchFamily="2" charset="-122"/>
              <a:ea typeface="华文细黑" panose="02010600040101010101" pitchFamily="2" charset="-122"/>
            </a:endParaRPr>
          </a:p>
        </p:txBody>
      </p:sp>
      <p:sp>
        <p:nvSpPr>
          <p:cNvPr id="31" name="Freeform 217"/>
          <p:cNvSpPr>
            <a:spLocks noEditPoints="1"/>
          </p:cNvSpPr>
          <p:nvPr/>
        </p:nvSpPr>
        <p:spPr bwMode="auto">
          <a:xfrm>
            <a:off x="9222245" y="2137346"/>
            <a:ext cx="374595" cy="267975"/>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latin typeface="华文细黑" panose="02010600040101010101" pitchFamily="2" charset="-122"/>
              <a:ea typeface="华文细黑" panose="020106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601165" y="2668993"/>
            <a:ext cx="2071155" cy="2074841"/>
            <a:chOff x="6933063" y="1392072"/>
            <a:chExt cx="1980000" cy="1980000"/>
          </a:xfrm>
        </p:grpSpPr>
        <p:sp>
          <p:nvSpPr>
            <p:cNvPr id="3" name="椭圆 2"/>
            <p:cNvSpPr/>
            <p:nvPr/>
          </p:nvSpPr>
          <p:spPr>
            <a:xfrm>
              <a:off x="6933063" y="1392072"/>
              <a:ext cx="1980000" cy="1980000"/>
            </a:xfrm>
            <a:prstGeom prst="ellipse">
              <a:avLst/>
            </a:prstGeom>
            <a:noFill/>
            <a:ln w="28575">
              <a:solidFill>
                <a:srgbClr val="22385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文本框 3"/>
            <p:cNvSpPr txBox="1"/>
            <p:nvPr/>
          </p:nvSpPr>
          <p:spPr>
            <a:xfrm>
              <a:off x="7329384" y="2156917"/>
              <a:ext cx="1187356" cy="558045"/>
            </a:xfrm>
            <a:prstGeom prst="rect">
              <a:avLst/>
            </a:prstGeom>
            <a:noFill/>
            <a:ln>
              <a:noFill/>
            </a:ln>
          </p:spPr>
          <p:txBody>
            <a:bodyPr wrap="square" rtlCol="0">
              <a:spAutoFit/>
            </a:bodyPr>
            <a:lstStyle/>
            <a:p>
              <a:pPr algn="dist"/>
              <a:r>
                <a:rPr lang="en-US" altLang="zh-CN" sz="3200" dirty="0">
                  <a:solidFill>
                    <a:srgbClr val="22385C"/>
                  </a:solidFill>
                </a:rPr>
                <a:t>TEXT</a:t>
              </a:r>
              <a:endParaRPr lang="zh-CN" altLang="en-US" sz="3200" dirty="0">
                <a:solidFill>
                  <a:srgbClr val="22385C"/>
                </a:solidFill>
              </a:endParaRPr>
            </a:p>
          </p:txBody>
        </p:sp>
      </p:grpSp>
      <p:sp>
        <p:nvSpPr>
          <p:cNvPr id="2" name="椭圆 1"/>
          <p:cNvSpPr/>
          <p:nvPr/>
        </p:nvSpPr>
        <p:spPr>
          <a:xfrm>
            <a:off x="3192388" y="1683341"/>
            <a:ext cx="2880000" cy="2880000"/>
          </a:xfrm>
          <a:prstGeom prst="ellipse">
            <a:avLst/>
          </a:prstGeom>
          <a:blipFill dpi="0" rotWithShape="1">
            <a:blip r:embed="rId3"/>
            <a:srcRect/>
            <a:stretch>
              <a:fillRect l="-21000" t="1000" r="-19000" b="-2000"/>
            </a:stretch>
          </a:blipFill>
          <a:ln w="152400">
            <a:solidFill>
              <a:srgbClr val="22385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椭圆 10"/>
          <p:cNvSpPr/>
          <p:nvPr/>
        </p:nvSpPr>
        <p:spPr>
          <a:xfrm>
            <a:off x="3084388" y="4206508"/>
            <a:ext cx="1548000" cy="1548000"/>
          </a:xfrm>
          <a:prstGeom prst="ellipse">
            <a:avLst/>
          </a:prstGeom>
          <a:solidFill>
            <a:srgbClr val="22385C"/>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7" name="组合 16"/>
          <p:cNvGrpSpPr/>
          <p:nvPr/>
        </p:nvGrpSpPr>
        <p:grpSpPr>
          <a:xfrm>
            <a:off x="5238073" y="4743832"/>
            <a:ext cx="946099" cy="790093"/>
            <a:chOff x="5278205" y="4581140"/>
            <a:chExt cx="1657101" cy="1485789"/>
          </a:xfrm>
          <a:solidFill>
            <a:srgbClr val="22385C"/>
          </a:solidFill>
        </p:grpSpPr>
        <p:sp>
          <p:nvSpPr>
            <p:cNvPr id="16" name="任意多边形 15"/>
            <p:cNvSpPr/>
            <p:nvPr/>
          </p:nvSpPr>
          <p:spPr>
            <a:xfrm>
              <a:off x="5278205" y="4581140"/>
              <a:ext cx="700732" cy="1485789"/>
            </a:xfrm>
            <a:custGeom>
              <a:avLst/>
              <a:gdLst/>
              <a:ahLst/>
              <a:cxnLst/>
              <a:rect l="l" t="t" r="r" b="b"/>
              <a:pathLst>
                <a:path w="700732" h="1485789">
                  <a:moveTo>
                    <a:pt x="0" y="0"/>
                  </a:moveTo>
                  <a:lnTo>
                    <a:pt x="700199" y="0"/>
                  </a:lnTo>
                  <a:lnTo>
                    <a:pt x="700199" y="563575"/>
                  </a:lnTo>
                  <a:cubicBezTo>
                    <a:pt x="711584" y="984833"/>
                    <a:pt x="540804" y="1292238"/>
                    <a:pt x="187858" y="1485789"/>
                  </a:cubicBezTo>
                  <a:lnTo>
                    <a:pt x="17078" y="1315008"/>
                  </a:lnTo>
                  <a:cubicBezTo>
                    <a:pt x="244785" y="1155613"/>
                    <a:pt x="358638" y="956370"/>
                    <a:pt x="358638" y="717277"/>
                  </a:cubicBezTo>
                  <a:cubicBezTo>
                    <a:pt x="210629" y="717277"/>
                    <a:pt x="91082" y="717277"/>
                    <a:pt x="0" y="717277"/>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 name="任意多边形 14"/>
            <p:cNvSpPr/>
            <p:nvPr/>
          </p:nvSpPr>
          <p:spPr>
            <a:xfrm>
              <a:off x="6234574" y="4581140"/>
              <a:ext cx="700732" cy="1485789"/>
            </a:xfrm>
            <a:custGeom>
              <a:avLst/>
              <a:gdLst/>
              <a:ahLst/>
              <a:cxnLst/>
              <a:rect l="l" t="t" r="r" b="b"/>
              <a:pathLst>
                <a:path w="700732" h="1485789">
                  <a:moveTo>
                    <a:pt x="0" y="0"/>
                  </a:moveTo>
                  <a:lnTo>
                    <a:pt x="700199" y="0"/>
                  </a:lnTo>
                  <a:lnTo>
                    <a:pt x="700199" y="563575"/>
                  </a:lnTo>
                  <a:cubicBezTo>
                    <a:pt x="711585" y="984833"/>
                    <a:pt x="540804" y="1292238"/>
                    <a:pt x="187859" y="1485789"/>
                  </a:cubicBezTo>
                  <a:lnTo>
                    <a:pt x="0" y="1315008"/>
                  </a:lnTo>
                  <a:cubicBezTo>
                    <a:pt x="216322" y="1166999"/>
                    <a:pt x="335868" y="967755"/>
                    <a:pt x="358639" y="717277"/>
                  </a:cubicBezTo>
                  <a:cubicBezTo>
                    <a:pt x="210629" y="717277"/>
                    <a:pt x="91083" y="717277"/>
                    <a:pt x="0" y="717277"/>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18" name="文本框 17"/>
          <p:cNvSpPr txBox="1"/>
          <p:nvPr/>
        </p:nvSpPr>
        <p:spPr>
          <a:xfrm>
            <a:off x="6072388" y="2061587"/>
            <a:ext cx="4271749" cy="1569660"/>
          </a:xfrm>
          <a:prstGeom prst="rect">
            <a:avLst/>
          </a:prstGeom>
          <a:noFill/>
        </p:spPr>
        <p:txBody>
          <a:bodyPr wrap="square" rtlCol="0">
            <a:spAutoFit/>
          </a:bodyPr>
          <a:lstStyle/>
          <a:p>
            <a:pPr algn="r"/>
            <a:r>
              <a:rPr lang="en-US" altLang="zh-CN" sz="4800" b="1" dirty="0">
                <a:solidFill>
                  <a:srgbClr val="22385C"/>
                </a:solidFill>
                <a:latin typeface="方正兰亭粗黑简体" panose="02000000000000000000" pitchFamily="2" charset="-122"/>
                <a:ea typeface="方正兰亭粗黑简体" panose="02000000000000000000" pitchFamily="2" charset="-122"/>
              </a:rPr>
              <a:t> Navigate </a:t>
            </a:r>
          </a:p>
          <a:p>
            <a:pPr algn="r"/>
            <a:r>
              <a:rPr lang="en-US" altLang="zh-CN" sz="4800" b="1" dirty="0">
                <a:solidFill>
                  <a:srgbClr val="22385C"/>
                </a:solidFill>
                <a:latin typeface="方正兰亭粗黑简体" panose="02000000000000000000" pitchFamily="2" charset="-122"/>
                <a:ea typeface="方正兰亭粗黑简体" panose="02000000000000000000" pitchFamily="2" charset="-122"/>
              </a:rPr>
              <a:t> the Future</a:t>
            </a:r>
            <a:endParaRPr lang="zh-CN" altLang="en-US" sz="4800" b="1" dirty="0">
              <a:solidFill>
                <a:srgbClr val="22385C"/>
              </a:solidFill>
              <a:latin typeface="方正兰亭粗黑简体" panose="02000000000000000000" pitchFamily="2" charset="-122"/>
              <a:ea typeface="方正兰亭粗黑简体" panose="02000000000000000000" pitchFamily="2" charset="-122"/>
            </a:endParaRPr>
          </a:p>
        </p:txBody>
      </p:sp>
      <p:sp>
        <p:nvSpPr>
          <p:cNvPr id="19" name="TextBox 29"/>
          <p:cNvSpPr txBox="1"/>
          <p:nvPr/>
        </p:nvSpPr>
        <p:spPr>
          <a:xfrm>
            <a:off x="7032457" y="3586839"/>
            <a:ext cx="3332593" cy="1169551"/>
          </a:xfrm>
          <a:prstGeom prst="rect">
            <a:avLst/>
          </a:prstGeom>
          <a:noFill/>
        </p:spPr>
        <p:txBody>
          <a:bodyPr wrap="square" rtlCol="0">
            <a:spAutoFit/>
          </a:bodyPr>
          <a:lstStyle/>
          <a:p>
            <a:pPr algn="r"/>
            <a:r>
              <a:rPr lang="en-US" altLang="zh-CN" sz="1400" dirty="0">
                <a:solidFill>
                  <a:schemeClr val="tx1">
                    <a:lumMod val="85000"/>
                    <a:lumOff val="15000"/>
                  </a:schemeClr>
                </a:solidFill>
                <a:latin typeface="华文细黑" panose="02010600040101010101" pitchFamily="2" charset="-122"/>
                <a:ea typeface="华文细黑" panose="02010600040101010101" pitchFamily="2" charset="-122"/>
              </a:rPr>
              <a:t>A designer can use default text to simulate what text would look like. If it is not real text. A designer can use default text to simulate what text would look like. </a:t>
            </a:r>
            <a:endParaRPr lang="zh-CN" altLang="en-US" sz="14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20" name="TextBox 29"/>
          <p:cNvSpPr txBox="1"/>
          <p:nvPr/>
        </p:nvSpPr>
        <p:spPr>
          <a:xfrm>
            <a:off x="7079785" y="4756390"/>
            <a:ext cx="3332593" cy="523220"/>
          </a:xfrm>
          <a:prstGeom prst="rect">
            <a:avLst/>
          </a:prstGeom>
          <a:noFill/>
        </p:spPr>
        <p:txBody>
          <a:bodyPr wrap="square" rtlCol="0">
            <a:spAutoFit/>
          </a:bodyPr>
          <a:lstStyle/>
          <a:p>
            <a:pPr algn="r"/>
            <a:r>
              <a:rPr lang="en-US" altLang="zh-CN" sz="1400" dirty="0">
                <a:solidFill>
                  <a:schemeClr val="tx1">
                    <a:lumMod val="85000"/>
                    <a:lumOff val="15000"/>
                  </a:schemeClr>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400" dirty="0">
              <a:solidFill>
                <a:schemeClr val="tx1">
                  <a:lumMod val="85000"/>
                  <a:lumOff val="15000"/>
                </a:schemeClr>
              </a:solidFill>
              <a:latin typeface="华文细黑" panose="02010600040101010101" pitchFamily="2" charset="-122"/>
              <a:ea typeface="华文细黑" panose="02010600040101010101" pitchFamily="2" charset="-122"/>
            </a:endParaRPr>
          </a:p>
        </p:txBody>
      </p:sp>
      <p:grpSp>
        <p:nvGrpSpPr>
          <p:cNvPr id="21" name="组合 20"/>
          <p:cNvGrpSpPr/>
          <p:nvPr/>
        </p:nvGrpSpPr>
        <p:grpSpPr>
          <a:xfrm>
            <a:off x="3373420" y="4672525"/>
            <a:ext cx="986475" cy="765512"/>
            <a:chOff x="1326496" y="4283251"/>
            <a:chExt cx="1129493" cy="796573"/>
          </a:xfrm>
        </p:grpSpPr>
        <p:cxnSp>
          <p:nvCxnSpPr>
            <p:cNvPr id="22" name="直接连接符 21"/>
            <p:cNvCxnSpPr/>
            <p:nvPr/>
          </p:nvCxnSpPr>
          <p:spPr>
            <a:xfrm>
              <a:off x="1537989" y="4295029"/>
              <a:ext cx="698725" cy="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2236914" y="4298775"/>
              <a:ext cx="219075" cy="21907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1899269" y="4524375"/>
              <a:ext cx="555448" cy="555449"/>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flipV="1">
              <a:off x="1328513" y="4514850"/>
              <a:ext cx="545924" cy="54592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1326496" y="4308299"/>
              <a:ext cx="206551" cy="206551"/>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356343" y="4527374"/>
              <a:ext cx="107632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flipV="1">
              <a:off x="1572178" y="4536899"/>
              <a:ext cx="314326" cy="5238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flipV="1">
              <a:off x="1769466" y="4527374"/>
              <a:ext cx="123826" cy="53340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1889743" y="4527374"/>
              <a:ext cx="124669"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1889743" y="4527374"/>
              <a:ext cx="333375"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558860" y="4311585"/>
              <a:ext cx="218255" cy="21825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808780" y="4314826"/>
              <a:ext cx="219414" cy="21941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2001110" y="4304522"/>
              <a:ext cx="227122" cy="2271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582714" y="4305300"/>
              <a:ext cx="217593" cy="21759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770014" y="4295775"/>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2014412" y="4283251"/>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2385C"/>
        </a:solidFill>
        <a:effectLst/>
      </p:bgPr>
    </p:bg>
    <p:spTree>
      <p:nvGrpSpPr>
        <p:cNvPr id="1" name=""/>
        <p:cNvGrpSpPr/>
        <p:nvPr/>
      </p:nvGrpSpPr>
      <p:grpSpPr>
        <a:xfrm>
          <a:off x="0" y="0"/>
          <a:ext cx="0" cy="0"/>
          <a:chOff x="0" y="0"/>
          <a:chExt cx="0" cy="0"/>
        </a:xfrm>
      </p:grpSpPr>
      <p:sp>
        <p:nvSpPr>
          <p:cNvPr id="15" name="文本框 14"/>
          <p:cNvSpPr txBox="1"/>
          <p:nvPr/>
        </p:nvSpPr>
        <p:spPr>
          <a:xfrm>
            <a:off x="4765024" y="1865059"/>
            <a:ext cx="2496277" cy="1323439"/>
          </a:xfrm>
          <a:prstGeom prst="rect">
            <a:avLst/>
          </a:prstGeom>
          <a:noFill/>
        </p:spPr>
        <p:txBody>
          <a:bodyPr wrap="square" rtlCol="0">
            <a:spAutoFit/>
          </a:bodyPr>
          <a:lstStyle/>
          <a:p>
            <a:pPr algn="dist"/>
            <a:r>
              <a:rPr lang="zh-CN" altLang="en-US" sz="8000" dirty="0">
                <a:solidFill>
                  <a:schemeClr val="bg1"/>
                </a:solidFill>
                <a:latin typeface="方正兰亭粗黑简体" panose="02000000000000000000" pitchFamily="2" charset="-122"/>
                <a:ea typeface="方正兰亭粗黑简体" panose="02000000000000000000" pitchFamily="2" charset="-122"/>
              </a:rPr>
              <a:t>致谢</a:t>
            </a:r>
          </a:p>
        </p:txBody>
      </p:sp>
      <p:cxnSp>
        <p:nvCxnSpPr>
          <p:cNvPr id="19" name="直接连接符 18"/>
          <p:cNvCxnSpPr/>
          <p:nvPr/>
        </p:nvCxnSpPr>
        <p:spPr>
          <a:xfrm>
            <a:off x="7357312" y="2540229"/>
            <a:ext cx="6720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900928" y="2540229"/>
            <a:ext cx="6720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2172736" y="3364836"/>
            <a:ext cx="7680853" cy="1734064"/>
          </a:xfrm>
          <a:prstGeom prst="rect">
            <a:avLst/>
          </a:prstGeom>
          <a:noFill/>
        </p:spPr>
        <p:txBody>
          <a:bodyPr wrap="square" rtlCol="0">
            <a:spAutoFit/>
          </a:bodyPr>
          <a:lstStyle/>
          <a:p>
            <a:pPr algn="ctr"/>
            <a:r>
              <a:rPr lang="zh-CN" altLang="en-US" sz="2665" dirty="0">
                <a:solidFill>
                  <a:schemeClr val="bg1"/>
                </a:solidFill>
                <a:latin typeface="方正兰亭粗黑简体" panose="02000000000000000000" pitchFamily="2" charset="-122"/>
                <a:ea typeface="方正兰亭粗黑简体" panose="02000000000000000000" pitchFamily="2" charset="-122"/>
              </a:rPr>
              <a:t>感谢母校提供的学习与实践的机会</a:t>
            </a:r>
            <a:endParaRPr lang="en-US" altLang="zh-CN" sz="2665" dirty="0">
              <a:solidFill>
                <a:schemeClr val="bg1"/>
              </a:solidFill>
              <a:latin typeface="方正兰亭粗黑简体" panose="02000000000000000000" pitchFamily="2" charset="-122"/>
              <a:ea typeface="方正兰亭粗黑简体" panose="02000000000000000000" pitchFamily="2" charset="-122"/>
            </a:endParaRPr>
          </a:p>
          <a:p>
            <a:pPr algn="ctr"/>
            <a:r>
              <a:rPr lang="zh-CN" altLang="en-US" sz="2665" dirty="0">
                <a:solidFill>
                  <a:schemeClr val="bg1"/>
                </a:solidFill>
                <a:latin typeface="方正兰亭粗黑简体" panose="02000000000000000000" pitchFamily="2" charset="-122"/>
                <a:ea typeface="方正兰亭粗黑简体" panose="02000000000000000000" pitchFamily="2" charset="-122"/>
              </a:rPr>
              <a:t>感谢导师团队，特别感谢吴老师给与的耐心指导</a:t>
            </a:r>
            <a:endParaRPr lang="en-US" altLang="zh-CN" sz="2665" dirty="0">
              <a:solidFill>
                <a:schemeClr val="bg1"/>
              </a:solidFill>
              <a:latin typeface="方正兰亭粗黑简体" panose="02000000000000000000" pitchFamily="2" charset="-122"/>
              <a:ea typeface="方正兰亭粗黑简体" panose="02000000000000000000" pitchFamily="2" charset="-122"/>
            </a:endParaRPr>
          </a:p>
          <a:p>
            <a:pPr algn="ctr"/>
            <a:r>
              <a:rPr lang="zh-CN" altLang="en-US" sz="2665" dirty="0">
                <a:solidFill>
                  <a:schemeClr val="bg1"/>
                </a:solidFill>
                <a:latin typeface="方正兰亭粗黑简体" panose="02000000000000000000" pitchFamily="2" charset="-122"/>
                <a:ea typeface="方正兰亭粗黑简体" panose="02000000000000000000" pitchFamily="2" charset="-122"/>
              </a:rPr>
              <a:t>感谢同学以及舍友的帮助</a:t>
            </a:r>
            <a:endParaRPr lang="en-US" altLang="zh-CN" sz="2665" dirty="0">
              <a:solidFill>
                <a:schemeClr val="bg1"/>
              </a:solidFill>
              <a:latin typeface="方正兰亭粗黑简体" panose="02000000000000000000" pitchFamily="2" charset="-122"/>
              <a:ea typeface="方正兰亭粗黑简体" panose="02000000000000000000" pitchFamily="2" charset="-122"/>
            </a:endParaRPr>
          </a:p>
          <a:p>
            <a:pPr algn="ctr"/>
            <a:r>
              <a:rPr lang="zh-CN" altLang="en-US" sz="2665" dirty="0">
                <a:solidFill>
                  <a:schemeClr val="bg1"/>
                </a:solidFill>
                <a:latin typeface="方正兰亭粗黑简体" panose="02000000000000000000" pitchFamily="2" charset="-122"/>
                <a:ea typeface="方正兰亭粗黑简体" panose="02000000000000000000" pitchFamily="2" charset="-122"/>
              </a:rPr>
              <a:t>感谢答辩评审！</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S"/>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1576</Words>
  <Application>Microsoft Office PowerPoint</Application>
  <PresentationFormat>宽屏</PresentationFormat>
  <Paragraphs>209</Paragraphs>
  <Slides>26</Slides>
  <Notes>26</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26</vt:i4>
      </vt:variant>
    </vt:vector>
  </HeadingPairs>
  <TitlesOfParts>
    <vt:vector size="43" baseType="lpstr">
      <vt:lpstr>Dotum</vt:lpstr>
      <vt:lpstr>Kozuka Gothic Pr6N B</vt:lpstr>
      <vt:lpstr>方正兰亭粗黑简体</vt:lpstr>
      <vt:lpstr>华文细黑</vt:lpstr>
      <vt:lpstr>宋体</vt:lpstr>
      <vt:lpstr>微软雅黑</vt:lpstr>
      <vt:lpstr>造字工房悦黑体验版纤细体</vt:lpstr>
      <vt:lpstr>Arial</vt:lpstr>
      <vt:lpstr>Arial Rounded MT Bold</vt:lpstr>
      <vt:lpstr>Calibri</vt:lpstr>
      <vt:lpstr>Calibri Light</vt:lpstr>
      <vt:lpstr>Haettenschweiler</vt:lpstr>
      <vt:lpstr>Impact</vt:lpstr>
      <vt:lpstr>Segoe UI</vt:lpstr>
      <vt:lpstr>Segoe UI Light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PPTS</dc:title>
  <dc:subject>PPTS</dc:subject>
  <dc:creator>PPTS</dc:creator>
  <cp:keywords>PPTS</cp:keywords>
  <dc:description>PPTS</dc:description>
  <cp:lastModifiedBy>faith123</cp:lastModifiedBy>
  <cp:revision>36</cp:revision>
  <dcterms:created xsi:type="dcterms:W3CDTF">2016-03-13T07:47:00Z</dcterms:created>
  <dcterms:modified xsi:type="dcterms:W3CDTF">2018-09-11T01:52:21Z</dcterms:modified>
  <cp:category>PPTS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2052-10.1.0.5559</vt:lpwstr>
  </property>
</Properties>
</file>