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77" r:id="rId11"/>
    <p:sldId id="264" r:id="rId12"/>
    <p:sldId id="265" r:id="rId13"/>
    <p:sldId id="266" r:id="rId14"/>
    <p:sldId id="267" r:id="rId15"/>
    <p:sldId id="268" r:id="rId16"/>
    <p:sldId id="269" r:id="rId17"/>
    <p:sldId id="278" r:id="rId18"/>
    <p:sldId id="271" r:id="rId19"/>
    <p:sldId id="272" r:id="rId20"/>
    <p:sldId id="270" r:id="rId21"/>
    <p:sldId id="273" r:id="rId22"/>
    <p:sldId id="274" r:id="rId23"/>
    <p:sldId id="275" r:id="rId24"/>
    <p:sldId id="280" r:id="rId25"/>
    <p:sldId id="276" r:id="rId26"/>
    <p:sldId id="282" r:id="rId27"/>
    <p:sldId id="281" r:id="rId28"/>
    <p:sldId id="283" r:id="rId29"/>
    <p:sldId id="284" r:id="rId30"/>
    <p:sldId id="285" r:id="rId31"/>
    <p:sldId id="289" r:id="rId32"/>
    <p:sldId id="286" r:id="rId33"/>
    <p:sldId id="288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79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1698" y="-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平板用户</c:v>
                </c:pt>
              </c:strCache>
            </c:strRef>
          </c:tx>
          <c:spPr>
            <a:ln w="22225" cap="rnd" cmpd="sng" algn="ctr">
              <a:solidFill>
                <a:srgbClr val="0070C0"/>
              </a:solidFill>
              <a:prstDash val="solid"/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 cap="flat" cmpd="sng" algn="ctr">
                <a:solidFill>
                  <a:srgbClr val="0070C0"/>
                </a:solidFill>
                <a:prstDash val="solid"/>
                <a:round/>
              </a:ln>
              <a:effectLst/>
            </c:spPr>
          </c:marker>
          <c:dLbls>
            <c:delete val="1"/>
          </c:dLbls>
          <c:xVal>
            <c:strRef>
              <c:f>Sheet1!$A$2:$A$5</c:f>
              <c:strCache>
                <c:ptCount val="4"/>
                <c:pt idx="0">
                  <c:v>类目1</c:v>
                </c:pt>
                <c:pt idx="1">
                  <c:v>类目2</c:v>
                </c:pt>
                <c:pt idx="2">
                  <c:v>类目3</c:v>
                </c:pt>
                <c:pt idx="3">
                  <c:v>类目4</c:v>
                </c:pt>
              </c:strCache>
            </c:str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手机用户</c:v>
                </c:pt>
              </c:strCache>
            </c:strRef>
          </c:tx>
          <c:spPr>
            <a:ln w="22225" cap="rnd" cmpd="sng" algn="ctr">
              <a:solidFill>
                <a:srgbClr val="32798F"/>
              </a:solidFill>
              <a:prstDash val="solid"/>
              <a:round/>
            </a:ln>
            <a:effectLst/>
          </c:spPr>
          <c:marker>
            <c:symbol val="square"/>
            <c:size val="6"/>
            <c:spPr>
              <a:solidFill>
                <a:srgbClr val="9BC319"/>
              </a:solidFill>
              <a:ln w="9525" cap="flat" cmpd="sng" algn="ctr">
                <a:solidFill>
                  <a:srgbClr val="32798F"/>
                </a:solidFill>
                <a:prstDash val="solid"/>
                <a:round/>
              </a:ln>
              <a:effectLst/>
            </c:spPr>
          </c:marker>
          <c:dLbls>
            <c:delete val="1"/>
          </c:dLbls>
          <c:xVal>
            <c:strRef>
              <c:f>Sheet1!$A$2:$A$5</c:f>
              <c:strCache>
                <c:ptCount val="4"/>
                <c:pt idx="0">
                  <c:v>类目1</c:v>
                </c:pt>
                <c:pt idx="1">
                  <c:v>类目2</c:v>
                </c:pt>
                <c:pt idx="2">
                  <c:v>类目3</c:v>
                </c:pt>
                <c:pt idx="3">
                  <c:v>类目4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6</c:v>
                </c:pt>
                <c:pt idx="3">
                  <c:v>2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电脑用户</c:v>
                </c:pt>
              </c:strCache>
            </c:strRef>
          </c:tx>
          <c:spPr>
            <a:ln w="22225" cap="rnd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  <a:effectLst/>
          </c:spPr>
          <c:marker>
            <c:symbol val="triangle"/>
            <c:size val="6"/>
            <c:spPr>
              <a:solidFill>
                <a:srgbClr val="FF642E"/>
              </a:solidFill>
              <a:ln w="95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  <a:effectLst/>
            </c:spPr>
          </c:marker>
          <c:dLbls>
            <c:delete val="1"/>
          </c:dLbls>
          <c:xVal>
            <c:strRef>
              <c:f>Sheet1!$A$2:$A$5</c:f>
              <c:strCache>
                <c:ptCount val="4"/>
                <c:pt idx="0">
                  <c:v>类目1</c:v>
                </c:pt>
                <c:pt idx="1">
                  <c:v>类目2</c:v>
                </c:pt>
                <c:pt idx="2">
                  <c:v>类目3</c:v>
                </c:pt>
                <c:pt idx="3">
                  <c:v>类目4</c:v>
                </c:pt>
              </c:strCache>
            </c:str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169344"/>
        <c:axId val="425968768"/>
      </c:scatterChart>
      <c:valAx>
        <c:axId val="261693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defRPr>
            </a:pPr>
          </a:p>
        </c:txPr>
        <c:crossAx val="425968768"/>
        <c:crosses val="autoZero"/>
        <c:crossBetween val="midCat"/>
      </c:valAx>
      <c:valAx>
        <c:axId val="42596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defRPr>
            </a:pPr>
          </a:p>
        </c:txPr>
        <c:crossAx val="261693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defRPr>
          </a:pPr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/>
          <a:ea typeface="微软雅黑 Light"/>
          <a:cs typeface="+mn-ea"/>
          <a:sym typeface="Arial" panose="020B0604020202020204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系列1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系列2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系列3</c:v>
                </c:pt>
              </c:strCache>
            </c:strRef>
          </c:tx>
          <c:spPr>
            <a:solidFill>
              <a:srgbClr val="32798F"/>
            </a:solidFill>
          </c:spPr>
          <c:invertIfNegative val="0"/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781888"/>
        <c:axId val="101783424"/>
      </c:barChart>
      <c:catAx>
        <c:axId val="101781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defRPr>
            </a:pPr>
          </a:p>
        </c:txPr>
        <c:crossAx val="101783424"/>
        <c:crosses val="autoZero"/>
        <c:auto val="1"/>
        <c:lblAlgn val="ctr"/>
        <c:lblOffset val="100"/>
        <c:noMultiLvlLbl val="0"/>
      </c:catAx>
      <c:valAx>
        <c:axId val="10178342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50000"/>
                  <a:alpha val="6000"/>
                </a:schemeClr>
              </a:solidFill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defRPr>
            </a:pPr>
          </a:p>
        </c:txPr>
        <c:crossAx val="1017818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18040011463781"/>
          <c:y val="0.304162996321837"/>
          <c:w val="0.0819600020729795"/>
          <c:h val="0.375124444235951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600">
          <a:solidFill>
            <a:schemeClr val="tx1">
              <a:lumMod val="75000"/>
              <a:lumOff val="25000"/>
            </a:schemeClr>
          </a:solidFill>
          <a:latin typeface="Arial" panose="020B0604020202020204"/>
          <a:ea typeface="微软雅黑 Light"/>
          <a:cs typeface="+mn-ea"/>
          <a:sym typeface="Arial" panose="020B0604020202020204"/>
        </a:defRPr>
      </a:pPr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cxnId="{2A678D74-5D28-4772-9694-380BDCB05326}" type="parTrans">
      <dgm:prSet/>
      <dgm:spPr/>
      <dgm:t>
        <a:bodyPr/>
        <a:lstStyle/>
        <a:p>
          <a:endParaRPr lang="en-US"/>
        </a:p>
      </dgm:t>
    </dgm:pt>
    <dgm:pt modelId="{5670A9B4-EF79-4194-B2F8-D0D0B5D9F166}" cxnId="{2A678D74-5D28-4772-9694-380BDCB05326}" type="sibTrans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52570801" custScaleY="71997803" custLinFactX="-12772422" custLinFactY="200000" custLinFactNeighborX="-12800000" custLinFactNeighborY="246286"/>
      <dgm:spPr>
        <a:blipFill>
          <a:blip xmlns:r="http://schemas.openxmlformats.org/officeDocument/2006/relationships" r:embed="rId1"/>
          <a:srcRect/>
          <a:stretch>
            <a:fillRect t="-5000" b="-5000"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F0D0C4-D287-4B08-9D4D-F7C50AC97784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05364D58-57D7-4D7A-A8FF-25F586DFCB4C}" type="presOf" srcId="{F4DCAFF9-3CD8-4192-92EC-2050EBC96D81}" destId="{7AC81859-B11C-4EE9-8379-B9AF70890D88}" srcOrd="0" destOrd="0" presId="urn:microsoft.com/office/officeart/2008/layout/BendingPictureSemiTransparentText"/>
    <dgm:cxn modelId="{09D5B2B8-59AD-44AE-B03A-39EE3B044C26}" type="presParOf" srcId="{BDA71D6A-C3D1-411E-9EAC-6386FFEE52C2}" destId="{0B2273E3-B9E3-4A02-93CF-275511BE0699}" srcOrd="0" destOrd="0" presId="urn:microsoft.com/office/officeart/2008/layout/BendingPictureSemiTransparentText"/>
    <dgm:cxn modelId="{4F669E6C-0A4A-4FE7-BC8F-CC3E2B164F8D}" type="presParOf" srcId="{0B2273E3-B9E3-4A02-93CF-275511BE0699}" destId="{367DAC4B-08E7-4BA7-A970-D0115453FB5A}" srcOrd="0" destOrd="0" presId="urn:microsoft.com/office/officeart/2008/layout/BendingPictureSemiTransparentText"/>
    <dgm:cxn modelId="{3107AE28-1336-47CC-848B-1D9276E3B53E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cxnId="{2A678D74-5D28-4772-9694-380BDCB05326}" type="parTrans">
      <dgm:prSet/>
      <dgm:spPr/>
      <dgm:t>
        <a:bodyPr/>
        <a:lstStyle/>
        <a:p>
          <a:endParaRPr lang="en-US"/>
        </a:p>
      </dgm:t>
    </dgm:pt>
    <dgm:pt modelId="{5670A9B4-EF79-4194-B2F8-D0D0B5D9F166}" cxnId="{2A678D74-5D28-4772-9694-380BDCB05326}" type="sibTrans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57811999" custScaleY="79197583" custLinFactX="-12772422" custLinFactY="200000" custLinFactNeighborX="-12800000" custLinFactNeighborY="24628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C57129-6C40-4CD8-B352-9D94054994A6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99DD184C-06A4-4C77-B3A1-F14B7CCE25E4}" type="presOf" srcId="{F4DCAFF9-3CD8-4192-92EC-2050EBC96D81}" destId="{7AC81859-B11C-4EE9-8379-B9AF70890D88}" srcOrd="0" destOrd="0" presId="urn:microsoft.com/office/officeart/2008/layout/BendingPictureSemiTransparentText"/>
    <dgm:cxn modelId="{137F94EF-1893-46B0-BE58-E1CB44CE9EBD}" type="presParOf" srcId="{BDA71D6A-C3D1-411E-9EAC-6386FFEE52C2}" destId="{0B2273E3-B9E3-4A02-93CF-275511BE0699}" srcOrd="0" destOrd="0" presId="urn:microsoft.com/office/officeart/2008/layout/BendingPictureSemiTransparentText"/>
    <dgm:cxn modelId="{6570C53E-150A-4E76-A30F-30745E32AD47}" type="presParOf" srcId="{0B2273E3-B9E3-4A02-93CF-275511BE0699}" destId="{367DAC4B-08E7-4BA7-A970-D0115453FB5A}" srcOrd="0" destOrd="0" presId="urn:microsoft.com/office/officeart/2008/layout/BendingPictureSemiTransparentText"/>
    <dgm:cxn modelId="{117F224E-474C-4077-B0FA-5AF51A76B158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cxnId="{2A678D74-5D28-4772-9694-380BDCB05326}" type="parTrans">
      <dgm:prSet/>
      <dgm:spPr/>
      <dgm:t>
        <a:bodyPr/>
        <a:lstStyle/>
        <a:p>
          <a:endParaRPr lang="en-US"/>
        </a:p>
      </dgm:t>
    </dgm:pt>
    <dgm:pt modelId="{5670A9B4-EF79-4194-B2F8-D0D0B5D9F166}" cxnId="{2A678D74-5D28-4772-9694-380BDCB05326}" type="sibTrans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57811999" custScaleY="79197583" custLinFactX="-12772422" custLinFactY="200000" custLinFactNeighborX="-12800000" custLinFactNeighborY="246286"/>
      <dgm:spPr>
        <a:blipFill>
          <a:blip xmlns:r="http://schemas.openxmlformats.org/officeDocument/2006/relationships" r:embed="rId1"/>
          <a:srcRect/>
          <a:stretch>
            <a:fillRect t="-10000" b="-10000"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D61895-D716-4406-9064-721DE45E0A3E}" type="presOf" srcId="{B3E39A80-D6B7-4E26-B22E-327D37299CB1}" destId="{BDA71D6A-C3D1-411E-9EAC-6386FFEE52C2}" srcOrd="0" destOrd="0" presId="urn:microsoft.com/office/officeart/2008/layout/BendingPictureSemiTransparentText"/>
    <dgm:cxn modelId="{99C5CC13-1357-439E-9543-1FFE3E948D9C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F7B5BCA6-EAE9-4E12-A4B4-A57343926090}" type="presParOf" srcId="{BDA71D6A-C3D1-411E-9EAC-6386FFEE52C2}" destId="{0B2273E3-B9E3-4A02-93CF-275511BE0699}" srcOrd="0" destOrd="0" presId="urn:microsoft.com/office/officeart/2008/layout/BendingPictureSemiTransparentText"/>
    <dgm:cxn modelId="{8AC6AAD4-C965-49CA-B327-D72CEEB0BA07}" type="presParOf" srcId="{0B2273E3-B9E3-4A02-93CF-275511BE0699}" destId="{367DAC4B-08E7-4BA7-A970-D0115453FB5A}" srcOrd="0" destOrd="0" presId="urn:microsoft.com/office/officeart/2008/layout/BendingPictureSemiTransparentText"/>
    <dgm:cxn modelId="{01537C21-A32A-4DDB-BB1D-AFF5F4C03EF4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.xml"/><Relationship Id="rId8" Type="http://schemas.openxmlformats.org/officeDocument/2006/relationships/diagramQuickStyle" Target="../diagrams/quickStyle2.xml"/><Relationship Id="rId7" Type="http://schemas.openxmlformats.org/officeDocument/2006/relationships/diagramLayout" Target="../diagrams/layout2.xml"/><Relationship Id="rId6" Type="http://schemas.openxmlformats.org/officeDocument/2006/relationships/diagramData" Target="../diagrams/data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6" Type="http://schemas.openxmlformats.org/officeDocument/2006/relationships/slideLayout" Target="../slideLayouts/slideLayout1.xml"/><Relationship Id="rId15" Type="http://schemas.microsoft.com/office/2007/relationships/diagramDrawing" Target="../diagrams/drawing3.xml"/><Relationship Id="rId14" Type="http://schemas.openxmlformats.org/officeDocument/2006/relationships/diagramColors" Target="../diagrams/colors3.xml"/><Relationship Id="rId13" Type="http://schemas.openxmlformats.org/officeDocument/2006/relationships/diagramQuickStyle" Target="../diagrams/quickStyle3.xml"/><Relationship Id="rId12" Type="http://schemas.openxmlformats.org/officeDocument/2006/relationships/diagramLayout" Target="../diagrams/layout3.xml"/><Relationship Id="rId11" Type="http://schemas.openxmlformats.org/officeDocument/2006/relationships/diagramData" Target="../diagrams/data3.xml"/><Relationship Id="rId10" Type="http://schemas.microsoft.com/office/2007/relationships/diagramDrawing" Target="../diagrams/drawing2.xml"/><Relationship Id="rId1" Type="http://schemas.openxmlformats.org/officeDocument/2006/relationships/diagramData" Target="../diagrams/data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" t="6379" b="5782"/>
          <a:stretch>
            <a:fillRect/>
          </a:stretch>
        </p:blipFill>
        <p:spPr>
          <a:xfrm>
            <a:off x="0" y="0"/>
            <a:ext cx="12192000" cy="506922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0" y="4500757"/>
            <a:ext cx="12192000" cy="2357243"/>
            <a:chOff x="0" y="4500757"/>
            <a:chExt cx="12192000" cy="2357243"/>
          </a:xfrm>
        </p:grpSpPr>
        <p:sp>
          <p:nvSpPr>
            <p:cNvPr id="3" name="矩形 2"/>
            <p:cNvSpPr/>
            <p:nvPr/>
          </p:nvSpPr>
          <p:spPr>
            <a:xfrm>
              <a:off x="0" y="4500757"/>
              <a:ext cx="12192000" cy="118754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0" y="4619511"/>
              <a:ext cx="12192000" cy="2238489"/>
            </a:xfrm>
            <a:prstGeom prst="rect">
              <a:avLst/>
            </a:prstGeom>
            <a:solidFill>
              <a:srgbClr val="32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897575" y="4831725"/>
            <a:ext cx="839685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500" b="1" spc="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演讲说课通用</a:t>
            </a:r>
            <a:r>
              <a:rPr lang="en-US" altLang="zh-CN" sz="7500" b="1" spc="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7500" b="1" spc="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28"/>
          <p:cNvSpPr txBox="1"/>
          <p:nvPr/>
        </p:nvSpPr>
        <p:spPr>
          <a:xfrm>
            <a:off x="2306357" y="6092409"/>
            <a:ext cx="731802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教学</a:t>
            </a:r>
            <a:r>
              <a:rPr lang="zh-CN" altLang="en-US" sz="21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课件 </a:t>
            </a:r>
            <a:r>
              <a:rPr lang="en-US" altLang="zh-CN" sz="21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21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演讲答辩  </a:t>
            </a:r>
            <a:r>
              <a:rPr lang="en-US" altLang="zh-CN" sz="21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[ 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幼儿园小学  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公开课评选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  ]  </a:t>
            </a:r>
            <a:endParaRPr lang="zh-CN" altLang="en-US" sz="21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8" name="Valentine - A Little Story (小故事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83480" y="-71153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525">
        <p:fade/>
      </p:transition>
    </mc:Choice>
    <mc:Fallback>
      <p:transition spd="med" advTm="55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091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27"/>
                            </p:stCondLst>
                            <p:childTnLst>
                              <p:par>
                                <p:cTn id="2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27"/>
                            </p:stCondLst>
                            <p:childTnLst>
                              <p:par>
                                <p:cTn id="29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  <p:bldP spid="6" grpId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3574473" cy="6858000"/>
          </a:xfrm>
          <a:prstGeom prst="rect">
            <a:avLst/>
          </a:prstGeom>
          <a:solidFill>
            <a:srgbClr val="327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05559" y="460905"/>
            <a:ext cx="3007270" cy="944067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53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53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6721434"/>
            <a:ext cx="12192000" cy="136566"/>
          </a:xfrm>
          <a:prstGeom prst="rect">
            <a:avLst/>
          </a:prstGeom>
          <a:solidFill>
            <a:srgbClr val="327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31527" y="1669836"/>
            <a:ext cx="3118815" cy="554004"/>
          </a:xfrm>
          <a:prstGeom prst="rect">
            <a:avLst/>
          </a:prstGeom>
          <a:noFill/>
        </p:spPr>
        <p:txBody>
          <a:bodyPr wrap="none" lIns="121926" tIns="60963" rIns="121926" bIns="60963" rtlCol="0">
            <a:spAutoFit/>
          </a:bodyPr>
          <a:lstStyle/>
          <a:p>
            <a:r>
              <a:rPr lang="zh-CN" altLang="en-US" sz="2800" b="1" dirty="0" smtClean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稻壳网大冬瓜设计</a:t>
            </a:r>
            <a:endParaRPr lang="zh-CN" altLang="en-US" sz="2800" b="1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31527" y="2886575"/>
            <a:ext cx="3118815" cy="554004"/>
          </a:xfrm>
          <a:prstGeom prst="rect">
            <a:avLst/>
          </a:prstGeom>
          <a:noFill/>
        </p:spPr>
        <p:txBody>
          <a:bodyPr wrap="none" lIns="121926" tIns="60963" rIns="121926" bIns="60963" rtlCol="0">
            <a:spAutoFit/>
          </a:bodyPr>
          <a:lstStyle/>
          <a:p>
            <a:r>
              <a:rPr lang="zh-CN" altLang="en-US" sz="2800" b="1" dirty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稻壳网大冬瓜设计</a:t>
            </a:r>
            <a:endParaRPr lang="zh-CN" altLang="en-US" sz="2800" b="1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31527" y="4103314"/>
            <a:ext cx="3118815" cy="554004"/>
          </a:xfrm>
          <a:prstGeom prst="rect">
            <a:avLst/>
          </a:prstGeom>
          <a:noFill/>
        </p:spPr>
        <p:txBody>
          <a:bodyPr wrap="none" lIns="121926" tIns="60963" rIns="121926" bIns="60963" rtlCol="0">
            <a:spAutoFit/>
          </a:bodyPr>
          <a:lstStyle/>
          <a:p>
            <a:r>
              <a:rPr lang="zh-CN" altLang="en-US" sz="2800" b="1" dirty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稻壳网大冬瓜设计</a:t>
            </a:r>
            <a:endParaRPr lang="zh-CN" altLang="en-US" sz="2800" b="1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31527" y="5343803"/>
            <a:ext cx="3118815" cy="554004"/>
          </a:xfrm>
          <a:prstGeom prst="rect">
            <a:avLst/>
          </a:prstGeom>
          <a:noFill/>
        </p:spPr>
        <p:txBody>
          <a:bodyPr wrap="none" lIns="121926" tIns="60963" rIns="121926" bIns="60963" rtlCol="0">
            <a:spAutoFit/>
          </a:bodyPr>
          <a:lstStyle/>
          <a:p>
            <a:r>
              <a:rPr lang="zh-CN" altLang="en-US" sz="2800" b="1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稻壳网大冬瓜设计</a:t>
            </a:r>
            <a:endParaRPr lang="zh-CN" altLang="en-US" sz="2800" b="1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157020" y="1602518"/>
            <a:ext cx="744095" cy="744095"/>
            <a:chOff x="3165041" y="1563373"/>
            <a:chExt cx="818865" cy="818865"/>
          </a:xfrm>
        </p:grpSpPr>
        <p:sp>
          <p:nvSpPr>
            <p:cNvPr id="5" name="椭圆 4"/>
            <p:cNvSpPr/>
            <p:nvPr/>
          </p:nvSpPr>
          <p:spPr>
            <a:xfrm>
              <a:off x="3165041" y="1563373"/>
              <a:ext cx="818865" cy="81886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46172" y="1638143"/>
              <a:ext cx="694355" cy="643544"/>
            </a:xfrm>
            <a:prstGeom prst="rect">
              <a:avLst/>
            </a:prstGeom>
            <a:noFill/>
          </p:spPr>
          <p:txBody>
            <a:bodyPr wrap="none" lIns="121926" tIns="60963" rIns="121926" bIns="60963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/>
                  </a:solidFill>
                  <a:latin typeface="DFMincho-UB" panose="02010609010101010101" pitchFamily="1" charset="-128"/>
                  <a:ea typeface="DFMincho-UB" panose="02010609010101010101" pitchFamily="1" charset="-128"/>
                </a:rPr>
                <a:t>01</a:t>
              </a:r>
              <a:endParaRPr lang="zh-CN" altLang="en-US" sz="3000" b="1" dirty="0">
                <a:solidFill>
                  <a:schemeClr val="bg1"/>
                </a:solidFill>
                <a:latin typeface="DFMincho-UB" panose="02010609010101010101" pitchFamily="1" charset="-128"/>
                <a:ea typeface="DFMincho-UB" panose="02010609010101010101" pitchFamily="1" charset="-128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157020" y="2813378"/>
            <a:ext cx="744095" cy="744095"/>
            <a:chOff x="3157020" y="2774233"/>
            <a:chExt cx="818865" cy="818865"/>
          </a:xfrm>
        </p:grpSpPr>
        <p:sp>
          <p:nvSpPr>
            <p:cNvPr id="6" name="椭圆 5"/>
            <p:cNvSpPr/>
            <p:nvPr/>
          </p:nvSpPr>
          <p:spPr>
            <a:xfrm>
              <a:off x="3157020" y="2774233"/>
              <a:ext cx="818865" cy="81886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38151" y="2838619"/>
              <a:ext cx="694355" cy="643544"/>
            </a:xfrm>
            <a:prstGeom prst="rect">
              <a:avLst/>
            </a:prstGeom>
            <a:noFill/>
          </p:spPr>
          <p:txBody>
            <a:bodyPr wrap="none" lIns="121926" tIns="60963" rIns="121926" bIns="60963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/>
                  </a:solidFill>
                  <a:latin typeface="DFMincho-UB" panose="02010609010101010101" pitchFamily="1" charset="-128"/>
                  <a:ea typeface="DFMincho-UB" panose="02010609010101010101" pitchFamily="1" charset="-128"/>
                </a:rPr>
                <a:t>02</a:t>
              </a:r>
              <a:endParaRPr lang="zh-CN" altLang="en-US" sz="3000" b="1" dirty="0">
                <a:solidFill>
                  <a:schemeClr val="bg1"/>
                </a:solidFill>
                <a:latin typeface="DFMincho-UB" panose="02010609010101010101" pitchFamily="1" charset="-128"/>
                <a:ea typeface="DFMincho-UB" panose="02010609010101010101" pitchFamily="1" charset="-128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157020" y="4024238"/>
            <a:ext cx="744095" cy="744095"/>
            <a:chOff x="3179067" y="3985093"/>
            <a:chExt cx="818865" cy="818865"/>
          </a:xfrm>
        </p:grpSpPr>
        <p:sp>
          <p:nvSpPr>
            <p:cNvPr id="7" name="椭圆 6"/>
            <p:cNvSpPr/>
            <p:nvPr/>
          </p:nvSpPr>
          <p:spPr>
            <a:xfrm>
              <a:off x="3179067" y="3985093"/>
              <a:ext cx="818865" cy="81886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234063" y="4045825"/>
              <a:ext cx="694355" cy="643544"/>
            </a:xfrm>
            <a:prstGeom prst="rect">
              <a:avLst/>
            </a:prstGeom>
            <a:noFill/>
          </p:spPr>
          <p:txBody>
            <a:bodyPr wrap="none" lIns="121926" tIns="60963" rIns="121926" bIns="60963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/>
                  </a:solidFill>
                  <a:latin typeface="DFMincho-UB" panose="02010609010101010101" pitchFamily="1" charset="-128"/>
                  <a:ea typeface="DFMincho-UB" panose="02010609010101010101" pitchFamily="1" charset="-128"/>
                </a:rPr>
                <a:t>03</a:t>
              </a:r>
              <a:endParaRPr lang="zh-CN" altLang="en-US" sz="3000" b="1" dirty="0">
                <a:solidFill>
                  <a:schemeClr val="bg1"/>
                </a:solidFill>
                <a:latin typeface="DFMincho-UB" panose="02010609010101010101" pitchFamily="1" charset="-128"/>
                <a:ea typeface="DFMincho-UB" panose="02010609010101010101" pitchFamily="1" charset="-128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157020" y="5258847"/>
            <a:ext cx="744095" cy="744095"/>
            <a:chOff x="3238515" y="5219702"/>
            <a:chExt cx="818865" cy="818865"/>
          </a:xfrm>
        </p:grpSpPr>
        <p:sp>
          <p:nvSpPr>
            <p:cNvPr id="8" name="椭圆 7"/>
            <p:cNvSpPr/>
            <p:nvPr/>
          </p:nvSpPr>
          <p:spPr>
            <a:xfrm>
              <a:off x="3238515" y="5219702"/>
              <a:ext cx="818865" cy="81886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12647" y="5273827"/>
              <a:ext cx="694355" cy="643544"/>
            </a:xfrm>
            <a:prstGeom prst="rect">
              <a:avLst/>
            </a:prstGeom>
            <a:noFill/>
          </p:spPr>
          <p:txBody>
            <a:bodyPr wrap="none" lIns="121926" tIns="60963" rIns="121926" bIns="60963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/>
                  </a:solidFill>
                  <a:latin typeface="DFMincho-UB" panose="02010609010101010101" pitchFamily="1" charset="-128"/>
                  <a:ea typeface="DFMincho-UB" panose="02010609010101010101" pitchFamily="1" charset="-128"/>
                </a:rPr>
                <a:t>04</a:t>
              </a:r>
              <a:endParaRPr lang="zh-CN" altLang="en-US" sz="3000" b="1" dirty="0">
                <a:solidFill>
                  <a:schemeClr val="bg1"/>
                </a:solidFill>
                <a:latin typeface="DFMincho-UB" panose="02010609010101010101" pitchFamily="1" charset="-128"/>
                <a:ea typeface="DFMincho-UB" panose="02010609010101010101" pitchFamily="1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237">
        <p14:glitter/>
      </p:transition>
    </mc:Choice>
    <mc:Fallback>
      <p:transition spd="slow" advTm="4237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2" presetClass="entr" presetSubtype="4" fill="hold" grpId="0" nodeType="after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3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9" grpId="0"/>
          <p:bldP spid="10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2" presetClass="entr" presetSubtype="4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1"/>
          <a:stretch>
            <a:fillRect/>
          </a:stretch>
        </p:blipFill>
        <p:spPr>
          <a:xfrm>
            <a:off x="5664530" y="647700"/>
            <a:ext cx="6526274" cy="555121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990117" y="4398984"/>
            <a:ext cx="2778826" cy="1080655"/>
            <a:chOff x="4209215" y="1547268"/>
            <a:chExt cx="2778826" cy="1080655"/>
          </a:xfrm>
        </p:grpSpPr>
        <p:sp>
          <p:nvSpPr>
            <p:cNvPr id="5" name="矩形 4"/>
            <p:cNvSpPr/>
            <p:nvPr/>
          </p:nvSpPr>
          <p:spPr>
            <a:xfrm>
              <a:off x="4209215" y="1547268"/>
              <a:ext cx="2778826" cy="108065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358385" y="1709232"/>
              <a:ext cx="2554558" cy="769447"/>
            </a:xfrm>
            <a:prstGeom prst="rect">
              <a:avLst/>
            </a:prstGeom>
            <a:noFill/>
          </p:spPr>
          <p:txBody>
            <a:bodyPr wrap="none" lIns="121926" tIns="60963" rIns="121926" bIns="60963" rtlCol="0">
              <a:spAutoFit/>
            </a:bodyPr>
            <a:lstStyle/>
            <a:p>
              <a:r>
                <a:rPr lang="zh-CN" altLang="en-US" sz="42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第一章节</a:t>
              </a:r>
              <a:endParaRPr lang="zh-CN" altLang="en-US" sz="4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TextBox 31"/>
          <p:cNvSpPr txBox="1">
            <a:spLocks noChangeArrowheads="1"/>
          </p:cNvSpPr>
          <p:nvPr/>
        </p:nvSpPr>
        <p:spPr bwMode="auto">
          <a:xfrm>
            <a:off x="514778" y="1991126"/>
            <a:ext cx="4234985" cy="800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0" tIns="60945" rIns="121890" bIns="609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4400" b="1" dirty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  <a:endParaRPr lang="zh-CN" altLang="en-US" sz="4400" b="1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Placeholder 32"/>
          <p:cNvSpPr txBox="1"/>
          <p:nvPr/>
        </p:nvSpPr>
        <p:spPr bwMode="auto">
          <a:xfrm>
            <a:off x="669845" y="3020354"/>
            <a:ext cx="4746721" cy="80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1pPr>
            <a:lvl2pPr marL="742950" indent="-28575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2pPr>
            <a:lvl3pPr marL="1143000" indent="-22860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3pPr>
            <a:lvl4pPr marL="1600200" indent="-22860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4pPr>
            <a:lvl5pPr marL="2057400" indent="-22860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itchFamily="34" charset="0"/>
              <a:sym typeface="Lato Ligh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543">
        <p14:gallery dir="l"/>
      </p:transition>
    </mc:Choice>
    <mc:Fallback>
      <p:transition spd="slow" advTm="55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74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473965" y="2224562"/>
            <a:ext cx="4184509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ea typeface="微软雅黑 Light"/>
              <a:cs typeface="Lato Light" pitchFamily="34" charset="0"/>
              <a:sym typeface="Arial" panose="020B0604020202020204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ea typeface="微软雅黑 Light"/>
              <a:cs typeface="Lato Light" pitchFamily="34" charset="0"/>
              <a:sym typeface="Arial" panose="020B060402020202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69189" y="1763464"/>
            <a:ext cx="18774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在此输入</a:t>
            </a:r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标题</a:t>
            </a:r>
            <a:endParaRPr lang="zh-CN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10" name="Group 13"/>
          <p:cNvGrpSpPr/>
          <p:nvPr/>
        </p:nvGrpSpPr>
        <p:grpSpPr>
          <a:xfrm>
            <a:off x="3473930" y="3890307"/>
            <a:ext cx="2288240" cy="1707313"/>
            <a:chOff x="3473930" y="3890307"/>
            <a:chExt cx="2288240" cy="1707313"/>
          </a:xfrm>
        </p:grpSpPr>
        <p:sp>
          <p:nvSpPr>
            <p:cNvPr id="11" name="Shape 632"/>
            <p:cNvSpPr/>
            <p:nvPr/>
          </p:nvSpPr>
          <p:spPr>
            <a:xfrm>
              <a:off x="3479188" y="3890307"/>
              <a:ext cx="2282982" cy="1707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" name="Rectangle 15"/>
            <p:cNvSpPr/>
            <p:nvPr/>
          </p:nvSpPr>
          <p:spPr>
            <a:xfrm>
              <a:off x="3473930" y="5131259"/>
              <a:ext cx="22829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电脑</a:t>
              </a:r>
              <a:endParaRPr lang="en-US" sz="14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" name="Shape 940"/>
            <p:cNvSpPr/>
            <p:nvPr/>
          </p:nvSpPr>
          <p:spPr>
            <a:xfrm>
              <a:off x="4342615" y="4628810"/>
              <a:ext cx="556128" cy="370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4" name="Group 17"/>
          <p:cNvGrpSpPr/>
          <p:nvPr/>
        </p:nvGrpSpPr>
        <p:grpSpPr>
          <a:xfrm>
            <a:off x="2337699" y="2182995"/>
            <a:ext cx="2288237" cy="1707313"/>
            <a:chOff x="2337699" y="2182995"/>
            <a:chExt cx="2288237" cy="1707313"/>
          </a:xfrm>
        </p:grpSpPr>
        <p:sp>
          <p:nvSpPr>
            <p:cNvPr id="15" name="Shape 636"/>
            <p:cNvSpPr/>
            <p:nvPr/>
          </p:nvSpPr>
          <p:spPr>
            <a:xfrm>
              <a:off x="2342955" y="2182995"/>
              <a:ext cx="2282981" cy="1707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32798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" name="Rectangle 19"/>
            <p:cNvSpPr/>
            <p:nvPr/>
          </p:nvSpPr>
          <p:spPr>
            <a:xfrm>
              <a:off x="2337699" y="3424206"/>
              <a:ext cx="22829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手机</a:t>
              </a:r>
              <a:endParaRPr lang="en-US" sz="14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7" name="Shape 4494"/>
            <p:cNvSpPr/>
            <p:nvPr/>
          </p:nvSpPr>
          <p:spPr>
            <a:xfrm>
              <a:off x="3360188" y="2811522"/>
              <a:ext cx="237999" cy="449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25"/>
                  </a:moveTo>
                  <a:cubicBezTo>
                    <a:pt x="21600" y="814"/>
                    <a:pt x="20064" y="0"/>
                    <a:pt x="18155" y="0"/>
                  </a:cubicBezTo>
                  <a:cubicBezTo>
                    <a:pt x="3445" y="0"/>
                    <a:pt x="3445" y="0"/>
                    <a:pt x="3445" y="0"/>
                  </a:cubicBezTo>
                  <a:cubicBezTo>
                    <a:pt x="1536" y="0"/>
                    <a:pt x="0" y="814"/>
                    <a:pt x="0" y="1825"/>
                  </a:cubicBezTo>
                  <a:cubicBezTo>
                    <a:pt x="0" y="19775"/>
                    <a:pt x="0" y="19775"/>
                    <a:pt x="0" y="19775"/>
                  </a:cubicBezTo>
                  <a:cubicBezTo>
                    <a:pt x="0" y="20786"/>
                    <a:pt x="1536" y="21600"/>
                    <a:pt x="3445" y="21600"/>
                  </a:cubicBezTo>
                  <a:cubicBezTo>
                    <a:pt x="18155" y="21600"/>
                    <a:pt x="18155" y="21600"/>
                    <a:pt x="18155" y="21600"/>
                  </a:cubicBezTo>
                  <a:cubicBezTo>
                    <a:pt x="20064" y="21600"/>
                    <a:pt x="21600" y="20786"/>
                    <a:pt x="21600" y="19775"/>
                  </a:cubicBezTo>
                  <a:lnTo>
                    <a:pt x="21600" y="1825"/>
                  </a:lnTo>
                  <a:close/>
                  <a:moveTo>
                    <a:pt x="8984" y="493"/>
                  </a:moveTo>
                  <a:cubicBezTo>
                    <a:pt x="12848" y="493"/>
                    <a:pt x="12848" y="493"/>
                    <a:pt x="12848" y="493"/>
                  </a:cubicBezTo>
                  <a:cubicBezTo>
                    <a:pt x="12988" y="493"/>
                    <a:pt x="13128" y="567"/>
                    <a:pt x="13128" y="641"/>
                  </a:cubicBezTo>
                  <a:cubicBezTo>
                    <a:pt x="13128" y="715"/>
                    <a:pt x="12988" y="789"/>
                    <a:pt x="12848" y="789"/>
                  </a:cubicBezTo>
                  <a:cubicBezTo>
                    <a:pt x="8984" y="789"/>
                    <a:pt x="8984" y="789"/>
                    <a:pt x="8984" y="789"/>
                  </a:cubicBezTo>
                  <a:cubicBezTo>
                    <a:pt x="8845" y="789"/>
                    <a:pt x="8752" y="715"/>
                    <a:pt x="8752" y="641"/>
                  </a:cubicBezTo>
                  <a:cubicBezTo>
                    <a:pt x="8752" y="567"/>
                    <a:pt x="8845" y="493"/>
                    <a:pt x="8984" y="493"/>
                  </a:cubicBezTo>
                  <a:close/>
                  <a:moveTo>
                    <a:pt x="12429" y="20910"/>
                  </a:moveTo>
                  <a:cubicBezTo>
                    <a:pt x="9357" y="20910"/>
                    <a:pt x="9357" y="20910"/>
                    <a:pt x="9357" y="20910"/>
                  </a:cubicBezTo>
                  <a:cubicBezTo>
                    <a:pt x="8891" y="20910"/>
                    <a:pt x="8566" y="20762"/>
                    <a:pt x="8566" y="20515"/>
                  </a:cubicBezTo>
                  <a:cubicBezTo>
                    <a:pt x="8566" y="20268"/>
                    <a:pt x="8891" y="20121"/>
                    <a:pt x="9357" y="20121"/>
                  </a:cubicBezTo>
                  <a:cubicBezTo>
                    <a:pt x="12429" y="20121"/>
                    <a:pt x="12429" y="20121"/>
                    <a:pt x="12429" y="20121"/>
                  </a:cubicBezTo>
                  <a:cubicBezTo>
                    <a:pt x="12895" y="20121"/>
                    <a:pt x="13267" y="20268"/>
                    <a:pt x="13267" y="20515"/>
                  </a:cubicBezTo>
                  <a:cubicBezTo>
                    <a:pt x="13267" y="20762"/>
                    <a:pt x="12895" y="20910"/>
                    <a:pt x="12429" y="20910"/>
                  </a:cubicBezTo>
                  <a:close/>
                  <a:moveTo>
                    <a:pt x="20483" y="19726"/>
                  </a:moveTo>
                  <a:cubicBezTo>
                    <a:pt x="1303" y="19726"/>
                    <a:pt x="1303" y="19726"/>
                    <a:pt x="1303" y="19726"/>
                  </a:cubicBezTo>
                  <a:cubicBezTo>
                    <a:pt x="1303" y="1874"/>
                    <a:pt x="1303" y="1874"/>
                    <a:pt x="1303" y="1874"/>
                  </a:cubicBezTo>
                  <a:cubicBezTo>
                    <a:pt x="20483" y="1874"/>
                    <a:pt x="20483" y="1874"/>
                    <a:pt x="20483" y="1874"/>
                  </a:cubicBezTo>
                  <a:lnTo>
                    <a:pt x="20483" y="19726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8" name="Group 27"/>
          <p:cNvGrpSpPr/>
          <p:nvPr/>
        </p:nvGrpSpPr>
        <p:grpSpPr>
          <a:xfrm>
            <a:off x="1185689" y="3890307"/>
            <a:ext cx="2298758" cy="1707313"/>
            <a:chOff x="1185689" y="3890307"/>
            <a:chExt cx="2298758" cy="1707313"/>
          </a:xfrm>
        </p:grpSpPr>
        <p:sp>
          <p:nvSpPr>
            <p:cNvPr id="19" name="Shape 628"/>
            <p:cNvSpPr/>
            <p:nvPr/>
          </p:nvSpPr>
          <p:spPr>
            <a:xfrm>
              <a:off x="1201465" y="3890307"/>
              <a:ext cx="2282982" cy="1707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0" name="Rectangle 29"/>
            <p:cNvSpPr/>
            <p:nvPr/>
          </p:nvSpPr>
          <p:spPr>
            <a:xfrm>
              <a:off x="1185689" y="5131259"/>
              <a:ext cx="22829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平板</a:t>
              </a:r>
              <a:endParaRPr lang="en-US" sz="14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1" name="AutoShape 8"/>
            <p:cNvSpPr/>
            <p:nvPr/>
          </p:nvSpPr>
          <p:spPr bwMode="auto">
            <a:xfrm>
              <a:off x="2174494" y="4573488"/>
              <a:ext cx="326410" cy="447095"/>
            </a:xfrm>
            <a:custGeom>
              <a:avLst/>
              <a:gdLst>
                <a:gd name="T0" fmla="*/ 21600 w 21600"/>
                <a:gd name="T1" fmla="*/ 1825 h 21600"/>
                <a:gd name="T2" fmla="*/ 18155 w 21600"/>
                <a:gd name="T3" fmla="*/ 0 h 21600"/>
                <a:gd name="T4" fmla="*/ 3445 w 21600"/>
                <a:gd name="T5" fmla="*/ 0 h 21600"/>
                <a:gd name="T6" fmla="*/ 0 w 21600"/>
                <a:gd name="T7" fmla="*/ 1825 h 21600"/>
                <a:gd name="T8" fmla="*/ 0 w 21600"/>
                <a:gd name="T9" fmla="*/ 19775 h 21600"/>
                <a:gd name="T10" fmla="*/ 3445 w 21600"/>
                <a:gd name="T11" fmla="*/ 21600 h 21600"/>
                <a:gd name="T12" fmla="*/ 18155 w 21600"/>
                <a:gd name="T13" fmla="*/ 21600 h 21600"/>
                <a:gd name="T14" fmla="*/ 21600 w 21600"/>
                <a:gd name="T15" fmla="*/ 19775 h 21600"/>
                <a:gd name="T16" fmla="*/ 21600 w 21600"/>
                <a:gd name="T17" fmla="*/ 1825 h 21600"/>
                <a:gd name="T18" fmla="*/ 8984 w 21600"/>
                <a:gd name="T19" fmla="*/ 493 h 21600"/>
                <a:gd name="T20" fmla="*/ 12848 w 21600"/>
                <a:gd name="T21" fmla="*/ 493 h 21600"/>
                <a:gd name="T22" fmla="*/ 13128 w 21600"/>
                <a:gd name="T23" fmla="*/ 641 h 21600"/>
                <a:gd name="T24" fmla="*/ 12848 w 21600"/>
                <a:gd name="T25" fmla="*/ 789 h 21600"/>
                <a:gd name="T26" fmla="*/ 8984 w 21600"/>
                <a:gd name="T27" fmla="*/ 789 h 21600"/>
                <a:gd name="T28" fmla="*/ 8752 w 21600"/>
                <a:gd name="T29" fmla="*/ 641 h 21600"/>
                <a:gd name="T30" fmla="*/ 8984 w 21600"/>
                <a:gd name="T31" fmla="*/ 493 h 21600"/>
                <a:gd name="T32" fmla="*/ 12429 w 21600"/>
                <a:gd name="T33" fmla="*/ 20910 h 21600"/>
                <a:gd name="T34" fmla="*/ 9357 w 21600"/>
                <a:gd name="T35" fmla="*/ 20910 h 21600"/>
                <a:gd name="T36" fmla="*/ 8566 w 21600"/>
                <a:gd name="T37" fmla="*/ 20515 h 21600"/>
                <a:gd name="T38" fmla="*/ 9357 w 21600"/>
                <a:gd name="T39" fmla="*/ 20121 h 21600"/>
                <a:gd name="T40" fmla="*/ 12429 w 21600"/>
                <a:gd name="T41" fmla="*/ 20121 h 21600"/>
                <a:gd name="T42" fmla="*/ 13267 w 21600"/>
                <a:gd name="T43" fmla="*/ 20515 h 21600"/>
                <a:gd name="T44" fmla="*/ 12429 w 21600"/>
                <a:gd name="T45" fmla="*/ 20910 h 21600"/>
                <a:gd name="T46" fmla="*/ 20483 w 21600"/>
                <a:gd name="T47" fmla="*/ 19726 h 21600"/>
                <a:gd name="T48" fmla="*/ 1303 w 21600"/>
                <a:gd name="T49" fmla="*/ 19726 h 21600"/>
                <a:gd name="T50" fmla="*/ 1303 w 21600"/>
                <a:gd name="T51" fmla="*/ 1874 h 21600"/>
                <a:gd name="T52" fmla="*/ 20483 w 21600"/>
                <a:gd name="T53" fmla="*/ 1874 h 21600"/>
                <a:gd name="T54" fmla="*/ 20483 w 21600"/>
                <a:gd name="T55" fmla="*/ 19726 h 21600"/>
                <a:gd name="T56" fmla="*/ 20483 w 21600"/>
                <a:gd name="T57" fmla="*/ 197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600" h="21600">
                  <a:moveTo>
                    <a:pt x="21600" y="1825"/>
                  </a:moveTo>
                  <a:cubicBezTo>
                    <a:pt x="21600" y="814"/>
                    <a:pt x="20064" y="0"/>
                    <a:pt x="18155" y="0"/>
                  </a:cubicBezTo>
                  <a:cubicBezTo>
                    <a:pt x="3445" y="0"/>
                    <a:pt x="3445" y="0"/>
                    <a:pt x="3445" y="0"/>
                  </a:cubicBezTo>
                  <a:cubicBezTo>
                    <a:pt x="1536" y="0"/>
                    <a:pt x="0" y="814"/>
                    <a:pt x="0" y="1825"/>
                  </a:cubicBezTo>
                  <a:cubicBezTo>
                    <a:pt x="0" y="19775"/>
                    <a:pt x="0" y="19775"/>
                    <a:pt x="0" y="19775"/>
                  </a:cubicBezTo>
                  <a:cubicBezTo>
                    <a:pt x="0" y="20786"/>
                    <a:pt x="1536" y="21600"/>
                    <a:pt x="3445" y="21600"/>
                  </a:cubicBezTo>
                  <a:cubicBezTo>
                    <a:pt x="18155" y="21600"/>
                    <a:pt x="18155" y="21600"/>
                    <a:pt x="18155" y="21600"/>
                  </a:cubicBezTo>
                  <a:cubicBezTo>
                    <a:pt x="20064" y="21600"/>
                    <a:pt x="21600" y="20786"/>
                    <a:pt x="21600" y="19775"/>
                  </a:cubicBezTo>
                  <a:lnTo>
                    <a:pt x="21600" y="1825"/>
                  </a:lnTo>
                  <a:close/>
                  <a:moveTo>
                    <a:pt x="8984" y="493"/>
                  </a:moveTo>
                  <a:cubicBezTo>
                    <a:pt x="12848" y="493"/>
                    <a:pt x="12848" y="493"/>
                    <a:pt x="12848" y="493"/>
                  </a:cubicBezTo>
                  <a:cubicBezTo>
                    <a:pt x="12988" y="493"/>
                    <a:pt x="13128" y="567"/>
                    <a:pt x="13128" y="641"/>
                  </a:cubicBezTo>
                  <a:cubicBezTo>
                    <a:pt x="13128" y="715"/>
                    <a:pt x="12988" y="789"/>
                    <a:pt x="12848" y="789"/>
                  </a:cubicBezTo>
                  <a:cubicBezTo>
                    <a:pt x="8984" y="789"/>
                    <a:pt x="8984" y="789"/>
                    <a:pt x="8984" y="789"/>
                  </a:cubicBezTo>
                  <a:cubicBezTo>
                    <a:pt x="8845" y="789"/>
                    <a:pt x="8752" y="715"/>
                    <a:pt x="8752" y="641"/>
                  </a:cubicBezTo>
                  <a:cubicBezTo>
                    <a:pt x="8752" y="567"/>
                    <a:pt x="8845" y="493"/>
                    <a:pt x="8984" y="493"/>
                  </a:cubicBezTo>
                  <a:close/>
                  <a:moveTo>
                    <a:pt x="12429" y="20910"/>
                  </a:moveTo>
                  <a:cubicBezTo>
                    <a:pt x="9357" y="20910"/>
                    <a:pt x="9357" y="20910"/>
                    <a:pt x="9357" y="20910"/>
                  </a:cubicBezTo>
                  <a:cubicBezTo>
                    <a:pt x="8891" y="20910"/>
                    <a:pt x="8566" y="20762"/>
                    <a:pt x="8566" y="20515"/>
                  </a:cubicBezTo>
                  <a:cubicBezTo>
                    <a:pt x="8566" y="20269"/>
                    <a:pt x="8891" y="20121"/>
                    <a:pt x="9357" y="20121"/>
                  </a:cubicBezTo>
                  <a:cubicBezTo>
                    <a:pt x="12429" y="20121"/>
                    <a:pt x="12429" y="20121"/>
                    <a:pt x="12429" y="20121"/>
                  </a:cubicBezTo>
                  <a:cubicBezTo>
                    <a:pt x="12895" y="20121"/>
                    <a:pt x="13267" y="20269"/>
                    <a:pt x="13267" y="20515"/>
                  </a:cubicBezTo>
                  <a:cubicBezTo>
                    <a:pt x="13267" y="20762"/>
                    <a:pt x="12895" y="20910"/>
                    <a:pt x="12429" y="20910"/>
                  </a:cubicBezTo>
                  <a:close/>
                  <a:moveTo>
                    <a:pt x="20483" y="19726"/>
                  </a:moveTo>
                  <a:cubicBezTo>
                    <a:pt x="1303" y="19726"/>
                    <a:pt x="1303" y="19726"/>
                    <a:pt x="1303" y="19726"/>
                  </a:cubicBezTo>
                  <a:cubicBezTo>
                    <a:pt x="1303" y="1874"/>
                    <a:pt x="1303" y="1874"/>
                    <a:pt x="1303" y="1874"/>
                  </a:cubicBezTo>
                  <a:cubicBezTo>
                    <a:pt x="20483" y="1874"/>
                    <a:pt x="20483" y="1874"/>
                    <a:pt x="20483" y="1874"/>
                  </a:cubicBezTo>
                  <a:lnTo>
                    <a:pt x="20483" y="19726"/>
                  </a:lnTo>
                  <a:close/>
                  <a:moveTo>
                    <a:pt x="20483" y="19726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aphicFrame>
        <p:nvGraphicFramePr>
          <p:cNvPr id="22" name="Chart 40"/>
          <p:cNvGraphicFramePr/>
          <p:nvPr/>
        </p:nvGraphicFramePr>
        <p:xfrm>
          <a:off x="6383464" y="3418042"/>
          <a:ext cx="4748993" cy="2014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795">
        <p:fade/>
      </p:transition>
    </mc:Choice>
    <mc:Fallback>
      <p:transition spd="med" advTm="57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Graphic spid="22" grpId="0">
        <p:bldSub>
          <a:bldChart bld="series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241400" y="3585851"/>
            <a:ext cx="2068760" cy="1880831"/>
            <a:chOff x="1030439" y="3618023"/>
            <a:chExt cx="1551772" cy="1410297"/>
          </a:xfrm>
        </p:grpSpPr>
        <p:sp>
          <p:nvSpPr>
            <p:cNvPr id="27" name="椭圆 1"/>
            <p:cNvSpPr/>
            <p:nvPr/>
          </p:nvSpPr>
          <p:spPr>
            <a:xfrm>
              <a:off x="1030439" y="4252434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139650" y="3618023"/>
              <a:ext cx="1365121" cy="947175"/>
              <a:chOff x="1139650" y="3618023"/>
              <a:chExt cx="1365121" cy="947175"/>
            </a:xfrm>
          </p:grpSpPr>
          <p:sp>
            <p:nvSpPr>
              <p:cNvPr id="29" name="椭圆 28"/>
              <p:cNvSpPr/>
              <p:nvPr/>
            </p:nvSpPr>
            <p:spPr bwMode="auto">
              <a:xfrm rot="1267204">
                <a:off x="1402404" y="3739108"/>
                <a:ext cx="826088" cy="82609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>
                <a:off x="1139650" y="3618023"/>
                <a:ext cx="1365121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1" name="直接连接符 30"/>
              <p:cNvCxnSpPr/>
              <p:nvPr/>
            </p:nvCxnSpPr>
            <p:spPr>
              <a:xfrm>
                <a:off x="1806325" y="3618024"/>
                <a:ext cx="0" cy="114855"/>
              </a:xfrm>
              <a:prstGeom prst="line">
                <a:avLst/>
              </a:prstGeom>
              <a:noFill/>
              <a:ln w="6350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800000"/>
              </a:ln>
              <a:effectLst/>
            </p:spPr>
          </p:cxnSp>
          <p:sp>
            <p:nvSpPr>
              <p:cNvPr id="32" name="TextBox 31"/>
              <p:cNvSpPr txBox="1"/>
              <p:nvPr/>
            </p:nvSpPr>
            <p:spPr>
              <a:xfrm>
                <a:off x="1422777" y="3933056"/>
                <a:ext cx="754151" cy="4384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anose="020B0604020202020204" charset="-122"/>
                    <a:ea typeface="微软雅黑" panose="020B0503020204020204" pitchFamily="34" charset="-122"/>
                  </a:rPr>
                  <a:t>添加标题</a:t>
                </a:r>
                <a:endParaRPr kumimoji="0" lang="en-US" altLang="zh-CN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charset="-122"/>
                  <a:ea typeface="微软雅黑" panose="020B0503020204020204" pitchFamily="34" charset="-122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anose="020B0604020202020204" charset="-122"/>
                    <a:ea typeface="微软雅黑" panose="020B0503020204020204" pitchFamily="34" charset="-122"/>
                  </a:rPr>
                  <a:t>文字内容</a:t>
                </a:r>
                <a:endPara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3737673" y="1746740"/>
            <a:ext cx="2068760" cy="2154332"/>
            <a:chOff x="2902888" y="2239009"/>
            <a:chExt cx="1551772" cy="1615375"/>
          </a:xfrm>
        </p:grpSpPr>
        <p:sp>
          <p:nvSpPr>
            <p:cNvPr id="34" name="椭圆 1"/>
            <p:cNvSpPr/>
            <p:nvPr/>
          </p:nvSpPr>
          <p:spPr>
            <a:xfrm>
              <a:off x="2902888" y="2700792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rgbClr val="32798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 bwMode="auto">
            <a:xfrm rot="1267204">
              <a:off x="3283185" y="2239009"/>
              <a:ext cx="802497" cy="802498"/>
            </a:xfrm>
            <a:prstGeom prst="ellipse">
              <a:avLst/>
            </a:prstGeom>
            <a:solidFill>
              <a:srgbClr val="32798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2996214" y="3854372"/>
              <a:ext cx="1365121" cy="0"/>
            </a:xfrm>
            <a:prstGeom prst="line">
              <a:avLst/>
            </a:prstGeom>
            <a:noFill/>
            <a:ln w="6350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</p:cxnSp>
        <p:cxnSp>
          <p:nvCxnSpPr>
            <p:cNvPr id="37" name="直接连接符 36"/>
            <p:cNvCxnSpPr/>
            <p:nvPr/>
          </p:nvCxnSpPr>
          <p:spPr>
            <a:xfrm>
              <a:off x="3682187" y="3503169"/>
              <a:ext cx="420" cy="351215"/>
            </a:xfrm>
            <a:prstGeom prst="line">
              <a:avLst/>
            </a:prstGeom>
            <a:noFill/>
            <a:ln w="6350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</p:cxnSp>
        <p:sp>
          <p:nvSpPr>
            <p:cNvPr id="38" name="TextBox 37"/>
            <p:cNvSpPr txBox="1"/>
            <p:nvPr/>
          </p:nvSpPr>
          <p:spPr>
            <a:xfrm>
              <a:off x="3294985" y="2395058"/>
              <a:ext cx="754150" cy="43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charset="-122"/>
                  <a:ea typeface="微软雅黑" panose="020B0503020204020204" pitchFamily="34" charset="-122"/>
                </a:rPr>
                <a:t>文字内容</a:t>
              </a:r>
              <a:endPara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233947" y="3562491"/>
            <a:ext cx="2068760" cy="1888767"/>
            <a:chOff x="4775337" y="3600507"/>
            <a:chExt cx="1551772" cy="1416247"/>
          </a:xfrm>
        </p:grpSpPr>
        <p:sp>
          <p:nvSpPr>
            <p:cNvPr id="40" name="椭圆 39"/>
            <p:cNvSpPr/>
            <p:nvPr/>
          </p:nvSpPr>
          <p:spPr bwMode="auto">
            <a:xfrm rot="1267204">
              <a:off x="5132056" y="3731833"/>
              <a:ext cx="843072" cy="8430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椭圆 1"/>
            <p:cNvSpPr/>
            <p:nvPr/>
          </p:nvSpPr>
          <p:spPr>
            <a:xfrm>
              <a:off x="4775337" y="4240868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4868663" y="3600507"/>
              <a:ext cx="1365121" cy="0"/>
            </a:xfrm>
            <a:prstGeom prst="line">
              <a:avLst/>
            </a:prstGeom>
            <a:noFill/>
            <a:ln w="635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43" name="直接连接符 42"/>
            <p:cNvCxnSpPr/>
            <p:nvPr/>
          </p:nvCxnSpPr>
          <p:spPr>
            <a:xfrm>
              <a:off x="5551222" y="3600508"/>
              <a:ext cx="0" cy="114855"/>
            </a:xfrm>
            <a:prstGeom prst="line">
              <a:avLst/>
            </a:prstGeom>
            <a:noFill/>
            <a:ln w="635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44" name="TextBox 43"/>
            <p:cNvSpPr txBox="1"/>
            <p:nvPr/>
          </p:nvSpPr>
          <p:spPr>
            <a:xfrm>
              <a:off x="5190227" y="3933056"/>
              <a:ext cx="754150" cy="43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charset="-122"/>
                  <a:ea typeface="微软雅黑" panose="020B0503020204020204" pitchFamily="34" charset="-122"/>
                </a:rPr>
                <a:t>文字内容</a:t>
              </a:r>
              <a:endPara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974694" y="1666009"/>
            <a:ext cx="2068760" cy="2154332"/>
            <a:chOff x="6831165" y="2178475"/>
            <a:chExt cx="1551772" cy="1615375"/>
          </a:xfrm>
        </p:grpSpPr>
        <p:sp>
          <p:nvSpPr>
            <p:cNvPr id="46" name="椭圆 1"/>
            <p:cNvSpPr/>
            <p:nvPr/>
          </p:nvSpPr>
          <p:spPr>
            <a:xfrm>
              <a:off x="6831165" y="2640258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rgbClr val="32798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7" name="椭圆 46"/>
            <p:cNvSpPr/>
            <p:nvPr/>
          </p:nvSpPr>
          <p:spPr bwMode="auto">
            <a:xfrm rot="1267204">
              <a:off x="7211462" y="2178475"/>
              <a:ext cx="802497" cy="802498"/>
            </a:xfrm>
            <a:prstGeom prst="ellipse">
              <a:avLst/>
            </a:prstGeom>
            <a:solidFill>
              <a:srgbClr val="32798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6924491" y="3793838"/>
              <a:ext cx="1365121" cy="0"/>
            </a:xfrm>
            <a:prstGeom prst="line">
              <a:avLst/>
            </a:prstGeom>
            <a:noFill/>
            <a:ln w="6350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</p:cxnSp>
        <p:cxnSp>
          <p:nvCxnSpPr>
            <p:cNvPr id="49" name="直接连接符 48"/>
            <p:cNvCxnSpPr/>
            <p:nvPr/>
          </p:nvCxnSpPr>
          <p:spPr>
            <a:xfrm>
              <a:off x="7610464" y="3442635"/>
              <a:ext cx="420" cy="351215"/>
            </a:xfrm>
            <a:prstGeom prst="line">
              <a:avLst/>
            </a:prstGeom>
            <a:noFill/>
            <a:ln w="6350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</p:cxnSp>
        <p:sp>
          <p:nvSpPr>
            <p:cNvPr id="50" name="TextBox 49"/>
            <p:cNvSpPr txBox="1"/>
            <p:nvPr/>
          </p:nvSpPr>
          <p:spPr>
            <a:xfrm>
              <a:off x="7255425" y="2348880"/>
              <a:ext cx="754150" cy="43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charset="-122"/>
                  <a:ea typeface="微软雅黑" panose="020B0503020204020204" pitchFamily="34" charset="-122"/>
                </a:rPr>
                <a:t>文字内容</a:t>
              </a:r>
              <a:endPara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103302" y="1688674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itchFamily="34" charset="0"/>
              <a:sym typeface="Lato Light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582659" y="3964191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itchFamily="34" charset="0"/>
              <a:sym typeface="Lato Light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233947" y="1652011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itchFamily="34" charset="0"/>
              <a:sym typeface="Lato Light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790469" y="3901070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itchFamily="34" charset="0"/>
              <a:sym typeface="Lato Ligh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215">
        <p:fade/>
      </p:transition>
    </mc:Choice>
    <mc:Fallback>
      <p:transition spd="med" advTm="22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1378675" y="1863768"/>
            <a:ext cx="3005390" cy="1344447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326920" y="1955482"/>
            <a:ext cx="2748902" cy="11664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r" defTabSz="1087755">
              <a:lnSpc>
                <a:spcPct val="13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单击此处添加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标题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  <a:p>
            <a:pPr algn="r" defTabSz="1087755">
              <a:lnSpc>
                <a:spcPct val="13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。</a:t>
            </a:r>
            <a:endParaRPr lang="en-US" sz="14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1378676" y="4234229"/>
            <a:ext cx="3005390" cy="1276362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326920" y="4299694"/>
            <a:ext cx="2748902" cy="11664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r" defTabSz="1087755">
              <a:lnSpc>
                <a:spcPct val="13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单击此处添加标题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  <a:p>
            <a:pPr algn="r" defTabSz="1087755">
              <a:lnSpc>
                <a:spcPct val="13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" name="Freeform 6"/>
          <p:cNvSpPr/>
          <p:nvPr/>
        </p:nvSpPr>
        <p:spPr bwMode="auto">
          <a:xfrm flipH="1">
            <a:off x="7583368" y="1863768"/>
            <a:ext cx="3165896" cy="1344447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7918927" y="1963656"/>
            <a:ext cx="2707636" cy="11664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defTabSz="1087755">
              <a:lnSpc>
                <a:spcPct val="13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单击此处添加标题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  <a:p>
            <a:pPr defTabSz="1087755">
              <a:lnSpc>
                <a:spcPct val="13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1" name="Freeform 6"/>
          <p:cNvSpPr/>
          <p:nvPr/>
        </p:nvSpPr>
        <p:spPr bwMode="auto">
          <a:xfrm flipH="1">
            <a:off x="7583368" y="4234229"/>
            <a:ext cx="3165896" cy="1276362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910301" y="4290376"/>
            <a:ext cx="2707636" cy="11664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defTabSz="1087755">
              <a:lnSpc>
                <a:spcPct val="13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单击此处添加标题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  <a:p>
            <a:pPr defTabSz="1087755">
              <a:lnSpc>
                <a:spcPct val="13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460263" y="2061556"/>
            <a:ext cx="3054350" cy="3035301"/>
            <a:chOff x="5125678" y="2347916"/>
            <a:chExt cx="3054350" cy="3035301"/>
          </a:xfrm>
        </p:grpSpPr>
        <p:sp>
          <p:nvSpPr>
            <p:cNvPr id="14" name="Freeform 6"/>
            <p:cNvSpPr/>
            <p:nvPr/>
          </p:nvSpPr>
          <p:spPr bwMode="auto">
            <a:xfrm>
              <a:off x="5125678" y="2347916"/>
              <a:ext cx="1528763" cy="1520825"/>
            </a:xfrm>
            <a:custGeom>
              <a:avLst/>
              <a:gdLst>
                <a:gd name="T0" fmla="*/ 648 w 650"/>
                <a:gd name="T1" fmla="*/ 0 h 647"/>
                <a:gd name="T2" fmla="*/ 625 w 650"/>
                <a:gd name="T3" fmla="*/ 20 h 647"/>
                <a:gd name="T4" fmla="*/ 578 w 650"/>
                <a:gd name="T5" fmla="*/ 89 h 647"/>
                <a:gd name="T6" fmla="*/ 551 w 650"/>
                <a:gd name="T7" fmla="*/ 13 h 647"/>
                <a:gd name="T8" fmla="*/ 521 w 650"/>
                <a:gd name="T9" fmla="*/ 18 h 647"/>
                <a:gd name="T10" fmla="*/ 522 w 650"/>
                <a:gd name="T11" fmla="*/ 99 h 647"/>
                <a:gd name="T12" fmla="*/ 454 w 650"/>
                <a:gd name="T13" fmla="*/ 50 h 647"/>
                <a:gd name="T14" fmla="*/ 426 w 650"/>
                <a:gd name="T15" fmla="*/ 40 h 647"/>
                <a:gd name="T16" fmla="*/ 411 w 650"/>
                <a:gd name="T17" fmla="*/ 66 h 647"/>
                <a:gd name="T18" fmla="*/ 391 w 650"/>
                <a:gd name="T19" fmla="*/ 147 h 647"/>
                <a:gd name="T20" fmla="*/ 339 w 650"/>
                <a:gd name="T21" fmla="*/ 85 h 647"/>
                <a:gd name="T22" fmla="*/ 313 w 650"/>
                <a:gd name="T23" fmla="*/ 100 h 647"/>
                <a:gd name="T24" fmla="*/ 341 w 650"/>
                <a:gd name="T25" fmla="*/ 176 h 647"/>
                <a:gd name="T26" fmla="*/ 261 w 650"/>
                <a:gd name="T27" fmla="*/ 153 h 647"/>
                <a:gd name="T28" fmla="*/ 231 w 650"/>
                <a:gd name="T29" fmla="*/ 153 h 647"/>
                <a:gd name="T30" fmla="*/ 226 w 650"/>
                <a:gd name="T31" fmla="*/ 182 h 647"/>
                <a:gd name="T32" fmla="*/ 235 w 650"/>
                <a:gd name="T33" fmla="*/ 266 h 647"/>
                <a:gd name="T34" fmla="*/ 165 w 650"/>
                <a:gd name="T35" fmla="*/ 225 h 647"/>
                <a:gd name="T36" fmla="*/ 146 w 650"/>
                <a:gd name="T37" fmla="*/ 248 h 647"/>
                <a:gd name="T38" fmla="*/ 198 w 650"/>
                <a:gd name="T39" fmla="*/ 309 h 647"/>
                <a:gd name="T40" fmla="*/ 114 w 650"/>
                <a:gd name="T41" fmla="*/ 316 h 647"/>
                <a:gd name="T42" fmla="*/ 86 w 650"/>
                <a:gd name="T43" fmla="*/ 325 h 647"/>
                <a:gd name="T44" fmla="*/ 92 w 650"/>
                <a:gd name="T45" fmla="*/ 355 h 647"/>
                <a:gd name="T46" fmla="*/ 128 w 650"/>
                <a:gd name="T47" fmla="*/ 430 h 647"/>
                <a:gd name="T48" fmla="*/ 49 w 650"/>
                <a:gd name="T49" fmla="*/ 416 h 647"/>
                <a:gd name="T50" fmla="*/ 38 w 650"/>
                <a:gd name="T51" fmla="*/ 444 h 647"/>
                <a:gd name="T52" fmla="*/ 109 w 650"/>
                <a:gd name="T53" fmla="*/ 484 h 647"/>
                <a:gd name="T54" fmla="*/ 32 w 650"/>
                <a:gd name="T55" fmla="*/ 519 h 647"/>
                <a:gd name="T56" fmla="*/ 9 w 650"/>
                <a:gd name="T57" fmla="*/ 537 h 647"/>
                <a:gd name="T58" fmla="*/ 24 w 650"/>
                <a:gd name="T59" fmla="*/ 563 h 647"/>
                <a:gd name="T60" fmla="*/ 85 w 650"/>
                <a:gd name="T61" fmla="*/ 621 h 647"/>
                <a:gd name="T62" fmla="*/ 5 w 650"/>
                <a:gd name="T63" fmla="*/ 635 h 647"/>
                <a:gd name="T64" fmla="*/ 650 w 650"/>
                <a:gd name="T65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0" h="647">
                  <a:moveTo>
                    <a:pt x="650" y="1"/>
                  </a:moveTo>
                  <a:cubicBezTo>
                    <a:pt x="649" y="0"/>
                    <a:pt x="649" y="0"/>
                    <a:pt x="648" y="0"/>
                  </a:cubicBezTo>
                  <a:cubicBezTo>
                    <a:pt x="642" y="0"/>
                    <a:pt x="637" y="3"/>
                    <a:pt x="633" y="6"/>
                  </a:cubicBezTo>
                  <a:cubicBezTo>
                    <a:pt x="629" y="9"/>
                    <a:pt x="626" y="14"/>
                    <a:pt x="625" y="20"/>
                  </a:cubicBezTo>
                  <a:cubicBezTo>
                    <a:pt x="625" y="26"/>
                    <a:pt x="622" y="58"/>
                    <a:pt x="619" y="86"/>
                  </a:cubicBezTo>
                  <a:cubicBezTo>
                    <a:pt x="605" y="87"/>
                    <a:pt x="592" y="88"/>
                    <a:pt x="578" y="89"/>
                  </a:cubicBezTo>
                  <a:cubicBezTo>
                    <a:pt x="571" y="62"/>
                    <a:pt x="562" y="32"/>
                    <a:pt x="561" y="26"/>
                  </a:cubicBezTo>
                  <a:cubicBezTo>
                    <a:pt x="559" y="20"/>
                    <a:pt x="555" y="16"/>
                    <a:pt x="551" y="13"/>
                  </a:cubicBezTo>
                  <a:cubicBezTo>
                    <a:pt x="546" y="11"/>
                    <a:pt x="541" y="9"/>
                    <a:pt x="535" y="10"/>
                  </a:cubicBezTo>
                  <a:cubicBezTo>
                    <a:pt x="530" y="11"/>
                    <a:pt x="525" y="14"/>
                    <a:pt x="521" y="18"/>
                  </a:cubicBezTo>
                  <a:cubicBezTo>
                    <a:pt x="518" y="23"/>
                    <a:pt x="516" y="28"/>
                    <a:pt x="517" y="33"/>
                  </a:cubicBezTo>
                  <a:cubicBezTo>
                    <a:pt x="517" y="40"/>
                    <a:pt x="519" y="71"/>
                    <a:pt x="522" y="99"/>
                  </a:cubicBezTo>
                  <a:cubicBezTo>
                    <a:pt x="508" y="102"/>
                    <a:pt x="495" y="106"/>
                    <a:pt x="482" y="110"/>
                  </a:cubicBezTo>
                  <a:cubicBezTo>
                    <a:pt x="470" y="84"/>
                    <a:pt x="456" y="56"/>
                    <a:pt x="454" y="50"/>
                  </a:cubicBezTo>
                  <a:cubicBezTo>
                    <a:pt x="451" y="45"/>
                    <a:pt x="447" y="42"/>
                    <a:pt x="442" y="40"/>
                  </a:cubicBezTo>
                  <a:cubicBezTo>
                    <a:pt x="437" y="38"/>
                    <a:pt x="431" y="38"/>
                    <a:pt x="426" y="40"/>
                  </a:cubicBezTo>
                  <a:cubicBezTo>
                    <a:pt x="421" y="42"/>
                    <a:pt x="417" y="45"/>
                    <a:pt x="414" y="50"/>
                  </a:cubicBezTo>
                  <a:cubicBezTo>
                    <a:pt x="411" y="55"/>
                    <a:pt x="410" y="60"/>
                    <a:pt x="411" y="66"/>
                  </a:cubicBezTo>
                  <a:cubicBezTo>
                    <a:pt x="413" y="72"/>
                    <a:pt x="421" y="102"/>
                    <a:pt x="428" y="130"/>
                  </a:cubicBezTo>
                  <a:cubicBezTo>
                    <a:pt x="416" y="135"/>
                    <a:pt x="403" y="141"/>
                    <a:pt x="391" y="147"/>
                  </a:cubicBezTo>
                  <a:cubicBezTo>
                    <a:pt x="375" y="124"/>
                    <a:pt x="356" y="98"/>
                    <a:pt x="353" y="93"/>
                  </a:cubicBezTo>
                  <a:cubicBezTo>
                    <a:pt x="349" y="89"/>
                    <a:pt x="344" y="86"/>
                    <a:pt x="339" y="85"/>
                  </a:cubicBezTo>
                  <a:cubicBezTo>
                    <a:pt x="334" y="84"/>
                    <a:pt x="328" y="85"/>
                    <a:pt x="323" y="88"/>
                  </a:cubicBezTo>
                  <a:cubicBezTo>
                    <a:pt x="319" y="90"/>
                    <a:pt x="315" y="95"/>
                    <a:pt x="313" y="100"/>
                  </a:cubicBezTo>
                  <a:cubicBezTo>
                    <a:pt x="312" y="105"/>
                    <a:pt x="311" y="110"/>
                    <a:pt x="314" y="116"/>
                  </a:cubicBezTo>
                  <a:cubicBezTo>
                    <a:pt x="317" y="121"/>
                    <a:pt x="330" y="150"/>
                    <a:pt x="341" y="176"/>
                  </a:cubicBezTo>
                  <a:cubicBezTo>
                    <a:pt x="330" y="183"/>
                    <a:pt x="319" y="191"/>
                    <a:pt x="308" y="200"/>
                  </a:cubicBezTo>
                  <a:cubicBezTo>
                    <a:pt x="287" y="180"/>
                    <a:pt x="265" y="157"/>
                    <a:pt x="261" y="153"/>
                  </a:cubicBezTo>
                  <a:cubicBezTo>
                    <a:pt x="257" y="149"/>
                    <a:pt x="251" y="147"/>
                    <a:pt x="246" y="147"/>
                  </a:cubicBezTo>
                  <a:cubicBezTo>
                    <a:pt x="241" y="147"/>
                    <a:pt x="235" y="149"/>
                    <a:pt x="231" y="153"/>
                  </a:cubicBezTo>
                  <a:cubicBezTo>
                    <a:pt x="227" y="156"/>
                    <a:pt x="224" y="161"/>
                    <a:pt x="223" y="166"/>
                  </a:cubicBezTo>
                  <a:cubicBezTo>
                    <a:pt x="222" y="172"/>
                    <a:pt x="223" y="177"/>
                    <a:pt x="226" y="182"/>
                  </a:cubicBezTo>
                  <a:cubicBezTo>
                    <a:pt x="230" y="187"/>
                    <a:pt x="248" y="213"/>
                    <a:pt x="264" y="237"/>
                  </a:cubicBezTo>
                  <a:cubicBezTo>
                    <a:pt x="254" y="246"/>
                    <a:pt x="244" y="255"/>
                    <a:pt x="235" y="266"/>
                  </a:cubicBezTo>
                  <a:cubicBezTo>
                    <a:pt x="211" y="249"/>
                    <a:pt x="186" y="231"/>
                    <a:pt x="180" y="228"/>
                  </a:cubicBezTo>
                  <a:cubicBezTo>
                    <a:pt x="176" y="225"/>
                    <a:pt x="170" y="224"/>
                    <a:pt x="165" y="225"/>
                  </a:cubicBezTo>
                  <a:cubicBezTo>
                    <a:pt x="160" y="225"/>
                    <a:pt x="155" y="228"/>
                    <a:pt x="151" y="232"/>
                  </a:cubicBezTo>
                  <a:cubicBezTo>
                    <a:pt x="147" y="237"/>
                    <a:pt x="146" y="242"/>
                    <a:pt x="146" y="248"/>
                  </a:cubicBezTo>
                  <a:cubicBezTo>
                    <a:pt x="146" y="253"/>
                    <a:pt x="148" y="258"/>
                    <a:pt x="151" y="262"/>
                  </a:cubicBezTo>
                  <a:cubicBezTo>
                    <a:pt x="156" y="267"/>
                    <a:pt x="178" y="289"/>
                    <a:pt x="198" y="309"/>
                  </a:cubicBezTo>
                  <a:cubicBezTo>
                    <a:pt x="190" y="320"/>
                    <a:pt x="182" y="332"/>
                    <a:pt x="174" y="343"/>
                  </a:cubicBezTo>
                  <a:cubicBezTo>
                    <a:pt x="149" y="331"/>
                    <a:pt x="120" y="318"/>
                    <a:pt x="114" y="316"/>
                  </a:cubicBezTo>
                  <a:cubicBezTo>
                    <a:pt x="109" y="313"/>
                    <a:pt x="103" y="313"/>
                    <a:pt x="98" y="315"/>
                  </a:cubicBezTo>
                  <a:cubicBezTo>
                    <a:pt x="93" y="317"/>
                    <a:pt x="89" y="320"/>
                    <a:pt x="86" y="325"/>
                  </a:cubicBezTo>
                  <a:cubicBezTo>
                    <a:pt x="83" y="330"/>
                    <a:pt x="83" y="336"/>
                    <a:pt x="84" y="341"/>
                  </a:cubicBezTo>
                  <a:cubicBezTo>
                    <a:pt x="85" y="346"/>
                    <a:pt x="87" y="351"/>
                    <a:pt x="92" y="355"/>
                  </a:cubicBezTo>
                  <a:cubicBezTo>
                    <a:pt x="97" y="358"/>
                    <a:pt x="123" y="376"/>
                    <a:pt x="146" y="393"/>
                  </a:cubicBezTo>
                  <a:cubicBezTo>
                    <a:pt x="139" y="405"/>
                    <a:pt x="134" y="417"/>
                    <a:pt x="128" y="430"/>
                  </a:cubicBezTo>
                  <a:cubicBezTo>
                    <a:pt x="101" y="423"/>
                    <a:pt x="71" y="415"/>
                    <a:pt x="64" y="414"/>
                  </a:cubicBezTo>
                  <a:cubicBezTo>
                    <a:pt x="59" y="412"/>
                    <a:pt x="53" y="413"/>
                    <a:pt x="49" y="416"/>
                  </a:cubicBezTo>
                  <a:cubicBezTo>
                    <a:pt x="44" y="418"/>
                    <a:pt x="40" y="423"/>
                    <a:pt x="38" y="428"/>
                  </a:cubicBezTo>
                  <a:cubicBezTo>
                    <a:pt x="37" y="433"/>
                    <a:pt x="37" y="439"/>
                    <a:pt x="38" y="444"/>
                  </a:cubicBezTo>
                  <a:cubicBezTo>
                    <a:pt x="40" y="449"/>
                    <a:pt x="44" y="453"/>
                    <a:pt x="49" y="456"/>
                  </a:cubicBezTo>
                  <a:cubicBezTo>
                    <a:pt x="55" y="458"/>
                    <a:pt x="83" y="472"/>
                    <a:pt x="109" y="484"/>
                  </a:cubicBezTo>
                  <a:cubicBezTo>
                    <a:pt x="105" y="497"/>
                    <a:pt x="101" y="510"/>
                    <a:pt x="98" y="524"/>
                  </a:cubicBezTo>
                  <a:cubicBezTo>
                    <a:pt x="70" y="522"/>
                    <a:pt x="38" y="519"/>
                    <a:pt x="32" y="519"/>
                  </a:cubicBezTo>
                  <a:cubicBezTo>
                    <a:pt x="27" y="518"/>
                    <a:pt x="21" y="520"/>
                    <a:pt x="17" y="523"/>
                  </a:cubicBezTo>
                  <a:cubicBezTo>
                    <a:pt x="13" y="527"/>
                    <a:pt x="10" y="532"/>
                    <a:pt x="9" y="537"/>
                  </a:cubicBezTo>
                  <a:cubicBezTo>
                    <a:pt x="8" y="543"/>
                    <a:pt x="9" y="548"/>
                    <a:pt x="12" y="553"/>
                  </a:cubicBezTo>
                  <a:cubicBezTo>
                    <a:pt x="15" y="558"/>
                    <a:pt x="19" y="561"/>
                    <a:pt x="24" y="563"/>
                  </a:cubicBezTo>
                  <a:cubicBezTo>
                    <a:pt x="31" y="564"/>
                    <a:pt x="61" y="573"/>
                    <a:pt x="88" y="580"/>
                  </a:cubicBezTo>
                  <a:cubicBezTo>
                    <a:pt x="86" y="594"/>
                    <a:pt x="85" y="608"/>
                    <a:pt x="85" y="621"/>
                  </a:cubicBezTo>
                  <a:cubicBezTo>
                    <a:pt x="56" y="624"/>
                    <a:pt x="25" y="627"/>
                    <a:pt x="19" y="628"/>
                  </a:cubicBezTo>
                  <a:cubicBezTo>
                    <a:pt x="13" y="628"/>
                    <a:pt x="8" y="631"/>
                    <a:pt x="5" y="635"/>
                  </a:cubicBezTo>
                  <a:cubicBezTo>
                    <a:pt x="2" y="638"/>
                    <a:pt x="0" y="642"/>
                    <a:pt x="0" y="647"/>
                  </a:cubicBezTo>
                  <a:cubicBezTo>
                    <a:pt x="650" y="647"/>
                    <a:pt x="650" y="647"/>
                    <a:pt x="650" y="647"/>
                  </a:cubicBezTo>
                  <a:lnTo>
                    <a:pt x="650" y="1"/>
                  </a:lnTo>
                  <a:close/>
                </a:path>
              </a:pathLst>
            </a:custGeom>
            <a:solidFill>
              <a:srgbClr val="3279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5125678" y="3863979"/>
              <a:ext cx="1528763" cy="1519238"/>
            </a:xfrm>
            <a:custGeom>
              <a:avLst/>
              <a:gdLst>
                <a:gd name="T0" fmla="*/ 648 w 650"/>
                <a:gd name="T1" fmla="*/ 646 h 646"/>
                <a:gd name="T2" fmla="*/ 625 w 650"/>
                <a:gd name="T3" fmla="*/ 626 h 646"/>
                <a:gd name="T4" fmla="*/ 578 w 650"/>
                <a:gd name="T5" fmla="*/ 557 h 646"/>
                <a:gd name="T6" fmla="*/ 551 w 650"/>
                <a:gd name="T7" fmla="*/ 633 h 646"/>
                <a:gd name="T8" fmla="*/ 521 w 650"/>
                <a:gd name="T9" fmla="*/ 628 h 646"/>
                <a:gd name="T10" fmla="*/ 522 w 650"/>
                <a:gd name="T11" fmla="*/ 547 h 646"/>
                <a:gd name="T12" fmla="*/ 454 w 650"/>
                <a:gd name="T13" fmla="*/ 596 h 646"/>
                <a:gd name="T14" fmla="*/ 426 w 650"/>
                <a:gd name="T15" fmla="*/ 607 h 646"/>
                <a:gd name="T16" fmla="*/ 411 w 650"/>
                <a:gd name="T17" fmla="*/ 581 h 646"/>
                <a:gd name="T18" fmla="*/ 391 w 650"/>
                <a:gd name="T19" fmla="*/ 499 h 646"/>
                <a:gd name="T20" fmla="*/ 339 w 650"/>
                <a:gd name="T21" fmla="*/ 561 h 646"/>
                <a:gd name="T22" fmla="*/ 313 w 650"/>
                <a:gd name="T23" fmla="*/ 547 h 646"/>
                <a:gd name="T24" fmla="*/ 341 w 650"/>
                <a:gd name="T25" fmla="*/ 470 h 646"/>
                <a:gd name="T26" fmla="*/ 261 w 650"/>
                <a:gd name="T27" fmla="*/ 493 h 646"/>
                <a:gd name="T28" fmla="*/ 231 w 650"/>
                <a:gd name="T29" fmla="*/ 494 h 646"/>
                <a:gd name="T30" fmla="*/ 226 w 650"/>
                <a:gd name="T31" fmla="*/ 465 h 646"/>
                <a:gd name="T32" fmla="*/ 235 w 650"/>
                <a:gd name="T33" fmla="*/ 381 h 646"/>
                <a:gd name="T34" fmla="*/ 165 w 650"/>
                <a:gd name="T35" fmla="*/ 422 h 646"/>
                <a:gd name="T36" fmla="*/ 146 w 650"/>
                <a:gd name="T37" fmla="*/ 399 h 646"/>
                <a:gd name="T38" fmla="*/ 198 w 650"/>
                <a:gd name="T39" fmla="*/ 337 h 646"/>
                <a:gd name="T40" fmla="*/ 114 w 650"/>
                <a:gd name="T41" fmla="*/ 331 h 646"/>
                <a:gd name="T42" fmla="*/ 86 w 650"/>
                <a:gd name="T43" fmla="*/ 321 h 646"/>
                <a:gd name="T44" fmla="*/ 92 w 650"/>
                <a:gd name="T45" fmla="*/ 292 h 646"/>
                <a:gd name="T46" fmla="*/ 128 w 650"/>
                <a:gd name="T47" fmla="*/ 216 h 646"/>
                <a:gd name="T48" fmla="*/ 49 w 650"/>
                <a:gd name="T49" fmla="*/ 230 h 646"/>
                <a:gd name="T50" fmla="*/ 38 w 650"/>
                <a:gd name="T51" fmla="*/ 202 h 646"/>
                <a:gd name="T52" fmla="*/ 109 w 650"/>
                <a:gd name="T53" fmla="*/ 162 h 646"/>
                <a:gd name="T54" fmla="*/ 32 w 650"/>
                <a:gd name="T55" fmla="*/ 128 h 646"/>
                <a:gd name="T56" fmla="*/ 9 w 650"/>
                <a:gd name="T57" fmla="*/ 109 h 646"/>
                <a:gd name="T58" fmla="*/ 24 w 650"/>
                <a:gd name="T59" fmla="*/ 84 h 646"/>
                <a:gd name="T60" fmla="*/ 85 w 650"/>
                <a:gd name="T61" fmla="*/ 25 h 646"/>
                <a:gd name="T62" fmla="*/ 5 w 650"/>
                <a:gd name="T63" fmla="*/ 11 h 646"/>
                <a:gd name="T64" fmla="*/ 650 w 650"/>
                <a:gd name="T65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0" h="646">
                  <a:moveTo>
                    <a:pt x="650" y="646"/>
                  </a:moveTo>
                  <a:cubicBezTo>
                    <a:pt x="649" y="646"/>
                    <a:pt x="649" y="646"/>
                    <a:pt x="648" y="646"/>
                  </a:cubicBezTo>
                  <a:cubicBezTo>
                    <a:pt x="642" y="646"/>
                    <a:pt x="637" y="644"/>
                    <a:pt x="633" y="640"/>
                  </a:cubicBezTo>
                  <a:cubicBezTo>
                    <a:pt x="629" y="637"/>
                    <a:pt x="626" y="632"/>
                    <a:pt x="625" y="626"/>
                  </a:cubicBezTo>
                  <a:cubicBezTo>
                    <a:pt x="625" y="620"/>
                    <a:pt x="622" y="589"/>
                    <a:pt x="619" y="560"/>
                  </a:cubicBezTo>
                  <a:cubicBezTo>
                    <a:pt x="605" y="560"/>
                    <a:pt x="592" y="558"/>
                    <a:pt x="578" y="557"/>
                  </a:cubicBezTo>
                  <a:cubicBezTo>
                    <a:pt x="571" y="584"/>
                    <a:pt x="562" y="614"/>
                    <a:pt x="561" y="621"/>
                  </a:cubicBezTo>
                  <a:cubicBezTo>
                    <a:pt x="559" y="626"/>
                    <a:pt x="555" y="630"/>
                    <a:pt x="551" y="633"/>
                  </a:cubicBezTo>
                  <a:cubicBezTo>
                    <a:pt x="546" y="636"/>
                    <a:pt x="541" y="637"/>
                    <a:pt x="535" y="636"/>
                  </a:cubicBezTo>
                  <a:cubicBezTo>
                    <a:pt x="530" y="635"/>
                    <a:pt x="525" y="632"/>
                    <a:pt x="521" y="628"/>
                  </a:cubicBezTo>
                  <a:cubicBezTo>
                    <a:pt x="518" y="624"/>
                    <a:pt x="516" y="619"/>
                    <a:pt x="517" y="613"/>
                  </a:cubicBezTo>
                  <a:cubicBezTo>
                    <a:pt x="517" y="607"/>
                    <a:pt x="519" y="575"/>
                    <a:pt x="522" y="547"/>
                  </a:cubicBezTo>
                  <a:cubicBezTo>
                    <a:pt x="508" y="544"/>
                    <a:pt x="495" y="540"/>
                    <a:pt x="482" y="536"/>
                  </a:cubicBezTo>
                  <a:cubicBezTo>
                    <a:pt x="470" y="562"/>
                    <a:pt x="456" y="590"/>
                    <a:pt x="454" y="596"/>
                  </a:cubicBezTo>
                  <a:cubicBezTo>
                    <a:pt x="451" y="601"/>
                    <a:pt x="447" y="605"/>
                    <a:pt x="442" y="607"/>
                  </a:cubicBezTo>
                  <a:cubicBezTo>
                    <a:pt x="437" y="608"/>
                    <a:pt x="431" y="608"/>
                    <a:pt x="426" y="607"/>
                  </a:cubicBezTo>
                  <a:cubicBezTo>
                    <a:pt x="421" y="605"/>
                    <a:pt x="417" y="601"/>
                    <a:pt x="414" y="596"/>
                  </a:cubicBezTo>
                  <a:cubicBezTo>
                    <a:pt x="411" y="592"/>
                    <a:pt x="410" y="586"/>
                    <a:pt x="411" y="581"/>
                  </a:cubicBezTo>
                  <a:cubicBezTo>
                    <a:pt x="413" y="574"/>
                    <a:pt x="421" y="544"/>
                    <a:pt x="428" y="517"/>
                  </a:cubicBezTo>
                  <a:cubicBezTo>
                    <a:pt x="416" y="511"/>
                    <a:pt x="403" y="505"/>
                    <a:pt x="391" y="499"/>
                  </a:cubicBezTo>
                  <a:cubicBezTo>
                    <a:pt x="375" y="522"/>
                    <a:pt x="356" y="548"/>
                    <a:pt x="353" y="553"/>
                  </a:cubicBezTo>
                  <a:cubicBezTo>
                    <a:pt x="349" y="558"/>
                    <a:pt x="344" y="560"/>
                    <a:pt x="339" y="561"/>
                  </a:cubicBezTo>
                  <a:cubicBezTo>
                    <a:pt x="334" y="562"/>
                    <a:pt x="328" y="562"/>
                    <a:pt x="323" y="559"/>
                  </a:cubicBezTo>
                  <a:cubicBezTo>
                    <a:pt x="319" y="556"/>
                    <a:pt x="315" y="552"/>
                    <a:pt x="313" y="547"/>
                  </a:cubicBezTo>
                  <a:cubicBezTo>
                    <a:pt x="312" y="542"/>
                    <a:pt x="311" y="536"/>
                    <a:pt x="314" y="531"/>
                  </a:cubicBezTo>
                  <a:cubicBezTo>
                    <a:pt x="317" y="525"/>
                    <a:pt x="330" y="496"/>
                    <a:pt x="341" y="470"/>
                  </a:cubicBezTo>
                  <a:cubicBezTo>
                    <a:pt x="330" y="463"/>
                    <a:pt x="319" y="455"/>
                    <a:pt x="308" y="447"/>
                  </a:cubicBezTo>
                  <a:cubicBezTo>
                    <a:pt x="287" y="467"/>
                    <a:pt x="265" y="489"/>
                    <a:pt x="261" y="493"/>
                  </a:cubicBezTo>
                  <a:cubicBezTo>
                    <a:pt x="257" y="497"/>
                    <a:pt x="251" y="499"/>
                    <a:pt x="246" y="499"/>
                  </a:cubicBezTo>
                  <a:cubicBezTo>
                    <a:pt x="241" y="499"/>
                    <a:pt x="235" y="497"/>
                    <a:pt x="231" y="494"/>
                  </a:cubicBezTo>
                  <a:cubicBezTo>
                    <a:pt x="227" y="490"/>
                    <a:pt x="224" y="485"/>
                    <a:pt x="223" y="480"/>
                  </a:cubicBezTo>
                  <a:cubicBezTo>
                    <a:pt x="222" y="475"/>
                    <a:pt x="223" y="469"/>
                    <a:pt x="226" y="465"/>
                  </a:cubicBezTo>
                  <a:cubicBezTo>
                    <a:pt x="230" y="459"/>
                    <a:pt x="248" y="433"/>
                    <a:pt x="264" y="410"/>
                  </a:cubicBezTo>
                  <a:cubicBezTo>
                    <a:pt x="254" y="400"/>
                    <a:pt x="244" y="391"/>
                    <a:pt x="235" y="381"/>
                  </a:cubicBezTo>
                  <a:cubicBezTo>
                    <a:pt x="211" y="397"/>
                    <a:pt x="186" y="415"/>
                    <a:pt x="180" y="418"/>
                  </a:cubicBezTo>
                  <a:cubicBezTo>
                    <a:pt x="176" y="422"/>
                    <a:pt x="170" y="423"/>
                    <a:pt x="165" y="422"/>
                  </a:cubicBezTo>
                  <a:cubicBezTo>
                    <a:pt x="160" y="421"/>
                    <a:pt x="155" y="418"/>
                    <a:pt x="151" y="414"/>
                  </a:cubicBezTo>
                  <a:cubicBezTo>
                    <a:pt x="147" y="409"/>
                    <a:pt x="146" y="404"/>
                    <a:pt x="146" y="399"/>
                  </a:cubicBezTo>
                  <a:cubicBezTo>
                    <a:pt x="146" y="394"/>
                    <a:pt x="148" y="388"/>
                    <a:pt x="151" y="384"/>
                  </a:cubicBezTo>
                  <a:cubicBezTo>
                    <a:pt x="156" y="379"/>
                    <a:pt x="178" y="357"/>
                    <a:pt x="198" y="337"/>
                  </a:cubicBezTo>
                  <a:cubicBezTo>
                    <a:pt x="190" y="326"/>
                    <a:pt x="182" y="315"/>
                    <a:pt x="174" y="303"/>
                  </a:cubicBezTo>
                  <a:cubicBezTo>
                    <a:pt x="149" y="315"/>
                    <a:pt x="120" y="328"/>
                    <a:pt x="114" y="331"/>
                  </a:cubicBezTo>
                  <a:cubicBezTo>
                    <a:pt x="109" y="333"/>
                    <a:pt x="103" y="333"/>
                    <a:pt x="98" y="331"/>
                  </a:cubicBezTo>
                  <a:cubicBezTo>
                    <a:pt x="93" y="329"/>
                    <a:pt x="89" y="326"/>
                    <a:pt x="86" y="321"/>
                  </a:cubicBezTo>
                  <a:cubicBezTo>
                    <a:pt x="83" y="316"/>
                    <a:pt x="83" y="311"/>
                    <a:pt x="84" y="305"/>
                  </a:cubicBezTo>
                  <a:cubicBezTo>
                    <a:pt x="85" y="300"/>
                    <a:pt x="87" y="295"/>
                    <a:pt x="92" y="292"/>
                  </a:cubicBezTo>
                  <a:cubicBezTo>
                    <a:pt x="97" y="288"/>
                    <a:pt x="123" y="270"/>
                    <a:pt x="146" y="253"/>
                  </a:cubicBezTo>
                  <a:cubicBezTo>
                    <a:pt x="139" y="241"/>
                    <a:pt x="134" y="229"/>
                    <a:pt x="128" y="216"/>
                  </a:cubicBezTo>
                  <a:cubicBezTo>
                    <a:pt x="101" y="223"/>
                    <a:pt x="71" y="231"/>
                    <a:pt x="64" y="233"/>
                  </a:cubicBezTo>
                  <a:cubicBezTo>
                    <a:pt x="59" y="234"/>
                    <a:pt x="53" y="233"/>
                    <a:pt x="49" y="230"/>
                  </a:cubicBezTo>
                  <a:cubicBezTo>
                    <a:pt x="44" y="228"/>
                    <a:pt x="40" y="224"/>
                    <a:pt x="38" y="218"/>
                  </a:cubicBezTo>
                  <a:cubicBezTo>
                    <a:pt x="37" y="213"/>
                    <a:pt x="37" y="207"/>
                    <a:pt x="38" y="202"/>
                  </a:cubicBezTo>
                  <a:cubicBezTo>
                    <a:pt x="40" y="198"/>
                    <a:pt x="44" y="193"/>
                    <a:pt x="49" y="191"/>
                  </a:cubicBezTo>
                  <a:cubicBezTo>
                    <a:pt x="55" y="188"/>
                    <a:pt x="83" y="174"/>
                    <a:pt x="109" y="162"/>
                  </a:cubicBezTo>
                  <a:cubicBezTo>
                    <a:pt x="105" y="149"/>
                    <a:pt x="101" y="136"/>
                    <a:pt x="98" y="122"/>
                  </a:cubicBezTo>
                  <a:cubicBezTo>
                    <a:pt x="70" y="125"/>
                    <a:pt x="38" y="127"/>
                    <a:pt x="32" y="128"/>
                  </a:cubicBezTo>
                  <a:cubicBezTo>
                    <a:pt x="27" y="128"/>
                    <a:pt x="21" y="126"/>
                    <a:pt x="17" y="123"/>
                  </a:cubicBezTo>
                  <a:cubicBezTo>
                    <a:pt x="13" y="119"/>
                    <a:pt x="10" y="115"/>
                    <a:pt x="9" y="109"/>
                  </a:cubicBezTo>
                  <a:cubicBezTo>
                    <a:pt x="8" y="103"/>
                    <a:pt x="9" y="98"/>
                    <a:pt x="12" y="93"/>
                  </a:cubicBezTo>
                  <a:cubicBezTo>
                    <a:pt x="15" y="89"/>
                    <a:pt x="19" y="85"/>
                    <a:pt x="24" y="84"/>
                  </a:cubicBezTo>
                  <a:cubicBezTo>
                    <a:pt x="31" y="82"/>
                    <a:pt x="61" y="73"/>
                    <a:pt x="88" y="66"/>
                  </a:cubicBezTo>
                  <a:cubicBezTo>
                    <a:pt x="86" y="52"/>
                    <a:pt x="85" y="39"/>
                    <a:pt x="85" y="25"/>
                  </a:cubicBezTo>
                  <a:cubicBezTo>
                    <a:pt x="56" y="22"/>
                    <a:pt x="25" y="19"/>
                    <a:pt x="19" y="19"/>
                  </a:cubicBezTo>
                  <a:cubicBezTo>
                    <a:pt x="13" y="18"/>
                    <a:pt x="8" y="15"/>
                    <a:pt x="5" y="11"/>
                  </a:cubicBezTo>
                  <a:cubicBezTo>
                    <a:pt x="2" y="8"/>
                    <a:pt x="0" y="4"/>
                    <a:pt x="0" y="0"/>
                  </a:cubicBezTo>
                  <a:cubicBezTo>
                    <a:pt x="650" y="0"/>
                    <a:pt x="650" y="0"/>
                    <a:pt x="650" y="0"/>
                  </a:cubicBezTo>
                  <a:lnTo>
                    <a:pt x="650" y="6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6649678" y="2347916"/>
              <a:ext cx="1530350" cy="1520825"/>
            </a:xfrm>
            <a:custGeom>
              <a:avLst/>
              <a:gdLst>
                <a:gd name="T0" fmla="*/ 3 w 651"/>
                <a:gd name="T1" fmla="*/ 0 h 647"/>
                <a:gd name="T2" fmla="*/ 25 w 651"/>
                <a:gd name="T3" fmla="*/ 20 h 647"/>
                <a:gd name="T4" fmla="*/ 72 w 651"/>
                <a:gd name="T5" fmla="*/ 89 h 647"/>
                <a:gd name="T6" fmla="*/ 100 w 651"/>
                <a:gd name="T7" fmla="*/ 13 h 647"/>
                <a:gd name="T8" fmla="*/ 129 w 651"/>
                <a:gd name="T9" fmla="*/ 18 h 647"/>
                <a:gd name="T10" fmla="*/ 129 w 651"/>
                <a:gd name="T11" fmla="*/ 99 h 647"/>
                <a:gd name="T12" fmla="*/ 197 w 651"/>
                <a:gd name="T13" fmla="*/ 50 h 647"/>
                <a:gd name="T14" fmla="*/ 224 w 651"/>
                <a:gd name="T15" fmla="*/ 40 h 647"/>
                <a:gd name="T16" fmla="*/ 239 w 651"/>
                <a:gd name="T17" fmla="*/ 66 h 647"/>
                <a:gd name="T18" fmla="*/ 259 w 651"/>
                <a:gd name="T19" fmla="*/ 147 h 647"/>
                <a:gd name="T20" fmla="*/ 311 w 651"/>
                <a:gd name="T21" fmla="*/ 85 h 647"/>
                <a:gd name="T22" fmla="*/ 337 w 651"/>
                <a:gd name="T23" fmla="*/ 100 h 647"/>
                <a:gd name="T24" fmla="*/ 309 w 651"/>
                <a:gd name="T25" fmla="*/ 176 h 647"/>
                <a:gd name="T26" fmla="*/ 390 w 651"/>
                <a:gd name="T27" fmla="*/ 153 h 647"/>
                <a:gd name="T28" fmla="*/ 419 w 651"/>
                <a:gd name="T29" fmla="*/ 153 h 647"/>
                <a:gd name="T30" fmla="*/ 424 w 651"/>
                <a:gd name="T31" fmla="*/ 182 h 647"/>
                <a:gd name="T32" fmla="*/ 416 w 651"/>
                <a:gd name="T33" fmla="*/ 266 h 647"/>
                <a:gd name="T34" fmla="*/ 486 w 651"/>
                <a:gd name="T35" fmla="*/ 225 h 647"/>
                <a:gd name="T36" fmla="*/ 505 w 651"/>
                <a:gd name="T37" fmla="*/ 248 h 647"/>
                <a:gd name="T38" fmla="*/ 452 w 651"/>
                <a:gd name="T39" fmla="*/ 309 h 647"/>
                <a:gd name="T40" fmla="*/ 536 w 651"/>
                <a:gd name="T41" fmla="*/ 316 h 647"/>
                <a:gd name="T42" fmla="*/ 564 w 651"/>
                <a:gd name="T43" fmla="*/ 325 h 647"/>
                <a:gd name="T44" fmla="*/ 558 w 651"/>
                <a:gd name="T45" fmla="*/ 355 h 647"/>
                <a:gd name="T46" fmla="*/ 522 w 651"/>
                <a:gd name="T47" fmla="*/ 430 h 647"/>
                <a:gd name="T48" fmla="*/ 602 w 651"/>
                <a:gd name="T49" fmla="*/ 416 h 647"/>
                <a:gd name="T50" fmla="*/ 612 w 651"/>
                <a:gd name="T51" fmla="*/ 444 h 647"/>
                <a:gd name="T52" fmla="*/ 542 w 651"/>
                <a:gd name="T53" fmla="*/ 484 h 647"/>
                <a:gd name="T54" fmla="*/ 618 w 651"/>
                <a:gd name="T55" fmla="*/ 519 h 647"/>
                <a:gd name="T56" fmla="*/ 641 w 651"/>
                <a:gd name="T57" fmla="*/ 537 h 647"/>
                <a:gd name="T58" fmla="*/ 626 w 651"/>
                <a:gd name="T59" fmla="*/ 563 h 647"/>
                <a:gd name="T60" fmla="*/ 566 w 651"/>
                <a:gd name="T61" fmla="*/ 621 h 647"/>
                <a:gd name="T62" fmla="*/ 646 w 651"/>
                <a:gd name="T63" fmla="*/ 635 h 647"/>
                <a:gd name="T64" fmla="*/ 0 w 651"/>
                <a:gd name="T65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1" h="647">
                  <a:moveTo>
                    <a:pt x="0" y="1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8" y="0"/>
                    <a:pt x="13" y="3"/>
                    <a:pt x="18" y="6"/>
                  </a:cubicBezTo>
                  <a:cubicBezTo>
                    <a:pt x="22" y="9"/>
                    <a:pt x="24" y="14"/>
                    <a:pt x="25" y="20"/>
                  </a:cubicBezTo>
                  <a:cubicBezTo>
                    <a:pt x="26" y="26"/>
                    <a:pt x="29" y="58"/>
                    <a:pt x="31" y="86"/>
                  </a:cubicBezTo>
                  <a:cubicBezTo>
                    <a:pt x="45" y="87"/>
                    <a:pt x="59" y="88"/>
                    <a:pt x="72" y="89"/>
                  </a:cubicBezTo>
                  <a:cubicBezTo>
                    <a:pt x="80" y="62"/>
                    <a:pt x="88" y="32"/>
                    <a:pt x="90" y="26"/>
                  </a:cubicBezTo>
                  <a:cubicBezTo>
                    <a:pt x="91" y="20"/>
                    <a:pt x="95" y="16"/>
                    <a:pt x="100" y="13"/>
                  </a:cubicBezTo>
                  <a:cubicBezTo>
                    <a:pt x="104" y="11"/>
                    <a:pt x="110" y="9"/>
                    <a:pt x="115" y="10"/>
                  </a:cubicBezTo>
                  <a:cubicBezTo>
                    <a:pt x="121" y="11"/>
                    <a:pt x="125" y="14"/>
                    <a:pt x="129" y="18"/>
                  </a:cubicBezTo>
                  <a:cubicBezTo>
                    <a:pt x="132" y="23"/>
                    <a:pt x="134" y="28"/>
                    <a:pt x="134" y="33"/>
                  </a:cubicBezTo>
                  <a:cubicBezTo>
                    <a:pt x="133" y="40"/>
                    <a:pt x="131" y="71"/>
                    <a:pt x="129" y="99"/>
                  </a:cubicBezTo>
                  <a:cubicBezTo>
                    <a:pt x="142" y="102"/>
                    <a:pt x="155" y="106"/>
                    <a:pt x="168" y="110"/>
                  </a:cubicBezTo>
                  <a:cubicBezTo>
                    <a:pt x="180" y="84"/>
                    <a:pt x="194" y="56"/>
                    <a:pt x="197" y="50"/>
                  </a:cubicBezTo>
                  <a:cubicBezTo>
                    <a:pt x="199" y="45"/>
                    <a:pt x="203" y="42"/>
                    <a:pt x="208" y="40"/>
                  </a:cubicBezTo>
                  <a:cubicBezTo>
                    <a:pt x="214" y="38"/>
                    <a:pt x="219" y="38"/>
                    <a:pt x="224" y="40"/>
                  </a:cubicBezTo>
                  <a:cubicBezTo>
                    <a:pt x="230" y="42"/>
                    <a:pt x="234" y="45"/>
                    <a:pt x="236" y="50"/>
                  </a:cubicBezTo>
                  <a:cubicBezTo>
                    <a:pt x="239" y="55"/>
                    <a:pt x="240" y="60"/>
                    <a:pt x="239" y="66"/>
                  </a:cubicBezTo>
                  <a:cubicBezTo>
                    <a:pt x="237" y="72"/>
                    <a:pt x="229" y="102"/>
                    <a:pt x="222" y="130"/>
                  </a:cubicBezTo>
                  <a:cubicBezTo>
                    <a:pt x="235" y="135"/>
                    <a:pt x="247" y="141"/>
                    <a:pt x="259" y="147"/>
                  </a:cubicBezTo>
                  <a:cubicBezTo>
                    <a:pt x="276" y="124"/>
                    <a:pt x="294" y="98"/>
                    <a:pt x="298" y="93"/>
                  </a:cubicBezTo>
                  <a:cubicBezTo>
                    <a:pt x="301" y="89"/>
                    <a:pt x="306" y="86"/>
                    <a:pt x="311" y="85"/>
                  </a:cubicBezTo>
                  <a:cubicBezTo>
                    <a:pt x="316" y="84"/>
                    <a:pt x="322" y="85"/>
                    <a:pt x="327" y="88"/>
                  </a:cubicBezTo>
                  <a:cubicBezTo>
                    <a:pt x="332" y="90"/>
                    <a:pt x="335" y="95"/>
                    <a:pt x="337" y="100"/>
                  </a:cubicBezTo>
                  <a:cubicBezTo>
                    <a:pt x="339" y="105"/>
                    <a:pt x="339" y="110"/>
                    <a:pt x="336" y="116"/>
                  </a:cubicBezTo>
                  <a:cubicBezTo>
                    <a:pt x="334" y="121"/>
                    <a:pt x="321" y="150"/>
                    <a:pt x="309" y="176"/>
                  </a:cubicBezTo>
                  <a:cubicBezTo>
                    <a:pt x="321" y="183"/>
                    <a:pt x="332" y="191"/>
                    <a:pt x="343" y="200"/>
                  </a:cubicBezTo>
                  <a:cubicBezTo>
                    <a:pt x="363" y="180"/>
                    <a:pt x="385" y="157"/>
                    <a:pt x="390" y="153"/>
                  </a:cubicBezTo>
                  <a:cubicBezTo>
                    <a:pt x="394" y="149"/>
                    <a:pt x="399" y="147"/>
                    <a:pt x="404" y="147"/>
                  </a:cubicBezTo>
                  <a:cubicBezTo>
                    <a:pt x="410" y="147"/>
                    <a:pt x="415" y="149"/>
                    <a:pt x="419" y="153"/>
                  </a:cubicBezTo>
                  <a:cubicBezTo>
                    <a:pt x="424" y="156"/>
                    <a:pt x="426" y="161"/>
                    <a:pt x="427" y="166"/>
                  </a:cubicBezTo>
                  <a:cubicBezTo>
                    <a:pt x="428" y="172"/>
                    <a:pt x="427" y="177"/>
                    <a:pt x="424" y="182"/>
                  </a:cubicBezTo>
                  <a:cubicBezTo>
                    <a:pt x="420" y="187"/>
                    <a:pt x="403" y="213"/>
                    <a:pt x="386" y="237"/>
                  </a:cubicBezTo>
                  <a:cubicBezTo>
                    <a:pt x="397" y="246"/>
                    <a:pt x="406" y="255"/>
                    <a:pt x="416" y="266"/>
                  </a:cubicBezTo>
                  <a:cubicBezTo>
                    <a:pt x="439" y="249"/>
                    <a:pt x="465" y="231"/>
                    <a:pt x="470" y="228"/>
                  </a:cubicBezTo>
                  <a:cubicBezTo>
                    <a:pt x="475" y="225"/>
                    <a:pt x="480" y="224"/>
                    <a:pt x="486" y="225"/>
                  </a:cubicBezTo>
                  <a:cubicBezTo>
                    <a:pt x="491" y="225"/>
                    <a:pt x="496" y="228"/>
                    <a:pt x="499" y="232"/>
                  </a:cubicBezTo>
                  <a:cubicBezTo>
                    <a:pt x="503" y="237"/>
                    <a:pt x="505" y="242"/>
                    <a:pt x="505" y="248"/>
                  </a:cubicBezTo>
                  <a:cubicBezTo>
                    <a:pt x="505" y="253"/>
                    <a:pt x="503" y="258"/>
                    <a:pt x="499" y="262"/>
                  </a:cubicBezTo>
                  <a:cubicBezTo>
                    <a:pt x="494" y="267"/>
                    <a:pt x="472" y="289"/>
                    <a:pt x="452" y="309"/>
                  </a:cubicBezTo>
                  <a:cubicBezTo>
                    <a:pt x="461" y="320"/>
                    <a:pt x="469" y="332"/>
                    <a:pt x="476" y="343"/>
                  </a:cubicBezTo>
                  <a:cubicBezTo>
                    <a:pt x="502" y="331"/>
                    <a:pt x="530" y="318"/>
                    <a:pt x="536" y="316"/>
                  </a:cubicBezTo>
                  <a:cubicBezTo>
                    <a:pt x="541" y="313"/>
                    <a:pt x="547" y="313"/>
                    <a:pt x="552" y="315"/>
                  </a:cubicBezTo>
                  <a:cubicBezTo>
                    <a:pt x="557" y="317"/>
                    <a:pt x="561" y="320"/>
                    <a:pt x="564" y="325"/>
                  </a:cubicBezTo>
                  <a:cubicBezTo>
                    <a:pt x="567" y="330"/>
                    <a:pt x="568" y="336"/>
                    <a:pt x="567" y="341"/>
                  </a:cubicBezTo>
                  <a:cubicBezTo>
                    <a:pt x="566" y="346"/>
                    <a:pt x="563" y="351"/>
                    <a:pt x="558" y="355"/>
                  </a:cubicBezTo>
                  <a:cubicBezTo>
                    <a:pt x="553" y="358"/>
                    <a:pt x="528" y="376"/>
                    <a:pt x="505" y="393"/>
                  </a:cubicBezTo>
                  <a:cubicBezTo>
                    <a:pt x="511" y="405"/>
                    <a:pt x="517" y="417"/>
                    <a:pt x="522" y="430"/>
                  </a:cubicBezTo>
                  <a:cubicBezTo>
                    <a:pt x="549" y="423"/>
                    <a:pt x="580" y="415"/>
                    <a:pt x="586" y="414"/>
                  </a:cubicBezTo>
                  <a:cubicBezTo>
                    <a:pt x="591" y="412"/>
                    <a:pt x="597" y="413"/>
                    <a:pt x="602" y="416"/>
                  </a:cubicBezTo>
                  <a:cubicBezTo>
                    <a:pt x="606" y="418"/>
                    <a:pt x="610" y="423"/>
                    <a:pt x="612" y="428"/>
                  </a:cubicBezTo>
                  <a:cubicBezTo>
                    <a:pt x="614" y="433"/>
                    <a:pt x="614" y="439"/>
                    <a:pt x="612" y="444"/>
                  </a:cubicBezTo>
                  <a:cubicBezTo>
                    <a:pt x="610" y="449"/>
                    <a:pt x="606" y="453"/>
                    <a:pt x="601" y="456"/>
                  </a:cubicBezTo>
                  <a:cubicBezTo>
                    <a:pt x="595" y="458"/>
                    <a:pt x="567" y="472"/>
                    <a:pt x="542" y="484"/>
                  </a:cubicBezTo>
                  <a:cubicBezTo>
                    <a:pt x="546" y="497"/>
                    <a:pt x="549" y="510"/>
                    <a:pt x="552" y="524"/>
                  </a:cubicBezTo>
                  <a:cubicBezTo>
                    <a:pt x="581" y="522"/>
                    <a:pt x="612" y="519"/>
                    <a:pt x="618" y="519"/>
                  </a:cubicBezTo>
                  <a:cubicBezTo>
                    <a:pt x="624" y="518"/>
                    <a:pt x="629" y="520"/>
                    <a:pt x="633" y="523"/>
                  </a:cubicBezTo>
                  <a:cubicBezTo>
                    <a:pt x="637" y="527"/>
                    <a:pt x="640" y="532"/>
                    <a:pt x="641" y="537"/>
                  </a:cubicBezTo>
                  <a:cubicBezTo>
                    <a:pt x="642" y="543"/>
                    <a:pt x="641" y="548"/>
                    <a:pt x="638" y="553"/>
                  </a:cubicBezTo>
                  <a:cubicBezTo>
                    <a:pt x="636" y="558"/>
                    <a:pt x="631" y="561"/>
                    <a:pt x="626" y="563"/>
                  </a:cubicBezTo>
                  <a:cubicBezTo>
                    <a:pt x="620" y="564"/>
                    <a:pt x="589" y="573"/>
                    <a:pt x="562" y="580"/>
                  </a:cubicBezTo>
                  <a:cubicBezTo>
                    <a:pt x="564" y="594"/>
                    <a:pt x="565" y="608"/>
                    <a:pt x="566" y="621"/>
                  </a:cubicBezTo>
                  <a:cubicBezTo>
                    <a:pt x="594" y="624"/>
                    <a:pt x="625" y="627"/>
                    <a:pt x="632" y="628"/>
                  </a:cubicBezTo>
                  <a:cubicBezTo>
                    <a:pt x="637" y="628"/>
                    <a:pt x="642" y="631"/>
                    <a:pt x="646" y="635"/>
                  </a:cubicBezTo>
                  <a:cubicBezTo>
                    <a:pt x="648" y="638"/>
                    <a:pt x="650" y="642"/>
                    <a:pt x="651" y="647"/>
                  </a:cubicBezTo>
                  <a:cubicBezTo>
                    <a:pt x="0" y="647"/>
                    <a:pt x="0" y="647"/>
                    <a:pt x="0" y="64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6649678" y="3863979"/>
              <a:ext cx="1530350" cy="1519238"/>
            </a:xfrm>
            <a:custGeom>
              <a:avLst/>
              <a:gdLst>
                <a:gd name="T0" fmla="*/ 3 w 651"/>
                <a:gd name="T1" fmla="*/ 646 h 646"/>
                <a:gd name="T2" fmla="*/ 25 w 651"/>
                <a:gd name="T3" fmla="*/ 626 h 646"/>
                <a:gd name="T4" fmla="*/ 72 w 651"/>
                <a:gd name="T5" fmla="*/ 557 h 646"/>
                <a:gd name="T6" fmla="*/ 100 w 651"/>
                <a:gd name="T7" fmla="*/ 633 h 646"/>
                <a:gd name="T8" fmla="*/ 129 w 651"/>
                <a:gd name="T9" fmla="*/ 628 h 646"/>
                <a:gd name="T10" fmla="*/ 129 w 651"/>
                <a:gd name="T11" fmla="*/ 547 h 646"/>
                <a:gd name="T12" fmla="*/ 197 w 651"/>
                <a:gd name="T13" fmla="*/ 596 h 646"/>
                <a:gd name="T14" fmla="*/ 224 w 651"/>
                <a:gd name="T15" fmla="*/ 607 h 646"/>
                <a:gd name="T16" fmla="*/ 239 w 651"/>
                <a:gd name="T17" fmla="*/ 581 h 646"/>
                <a:gd name="T18" fmla="*/ 259 w 651"/>
                <a:gd name="T19" fmla="*/ 499 h 646"/>
                <a:gd name="T20" fmla="*/ 311 w 651"/>
                <a:gd name="T21" fmla="*/ 561 h 646"/>
                <a:gd name="T22" fmla="*/ 337 w 651"/>
                <a:gd name="T23" fmla="*/ 547 h 646"/>
                <a:gd name="T24" fmla="*/ 309 w 651"/>
                <a:gd name="T25" fmla="*/ 470 h 646"/>
                <a:gd name="T26" fmla="*/ 390 w 651"/>
                <a:gd name="T27" fmla="*/ 493 h 646"/>
                <a:gd name="T28" fmla="*/ 419 w 651"/>
                <a:gd name="T29" fmla="*/ 494 h 646"/>
                <a:gd name="T30" fmla="*/ 424 w 651"/>
                <a:gd name="T31" fmla="*/ 465 h 646"/>
                <a:gd name="T32" fmla="*/ 416 w 651"/>
                <a:gd name="T33" fmla="*/ 381 h 646"/>
                <a:gd name="T34" fmla="*/ 486 w 651"/>
                <a:gd name="T35" fmla="*/ 422 h 646"/>
                <a:gd name="T36" fmla="*/ 505 w 651"/>
                <a:gd name="T37" fmla="*/ 399 h 646"/>
                <a:gd name="T38" fmla="*/ 452 w 651"/>
                <a:gd name="T39" fmla="*/ 337 h 646"/>
                <a:gd name="T40" fmla="*/ 536 w 651"/>
                <a:gd name="T41" fmla="*/ 331 h 646"/>
                <a:gd name="T42" fmla="*/ 564 w 651"/>
                <a:gd name="T43" fmla="*/ 321 h 646"/>
                <a:gd name="T44" fmla="*/ 558 w 651"/>
                <a:gd name="T45" fmla="*/ 292 h 646"/>
                <a:gd name="T46" fmla="*/ 522 w 651"/>
                <a:gd name="T47" fmla="*/ 216 h 646"/>
                <a:gd name="T48" fmla="*/ 602 w 651"/>
                <a:gd name="T49" fmla="*/ 230 h 646"/>
                <a:gd name="T50" fmla="*/ 612 w 651"/>
                <a:gd name="T51" fmla="*/ 202 h 646"/>
                <a:gd name="T52" fmla="*/ 542 w 651"/>
                <a:gd name="T53" fmla="*/ 162 h 646"/>
                <a:gd name="T54" fmla="*/ 618 w 651"/>
                <a:gd name="T55" fmla="*/ 128 h 646"/>
                <a:gd name="T56" fmla="*/ 641 w 651"/>
                <a:gd name="T57" fmla="*/ 109 h 646"/>
                <a:gd name="T58" fmla="*/ 626 w 651"/>
                <a:gd name="T59" fmla="*/ 84 h 646"/>
                <a:gd name="T60" fmla="*/ 566 w 651"/>
                <a:gd name="T61" fmla="*/ 25 h 646"/>
                <a:gd name="T62" fmla="*/ 646 w 651"/>
                <a:gd name="T63" fmla="*/ 11 h 646"/>
                <a:gd name="T64" fmla="*/ 0 w 651"/>
                <a:gd name="T65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1" h="646">
                  <a:moveTo>
                    <a:pt x="0" y="646"/>
                  </a:moveTo>
                  <a:cubicBezTo>
                    <a:pt x="1" y="646"/>
                    <a:pt x="2" y="646"/>
                    <a:pt x="3" y="646"/>
                  </a:cubicBezTo>
                  <a:cubicBezTo>
                    <a:pt x="8" y="646"/>
                    <a:pt x="13" y="644"/>
                    <a:pt x="18" y="640"/>
                  </a:cubicBezTo>
                  <a:cubicBezTo>
                    <a:pt x="22" y="637"/>
                    <a:pt x="24" y="632"/>
                    <a:pt x="25" y="626"/>
                  </a:cubicBezTo>
                  <a:cubicBezTo>
                    <a:pt x="26" y="620"/>
                    <a:pt x="29" y="589"/>
                    <a:pt x="31" y="560"/>
                  </a:cubicBezTo>
                  <a:cubicBezTo>
                    <a:pt x="45" y="560"/>
                    <a:pt x="59" y="558"/>
                    <a:pt x="72" y="557"/>
                  </a:cubicBezTo>
                  <a:cubicBezTo>
                    <a:pt x="80" y="584"/>
                    <a:pt x="88" y="614"/>
                    <a:pt x="90" y="621"/>
                  </a:cubicBezTo>
                  <a:cubicBezTo>
                    <a:pt x="91" y="626"/>
                    <a:pt x="95" y="630"/>
                    <a:pt x="100" y="633"/>
                  </a:cubicBezTo>
                  <a:cubicBezTo>
                    <a:pt x="104" y="636"/>
                    <a:pt x="110" y="637"/>
                    <a:pt x="115" y="636"/>
                  </a:cubicBezTo>
                  <a:cubicBezTo>
                    <a:pt x="121" y="635"/>
                    <a:pt x="125" y="632"/>
                    <a:pt x="129" y="628"/>
                  </a:cubicBezTo>
                  <a:cubicBezTo>
                    <a:pt x="132" y="624"/>
                    <a:pt x="134" y="619"/>
                    <a:pt x="134" y="613"/>
                  </a:cubicBezTo>
                  <a:cubicBezTo>
                    <a:pt x="133" y="607"/>
                    <a:pt x="131" y="575"/>
                    <a:pt x="129" y="547"/>
                  </a:cubicBezTo>
                  <a:cubicBezTo>
                    <a:pt x="142" y="544"/>
                    <a:pt x="155" y="540"/>
                    <a:pt x="168" y="536"/>
                  </a:cubicBezTo>
                  <a:cubicBezTo>
                    <a:pt x="180" y="562"/>
                    <a:pt x="194" y="590"/>
                    <a:pt x="197" y="596"/>
                  </a:cubicBezTo>
                  <a:cubicBezTo>
                    <a:pt x="199" y="601"/>
                    <a:pt x="203" y="605"/>
                    <a:pt x="208" y="607"/>
                  </a:cubicBezTo>
                  <a:cubicBezTo>
                    <a:pt x="214" y="608"/>
                    <a:pt x="219" y="608"/>
                    <a:pt x="224" y="607"/>
                  </a:cubicBezTo>
                  <a:cubicBezTo>
                    <a:pt x="230" y="605"/>
                    <a:pt x="234" y="601"/>
                    <a:pt x="236" y="596"/>
                  </a:cubicBezTo>
                  <a:cubicBezTo>
                    <a:pt x="239" y="592"/>
                    <a:pt x="240" y="586"/>
                    <a:pt x="239" y="581"/>
                  </a:cubicBezTo>
                  <a:cubicBezTo>
                    <a:pt x="237" y="574"/>
                    <a:pt x="229" y="544"/>
                    <a:pt x="222" y="517"/>
                  </a:cubicBezTo>
                  <a:cubicBezTo>
                    <a:pt x="235" y="511"/>
                    <a:pt x="247" y="505"/>
                    <a:pt x="259" y="499"/>
                  </a:cubicBezTo>
                  <a:cubicBezTo>
                    <a:pt x="276" y="522"/>
                    <a:pt x="294" y="548"/>
                    <a:pt x="298" y="553"/>
                  </a:cubicBezTo>
                  <a:cubicBezTo>
                    <a:pt x="301" y="558"/>
                    <a:pt x="306" y="560"/>
                    <a:pt x="311" y="561"/>
                  </a:cubicBezTo>
                  <a:cubicBezTo>
                    <a:pt x="316" y="562"/>
                    <a:pt x="322" y="562"/>
                    <a:pt x="327" y="559"/>
                  </a:cubicBezTo>
                  <a:cubicBezTo>
                    <a:pt x="332" y="556"/>
                    <a:pt x="335" y="552"/>
                    <a:pt x="337" y="547"/>
                  </a:cubicBezTo>
                  <a:cubicBezTo>
                    <a:pt x="339" y="542"/>
                    <a:pt x="339" y="536"/>
                    <a:pt x="336" y="531"/>
                  </a:cubicBezTo>
                  <a:cubicBezTo>
                    <a:pt x="334" y="525"/>
                    <a:pt x="321" y="496"/>
                    <a:pt x="309" y="470"/>
                  </a:cubicBezTo>
                  <a:cubicBezTo>
                    <a:pt x="321" y="463"/>
                    <a:pt x="332" y="455"/>
                    <a:pt x="343" y="447"/>
                  </a:cubicBezTo>
                  <a:cubicBezTo>
                    <a:pt x="363" y="467"/>
                    <a:pt x="385" y="489"/>
                    <a:pt x="390" y="493"/>
                  </a:cubicBezTo>
                  <a:cubicBezTo>
                    <a:pt x="394" y="497"/>
                    <a:pt x="399" y="499"/>
                    <a:pt x="404" y="499"/>
                  </a:cubicBezTo>
                  <a:cubicBezTo>
                    <a:pt x="410" y="499"/>
                    <a:pt x="415" y="497"/>
                    <a:pt x="419" y="494"/>
                  </a:cubicBezTo>
                  <a:cubicBezTo>
                    <a:pt x="424" y="490"/>
                    <a:pt x="426" y="485"/>
                    <a:pt x="427" y="480"/>
                  </a:cubicBezTo>
                  <a:cubicBezTo>
                    <a:pt x="428" y="475"/>
                    <a:pt x="427" y="469"/>
                    <a:pt x="424" y="465"/>
                  </a:cubicBezTo>
                  <a:cubicBezTo>
                    <a:pt x="420" y="459"/>
                    <a:pt x="403" y="433"/>
                    <a:pt x="386" y="410"/>
                  </a:cubicBezTo>
                  <a:cubicBezTo>
                    <a:pt x="397" y="400"/>
                    <a:pt x="406" y="391"/>
                    <a:pt x="416" y="381"/>
                  </a:cubicBezTo>
                  <a:cubicBezTo>
                    <a:pt x="439" y="397"/>
                    <a:pt x="465" y="415"/>
                    <a:pt x="470" y="418"/>
                  </a:cubicBezTo>
                  <a:cubicBezTo>
                    <a:pt x="475" y="422"/>
                    <a:pt x="480" y="423"/>
                    <a:pt x="486" y="422"/>
                  </a:cubicBezTo>
                  <a:cubicBezTo>
                    <a:pt x="491" y="421"/>
                    <a:pt x="496" y="418"/>
                    <a:pt x="499" y="414"/>
                  </a:cubicBezTo>
                  <a:cubicBezTo>
                    <a:pt x="503" y="409"/>
                    <a:pt x="505" y="404"/>
                    <a:pt x="505" y="399"/>
                  </a:cubicBezTo>
                  <a:cubicBezTo>
                    <a:pt x="505" y="394"/>
                    <a:pt x="503" y="388"/>
                    <a:pt x="499" y="384"/>
                  </a:cubicBezTo>
                  <a:cubicBezTo>
                    <a:pt x="494" y="379"/>
                    <a:pt x="472" y="357"/>
                    <a:pt x="452" y="337"/>
                  </a:cubicBezTo>
                  <a:cubicBezTo>
                    <a:pt x="461" y="326"/>
                    <a:pt x="469" y="315"/>
                    <a:pt x="476" y="303"/>
                  </a:cubicBezTo>
                  <a:cubicBezTo>
                    <a:pt x="502" y="315"/>
                    <a:pt x="530" y="328"/>
                    <a:pt x="536" y="331"/>
                  </a:cubicBezTo>
                  <a:cubicBezTo>
                    <a:pt x="541" y="333"/>
                    <a:pt x="547" y="333"/>
                    <a:pt x="552" y="331"/>
                  </a:cubicBezTo>
                  <a:cubicBezTo>
                    <a:pt x="557" y="329"/>
                    <a:pt x="561" y="326"/>
                    <a:pt x="564" y="321"/>
                  </a:cubicBezTo>
                  <a:cubicBezTo>
                    <a:pt x="567" y="316"/>
                    <a:pt x="568" y="311"/>
                    <a:pt x="567" y="305"/>
                  </a:cubicBezTo>
                  <a:cubicBezTo>
                    <a:pt x="566" y="300"/>
                    <a:pt x="563" y="295"/>
                    <a:pt x="558" y="292"/>
                  </a:cubicBezTo>
                  <a:cubicBezTo>
                    <a:pt x="553" y="288"/>
                    <a:pt x="528" y="270"/>
                    <a:pt x="505" y="253"/>
                  </a:cubicBezTo>
                  <a:cubicBezTo>
                    <a:pt x="511" y="241"/>
                    <a:pt x="517" y="229"/>
                    <a:pt x="522" y="216"/>
                  </a:cubicBezTo>
                  <a:cubicBezTo>
                    <a:pt x="549" y="223"/>
                    <a:pt x="580" y="231"/>
                    <a:pt x="586" y="233"/>
                  </a:cubicBezTo>
                  <a:cubicBezTo>
                    <a:pt x="591" y="234"/>
                    <a:pt x="597" y="233"/>
                    <a:pt x="602" y="230"/>
                  </a:cubicBezTo>
                  <a:cubicBezTo>
                    <a:pt x="606" y="228"/>
                    <a:pt x="610" y="224"/>
                    <a:pt x="612" y="218"/>
                  </a:cubicBezTo>
                  <a:cubicBezTo>
                    <a:pt x="614" y="213"/>
                    <a:pt x="614" y="207"/>
                    <a:pt x="612" y="202"/>
                  </a:cubicBezTo>
                  <a:cubicBezTo>
                    <a:pt x="610" y="198"/>
                    <a:pt x="606" y="193"/>
                    <a:pt x="601" y="191"/>
                  </a:cubicBezTo>
                  <a:cubicBezTo>
                    <a:pt x="595" y="188"/>
                    <a:pt x="567" y="174"/>
                    <a:pt x="542" y="162"/>
                  </a:cubicBezTo>
                  <a:cubicBezTo>
                    <a:pt x="546" y="149"/>
                    <a:pt x="549" y="136"/>
                    <a:pt x="552" y="122"/>
                  </a:cubicBezTo>
                  <a:cubicBezTo>
                    <a:pt x="581" y="125"/>
                    <a:pt x="612" y="127"/>
                    <a:pt x="618" y="128"/>
                  </a:cubicBezTo>
                  <a:cubicBezTo>
                    <a:pt x="624" y="128"/>
                    <a:pt x="629" y="126"/>
                    <a:pt x="633" y="123"/>
                  </a:cubicBezTo>
                  <a:cubicBezTo>
                    <a:pt x="637" y="119"/>
                    <a:pt x="640" y="115"/>
                    <a:pt x="641" y="109"/>
                  </a:cubicBezTo>
                  <a:cubicBezTo>
                    <a:pt x="642" y="103"/>
                    <a:pt x="641" y="98"/>
                    <a:pt x="638" y="93"/>
                  </a:cubicBezTo>
                  <a:cubicBezTo>
                    <a:pt x="636" y="89"/>
                    <a:pt x="631" y="85"/>
                    <a:pt x="626" y="84"/>
                  </a:cubicBezTo>
                  <a:cubicBezTo>
                    <a:pt x="620" y="82"/>
                    <a:pt x="589" y="73"/>
                    <a:pt x="562" y="66"/>
                  </a:cubicBezTo>
                  <a:cubicBezTo>
                    <a:pt x="564" y="52"/>
                    <a:pt x="565" y="39"/>
                    <a:pt x="566" y="25"/>
                  </a:cubicBezTo>
                  <a:cubicBezTo>
                    <a:pt x="594" y="22"/>
                    <a:pt x="625" y="19"/>
                    <a:pt x="632" y="19"/>
                  </a:cubicBezTo>
                  <a:cubicBezTo>
                    <a:pt x="637" y="18"/>
                    <a:pt x="642" y="15"/>
                    <a:pt x="646" y="11"/>
                  </a:cubicBezTo>
                  <a:cubicBezTo>
                    <a:pt x="648" y="8"/>
                    <a:pt x="650" y="4"/>
                    <a:pt x="65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46"/>
                  </a:lnTo>
                  <a:close/>
                </a:path>
              </a:pathLst>
            </a:custGeom>
            <a:solidFill>
              <a:srgbClr val="3279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612968" y="3168218"/>
              <a:ext cx="9763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5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 势</a:t>
              </a:r>
              <a:endParaRPr lang="zh-CN" altLang="en-US" sz="2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12968" y="4016588"/>
              <a:ext cx="9763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5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挑 战</a:t>
              </a:r>
              <a:endParaRPr lang="zh-CN" altLang="en-US" sz="2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741696" y="3168218"/>
              <a:ext cx="9763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5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机 遇</a:t>
              </a:r>
              <a:endParaRPr lang="zh-CN" altLang="en-US" sz="2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741696" y="4016588"/>
              <a:ext cx="9763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5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劣 势</a:t>
              </a:r>
              <a:endParaRPr lang="zh-CN" altLang="en-US" sz="2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957">
        <p:fade/>
      </p:transition>
    </mc:Choice>
    <mc:Fallback>
      <p:transition spd="med" advTm="69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5" name="Rectangle 8"/>
          <p:cNvSpPr/>
          <p:nvPr/>
        </p:nvSpPr>
        <p:spPr bwMode="auto">
          <a:xfrm>
            <a:off x="5015901" y="1669417"/>
            <a:ext cx="6247349" cy="3724609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63500">
            <a:solidFill>
              <a:srgbClr val="FFFFFF"/>
            </a:solidFill>
            <a:miter lim="800000"/>
          </a:ln>
          <a:effectLst>
            <a:outerShdw blurRad="38100" dist="23000" dir="5400000" algn="ctr" rotWithShape="0">
              <a:schemeClr val="bg2">
                <a:alpha val="14998"/>
              </a:schemeClr>
            </a:outerShdw>
          </a:effectLst>
        </p:spPr>
        <p:txBody>
          <a:bodyPr lIns="50799" tIns="50799" rIns="50799" bIns="50799" anchor="ctr"/>
          <a:lstStyle/>
          <a:p>
            <a:pPr>
              <a:defRPr/>
            </a:pPr>
            <a:endParaRPr lang="en-US" altLang="zh-CN" sz="1600" dirty="0">
              <a:solidFill>
                <a:srgbClr val="FFFFFF"/>
              </a:solidFill>
              <a:latin typeface="nevis Bold" charset="0"/>
              <a:sym typeface="nevis Bold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01207" y="2128908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01207" y="3488082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01207" y="4847257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553386" y="1607878"/>
            <a:ext cx="2832485" cy="384721"/>
            <a:chOff x="889054" y="1605002"/>
            <a:chExt cx="2124640" cy="288474"/>
          </a:xfrm>
        </p:grpSpPr>
        <p:sp>
          <p:nvSpPr>
            <p:cNvPr id="10" name="Rectangle 5"/>
            <p:cNvSpPr/>
            <p:nvPr/>
          </p:nvSpPr>
          <p:spPr bwMode="auto">
            <a:xfrm>
              <a:off x="889054" y="1640227"/>
              <a:ext cx="2124640" cy="24026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7"/>
            <p:cNvSpPr txBox="1">
              <a:spLocks noChangeArrowheads="1"/>
            </p:cNvSpPr>
            <p:nvPr/>
          </p:nvSpPr>
          <p:spPr bwMode="auto">
            <a:xfrm>
              <a:off x="976309" y="1605002"/>
              <a:ext cx="1935966" cy="28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在这里填标题内容</a:t>
              </a:r>
              <a:endPara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53386" y="3058961"/>
            <a:ext cx="2832485" cy="384721"/>
            <a:chOff x="889054" y="1605002"/>
            <a:chExt cx="2124640" cy="288474"/>
          </a:xfrm>
        </p:grpSpPr>
        <p:sp>
          <p:nvSpPr>
            <p:cNvPr id="13" name="Rectangle 5"/>
            <p:cNvSpPr/>
            <p:nvPr/>
          </p:nvSpPr>
          <p:spPr bwMode="auto">
            <a:xfrm>
              <a:off x="889054" y="1640227"/>
              <a:ext cx="2124640" cy="240263"/>
            </a:xfrm>
            <a:prstGeom prst="rect">
              <a:avLst/>
            </a:prstGeom>
            <a:solidFill>
              <a:srgbClr val="32798F"/>
            </a:solidFill>
            <a:ln w="12700">
              <a:noFill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7"/>
            <p:cNvSpPr txBox="1">
              <a:spLocks noChangeArrowheads="1"/>
            </p:cNvSpPr>
            <p:nvPr/>
          </p:nvSpPr>
          <p:spPr bwMode="auto">
            <a:xfrm>
              <a:off x="976309" y="1605002"/>
              <a:ext cx="1935966" cy="28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在这里填标题内容</a:t>
              </a:r>
              <a:endPara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553386" y="4432461"/>
            <a:ext cx="2832485" cy="384721"/>
            <a:chOff x="889054" y="1605002"/>
            <a:chExt cx="2124640" cy="288474"/>
          </a:xfrm>
        </p:grpSpPr>
        <p:sp>
          <p:nvSpPr>
            <p:cNvPr id="16" name="Rectangle 5"/>
            <p:cNvSpPr/>
            <p:nvPr/>
          </p:nvSpPr>
          <p:spPr bwMode="auto">
            <a:xfrm>
              <a:off x="889054" y="1640227"/>
              <a:ext cx="2124640" cy="24026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7"/>
            <p:cNvSpPr txBox="1">
              <a:spLocks noChangeArrowheads="1"/>
            </p:cNvSpPr>
            <p:nvPr/>
          </p:nvSpPr>
          <p:spPr bwMode="auto">
            <a:xfrm>
              <a:off x="976309" y="1605002"/>
              <a:ext cx="1935966" cy="28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在这里填标题内容</a:t>
              </a:r>
              <a:endPara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grpSp>
        <p:nvGrpSpPr>
          <p:cNvPr id="5" name="Group 13"/>
          <p:cNvGrpSpPr>
            <a:grpSpLocks noChangeAspect="1"/>
          </p:cNvGrpSpPr>
          <p:nvPr/>
        </p:nvGrpSpPr>
        <p:grpSpPr bwMode="auto">
          <a:xfrm>
            <a:off x="4280507" y="1670984"/>
            <a:ext cx="3584574" cy="3613717"/>
            <a:chOff x="1219" y="-53"/>
            <a:chExt cx="3321" cy="3348"/>
          </a:xfrm>
        </p:grpSpPr>
        <p:sp>
          <p:nvSpPr>
            <p:cNvPr id="6" name="Freeform 14"/>
            <p:cNvSpPr/>
            <p:nvPr userDrawn="1"/>
          </p:nvSpPr>
          <p:spPr bwMode="auto">
            <a:xfrm>
              <a:off x="1219" y="265"/>
              <a:ext cx="1681" cy="1899"/>
            </a:xfrm>
            <a:custGeom>
              <a:avLst/>
              <a:gdLst>
                <a:gd name="T0" fmla="*/ 2311 w 2311"/>
                <a:gd name="T1" fmla="*/ 440 h 2611"/>
                <a:gd name="T2" fmla="*/ 1335 w 2311"/>
                <a:gd name="T3" fmla="*/ 1278 h 2611"/>
                <a:gd name="T4" fmla="*/ 865 w 2311"/>
                <a:gd name="T5" fmla="*/ 1829 h 2611"/>
                <a:gd name="T6" fmla="*/ 488 w 2311"/>
                <a:gd name="T7" fmla="*/ 2599 h 2611"/>
                <a:gd name="T8" fmla="*/ 470 w 2311"/>
                <a:gd name="T9" fmla="*/ 2611 h 2611"/>
                <a:gd name="T10" fmla="*/ 87 w 2311"/>
                <a:gd name="T11" fmla="*/ 1937 h 2611"/>
                <a:gd name="T12" fmla="*/ 933 w 2311"/>
                <a:gd name="T13" fmla="*/ 616 h 2611"/>
                <a:gd name="T14" fmla="*/ 1535 w 2311"/>
                <a:gd name="T15" fmla="*/ 47 h 2611"/>
                <a:gd name="T16" fmla="*/ 2311 w 2311"/>
                <a:gd name="T17" fmla="*/ 440 h 2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1" h="2611">
                  <a:moveTo>
                    <a:pt x="2311" y="440"/>
                  </a:moveTo>
                  <a:cubicBezTo>
                    <a:pt x="2062" y="586"/>
                    <a:pt x="1700" y="891"/>
                    <a:pt x="1335" y="1278"/>
                  </a:cubicBezTo>
                  <a:cubicBezTo>
                    <a:pt x="1156" y="1469"/>
                    <a:pt x="996" y="1657"/>
                    <a:pt x="865" y="1829"/>
                  </a:cubicBezTo>
                  <a:cubicBezTo>
                    <a:pt x="582" y="2201"/>
                    <a:pt x="429" y="2501"/>
                    <a:pt x="488" y="2599"/>
                  </a:cubicBezTo>
                  <a:cubicBezTo>
                    <a:pt x="470" y="2611"/>
                    <a:pt x="470" y="2611"/>
                    <a:pt x="470" y="2611"/>
                  </a:cubicBezTo>
                  <a:cubicBezTo>
                    <a:pt x="244" y="2334"/>
                    <a:pt x="87" y="1937"/>
                    <a:pt x="87" y="1937"/>
                  </a:cubicBezTo>
                  <a:cubicBezTo>
                    <a:pt x="0" y="1793"/>
                    <a:pt x="368" y="1216"/>
                    <a:pt x="933" y="616"/>
                  </a:cubicBezTo>
                  <a:cubicBezTo>
                    <a:pt x="1142" y="395"/>
                    <a:pt x="1349" y="201"/>
                    <a:pt x="1535" y="47"/>
                  </a:cubicBezTo>
                  <a:cubicBezTo>
                    <a:pt x="1642" y="0"/>
                    <a:pt x="1943" y="157"/>
                    <a:pt x="2311" y="440"/>
                  </a:cubicBezTo>
                  <a:close/>
                </a:path>
              </a:pathLst>
            </a:custGeom>
            <a:solidFill>
              <a:srgbClr val="32798F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7" name="Freeform 15"/>
            <p:cNvSpPr/>
            <p:nvPr userDrawn="1"/>
          </p:nvSpPr>
          <p:spPr bwMode="auto">
            <a:xfrm>
              <a:off x="1518" y="1595"/>
              <a:ext cx="1905" cy="1700"/>
            </a:xfrm>
            <a:custGeom>
              <a:avLst/>
              <a:gdLst>
                <a:gd name="T0" fmla="*/ 2618 w 2618"/>
                <a:gd name="T1" fmla="*/ 1852 h 2337"/>
                <a:gd name="T2" fmla="*/ 2615 w 2618"/>
                <a:gd name="T3" fmla="*/ 1855 h 2337"/>
                <a:gd name="T4" fmla="*/ 1965 w 2618"/>
                <a:gd name="T5" fmla="*/ 2250 h 2337"/>
                <a:gd name="T6" fmla="*/ 644 w 2618"/>
                <a:gd name="T7" fmla="*/ 1403 h 2337"/>
                <a:gd name="T8" fmla="*/ 59 w 2618"/>
                <a:gd name="T9" fmla="*/ 782 h 2337"/>
                <a:gd name="T10" fmla="*/ 59 w 2618"/>
                <a:gd name="T11" fmla="*/ 782 h 2337"/>
                <a:gd name="T12" fmla="*/ 454 w 2618"/>
                <a:gd name="T13" fmla="*/ 0 h 2337"/>
                <a:gd name="T14" fmla="*/ 1306 w 2618"/>
                <a:gd name="T15" fmla="*/ 1001 h 2337"/>
                <a:gd name="T16" fmla="*/ 1842 w 2618"/>
                <a:gd name="T17" fmla="*/ 1460 h 2337"/>
                <a:gd name="T18" fmla="*/ 2618 w 2618"/>
                <a:gd name="T19" fmla="*/ 1852 h 2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8" h="2337">
                  <a:moveTo>
                    <a:pt x="2618" y="1852"/>
                  </a:moveTo>
                  <a:cubicBezTo>
                    <a:pt x="2617" y="1853"/>
                    <a:pt x="2616" y="1854"/>
                    <a:pt x="2615" y="1855"/>
                  </a:cubicBezTo>
                  <a:cubicBezTo>
                    <a:pt x="2360" y="2065"/>
                    <a:pt x="1965" y="2250"/>
                    <a:pt x="1965" y="2250"/>
                  </a:cubicBezTo>
                  <a:cubicBezTo>
                    <a:pt x="1821" y="2337"/>
                    <a:pt x="1244" y="1968"/>
                    <a:pt x="644" y="1403"/>
                  </a:cubicBezTo>
                  <a:cubicBezTo>
                    <a:pt x="415" y="1187"/>
                    <a:pt x="215" y="973"/>
                    <a:pt x="59" y="782"/>
                  </a:cubicBezTo>
                  <a:cubicBezTo>
                    <a:pt x="59" y="782"/>
                    <a:pt x="59" y="782"/>
                    <a:pt x="59" y="782"/>
                  </a:cubicBezTo>
                  <a:cubicBezTo>
                    <a:pt x="0" y="684"/>
                    <a:pt x="171" y="372"/>
                    <a:pt x="454" y="0"/>
                  </a:cubicBezTo>
                  <a:cubicBezTo>
                    <a:pt x="593" y="251"/>
                    <a:pt x="906" y="624"/>
                    <a:pt x="1306" y="1001"/>
                  </a:cubicBezTo>
                  <a:cubicBezTo>
                    <a:pt x="1491" y="1176"/>
                    <a:pt x="1674" y="1331"/>
                    <a:pt x="1842" y="1460"/>
                  </a:cubicBezTo>
                  <a:cubicBezTo>
                    <a:pt x="2211" y="1743"/>
                    <a:pt x="2511" y="1900"/>
                    <a:pt x="2618" y="185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8" name="Freeform 16"/>
            <p:cNvSpPr/>
            <p:nvPr userDrawn="1"/>
          </p:nvSpPr>
          <p:spPr bwMode="auto">
            <a:xfrm>
              <a:off x="3420" y="2939"/>
              <a:ext cx="9" cy="5"/>
            </a:xfrm>
            <a:custGeom>
              <a:avLst/>
              <a:gdLst>
                <a:gd name="T0" fmla="*/ 12 w 12"/>
                <a:gd name="T1" fmla="*/ 0 h 7"/>
                <a:gd name="T2" fmla="*/ 0 w 12"/>
                <a:gd name="T3" fmla="*/ 7 h 7"/>
                <a:gd name="T4" fmla="*/ 3 w 12"/>
                <a:gd name="T5" fmla="*/ 4 h 7"/>
                <a:gd name="T6" fmla="*/ 4 w 12"/>
                <a:gd name="T7" fmla="*/ 4 h 7"/>
                <a:gd name="T8" fmla="*/ 12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2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3"/>
                    <a:pt x="9" y="2"/>
                    <a:pt x="12" y="0"/>
                  </a:cubicBezTo>
                  <a:close/>
                </a:path>
              </a:pathLst>
            </a:custGeom>
            <a:solidFill>
              <a:srgbClr val="ED5463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9" name="Freeform 17"/>
            <p:cNvSpPr/>
            <p:nvPr userDrawn="1"/>
          </p:nvSpPr>
          <p:spPr bwMode="auto">
            <a:xfrm>
              <a:off x="2858" y="1078"/>
              <a:ext cx="1682" cy="1899"/>
            </a:xfrm>
            <a:custGeom>
              <a:avLst/>
              <a:gdLst>
                <a:gd name="T0" fmla="*/ 2225 w 2312"/>
                <a:gd name="T1" fmla="*/ 674 h 2611"/>
                <a:gd name="T2" fmla="*/ 1378 w 2312"/>
                <a:gd name="T3" fmla="*/ 1994 h 2611"/>
                <a:gd name="T4" fmla="*/ 777 w 2312"/>
                <a:gd name="T5" fmla="*/ 2563 h 2611"/>
                <a:gd name="T6" fmla="*/ 776 w 2312"/>
                <a:gd name="T7" fmla="*/ 2563 h 2611"/>
                <a:gd name="T8" fmla="*/ 0 w 2312"/>
                <a:gd name="T9" fmla="*/ 2171 h 2611"/>
                <a:gd name="T10" fmla="*/ 976 w 2312"/>
                <a:gd name="T11" fmla="*/ 1332 h 2611"/>
                <a:gd name="T12" fmla="*/ 1447 w 2312"/>
                <a:gd name="T13" fmla="*/ 781 h 2611"/>
                <a:gd name="T14" fmla="*/ 1823 w 2312"/>
                <a:gd name="T15" fmla="*/ 12 h 2611"/>
                <a:gd name="T16" fmla="*/ 1841 w 2312"/>
                <a:gd name="T17" fmla="*/ 0 h 2611"/>
                <a:gd name="T18" fmla="*/ 2225 w 2312"/>
                <a:gd name="T19" fmla="*/ 674 h 2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12" h="2611">
                  <a:moveTo>
                    <a:pt x="2225" y="674"/>
                  </a:moveTo>
                  <a:cubicBezTo>
                    <a:pt x="2312" y="817"/>
                    <a:pt x="1943" y="1395"/>
                    <a:pt x="1378" y="1994"/>
                  </a:cubicBezTo>
                  <a:cubicBezTo>
                    <a:pt x="1170" y="2216"/>
                    <a:pt x="962" y="2410"/>
                    <a:pt x="777" y="2563"/>
                  </a:cubicBezTo>
                  <a:cubicBezTo>
                    <a:pt x="776" y="2563"/>
                    <a:pt x="776" y="2563"/>
                    <a:pt x="776" y="2563"/>
                  </a:cubicBezTo>
                  <a:cubicBezTo>
                    <a:pt x="669" y="2611"/>
                    <a:pt x="369" y="2454"/>
                    <a:pt x="0" y="2171"/>
                  </a:cubicBezTo>
                  <a:cubicBezTo>
                    <a:pt x="250" y="2025"/>
                    <a:pt x="611" y="1720"/>
                    <a:pt x="976" y="1332"/>
                  </a:cubicBezTo>
                  <a:cubicBezTo>
                    <a:pt x="1156" y="1142"/>
                    <a:pt x="1315" y="954"/>
                    <a:pt x="1447" y="781"/>
                  </a:cubicBezTo>
                  <a:cubicBezTo>
                    <a:pt x="1729" y="410"/>
                    <a:pt x="1882" y="110"/>
                    <a:pt x="1823" y="12"/>
                  </a:cubicBezTo>
                  <a:cubicBezTo>
                    <a:pt x="1841" y="0"/>
                    <a:pt x="1841" y="0"/>
                    <a:pt x="1841" y="0"/>
                  </a:cubicBezTo>
                  <a:cubicBezTo>
                    <a:pt x="2067" y="277"/>
                    <a:pt x="2225" y="674"/>
                    <a:pt x="2225" y="674"/>
                  </a:cubicBezTo>
                  <a:close/>
                </a:path>
              </a:pathLst>
            </a:custGeom>
            <a:solidFill>
              <a:srgbClr val="32798F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" name="Freeform 18"/>
            <p:cNvSpPr/>
            <p:nvPr userDrawn="1"/>
          </p:nvSpPr>
          <p:spPr bwMode="auto">
            <a:xfrm>
              <a:off x="2336" y="-53"/>
              <a:ext cx="1904" cy="1699"/>
            </a:xfrm>
            <a:custGeom>
              <a:avLst/>
              <a:gdLst>
                <a:gd name="T0" fmla="*/ 2559 w 2618"/>
                <a:gd name="T1" fmla="*/ 1555 h 2336"/>
                <a:gd name="T2" fmla="*/ 2559 w 2618"/>
                <a:gd name="T3" fmla="*/ 1555 h 2336"/>
                <a:gd name="T4" fmla="*/ 2165 w 2618"/>
                <a:gd name="T5" fmla="*/ 2336 h 2336"/>
                <a:gd name="T6" fmla="*/ 1312 w 2618"/>
                <a:gd name="T7" fmla="*/ 1335 h 2336"/>
                <a:gd name="T8" fmla="*/ 776 w 2618"/>
                <a:gd name="T9" fmla="*/ 877 h 2336"/>
                <a:gd name="T10" fmla="*/ 0 w 2618"/>
                <a:gd name="T11" fmla="*/ 484 h 2336"/>
                <a:gd name="T12" fmla="*/ 3 w 2618"/>
                <a:gd name="T13" fmla="*/ 482 h 2336"/>
                <a:gd name="T14" fmla="*/ 654 w 2618"/>
                <a:gd name="T15" fmla="*/ 87 h 2336"/>
                <a:gd name="T16" fmla="*/ 1974 w 2618"/>
                <a:gd name="T17" fmla="*/ 933 h 2336"/>
                <a:gd name="T18" fmla="*/ 2559 w 2618"/>
                <a:gd name="T19" fmla="*/ 1555 h 2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8" h="2336">
                  <a:moveTo>
                    <a:pt x="2559" y="1555"/>
                  </a:moveTo>
                  <a:cubicBezTo>
                    <a:pt x="2559" y="1555"/>
                    <a:pt x="2559" y="1555"/>
                    <a:pt x="2559" y="1555"/>
                  </a:cubicBezTo>
                  <a:cubicBezTo>
                    <a:pt x="2618" y="1652"/>
                    <a:pt x="2447" y="1965"/>
                    <a:pt x="2165" y="2336"/>
                  </a:cubicBezTo>
                  <a:cubicBezTo>
                    <a:pt x="2025" y="2086"/>
                    <a:pt x="1713" y="1713"/>
                    <a:pt x="1312" y="1335"/>
                  </a:cubicBezTo>
                  <a:cubicBezTo>
                    <a:pt x="1127" y="1161"/>
                    <a:pt x="945" y="1006"/>
                    <a:pt x="776" y="877"/>
                  </a:cubicBezTo>
                  <a:cubicBezTo>
                    <a:pt x="408" y="594"/>
                    <a:pt x="107" y="437"/>
                    <a:pt x="0" y="484"/>
                  </a:cubicBezTo>
                  <a:cubicBezTo>
                    <a:pt x="1" y="483"/>
                    <a:pt x="2" y="483"/>
                    <a:pt x="3" y="482"/>
                  </a:cubicBezTo>
                  <a:cubicBezTo>
                    <a:pt x="258" y="272"/>
                    <a:pt x="654" y="87"/>
                    <a:pt x="654" y="87"/>
                  </a:cubicBezTo>
                  <a:cubicBezTo>
                    <a:pt x="797" y="0"/>
                    <a:pt x="1375" y="368"/>
                    <a:pt x="1974" y="933"/>
                  </a:cubicBezTo>
                  <a:cubicBezTo>
                    <a:pt x="2203" y="1149"/>
                    <a:pt x="2403" y="1364"/>
                    <a:pt x="2559" y="155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" name="Freeform 19"/>
            <p:cNvSpPr/>
            <p:nvPr userDrawn="1"/>
          </p:nvSpPr>
          <p:spPr bwMode="auto">
            <a:xfrm>
              <a:off x="2330" y="297"/>
              <a:ext cx="8" cy="6"/>
            </a:xfrm>
            <a:custGeom>
              <a:avLst/>
              <a:gdLst>
                <a:gd name="T0" fmla="*/ 11 w 11"/>
                <a:gd name="T1" fmla="*/ 0 h 7"/>
                <a:gd name="T2" fmla="*/ 8 w 11"/>
                <a:gd name="T3" fmla="*/ 2 h 7"/>
                <a:gd name="T4" fmla="*/ 0 w 11"/>
                <a:gd name="T5" fmla="*/ 7 h 7"/>
                <a:gd name="T6" fmla="*/ 11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1" y="0"/>
                  </a:moveTo>
                  <a:cubicBezTo>
                    <a:pt x="10" y="1"/>
                    <a:pt x="9" y="1"/>
                    <a:pt x="8" y="2"/>
                  </a:cubicBezTo>
                  <a:cubicBezTo>
                    <a:pt x="5" y="4"/>
                    <a:pt x="2" y="5"/>
                    <a:pt x="0" y="7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A1D469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12" name="Oval 17"/>
          <p:cNvSpPr>
            <a:spLocks noChangeArrowheads="1"/>
          </p:cNvSpPr>
          <p:nvPr/>
        </p:nvSpPr>
        <p:spPr bwMode="auto">
          <a:xfrm>
            <a:off x="1272033" y="2040657"/>
            <a:ext cx="134408" cy="134683"/>
          </a:xfrm>
          <a:prstGeom prst="ellipse">
            <a:avLst/>
          </a:prstGeom>
          <a:solidFill>
            <a:srgbClr val="32798F"/>
          </a:solidFill>
          <a:ln>
            <a:solidFill>
              <a:srgbClr val="00BBD6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13" name="Group 18"/>
          <p:cNvGrpSpPr/>
          <p:nvPr/>
        </p:nvGrpSpPr>
        <p:grpSpPr>
          <a:xfrm>
            <a:off x="1572134" y="1924166"/>
            <a:ext cx="2429313" cy="1329306"/>
            <a:chOff x="2249510" y="1913094"/>
            <a:chExt cx="2429313" cy="1329306"/>
          </a:xfrm>
        </p:grpSpPr>
        <p:sp>
          <p:nvSpPr>
            <p:cNvPr id="14" name="Rectangle 19"/>
            <p:cNvSpPr/>
            <p:nvPr/>
          </p:nvSpPr>
          <p:spPr>
            <a:xfrm>
              <a:off x="2249511" y="1913094"/>
              <a:ext cx="187172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49510" y="2284445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pitchFamily="34" charset="0"/>
                <a:sym typeface="Arial" panose="020B0604020202020204"/>
              </a:endParaRPr>
            </a:p>
          </p:txBody>
        </p:sp>
      </p:grpSp>
      <p:sp>
        <p:nvSpPr>
          <p:cNvPr id="16" name="Oval 21"/>
          <p:cNvSpPr>
            <a:spLocks noChangeArrowheads="1"/>
          </p:cNvSpPr>
          <p:nvPr/>
        </p:nvSpPr>
        <p:spPr bwMode="auto">
          <a:xfrm>
            <a:off x="1272033" y="3605896"/>
            <a:ext cx="134408" cy="134683"/>
          </a:xfrm>
          <a:prstGeom prst="ellipse">
            <a:avLst/>
          </a:prstGeom>
          <a:solidFill>
            <a:srgbClr val="32798F"/>
          </a:solidFill>
          <a:ln>
            <a:solidFill>
              <a:srgbClr val="F49D15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17" name="Group 22"/>
          <p:cNvGrpSpPr/>
          <p:nvPr/>
        </p:nvGrpSpPr>
        <p:grpSpPr>
          <a:xfrm>
            <a:off x="1572134" y="3489405"/>
            <a:ext cx="2429313" cy="1313068"/>
            <a:chOff x="2249510" y="1913094"/>
            <a:chExt cx="2429313" cy="1313068"/>
          </a:xfrm>
        </p:grpSpPr>
        <p:sp>
          <p:nvSpPr>
            <p:cNvPr id="18" name="Rectangle 23"/>
            <p:cNvSpPr/>
            <p:nvPr/>
          </p:nvSpPr>
          <p:spPr>
            <a:xfrm>
              <a:off x="2249511" y="1913094"/>
              <a:ext cx="209981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49510" y="2268207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pitchFamily="34" charset="0"/>
                <a:sym typeface="Arial" panose="020B0604020202020204"/>
              </a:endParaRPr>
            </a:p>
          </p:txBody>
        </p:sp>
      </p:grpSp>
      <p:sp>
        <p:nvSpPr>
          <p:cNvPr id="20" name="Oval 25"/>
          <p:cNvSpPr>
            <a:spLocks noChangeArrowheads="1"/>
          </p:cNvSpPr>
          <p:nvPr/>
        </p:nvSpPr>
        <p:spPr bwMode="auto">
          <a:xfrm>
            <a:off x="8217773" y="2040657"/>
            <a:ext cx="134408" cy="13468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9BC319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21" name="Group 26"/>
          <p:cNvGrpSpPr/>
          <p:nvPr/>
        </p:nvGrpSpPr>
        <p:grpSpPr>
          <a:xfrm>
            <a:off x="8517874" y="1924166"/>
            <a:ext cx="2429313" cy="1332182"/>
            <a:chOff x="2249510" y="1913094"/>
            <a:chExt cx="2429313" cy="1332182"/>
          </a:xfrm>
        </p:grpSpPr>
        <p:sp>
          <p:nvSpPr>
            <p:cNvPr id="22" name="Rectangle 27"/>
            <p:cNvSpPr/>
            <p:nvPr/>
          </p:nvSpPr>
          <p:spPr>
            <a:xfrm>
              <a:off x="2249511" y="1913094"/>
              <a:ext cx="187172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249510" y="2287321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pitchFamily="34" charset="0"/>
                <a:sym typeface="Arial" panose="020B0604020202020204"/>
              </a:endParaRPr>
            </a:p>
          </p:txBody>
        </p:sp>
      </p:grpSp>
      <p:sp>
        <p:nvSpPr>
          <p:cNvPr id="27" name="Oval 29"/>
          <p:cNvSpPr>
            <a:spLocks noChangeArrowheads="1"/>
          </p:cNvSpPr>
          <p:nvPr/>
        </p:nvSpPr>
        <p:spPr bwMode="auto">
          <a:xfrm>
            <a:off x="8217773" y="3605896"/>
            <a:ext cx="134408" cy="13468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FF642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28" name="Group 30"/>
          <p:cNvGrpSpPr/>
          <p:nvPr/>
        </p:nvGrpSpPr>
        <p:grpSpPr>
          <a:xfrm>
            <a:off x="8517874" y="3489405"/>
            <a:ext cx="2429313" cy="1313068"/>
            <a:chOff x="2249510" y="1913094"/>
            <a:chExt cx="2429313" cy="1313068"/>
          </a:xfrm>
        </p:grpSpPr>
        <p:sp>
          <p:nvSpPr>
            <p:cNvPr id="29" name="Rectangle 31"/>
            <p:cNvSpPr/>
            <p:nvPr/>
          </p:nvSpPr>
          <p:spPr>
            <a:xfrm>
              <a:off x="2249511" y="1913094"/>
              <a:ext cx="209981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249510" y="2268207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pitchFamily="34" charset="0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20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1"/>
          <a:stretch>
            <a:fillRect/>
          </a:stretch>
        </p:blipFill>
        <p:spPr>
          <a:xfrm>
            <a:off x="5664530" y="647700"/>
            <a:ext cx="6526274" cy="555121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990117" y="4398984"/>
            <a:ext cx="2778826" cy="1080655"/>
            <a:chOff x="4209215" y="1547268"/>
            <a:chExt cx="2778826" cy="1080655"/>
          </a:xfrm>
        </p:grpSpPr>
        <p:sp>
          <p:nvSpPr>
            <p:cNvPr id="5" name="矩形 4"/>
            <p:cNvSpPr/>
            <p:nvPr/>
          </p:nvSpPr>
          <p:spPr>
            <a:xfrm>
              <a:off x="4209215" y="1547268"/>
              <a:ext cx="2778826" cy="108065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358385" y="1709232"/>
              <a:ext cx="2554558" cy="769447"/>
            </a:xfrm>
            <a:prstGeom prst="rect">
              <a:avLst/>
            </a:prstGeom>
            <a:noFill/>
          </p:spPr>
          <p:txBody>
            <a:bodyPr wrap="none" lIns="121926" tIns="60963" rIns="121926" bIns="60963" rtlCol="0">
              <a:spAutoFit/>
            </a:bodyPr>
            <a:lstStyle/>
            <a:p>
              <a:r>
                <a:rPr lang="zh-CN" altLang="en-US" sz="42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第二章节</a:t>
              </a:r>
              <a:endParaRPr lang="zh-CN" altLang="en-US" sz="4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TextBox 31"/>
          <p:cNvSpPr txBox="1">
            <a:spLocks noChangeArrowheads="1"/>
          </p:cNvSpPr>
          <p:nvPr/>
        </p:nvSpPr>
        <p:spPr bwMode="auto">
          <a:xfrm>
            <a:off x="514778" y="1991126"/>
            <a:ext cx="4234985" cy="800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0" tIns="60945" rIns="121890" bIns="609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4400" b="1" dirty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400" b="1" dirty="0" smtClean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  <a:endParaRPr lang="zh-CN" altLang="en-US" sz="4400" b="1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Placeholder 32"/>
          <p:cNvSpPr txBox="1"/>
          <p:nvPr/>
        </p:nvSpPr>
        <p:spPr bwMode="auto">
          <a:xfrm>
            <a:off x="669845" y="3020354"/>
            <a:ext cx="4746721" cy="80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1pPr>
            <a:lvl2pPr marL="742950" indent="-28575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2pPr>
            <a:lvl3pPr marL="1143000" indent="-22860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3pPr>
            <a:lvl4pPr marL="1600200" indent="-22860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4pPr>
            <a:lvl5pPr marL="2057400" indent="-22860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itchFamily="34" charset="0"/>
              <a:sym typeface="Lato Ligh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74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grpSp>
        <p:nvGrpSpPr>
          <p:cNvPr id="5" name="Group 2"/>
          <p:cNvGrpSpPr/>
          <p:nvPr/>
        </p:nvGrpSpPr>
        <p:grpSpPr>
          <a:xfrm>
            <a:off x="1292125" y="2566296"/>
            <a:ext cx="4189522" cy="1275897"/>
            <a:chOff x="1254774" y="2855011"/>
            <a:chExt cx="4189522" cy="1275897"/>
          </a:xfrm>
        </p:grpSpPr>
        <p:sp>
          <p:nvSpPr>
            <p:cNvPr id="6" name="Notched Right Arrow 6"/>
            <p:cNvSpPr/>
            <p:nvPr/>
          </p:nvSpPr>
          <p:spPr bwMode="auto">
            <a:xfrm flipH="1">
              <a:off x="1254774" y="2855011"/>
              <a:ext cx="4189522" cy="1275897"/>
            </a:xfrm>
            <a:prstGeom prst="notchedRightArrow">
              <a:avLst>
                <a:gd name="adj1" fmla="val 100000"/>
                <a:gd name="adj2" fmla="val 50945"/>
              </a:avLst>
            </a:pr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7" name="Text Placeholder 2"/>
            <p:cNvSpPr txBox="1"/>
            <p:nvPr/>
          </p:nvSpPr>
          <p:spPr>
            <a:xfrm>
              <a:off x="2475710" y="3362070"/>
              <a:ext cx="1881951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8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8" name="Group 4"/>
          <p:cNvGrpSpPr/>
          <p:nvPr/>
        </p:nvGrpSpPr>
        <p:grpSpPr>
          <a:xfrm>
            <a:off x="6785055" y="2554660"/>
            <a:ext cx="4189522" cy="1275897"/>
            <a:chOff x="6747704" y="2843375"/>
            <a:chExt cx="4189522" cy="1275897"/>
          </a:xfrm>
        </p:grpSpPr>
        <p:sp>
          <p:nvSpPr>
            <p:cNvPr id="9" name="Notched Right Arrow 3"/>
            <p:cNvSpPr/>
            <p:nvPr/>
          </p:nvSpPr>
          <p:spPr bwMode="auto">
            <a:xfrm>
              <a:off x="6747704" y="2843375"/>
              <a:ext cx="4189522" cy="1275897"/>
            </a:xfrm>
            <a:prstGeom prst="notchedRightArrow">
              <a:avLst>
                <a:gd name="adj1" fmla="val 100000"/>
                <a:gd name="adj2" fmla="val 50945"/>
              </a:avLst>
            </a:prstGeom>
            <a:solidFill>
              <a:srgbClr val="32798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" name="Text Placeholder 2"/>
            <p:cNvSpPr txBox="1"/>
            <p:nvPr/>
          </p:nvSpPr>
          <p:spPr>
            <a:xfrm>
              <a:off x="7922567" y="3362070"/>
              <a:ext cx="1881951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8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229222" y="3989286"/>
            <a:ext cx="2782405" cy="1157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pitchFamily="34" charset="0"/>
              <a:sym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61741" y="3989286"/>
            <a:ext cx="2892027" cy="1157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pitchFamily="34" charset="0"/>
              <a:sym typeface="Arial" panose="020B0604020202020204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5345234" y="2404493"/>
            <a:ext cx="1576233" cy="1576233"/>
            <a:chOff x="5307883" y="2693208"/>
            <a:chExt cx="1576233" cy="1576233"/>
          </a:xfrm>
        </p:grpSpPr>
        <p:sp>
          <p:nvSpPr>
            <p:cNvPr id="14" name="Rectangle 12"/>
            <p:cNvSpPr/>
            <p:nvPr/>
          </p:nvSpPr>
          <p:spPr bwMode="auto">
            <a:xfrm rot="18900000">
              <a:off x="5307883" y="2693208"/>
              <a:ext cx="1576233" cy="1576233"/>
            </a:xfrm>
            <a:prstGeom prst="rect">
              <a:avLst/>
            </a:prstGeom>
            <a:solidFill>
              <a:srgbClr val="32798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15" name="Group 28"/>
            <p:cNvGrpSpPr/>
            <p:nvPr/>
          </p:nvGrpSpPr>
          <p:grpSpPr>
            <a:xfrm>
              <a:off x="5696591" y="3143726"/>
              <a:ext cx="820817" cy="698467"/>
              <a:chOff x="2057401" y="1725613"/>
              <a:chExt cx="1214438" cy="1073150"/>
            </a:xfrm>
            <a:solidFill>
              <a:schemeClr val="bg1"/>
            </a:solidFill>
          </p:grpSpPr>
          <p:sp>
            <p:nvSpPr>
              <p:cNvPr id="16" name="Oval 11"/>
              <p:cNvSpPr>
                <a:spLocks noChangeArrowheads="1"/>
              </p:cNvSpPr>
              <p:nvPr/>
            </p:nvSpPr>
            <p:spPr bwMode="auto">
              <a:xfrm>
                <a:off x="2500313" y="2616200"/>
                <a:ext cx="182563" cy="1825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" name="Oval 12"/>
              <p:cNvSpPr>
                <a:spLocks noChangeArrowheads="1"/>
              </p:cNvSpPr>
              <p:nvPr/>
            </p:nvSpPr>
            <p:spPr bwMode="auto">
              <a:xfrm>
                <a:off x="2867026" y="2616200"/>
                <a:ext cx="184150" cy="1825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8" name="Freeform 13"/>
              <p:cNvSpPr>
                <a:spLocks noEditPoints="1"/>
              </p:cNvSpPr>
              <p:nvPr/>
            </p:nvSpPr>
            <p:spPr bwMode="auto">
              <a:xfrm>
                <a:off x="2057401" y="1725613"/>
                <a:ext cx="1214438" cy="823913"/>
              </a:xfrm>
              <a:custGeom>
                <a:avLst/>
                <a:gdLst>
                  <a:gd name="T0" fmla="*/ 383 w 390"/>
                  <a:gd name="T1" fmla="*/ 64 h 265"/>
                  <a:gd name="T2" fmla="*/ 364 w 390"/>
                  <a:gd name="T3" fmla="*/ 57 h 265"/>
                  <a:gd name="T4" fmla="*/ 105 w 390"/>
                  <a:gd name="T5" fmla="*/ 57 h 265"/>
                  <a:gd name="T6" fmla="*/ 102 w 390"/>
                  <a:gd name="T7" fmla="*/ 44 h 265"/>
                  <a:gd name="T8" fmla="*/ 61 w 390"/>
                  <a:gd name="T9" fmla="*/ 0 h 265"/>
                  <a:gd name="T10" fmla="*/ 0 w 390"/>
                  <a:gd name="T11" fmla="*/ 0 h 265"/>
                  <a:gd name="T12" fmla="*/ 14 w 390"/>
                  <a:gd name="T13" fmla="*/ 28 h 265"/>
                  <a:gd name="T14" fmla="*/ 62 w 390"/>
                  <a:gd name="T15" fmla="*/ 28 h 265"/>
                  <a:gd name="T16" fmla="*/ 75 w 390"/>
                  <a:gd name="T17" fmla="*/ 44 h 265"/>
                  <a:gd name="T18" fmla="*/ 116 w 390"/>
                  <a:gd name="T19" fmla="*/ 242 h 265"/>
                  <a:gd name="T20" fmla="*/ 163 w 390"/>
                  <a:gd name="T21" fmla="*/ 265 h 265"/>
                  <a:gd name="T22" fmla="*/ 327 w 390"/>
                  <a:gd name="T23" fmla="*/ 265 h 265"/>
                  <a:gd name="T24" fmla="*/ 352 w 390"/>
                  <a:gd name="T25" fmla="*/ 239 h 265"/>
                  <a:gd name="T26" fmla="*/ 166 w 390"/>
                  <a:gd name="T27" fmla="*/ 239 h 265"/>
                  <a:gd name="T28" fmla="*/ 138 w 390"/>
                  <a:gd name="T29" fmla="*/ 213 h 265"/>
                  <a:gd name="T30" fmla="*/ 130 w 390"/>
                  <a:gd name="T31" fmla="*/ 172 h 265"/>
                  <a:gd name="T32" fmla="*/ 362 w 390"/>
                  <a:gd name="T33" fmla="*/ 172 h 265"/>
                  <a:gd name="T34" fmla="*/ 362 w 390"/>
                  <a:gd name="T35" fmla="*/ 172 h 265"/>
                  <a:gd name="T36" fmla="*/ 382 w 390"/>
                  <a:gd name="T37" fmla="*/ 153 h 265"/>
                  <a:gd name="T38" fmla="*/ 390 w 390"/>
                  <a:gd name="T39" fmla="*/ 81 h 265"/>
                  <a:gd name="T40" fmla="*/ 383 w 390"/>
                  <a:gd name="T41" fmla="*/ 64 h 265"/>
                  <a:gd name="T42" fmla="*/ 356 w 390"/>
                  <a:gd name="T43" fmla="*/ 143 h 265"/>
                  <a:gd name="T44" fmla="*/ 123 w 390"/>
                  <a:gd name="T45" fmla="*/ 143 h 265"/>
                  <a:gd name="T46" fmla="*/ 112 w 390"/>
                  <a:gd name="T47" fmla="*/ 90 h 265"/>
                  <a:gd name="T48" fmla="*/ 362 w 390"/>
                  <a:gd name="T49" fmla="*/ 90 h 265"/>
                  <a:gd name="T50" fmla="*/ 356 w 390"/>
                  <a:gd name="T51" fmla="*/ 143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0" h="265">
                    <a:moveTo>
                      <a:pt x="383" y="64"/>
                    </a:moveTo>
                    <a:cubicBezTo>
                      <a:pt x="377" y="57"/>
                      <a:pt x="364" y="57"/>
                      <a:pt x="364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2" y="44"/>
                      <a:pt x="96" y="0"/>
                      <a:pt x="61" y="0"/>
                    </a:cubicBezTo>
                    <a:cubicBezTo>
                      <a:pt x="26" y="0"/>
                      <a:pt x="0" y="0"/>
                      <a:pt x="0" y="0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2" y="28"/>
                      <a:pt x="73" y="25"/>
                      <a:pt x="75" y="44"/>
                    </a:cubicBezTo>
                    <a:cubicBezTo>
                      <a:pt x="116" y="242"/>
                      <a:pt x="116" y="242"/>
                      <a:pt x="116" y="242"/>
                    </a:cubicBezTo>
                    <a:cubicBezTo>
                      <a:pt x="116" y="242"/>
                      <a:pt x="123" y="265"/>
                      <a:pt x="163" y="265"/>
                    </a:cubicBezTo>
                    <a:cubicBezTo>
                      <a:pt x="163" y="265"/>
                      <a:pt x="304" y="265"/>
                      <a:pt x="327" y="265"/>
                    </a:cubicBezTo>
                    <a:cubicBezTo>
                      <a:pt x="350" y="265"/>
                      <a:pt x="352" y="239"/>
                      <a:pt x="352" y="239"/>
                    </a:cubicBezTo>
                    <a:cubicBezTo>
                      <a:pt x="166" y="239"/>
                      <a:pt x="166" y="239"/>
                      <a:pt x="166" y="239"/>
                    </a:cubicBezTo>
                    <a:cubicBezTo>
                      <a:pt x="166" y="239"/>
                      <a:pt x="142" y="241"/>
                      <a:pt x="138" y="213"/>
                    </a:cubicBezTo>
                    <a:cubicBezTo>
                      <a:pt x="130" y="172"/>
                      <a:pt x="130" y="172"/>
                      <a:pt x="130" y="172"/>
                    </a:cubicBezTo>
                    <a:cubicBezTo>
                      <a:pt x="362" y="172"/>
                      <a:pt x="362" y="172"/>
                      <a:pt x="362" y="172"/>
                    </a:cubicBezTo>
                    <a:cubicBezTo>
                      <a:pt x="362" y="172"/>
                      <a:pt x="362" y="172"/>
                      <a:pt x="362" y="172"/>
                    </a:cubicBezTo>
                    <a:cubicBezTo>
                      <a:pt x="372" y="171"/>
                      <a:pt x="381" y="163"/>
                      <a:pt x="382" y="153"/>
                    </a:cubicBezTo>
                    <a:cubicBezTo>
                      <a:pt x="390" y="81"/>
                      <a:pt x="390" y="81"/>
                      <a:pt x="390" y="81"/>
                    </a:cubicBezTo>
                    <a:cubicBezTo>
                      <a:pt x="390" y="74"/>
                      <a:pt x="390" y="70"/>
                      <a:pt x="383" y="64"/>
                    </a:cubicBezTo>
                    <a:close/>
                    <a:moveTo>
                      <a:pt x="356" y="143"/>
                    </a:move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2" y="90"/>
                      <a:pt x="112" y="90"/>
                      <a:pt x="112" y="90"/>
                    </a:cubicBezTo>
                    <a:cubicBezTo>
                      <a:pt x="362" y="90"/>
                      <a:pt x="362" y="90"/>
                      <a:pt x="362" y="90"/>
                    </a:cubicBezTo>
                    <a:lnTo>
                      <a:pt x="356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5077974" y="1051939"/>
            <a:ext cx="1773770" cy="1529754"/>
          </a:xfrm>
          <a:prstGeom prst="hexagon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6580258" y="1894822"/>
            <a:ext cx="1773770" cy="1529754"/>
          </a:xfrm>
          <a:prstGeom prst="hexagon">
            <a:avLst/>
          </a:prstGeom>
          <a:solidFill>
            <a:srgbClr val="EABA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5077971" y="2715952"/>
            <a:ext cx="1773770" cy="1529754"/>
          </a:xfrm>
          <a:prstGeom prst="hexagon">
            <a:avLst/>
          </a:prstGeom>
          <a:blipFill dpi="0" rotWithShape="1">
            <a:blip r:embed="rId1"/>
            <a:srcRect/>
            <a:tile tx="0" ty="0" sx="100000" sy="100000" flip="none" algn="l"/>
          </a:blip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8082544" y="2737868"/>
            <a:ext cx="1773770" cy="1529754"/>
          </a:xfrm>
          <a:prstGeom prst="hexagon">
            <a:avLst/>
          </a:prstGeom>
          <a:blipFill>
            <a:blip r:embed="rId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6585087" y="3547941"/>
            <a:ext cx="1773770" cy="1529754"/>
          </a:xfrm>
          <a:prstGeom prst="hexagon">
            <a:avLst/>
          </a:prstGeom>
          <a:solidFill>
            <a:srgbClr val="32798F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六边形 9"/>
          <p:cNvSpPr/>
          <p:nvPr/>
        </p:nvSpPr>
        <p:spPr>
          <a:xfrm>
            <a:off x="9584830" y="1898500"/>
            <a:ext cx="1773770" cy="1529754"/>
          </a:xfrm>
          <a:prstGeom prst="hexagon">
            <a:avLst/>
          </a:prstGeom>
          <a:solidFill>
            <a:srgbClr val="32798F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六边形 10"/>
          <p:cNvSpPr/>
          <p:nvPr/>
        </p:nvSpPr>
        <p:spPr>
          <a:xfrm>
            <a:off x="3575687" y="1898500"/>
            <a:ext cx="1773770" cy="1529754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12" name="六边形 11"/>
          <p:cNvSpPr/>
          <p:nvPr/>
        </p:nvSpPr>
        <p:spPr>
          <a:xfrm>
            <a:off x="5077974" y="4379964"/>
            <a:ext cx="1773770" cy="1529754"/>
          </a:xfrm>
          <a:prstGeom prst="hexagon">
            <a:avLst/>
          </a:prstGeom>
          <a:blipFill>
            <a:blip r:embed="rId4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13" name="六边形 12"/>
          <p:cNvSpPr/>
          <p:nvPr/>
        </p:nvSpPr>
        <p:spPr>
          <a:xfrm>
            <a:off x="8082545" y="4379964"/>
            <a:ext cx="1773770" cy="1529754"/>
          </a:xfrm>
          <a:prstGeom prst="hexagon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9584830" y="3535151"/>
            <a:ext cx="1773770" cy="1529754"/>
          </a:xfrm>
          <a:prstGeom prst="hexagon">
            <a:avLst/>
          </a:prstGeom>
          <a:solidFill>
            <a:srgbClr val="EABA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六边形 14"/>
          <p:cNvSpPr/>
          <p:nvPr/>
        </p:nvSpPr>
        <p:spPr>
          <a:xfrm>
            <a:off x="3575687" y="3535151"/>
            <a:ext cx="1773770" cy="1529754"/>
          </a:xfrm>
          <a:prstGeom prst="hexagon">
            <a:avLst/>
          </a:prstGeom>
          <a:solidFill>
            <a:srgbClr val="EABA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2073400" y="2737868"/>
            <a:ext cx="1773770" cy="1529754"/>
          </a:xfrm>
          <a:prstGeom prst="hexagon">
            <a:avLst/>
          </a:prstGeom>
          <a:solidFill>
            <a:srgbClr val="32798F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563937" y="5275298"/>
            <a:ext cx="1911694" cy="357723"/>
          </a:xfrm>
          <a:prstGeom prst="rect">
            <a:avLst/>
          </a:prstGeom>
          <a:noFill/>
        </p:spPr>
        <p:txBody>
          <a:bodyPr wrap="square" lIns="94083" tIns="47041" rIns="94083" bIns="47041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210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添加标题</a:t>
            </a:r>
            <a:endParaRPr lang="zh-CN" altLang="en-US" sz="2100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3939" y="5604431"/>
            <a:ext cx="4576739" cy="695165"/>
          </a:xfrm>
          <a:prstGeom prst="rect">
            <a:avLst/>
          </a:prstGeom>
          <a:noFill/>
        </p:spPr>
        <p:txBody>
          <a:bodyPr wrap="square" lIns="94083" tIns="47041" rIns="94083" bIns="47041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5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5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1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3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1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3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1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1683879" y="1558186"/>
            <a:ext cx="550479" cy="1101352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7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7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Oval 13"/>
          <p:cNvSpPr>
            <a:spLocks noChangeArrowheads="1"/>
          </p:cNvSpPr>
          <p:nvPr/>
        </p:nvSpPr>
        <p:spPr bwMode="auto">
          <a:xfrm>
            <a:off x="1786713" y="1655008"/>
            <a:ext cx="895282" cy="901659"/>
          </a:xfrm>
          <a:prstGeom prst="ellipse">
            <a:avLst/>
          </a:prstGeom>
          <a:solidFill>
            <a:srgbClr val="32798F"/>
          </a:solidFill>
          <a:ln w="12700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>
            <a:off x="2234353" y="1558185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auto">
          <a:xfrm>
            <a:off x="2234353" y="2659538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16"/>
          <p:cNvSpPr/>
          <p:nvPr/>
        </p:nvSpPr>
        <p:spPr bwMode="auto">
          <a:xfrm>
            <a:off x="10291889" y="2659538"/>
            <a:ext cx="550479" cy="1107406"/>
          </a:xfrm>
          <a:custGeom>
            <a:avLst/>
            <a:gdLst>
              <a:gd name="T0" fmla="*/ 0 w 776"/>
              <a:gd name="T1" fmla="*/ 0 h 1553"/>
              <a:gd name="T2" fmla="*/ 776 w 776"/>
              <a:gd name="T3" fmla="*/ 776 h 1553"/>
              <a:gd name="T4" fmla="*/ 0 w 776"/>
              <a:gd name="T5" fmla="*/ 1553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0" y="0"/>
                </a:moveTo>
                <a:cubicBezTo>
                  <a:pt x="428" y="0"/>
                  <a:pt x="776" y="348"/>
                  <a:pt x="776" y="776"/>
                </a:cubicBezTo>
                <a:cubicBezTo>
                  <a:pt x="776" y="1205"/>
                  <a:pt x="428" y="1553"/>
                  <a:pt x="0" y="1553"/>
                </a:cubicBezTo>
              </a:path>
            </a:pathLst>
          </a:cu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17"/>
          <p:cNvSpPr>
            <a:spLocks noChangeArrowheads="1"/>
          </p:cNvSpPr>
          <p:nvPr/>
        </p:nvSpPr>
        <p:spPr bwMode="auto">
          <a:xfrm>
            <a:off x="9844248" y="2762410"/>
            <a:ext cx="901333" cy="90165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 flipH="1">
            <a:off x="2234353" y="3766941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9"/>
          <p:cNvSpPr/>
          <p:nvPr/>
        </p:nvSpPr>
        <p:spPr bwMode="auto">
          <a:xfrm>
            <a:off x="1683879" y="3766942"/>
            <a:ext cx="550479" cy="1101352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6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6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1786713" y="3863762"/>
            <a:ext cx="895282" cy="901659"/>
          </a:xfrm>
          <a:prstGeom prst="ellipse">
            <a:avLst/>
          </a:prstGeom>
          <a:solidFill>
            <a:srgbClr val="32798F"/>
          </a:solidFill>
          <a:ln w="12700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21"/>
          <p:cNvSpPr>
            <a:spLocks noChangeShapeType="1"/>
          </p:cNvSpPr>
          <p:nvPr/>
        </p:nvSpPr>
        <p:spPr bwMode="auto">
          <a:xfrm>
            <a:off x="2234353" y="4868293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22"/>
          <p:cNvSpPr/>
          <p:nvPr/>
        </p:nvSpPr>
        <p:spPr bwMode="auto">
          <a:xfrm>
            <a:off x="10291889" y="4868293"/>
            <a:ext cx="550479" cy="1107406"/>
          </a:xfrm>
          <a:custGeom>
            <a:avLst/>
            <a:gdLst>
              <a:gd name="T0" fmla="*/ 0 w 776"/>
              <a:gd name="T1" fmla="*/ 0 h 1553"/>
              <a:gd name="T2" fmla="*/ 776 w 776"/>
              <a:gd name="T3" fmla="*/ 776 h 1553"/>
              <a:gd name="T4" fmla="*/ 0 w 776"/>
              <a:gd name="T5" fmla="*/ 1553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0" y="0"/>
                </a:moveTo>
                <a:cubicBezTo>
                  <a:pt x="428" y="0"/>
                  <a:pt x="776" y="347"/>
                  <a:pt x="776" y="776"/>
                </a:cubicBezTo>
                <a:cubicBezTo>
                  <a:pt x="776" y="1205"/>
                  <a:pt x="428" y="1553"/>
                  <a:pt x="0" y="1553"/>
                </a:cubicBezTo>
              </a:path>
            </a:pathLst>
          </a:cu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Oval 23"/>
          <p:cNvSpPr>
            <a:spLocks noChangeArrowheads="1"/>
          </p:cNvSpPr>
          <p:nvPr/>
        </p:nvSpPr>
        <p:spPr bwMode="auto">
          <a:xfrm>
            <a:off x="9844248" y="4971169"/>
            <a:ext cx="901333" cy="90165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24"/>
          <p:cNvSpPr>
            <a:spLocks noChangeShapeType="1"/>
          </p:cNvSpPr>
          <p:nvPr/>
        </p:nvSpPr>
        <p:spPr bwMode="auto">
          <a:xfrm flipH="1">
            <a:off x="2236194" y="5978114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007896" y="1788386"/>
            <a:ext cx="452914" cy="656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3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3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31269" y="1995915"/>
            <a:ext cx="5087903" cy="56780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点击输入简要文字内容，文字内容需概括精炼，不用多余的文字修饰，言简意赅的说明该项内容。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088775" y="2904888"/>
            <a:ext cx="452914" cy="656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3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3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977420" y="4026869"/>
            <a:ext cx="452914" cy="656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3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3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088775" y="5152890"/>
            <a:ext cx="452914" cy="656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3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 </a:t>
            </a:r>
            <a:endParaRPr lang="zh-CN" altLang="en-US" sz="43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53806" y="1626498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59236" y="3096260"/>
            <a:ext cx="5087903" cy="56780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点击输入简要文字内容，文字内容需概括精炼，不用多余的文字修饰，言简意赅的说明该项内容。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81773" y="2726843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31269" y="4204674"/>
            <a:ext cx="5087903" cy="56780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点击输入简要文字内容，文字内容需概括精炼，不用多余的文字修饰，言简意赅的说明该项内容。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53806" y="3835257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59236" y="5305019"/>
            <a:ext cx="5087903" cy="56780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点击输入简要文字内容，文字内容需概括精炼，不用多余的文字修饰，言简意赅的说明该项内容。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81773" y="4935602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6154594" y="3740119"/>
            <a:ext cx="1889494" cy="1898431"/>
          </a:xfrm>
          <a:custGeom>
            <a:avLst/>
            <a:gdLst>
              <a:gd name="T0" fmla="*/ 0 w 2320"/>
              <a:gd name="T1" fmla="*/ 1620 h 2320"/>
              <a:gd name="T2" fmla="*/ 700 w 2320"/>
              <a:gd name="T3" fmla="*/ 2320 h 2320"/>
              <a:gd name="T4" fmla="*/ 2320 w 2320"/>
              <a:gd name="T5" fmla="*/ 2320 h 2320"/>
              <a:gd name="T6" fmla="*/ 2320 w 2320"/>
              <a:gd name="T7" fmla="*/ 700 h 2320"/>
              <a:gd name="T8" fmla="*/ 1620 w 2320"/>
              <a:gd name="T9" fmla="*/ 0 h 2320"/>
              <a:gd name="T10" fmla="*/ 0 w 2320"/>
              <a:gd name="T11" fmla="*/ 0 h 2320"/>
              <a:gd name="T12" fmla="*/ 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1620"/>
                </a:move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cubicBezTo>
                  <a:pt x="2320" y="1780"/>
                  <a:pt x="2320" y="1240"/>
                  <a:pt x="2320" y="700"/>
                </a:cubicBez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lnTo>
                  <a:pt x="0" y="1620"/>
                </a:lnTo>
                <a:close/>
              </a:path>
            </a:pathLst>
          </a:custGeom>
          <a:solidFill>
            <a:srgbClr val="32798F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6" name="Freeform 13"/>
          <p:cNvSpPr/>
          <p:nvPr/>
        </p:nvSpPr>
        <p:spPr bwMode="auto">
          <a:xfrm>
            <a:off x="4146326" y="3740119"/>
            <a:ext cx="1889494" cy="1898431"/>
          </a:xfrm>
          <a:custGeom>
            <a:avLst/>
            <a:gdLst>
              <a:gd name="T0" fmla="*/ 2320 w 2320"/>
              <a:gd name="T1" fmla="*/ 1620 h 2320"/>
              <a:gd name="T2" fmla="*/ 1620 w 2320"/>
              <a:gd name="T3" fmla="*/ 2320 h 2320"/>
              <a:gd name="T4" fmla="*/ 0 w 2320"/>
              <a:gd name="T5" fmla="*/ 2320 h 2320"/>
              <a:gd name="T6" fmla="*/ 0 w 2320"/>
              <a:gd name="T7" fmla="*/ 700 h 2320"/>
              <a:gd name="T8" fmla="*/ 700 w 2320"/>
              <a:gd name="T9" fmla="*/ 0 h 2320"/>
              <a:gd name="T10" fmla="*/ 2320 w 2320"/>
              <a:gd name="T11" fmla="*/ 0 h 2320"/>
              <a:gd name="T12" fmla="*/ 232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1620"/>
                </a:move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cubicBezTo>
                  <a:pt x="0" y="1780"/>
                  <a:pt x="0" y="1240"/>
                  <a:pt x="0" y="700"/>
                </a:cubicBez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lnTo>
                  <a:pt x="2320" y="162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7" name="Freeform 14"/>
          <p:cNvSpPr/>
          <p:nvPr/>
        </p:nvSpPr>
        <p:spPr bwMode="auto">
          <a:xfrm>
            <a:off x="6154594" y="1730710"/>
            <a:ext cx="1889494" cy="1894307"/>
          </a:xfrm>
          <a:custGeom>
            <a:avLst/>
            <a:gdLst>
              <a:gd name="T0" fmla="*/ 0 w 2320"/>
              <a:gd name="T1" fmla="*/ 700 h 2320"/>
              <a:gd name="T2" fmla="*/ 700 w 2320"/>
              <a:gd name="T3" fmla="*/ 0 h 2320"/>
              <a:gd name="T4" fmla="*/ 2320 w 2320"/>
              <a:gd name="T5" fmla="*/ 0 h 2320"/>
              <a:gd name="T6" fmla="*/ 2320 w 2320"/>
              <a:gd name="T7" fmla="*/ 1620 h 2320"/>
              <a:gd name="T8" fmla="*/ 1620 w 2320"/>
              <a:gd name="T9" fmla="*/ 2320 h 2320"/>
              <a:gd name="T10" fmla="*/ 0 w 2320"/>
              <a:gd name="T11" fmla="*/ 2320 h 2320"/>
              <a:gd name="T12" fmla="*/ 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700"/>
                </a:move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cubicBezTo>
                  <a:pt x="2320" y="540"/>
                  <a:pt x="2320" y="1080"/>
                  <a:pt x="2320" y="1620"/>
                </a:cubicBez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lnTo>
                  <a:pt x="0" y="7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8" name="Freeform 15"/>
          <p:cNvSpPr/>
          <p:nvPr/>
        </p:nvSpPr>
        <p:spPr bwMode="auto">
          <a:xfrm>
            <a:off x="4146326" y="1730710"/>
            <a:ext cx="1889494" cy="1894307"/>
          </a:xfrm>
          <a:custGeom>
            <a:avLst/>
            <a:gdLst>
              <a:gd name="T0" fmla="*/ 2320 w 2320"/>
              <a:gd name="T1" fmla="*/ 700 h 2320"/>
              <a:gd name="T2" fmla="*/ 1620 w 2320"/>
              <a:gd name="T3" fmla="*/ 0 h 2320"/>
              <a:gd name="T4" fmla="*/ 0 w 2320"/>
              <a:gd name="T5" fmla="*/ 0 h 2320"/>
              <a:gd name="T6" fmla="*/ 0 w 2320"/>
              <a:gd name="T7" fmla="*/ 1620 h 2320"/>
              <a:gd name="T8" fmla="*/ 700 w 2320"/>
              <a:gd name="T9" fmla="*/ 2320 h 2320"/>
              <a:gd name="T10" fmla="*/ 2320 w 2320"/>
              <a:gd name="T11" fmla="*/ 2320 h 2320"/>
              <a:gd name="T12" fmla="*/ 232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700"/>
                </a:move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cubicBezTo>
                  <a:pt x="0" y="540"/>
                  <a:pt x="0" y="1080"/>
                  <a:pt x="0" y="1620"/>
                </a:cubicBez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lnTo>
                  <a:pt x="2320" y="700"/>
                </a:lnTo>
                <a:close/>
              </a:path>
            </a:pathLst>
          </a:custGeom>
          <a:solidFill>
            <a:srgbClr val="32798F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9" name="Freeform 16"/>
          <p:cNvSpPr/>
          <p:nvPr/>
        </p:nvSpPr>
        <p:spPr bwMode="auto">
          <a:xfrm>
            <a:off x="5582011" y="3166915"/>
            <a:ext cx="453809" cy="458102"/>
          </a:xfrm>
          <a:custGeom>
            <a:avLst/>
            <a:gdLst>
              <a:gd name="T0" fmla="*/ 560 w 560"/>
              <a:gd name="T1" fmla="*/ 559 h 559"/>
              <a:gd name="T2" fmla="*/ 0 w 560"/>
              <a:gd name="T3" fmla="*/ 559 h 559"/>
              <a:gd name="T4" fmla="*/ 560 w 560"/>
              <a:gd name="T5" fmla="*/ 0 h 559"/>
              <a:gd name="T6" fmla="*/ 560 w 560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59">
                <a:moveTo>
                  <a:pt x="560" y="559"/>
                </a:moveTo>
                <a:lnTo>
                  <a:pt x="0" y="559"/>
                </a:lnTo>
                <a:cubicBezTo>
                  <a:pt x="0" y="250"/>
                  <a:pt x="251" y="0"/>
                  <a:pt x="560" y="0"/>
                </a:cubicBezTo>
                <a:lnTo>
                  <a:pt x="560" y="559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 algn="r">
              <a:defRPr/>
            </a:pPr>
            <a:endParaRPr lang="zh-CN" altLang="en-US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17"/>
          <p:cNvSpPr/>
          <p:nvPr/>
        </p:nvSpPr>
        <p:spPr bwMode="auto">
          <a:xfrm>
            <a:off x="6154593" y="3166915"/>
            <a:ext cx="453809" cy="458102"/>
          </a:xfrm>
          <a:custGeom>
            <a:avLst/>
            <a:gdLst>
              <a:gd name="T0" fmla="*/ 0 w 559"/>
              <a:gd name="T1" fmla="*/ 559 h 559"/>
              <a:gd name="T2" fmla="*/ 559 w 559"/>
              <a:gd name="T3" fmla="*/ 559 h 559"/>
              <a:gd name="T4" fmla="*/ 0 w 559"/>
              <a:gd name="T5" fmla="*/ 0 h 559"/>
              <a:gd name="T6" fmla="*/ 0 w 559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59">
                <a:moveTo>
                  <a:pt x="0" y="559"/>
                </a:moveTo>
                <a:lnTo>
                  <a:pt x="559" y="559"/>
                </a:lnTo>
                <a:cubicBezTo>
                  <a:pt x="559" y="250"/>
                  <a:pt x="309" y="0"/>
                  <a:pt x="0" y="0"/>
                </a:cubicBezTo>
                <a:lnTo>
                  <a:pt x="0" y="559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1" name="Freeform 18"/>
          <p:cNvSpPr/>
          <p:nvPr/>
        </p:nvSpPr>
        <p:spPr bwMode="auto">
          <a:xfrm>
            <a:off x="5582011" y="3740120"/>
            <a:ext cx="453809" cy="458102"/>
          </a:xfrm>
          <a:custGeom>
            <a:avLst/>
            <a:gdLst>
              <a:gd name="T0" fmla="*/ 560 w 560"/>
              <a:gd name="T1" fmla="*/ 0 h 560"/>
              <a:gd name="T2" fmla="*/ 0 w 560"/>
              <a:gd name="T3" fmla="*/ 0 h 560"/>
              <a:gd name="T4" fmla="*/ 560 w 560"/>
              <a:gd name="T5" fmla="*/ 560 h 560"/>
              <a:gd name="T6" fmla="*/ 560 w 560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60">
                <a:moveTo>
                  <a:pt x="560" y="0"/>
                </a:moveTo>
                <a:lnTo>
                  <a:pt x="0" y="0"/>
                </a:lnTo>
                <a:cubicBezTo>
                  <a:pt x="0" y="309"/>
                  <a:pt x="251" y="560"/>
                  <a:pt x="560" y="560"/>
                </a:cubicBezTo>
                <a:lnTo>
                  <a:pt x="560" y="0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2" name="Freeform 19"/>
          <p:cNvSpPr/>
          <p:nvPr/>
        </p:nvSpPr>
        <p:spPr bwMode="auto">
          <a:xfrm>
            <a:off x="6154593" y="3740120"/>
            <a:ext cx="453809" cy="458102"/>
          </a:xfrm>
          <a:custGeom>
            <a:avLst/>
            <a:gdLst>
              <a:gd name="T0" fmla="*/ 0 w 559"/>
              <a:gd name="T1" fmla="*/ 0 h 560"/>
              <a:gd name="T2" fmla="*/ 559 w 559"/>
              <a:gd name="T3" fmla="*/ 0 h 560"/>
              <a:gd name="T4" fmla="*/ 0 w 559"/>
              <a:gd name="T5" fmla="*/ 560 h 560"/>
              <a:gd name="T6" fmla="*/ 0 w 559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60">
                <a:moveTo>
                  <a:pt x="0" y="0"/>
                </a:moveTo>
                <a:lnTo>
                  <a:pt x="559" y="0"/>
                </a:lnTo>
                <a:cubicBezTo>
                  <a:pt x="559" y="309"/>
                  <a:pt x="309" y="560"/>
                  <a:pt x="0" y="560"/>
                </a:cubicBez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96906" y="3290607"/>
            <a:ext cx="15677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19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25366" y="3290607"/>
            <a:ext cx="15677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19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796904" y="3763106"/>
            <a:ext cx="156772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19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25366" y="3763107"/>
            <a:ext cx="15677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19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7402" y="2154522"/>
            <a:ext cx="2839305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……</a:t>
            </a:r>
            <a:endParaRPr lang="en-US" altLang="zh-CN" sz="1300" kern="0" dirty="0">
              <a:solidFill>
                <a:sysClr val="windowText" lastClr="000000">
                  <a:lumMod val="75000"/>
                  <a:lumOff val="25000"/>
                </a:sys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92379" y="2154522"/>
            <a:ext cx="1197385" cy="104668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defRPr/>
            </a:pPr>
            <a:r>
              <a:rPr lang="zh-CN" altLang="en-US" sz="32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2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21536" y="2154522"/>
            <a:ext cx="1155607" cy="104668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defRPr/>
            </a:pPr>
            <a:r>
              <a:rPr lang="zh-CN" altLang="en-US" sz="32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2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07197" y="4165994"/>
            <a:ext cx="1167749" cy="104668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defRPr/>
            </a:pPr>
            <a:r>
              <a:rPr lang="zh-CN" altLang="en-US" sz="32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2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21536" y="4165994"/>
            <a:ext cx="1155607" cy="104668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defRPr/>
            </a:pPr>
            <a:r>
              <a:rPr lang="zh-CN" altLang="en-US" sz="32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2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99163" y="2154522"/>
            <a:ext cx="2839305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……</a:t>
            </a:r>
            <a:endParaRPr lang="en-US" altLang="zh-CN" sz="1300" kern="0" dirty="0">
              <a:solidFill>
                <a:sysClr val="windowText" lastClr="000000">
                  <a:lumMod val="75000"/>
                  <a:lumOff val="25000"/>
                </a:sys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95303" y="4289133"/>
            <a:ext cx="2759502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……</a:t>
            </a:r>
            <a:endParaRPr lang="en-US" altLang="zh-CN" sz="1300" kern="0" dirty="0">
              <a:solidFill>
                <a:sysClr val="windowText" lastClr="000000">
                  <a:lumMod val="75000"/>
                  <a:lumOff val="25000"/>
                </a:sys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399163" y="4289133"/>
            <a:ext cx="2839305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……</a:t>
            </a:r>
            <a:endParaRPr lang="en-US" altLang="zh-CN" sz="1300" kern="0" dirty="0">
              <a:solidFill>
                <a:sysClr val="windowText" lastClr="000000">
                  <a:lumMod val="75000"/>
                  <a:lumOff val="25000"/>
                </a:sys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6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8769" y="1434549"/>
            <a:ext cx="4457574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pitchFamily="34" charset="0"/>
              <a:sym typeface="Arial" panose="020B0604020202020204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pitchFamily="34" charset="0"/>
              <a:sym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58769" y="981288"/>
            <a:ext cx="18774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添加标题内容</a:t>
            </a:r>
            <a:endParaRPr lang="id-ID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aphicFrame>
        <p:nvGraphicFramePr>
          <p:cNvPr id="7" name="Chart 17"/>
          <p:cNvGraphicFramePr/>
          <p:nvPr/>
        </p:nvGraphicFramePr>
        <p:xfrm>
          <a:off x="1429399" y="2611540"/>
          <a:ext cx="9454990" cy="3833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Graphic spid="7" grpId="0">
        <p:bldSub>
          <a:bldChart bld="series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grpSp>
        <p:nvGrpSpPr>
          <p:cNvPr id="5" name="Group 10"/>
          <p:cNvGrpSpPr/>
          <p:nvPr/>
        </p:nvGrpSpPr>
        <p:grpSpPr>
          <a:xfrm>
            <a:off x="6390929" y="1895005"/>
            <a:ext cx="1617076" cy="1618520"/>
            <a:chOff x="6376412" y="1678768"/>
            <a:chExt cx="1617076" cy="1618520"/>
          </a:xfrm>
        </p:grpSpPr>
        <p:sp>
          <p:nvSpPr>
            <p:cNvPr id="6" name="Freeform 35"/>
            <p:cNvSpPr>
              <a:spLocks noEditPoints="1"/>
            </p:cNvSpPr>
            <p:nvPr/>
          </p:nvSpPr>
          <p:spPr bwMode="auto">
            <a:xfrm>
              <a:off x="6376412" y="1678768"/>
              <a:ext cx="1617076" cy="1618520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rgbClr val="3279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7" name="Shape 4168"/>
            <p:cNvSpPr/>
            <p:nvPr/>
          </p:nvSpPr>
          <p:spPr>
            <a:xfrm>
              <a:off x="7101470" y="2315605"/>
              <a:ext cx="519944" cy="337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rgbClr val="32798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8" name="Group 16"/>
          <p:cNvGrpSpPr/>
          <p:nvPr/>
        </p:nvGrpSpPr>
        <p:grpSpPr>
          <a:xfrm>
            <a:off x="3619397" y="2626678"/>
            <a:ext cx="586398" cy="386118"/>
            <a:chOff x="3672114" y="2961703"/>
            <a:chExt cx="1188615" cy="782652"/>
          </a:xfrm>
        </p:grpSpPr>
        <p:cxnSp>
          <p:nvCxnSpPr>
            <p:cNvPr id="9" name="Straight Connector 17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8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9"/>
          <p:cNvGrpSpPr/>
          <p:nvPr/>
        </p:nvGrpSpPr>
        <p:grpSpPr>
          <a:xfrm flipH="1">
            <a:off x="6530037" y="3357793"/>
            <a:ext cx="1188614" cy="1029006"/>
            <a:chOff x="3672114" y="2961703"/>
            <a:chExt cx="1188615" cy="782652"/>
          </a:xfrm>
        </p:grpSpPr>
        <p:cxnSp>
          <p:nvCxnSpPr>
            <p:cNvPr id="12" name="Straight Connector 20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21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22"/>
          <p:cNvGrpSpPr/>
          <p:nvPr/>
        </p:nvGrpSpPr>
        <p:grpSpPr>
          <a:xfrm flipH="1">
            <a:off x="7984103" y="2626678"/>
            <a:ext cx="586398" cy="386118"/>
            <a:chOff x="3672114" y="2961703"/>
            <a:chExt cx="1188615" cy="782652"/>
          </a:xfrm>
        </p:grpSpPr>
        <p:cxnSp>
          <p:nvCxnSpPr>
            <p:cNvPr id="15" name="Straight Connector 23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4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25"/>
          <p:cNvGrpSpPr/>
          <p:nvPr/>
        </p:nvGrpSpPr>
        <p:grpSpPr>
          <a:xfrm>
            <a:off x="8791711" y="2783053"/>
            <a:ext cx="2695439" cy="1025100"/>
            <a:chOff x="9179005" y="2455834"/>
            <a:chExt cx="2695439" cy="1025100"/>
          </a:xfrm>
        </p:grpSpPr>
        <p:sp>
          <p:nvSpPr>
            <p:cNvPr id="18" name="TextBox 17"/>
            <p:cNvSpPr txBox="1"/>
            <p:nvPr/>
          </p:nvSpPr>
          <p:spPr>
            <a:xfrm>
              <a:off x="9256677" y="2871921"/>
              <a:ext cx="2617767" cy="6090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pitchFamily="34" charset="0"/>
                <a:sym typeface="Arial" panose="020B0604020202020204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179005" y="2455834"/>
              <a:ext cx="1454948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220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0" name="Group 28"/>
          <p:cNvGrpSpPr/>
          <p:nvPr/>
        </p:nvGrpSpPr>
        <p:grpSpPr>
          <a:xfrm>
            <a:off x="1258401" y="2783053"/>
            <a:ext cx="2216125" cy="1329215"/>
            <a:chOff x="734616" y="2455834"/>
            <a:chExt cx="2216125" cy="1329215"/>
          </a:xfrm>
        </p:grpSpPr>
        <p:sp>
          <p:nvSpPr>
            <p:cNvPr id="21" name="TextBox 20"/>
            <p:cNvSpPr txBox="1"/>
            <p:nvPr/>
          </p:nvSpPr>
          <p:spPr>
            <a:xfrm>
              <a:off x="734616" y="2852871"/>
              <a:ext cx="2138081" cy="9321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pitchFamily="34" charset="0"/>
                <a:sym typeface="Arial" panose="020B0604020202020204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18462" y="2455834"/>
              <a:ext cx="163227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6" name="Group 31"/>
          <p:cNvGrpSpPr/>
          <p:nvPr/>
        </p:nvGrpSpPr>
        <p:grpSpPr>
          <a:xfrm>
            <a:off x="7956627" y="4050938"/>
            <a:ext cx="2587548" cy="1062418"/>
            <a:chOff x="9198055" y="2455834"/>
            <a:chExt cx="2587548" cy="1062418"/>
          </a:xfrm>
        </p:grpSpPr>
        <p:sp>
          <p:nvSpPr>
            <p:cNvPr id="27" name="TextBox 26"/>
            <p:cNvSpPr txBox="1"/>
            <p:nvPr/>
          </p:nvSpPr>
          <p:spPr>
            <a:xfrm>
              <a:off x="9256676" y="2871921"/>
              <a:ext cx="2528927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pitchFamily="34" charset="0"/>
                <a:sym typeface="Arial" panose="020B0604020202020204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198055" y="2455834"/>
              <a:ext cx="1672032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506898" y="4960095"/>
            <a:ext cx="4376554" cy="78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pitchFamily="34" charset="0"/>
              <a:sym typeface="Arial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88175" y="4583184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id-ID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31" name="Group 1"/>
          <p:cNvGrpSpPr/>
          <p:nvPr/>
        </p:nvGrpSpPr>
        <p:grpSpPr>
          <a:xfrm>
            <a:off x="4199938" y="1895005"/>
            <a:ext cx="1617076" cy="1618520"/>
            <a:chOff x="4199938" y="2110158"/>
            <a:chExt cx="1617076" cy="1618520"/>
          </a:xfrm>
        </p:grpSpPr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4199938" y="2110158"/>
              <a:ext cx="1617076" cy="1618520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rgbClr val="3279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3" name="AutoShape 28"/>
            <p:cNvSpPr/>
            <p:nvPr/>
          </p:nvSpPr>
          <p:spPr bwMode="auto">
            <a:xfrm>
              <a:off x="4556972" y="2641350"/>
              <a:ext cx="470875" cy="468993"/>
            </a:xfrm>
            <a:custGeom>
              <a:avLst/>
              <a:gdLst>
                <a:gd name="T0" fmla="*/ 198438 w 21600"/>
                <a:gd name="T1" fmla="*/ 198414 h 21558"/>
                <a:gd name="T2" fmla="*/ 198438 w 21600"/>
                <a:gd name="T3" fmla="*/ 198414 h 21558"/>
                <a:gd name="T4" fmla="*/ 198438 w 21600"/>
                <a:gd name="T5" fmla="*/ 198414 h 21558"/>
                <a:gd name="T6" fmla="*/ 198438 w 21600"/>
                <a:gd name="T7" fmla="*/ 198414 h 215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58">
                  <a:moveTo>
                    <a:pt x="18076" y="8547"/>
                  </a:moveTo>
                  <a:cubicBezTo>
                    <a:pt x="19181" y="9499"/>
                    <a:pt x="20046" y="10569"/>
                    <a:pt x="20670" y="11749"/>
                  </a:cubicBezTo>
                  <a:cubicBezTo>
                    <a:pt x="21291" y="12932"/>
                    <a:pt x="21599" y="14075"/>
                    <a:pt x="21599" y="15179"/>
                  </a:cubicBezTo>
                  <a:cubicBezTo>
                    <a:pt x="21599" y="16159"/>
                    <a:pt x="21344" y="17040"/>
                    <a:pt x="20832" y="17815"/>
                  </a:cubicBezTo>
                  <a:cubicBezTo>
                    <a:pt x="20320" y="18592"/>
                    <a:pt x="19593" y="19260"/>
                    <a:pt x="18660" y="19812"/>
                  </a:cubicBezTo>
                  <a:cubicBezTo>
                    <a:pt x="17724" y="20363"/>
                    <a:pt x="16585" y="20794"/>
                    <a:pt x="15252" y="21098"/>
                  </a:cubicBezTo>
                  <a:cubicBezTo>
                    <a:pt x="13917" y="21403"/>
                    <a:pt x="12435" y="21558"/>
                    <a:pt x="10800" y="21558"/>
                  </a:cubicBezTo>
                  <a:cubicBezTo>
                    <a:pt x="9168" y="21558"/>
                    <a:pt x="7682" y="21403"/>
                    <a:pt x="6350" y="21098"/>
                  </a:cubicBezTo>
                  <a:cubicBezTo>
                    <a:pt x="5014" y="20794"/>
                    <a:pt x="3878" y="20363"/>
                    <a:pt x="2936" y="19812"/>
                  </a:cubicBezTo>
                  <a:cubicBezTo>
                    <a:pt x="1993" y="19260"/>
                    <a:pt x="1270" y="18589"/>
                    <a:pt x="761" y="17809"/>
                  </a:cubicBezTo>
                  <a:cubicBezTo>
                    <a:pt x="255" y="17029"/>
                    <a:pt x="0" y="16150"/>
                    <a:pt x="0" y="15179"/>
                  </a:cubicBezTo>
                  <a:cubicBezTo>
                    <a:pt x="0" y="14075"/>
                    <a:pt x="318" y="12934"/>
                    <a:pt x="948" y="11757"/>
                  </a:cubicBezTo>
                  <a:cubicBezTo>
                    <a:pt x="1582" y="10580"/>
                    <a:pt x="2449" y="9510"/>
                    <a:pt x="3557" y="8547"/>
                  </a:cubicBezTo>
                  <a:cubicBezTo>
                    <a:pt x="3654" y="8403"/>
                    <a:pt x="3822" y="8344"/>
                    <a:pt x="4056" y="8369"/>
                  </a:cubicBezTo>
                  <a:cubicBezTo>
                    <a:pt x="4290" y="8398"/>
                    <a:pt x="4446" y="8491"/>
                    <a:pt x="4527" y="8654"/>
                  </a:cubicBezTo>
                  <a:cubicBezTo>
                    <a:pt x="4565" y="8800"/>
                    <a:pt x="4565" y="8930"/>
                    <a:pt x="4527" y="9045"/>
                  </a:cubicBezTo>
                  <a:cubicBezTo>
                    <a:pt x="4446" y="9361"/>
                    <a:pt x="4378" y="9738"/>
                    <a:pt x="4318" y="10177"/>
                  </a:cubicBezTo>
                  <a:cubicBezTo>
                    <a:pt x="4259" y="10617"/>
                    <a:pt x="4237" y="11073"/>
                    <a:pt x="4259" y="11546"/>
                  </a:cubicBezTo>
                  <a:cubicBezTo>
                    <a:pt x="4278" y="12016"/>
                    <a:pt x="4343" y="12475"/>
                    <a:pt x="4452" y="12915"/>
                  </a:cubicBezTo>
                  <a:cubicBezTo>
                    <a:pt x="4562" y="13354"/>
                    <a:pt x="4749" y="13734"/>
                    <a:pt x="5020" y="14047"/>
                  </a:cubicBezTo>
                  <a:cubicBezTo>
                    <a:pt x="5329" y="14379"/>
                    <a:pt x="5716" y="14599"/>
                    <a:pt x="6184" y="14709"/>
                  </a:cubicBezTo>
                  <a:cubicBezTo>
                    <a:pt x="5698" y="13323"/>
                    <a:pt x="5498" y="12008"/>
                    <a:pt x="5588" y="10757"/>
                  </a:cubicBezTo>
                  <a:cubicBezTo>
                    <a:pt x="5676" y="9510"/>
                    <a:pt x="5919" y="8344"/>
                    <a:pt x="6318" y="7265"/>
                  </a:cubicBezTo>
                  <a:cubicBezTo>
                    <a:pt x="6718" y="6187"/>
                    <a:pt x="7223" y="5212"/>
                    <a:pt x="7835" y="4339"/>
                  </a:cubicBezTo>
                  <a:cubicBezTo>
                    <a:pt x="8450" y="3469"/>
                    <a:pt x="9040" y="2720"/>
                    <a:pt x="9607" y="2089"/>
                  </a:cubicBezTo>
                  <a:cubicBezTo>
                    <a:pt x="10172" y="1459"/>
                    <a:pt x="10662" y="980"/>
                    <a:pt x="11068" y="653"/>
                  </a:cubicBezTo>
                  <a:cubicBezTo>
                    <a:pt x="11477" y="326"/>
                    <a:pt x="11692" y="149"/>
                    <a:pt x="11711" y="124"/>
                  </a:cubicBezTo>
                  <a:cubicBezTo>
                    <a:pt x="11960" y="-42"/>
                    <a:pt x="12194" y="-42"/>
                    <a:pt x="12416" y="124"/>
                  </a:cubicBezTo>
                  <a:cubicBezTo>
                    <a:pt x="12513" y="191"/>
                    <a:pt x="12581" y="293"/>
                    <a:pt x="12616" y="414"/>
                  </a:cubicBezTo>
                  <a:cubicBezTo>
                    <a:pt x="12650" y="535"/>
                    <a:pt x="12647" y="645"/>
                    <a:pt x="12609" y="746"/>
                  </a:cubicBezTo>
                  <a:cubicBezTo>
                    <a:pt x="12609" y="760"/>
                    <a:pt x="12531" y="954"/>
                    <a:pt x="12375" y="1318"/>
                  </a:cubicBezTo>
                  <a:cubicBezTo>
                    <a:pt x="12222" y="1681"/>
                    <a:pt x="12116" y="2140"/>
                    <a:pt x="12057" y="2692"/>
                  </a:cubicBezTo>
                  <a:cubicBezTo>
                    <a:pt x="11995" y="3244"/>
                    <a:pt x="12029" y="3849"/>
                    <a:pt x="12160" y="4503"/>
                  </a:cubicBezTo>
                  <a:cubicBezTo>
                    <a:pt x="12291" y="5162"/>
                    <a:pt x="12644" y="5773"/>
                    <a:pt x="13221" y="6339"/>
                  </a:cubicBezTo>
                  <a:cubicBezTo>
                    <a:pt x="13589" y="6728"/>
                    <a:pt x="13926" y="7108"/>
                    <a:pt x="14229" y="7485"/>
                  </a:cubicBezTo>
                  <a:cubicBezTo>
                    <a:pt x="14532" y="7862"/>
                    <a:pt x="14791" y="8282"/>
                    <a:pt x="15006" y="8744"/>
                  </a:cubicBezTo>
                  <a:cubicBezTo>
                    <a:pt x="15218" y="9209"/>
                    <a:pt x="15390" y="9749"/>
                    <a:pt x="15515" y="10363"/>
                  </a:cubicBezTo>
                  <a:cubicBezTo>
                    <a:pt x="15639" y="10977"/>
                    <a:pt x="15702" y="11709"/>
                    <a:pt x="15702" y="12554"/>
                  </a:cubicBezTo>
                  <a:cubicBezTo>
                    <a:pt x="15702" y="12850"/>
                    <a:pt x="15546" y="13027"/>
                    <a:pt x="15237" y="13078"/>
                  </a:cubicBezTo>
                  <a:cubicBezTo>
                    <a:pt x="15118" y="13098"/>
                    <a:pt x="14997" y="13078"/>
                    <a:pt x="14872" y="13027"/>
                  </a:cubicBezTo>
                  <a:cubicBezTo>
                    <a:pt x="14747" y="12971"/>
                    <a:pt x="14666" y="12886"/>
                    <a:pt x="14625" y="12768"/>
                  </a:cubicBezTo>
                  <a:cubicBezTo>
                    <a:pt x="14485" y="12489"/>
                    <a:pt x="14276" y="12270"/>
                    <a:pt x="13998" y="12109"/>
                  </a:cubicBezTo>
                  <a:cubicBezTo>
                    <a:pt x="13720" y="11946"/>
                    <a:pt x="13405" y="11867"/>
                    <a:pt x="13056" y="11867"/>
                  </a:cubicBezTo>
                  <a:cubicBezTo>
                    <a:pt x="12588" y="11867"/>
                    <a:pt x="12191" y="12016"/>
                    <a:pt x="11870" y="12318"/>
                  </a:cubicBezTo>
                  <a:cubicBezTo>
                    <a:pt x="11545" y="12619"/>
                    <a:pt x="11383" y="12985"/>
                    <a:pt x="11383" y="13419"/>
                  </a:cubicBezTo>
                  <a:cubicBezTo>
                    <a:pt x="11383" y="14503"/>
                    <a:pt x="12160" y="15044"/>
                    <a:pt x="13714" y="15035"/>
                  </a:cubicBezTo>
                  <a:cubicBezTo>
                    <a:pt x="14691" y="15035"/>
                    <a:pt x="15452" y="14751"/>
                    <a:pt x="15998" y="14185"/>
                  </a:cubicBezTo>
                  <a:cubicBezTo>
                    <a:pt x="16370" y="13799"/>
                    <a:pt x="16635" y="13343"/>
                    <a:pt x="16797" y="12819"/>
                  </a:cubicBezTo>
                  <a:cubicBezTo>
                    <a:pt x="16963" y="12290"/>
                    <a:pt x="17065" y="11777"/>
                    <a:pt x="17103" y="11273"/>
                  </a:cubicBezTo>
                  <a:cubicBezTo>
                    <a:pt x="17143" y="10769"/>
                    <a:pt x="17156" y="10310"/>
                    <a:pt x="17134" y="9893"/>
                  </a:cubicBezTo>
                  <a:cubicBezTo>
                    <a:pt x="17115" y="9473"/>
                    <a:pt x="17097" y="9195"/>
                    <a:pt x="17075" y="9048"/>
                  </a:cubicBezTo>
                  <a:cubicBezTo>
                    <a:pt x="17016" y="8941"/>
                    <a:pt x="17016" y="8812"/>
                    <a:pt x="17075" y="8657"/>
                  </a:cubicBezTo>
                  <a:cubicBezTo>
                    <a:pt x="17156" y="8493"/>
                    <a:pt x="17312" y="8400"/>
                    <a:pt x="17546" y="8372"/>
                  </a:cubicBezTo>
                  <a:cubicBezTo>
                    <a:pt x="17780" y="8347"/>
                    <a:pt x="17955" y="8403"/>
                    <a:pt x="18076" y="8547"/>
                  </a:cubicBezTo>
                </a:path>
              </a:pathLst>
            </a:custGeom>
            <a:solidFill>
              <a:srgbClr val="32798F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4" name="Group 3"/>
          <p:cNvGrpSpPr/>
          <p:nvPr/>
        </p:nvGrpSpPr>
        <p:grpSpPr>
          <a:xfrm>
            <a:off x="5292414" y="1895005"/>
            <a:ext cx="1617076" cy="1618520"/>
            <a:chOff x="5292414" y="2110158"/>
            <a:chExt cx="1617076" cy="1618520"/>
          </a:xfrm>
          <a:solidFill>
            <a:srgbClr val="F23B48"/>
          </a:solidFill>
        </p:grpSpPr>
        <p:sp>
          <p:nvSpPr>
            <p:cNvPr id="35" name="Freeform 16"/>
            <p:cNvSpPr>
              <a:spLocks noEditPoints="1"/>
            </p:cNvSpPr>
            <p:nvPr/>
          </p:nvSpPr>
          <p:spPr bwMode="auto">
            <a:xfrm>
              <a:off x="5847305" y="2683049"/>
              <a:ext cx="503249" cy="560296"/>
            </a:xfrm>
            <a:custGeom>
              <a:avLst/>
              <a:gdLst>
                <a:gd name="T0" fmla="*/ 1146 w 1181"/>
                <a:gd name="T1" fmla="*/ 102 h 1315"/>
                <a:gd name="T2" fmla="*/ 591 w 1181"/>
                <a:gd name="T3" fmla="*/ 0 h 1315"/>
                <a:gd name="T4" fmla="*/ 35 w 1181"/>
                <a:gd name="T5" fmla="*/ 102 h 1315"/>
                <a:gd name="T6" fmla="*/ 1 w 1181"/>
                <a:gd name="T7" fmla="*/ 165 h 1315"/>
                <a:gd name="T8" fmla="*/ 80 w 1181"/>
                <a:gd name="T9" fmla="*/ 582 h 1315"/>
                <a:gd name="T10" fmla="*/ 243 w 1181"/>
                <a:gd name="T11" fmla="*/ 952 h 1315"/>
                <a:gd name="T12" fmla="*/ 547 w 1181"/>
                <a:gd name="T13" fmla="*/ 1300 h 1315"/>
                <a:gd name="T14" fmla="*/ 591 w 1181"/>
                <a:gd name="T15" fmla="*/ 1315 h 1315"/>
                <a:gd name="T16" fmla="*/ 634 w 1181"/>
                <a:gd name="T17" fmla="*/ 1300 h 1315"/>
                <a:gd name="T18" fmla="*/ 938 w 1181"/>
                <a:gd name="T19" fmla="*/ 952 h 1315"/>
                <a:gd name="T20" fmla="*/ 1101 w 1181"/>
                <a:gd name="T21" fmla="*/ 582 h 1315"/>
                <a:gd name="T22" fmla="*/ 1180 w 1181"/>
                <a:gd name="T23" fmla="*/ 165 h 1315"/>
                <a:gd name="T24" fmla="*/ 1146 w 1181"/>
                <a:gd name="T25" fmla="*/ 102 h 1315"/>
                <a:gd name="T26" fmla="*/ 852 w 1181"/>
                <a:gd name="T27" fmla="*/ 443 h 1315"/>
                <a:gd name="T28" fmla="*/ 541 w 1181"/>
                <a:gd name="T29" fmla="*/ 754 h 1315"/>
                <a:gd name="T30" fmla="*/ 507 w 1181"/>
                <a:gd name="T31" fmla="*/ 768 h 1315"/>
                <a:gd name="T32" fmla="*/ 473 w 1181"/>
                <a:gd name="T33" fmla="*/ 754 h 1315"/>
                <a:gd name="T34" fmla="*/ 329 w 1181"/>
                <a:gd name="T35" fmla="*/ 610 h 1315"/>
                <a:gd name="T36" fmla="*/ 329 w 1181"/>
                <a:gd name="T37" fmla="*/ 543 h 1315"/>
                <a:gd name="T38" fmla="*/ 357 w 1181"/>
                <a:gd name="T39" fmla="*/ 515 h 1315"/>
                <a:gd name="T40" fmla="*/ 391 w 1181"/>
                <a:gd name="T41" fmla="*/ 501 h 1315"/>
                <a:gd name="T42" fmla="*/ 424 w 1181"/>
                <a:gd name="T43" fmla="*/ 515 h 1315"/>
                <a:gd name="T44" fmla="*/ 507 w 1181"/>
                <a:gd name="T45" fmla="*/ 597 h 1315"/>
                <a:gd name="T46" fmla="*/ 756 w 1181"/>
                <a:gd name="T47" fmla="*/ 348 h 1315"/>
                <a:gd name="T48" fmla="*/ 790 w 1181"/>
                <a:gd name="T49" fmla="*/ 334 h 1315"/>
                <a:gd name="T50" fmla="*/ 824 w 1181"/>
                <a:gd name="T51" fmla="*/ 348 h 1315"/>
                <a:gd name="T52" fmla="*/ 852 w 1181"/>
                <a:gd name="T53" fmla="*/ 376 h 1315"/>
                <a:gd name="T54" fmla="*/ 852 w 1181"/>
                <a:gd name="T55" fmla="*/ 443 h 1315"/>
                <a:gd name="T56" fmla="*/ 852 w 1181"/>
                <a:gd name="T57" fmla="*/ 443 h 1315"/>
                <a:gd name="T58" fmla="*/ 852 w 1181"/>
                <a:gd name="T59" fmla="*/ 443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81" h="1315">
                  <a:moveTo>
                    <a:pt x="1146" y="102"/>
                  </a:moveTo>
                  <a:cubicBezTo>
                    <a:pt x="1139" y="98"/>
                    <a:pt x="974" y="0"/>
                    <a:pt x="591" y="0"/>
                  </a:cubicBezTo>
                  <a:cubicBezTo>
                    <a:pt x="207" y="0"/>
                    <a:pt x="42" y="98"/>
                    <a:pt x="35" y="102"/>
                  </a:cubicBezTo>
                  <a:cubicBezTo>
                    <a:pt x="13" y="116"/>
                    <a:pt x="0" y="140"/>
                    <a:pt x="1" y="165"/>
                  </a:cubicBezTo>
                  <a:cubicBezTo>
                    <a:pt x="1" y="173"/>
                    <a:pt x="10" y="353"/>
                    <a:pt x="80" y="582"/>
                  </a:cubicBezTo>
                  <a:cubicBezTo>
                    <a:pt x="122" y="717"/>
                    <a:pt x="176" y="841"/>
                    <a:pt x="243" y="952"/>
                  </a:cubicBezTo>
                  <a:cubicBezTo>
                    <a:pt x="326" y="1091"/>
                    <a:pt x="429" y="1208"/>
                    <a:pt x="547" y="1300"/>
                  </a:cubicBezTo>
                  <a:cubicBezTo>
                    <a:pt x="560" y="1310"/>
                    <a:pt x="575" y="1315"/>
                    <a:pt x="591" y="1315"/>
                  </a:cubicBezTo>
                  <a:cubicBezTo>
                    <a:pt x="606" y="1315"/>
                    <a:pt x="621" y="1310"/>
                    <a:pt x="634" y="1300"/>
                  </a:cubicBezTo>
                  <a:cubicBezTo>
                    <a:pt x="752" y="1208"/>
                    <a:pt x="855" y="1091"/>
                    <a:pt x="938" y="952"/>
                  </a:cubicBezTo>
                  <a:cubicBezTo>
                    <a:pt x="1005" y="841"/>
                    <a:pt x="1059" y="717"/>
                    <a:pt x="1101" y="582"/>
                  </a:cubicBezTo>
                  <a:cubicBezTo>
                    <a:pt x="1171" y="353"/>
                    <a:pt x="1180" y="173"/>
                    <a:pt x="1180" y="165"/>
                  </a:cubicBezTo>
                  <a:cubicBezTo>
                    <a:pt x="1181" y="140"/>
                    <a:pt x="1168" y="116"/>
                    <a:pt x="1146" y="102"/>
                  </a:cubicBezTo>
                  <a:close/>
                  <a:moveTo>
                    <a:pt x="852" y="443"/>
                  </a:moveTo>
                  <a:cubicBezTo>
                    <a:pt x="541" y="754"/>
                    <a:pt x="541" y="754"/>
                    <a:pt x="541" y="754"/>
                  </a:cubicBezTo>
                  <a:cubicBezTo>
                    <a:pt x="532" y="763"/>
                    <a:pt x="520" y="768"/>
                    <a:pt x="507" y="768"/>
                  </a:cubicBezTo>
                  <a:cubicBezTo>
                    <a:pt x="494" y="768"/>
                    <a:pt x="482" y="763"/>
                    <a:pt x="473" y="754"/>
                  </a:cubicBezTo>
                  <a:cubicBezTo>
                    <a:pt x="329" y="610"/>
                    <a:pt x="329" y="610"/>
                    <a:pt x="329" y="610"/>
                  </a:cubicBezTo>
                  <a:cubicBezTo>
                    <a:pt x="311" y="591"/>
                    <a:pt x="311" y="561"/>
                    <a:pt x="329" y="543"/>
                  </a:cubicBezTo>
                  <a:cubicBezTo>
                    <a:pt x="357" y="515"/>
                    <a:pt x="357" y="515"/>
                    <a:pt x="357" y="515"/>
                  </a:cubicBezTo>
                  <a:cubicBezTo>
                    <a:pt x="366" y="506"/>
                    <a:pt x="378" y="501"/>
                    <a:pt x="391" y="501"/>
                  </a:cubicBezTo>
                  <a:cubicBezTo>
                    <a:pt x="403" y="501"/>
                    <a:pt x="415" y="506"/>
                    <a:pt x="424" y="515"/>
                  </a:cubicBezTo>
                  <a:cubicBezTo>
                    <a:pt x="507" y="597"/>
                    <a:pt x="507" y="597"/>
                    <a:pt x="507" y="597"/>
                  </a:cubicBezTo>
                  <a:cubicBezTo>
                    <a:pt x="756" y="348"/>
                    <a:pt x="756" y="348"/>
                    <a:pt x="756" y="348"/>
                  </a:cubicBezTo>
                  <a:cubicBezTo>
                    <a:pt x="765" y="339"/>
                    <a:pt x="777" y="334"/>
                    <a:pt x="790" y="334"/>
                  </a:cubicBezTo>
                  <a:cubicBezTo>
                    <a:pt x="803" y="334"/>
                    <a:pt x="815" y="339"/>
                    <a:pt x="824" y="348"/>
                  </a:cubicBezTo>
                  <a:cubicBezTo>
                    <a:pt x="852" y="376"/>
                    <a:pt x="852" y="376"/>
                    <a:pt x="852" y="376"/>
                  </a:cubicBezTo>
                  <a:cubicBezTo>
                    <a:pt x="870" y="395"/>
                    <a:pt x="870" y="425"/>
                    <a:pt x="852" y="443"/>
                  </a:cubicBezTo>
                  <a:close/>
                  <a:moveTo>
                    <a:pt x="852" y="443"/>
                  </a:moveTo>
                  <a:cubicBezTo>
                    <a:pt x="852" y="443"/>
                    <a:pt x="852" y="443"/>
                    <a:pt x="852" y="443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5292414" y="2110158"/>
              <a:ext cx="1617076" cy="1618520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1"/>
          <a:stretch>
            <a:fillRect/>
          </a:stretch>
        </p:blipFill>
        <p:spPr>
          <a:xfrm>
            <a:off x="5664530" y="647700"/>
            <a:ext cx="6526274" cy="555121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990117" y="4398984"/>
            <a:ext cx="2778826" cy="1080655"/>
            <a:chOff x="4209215" y="1547268"/>
            <a:chExt cx="2778826" cy="1080655"/>
          </a:xfrm>
        </p:grpSpPr>
        <p:sp>
          <p:nvSpPr>
            <p:cNvPr id="5" name="矩形 4"/>
            <p:cNvSpPr/>
            <p:nvPr/>
          </p:nvSpPr>
          <p:spPr>
            <a:xfrm>
              <a:off x="4209215" y="1547268"/>
              <a:ext cx="2778826" cy="108065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358385" y="1709232"/>
              <a:ext cx="2554558" cy="769447"/>
            </a:xfrm>
            <a:prstGeom prst="rect">
              <a:avLst/>
            </a:prstGeom>
            <a:noFill/>
          </p:spPr>
          <p:txBody>
            <a:bodyPr wrap="none" lIns="121926" tIns="60963" rIns="121926" bIns="60963" rtlCol="0">
              <a:spAutoFit/>
            </a:bodyPr>
            <a:lstStyle/>
            <a:p>
              <a:r>
                <a:rPr lang="zh-CN" altLang="en-US" sz="42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第三章节</a:t>
              </a:r>
              <a:endParaRPr lang="zh-CN" altLang="en-US" sz="4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TextBox 31"/>
          <p:cNvSpPr txBox="1">
            <a:spLocks noChangeArrowheads="1"/>
          </p:cNvSpPr>
          <p:nvPr/>
        </p:nvSpPr>
        <p:spPr bwMode="auto">
          <a:xfrm>
            <a:off x="514778" y="1991126"/>
            <a:ext cx="4234985" cy="800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0" tIns="60945" rIns="121890" bIns="609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4400" b="1" dirty="0" smtClean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THREE</a:t>
            </a:r>
            <a:endParaRPr lang="zh-CN" altLang="en-US" sz="4400" b="1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Placeholder 32"/>
          <p:cNvSpPr txBox="1"/>
          <p:nvPr/>
        </p:nvSpPr>
        <p:spPr bwMode="auto">
          <a:xfrm>
            <a:off x="669845" y="3020354"/>
            <a:ext cx="4746721" cy="80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1pPr>
            <a:lvl2pPr marL="742950" indent="-28575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2pPr>
            <a:lvl3pPr marL="1143000" indent="-22860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3pPr>
            <a:lvl4pPr marL="1600200" indent="-22860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4pPr>
            <a:lvl5pPr marL="2057400" indent="-22860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itchFamily="34" charset="0"/>
              <a:sym typeface="Lato Ligh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25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5" name="Oval 2"/>
          <p:cNvSpPr>
            <a:spLocks noChangeAspect="1"/>
          </p:cNvSpPr>
          <p:nvPr/>
        </p:nvSpPr>
        <p:spPr>
          <a:xfrm>
            <a:off x="3089430" y="2695552"/>
            <a:ext cx="1782212" cy="178221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cxnSp>
        <p:nvCxnSpPr>
          <p:cNvPr id="6" name="Elbow Connector 6"/>
          <p:cNvCxnSpPr/>
          <p:nvPr/>
        </p:nvCxnSpPr>
        <p:spPr>
          <a:xfrm flipV="1">
            <a:off x="8129991" y="1985861"/>
            <a:ext cx="1002542" cy="690532"/>
          </a:xfrm>
          <a:prstGeom prst="bentConnector3">
            <a:avLst>
              <a:gd name="adj1" fmla="val -2255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7"/>
          <p:cNvCxnSpPr>
            <a:stCxn id="30" idx="4"/>
          </p:cNvCxnSpPr>
          <p:nvPr/>
        </p:nvCxnSpPr>
        <p:spPr>
          <a:xfrm rot="5400000">
            <a:off x="4010875" y="3582329"/>
            <a:ext cx="289519" cy="2080389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9"/>
          <p:cNvCxnSpPr/>
          <p:nvPr/>
        </p:nvCxnSpPr>
        <p:spPr>
          <a:xfrm flipH="1" flipV="1">
            <a:off x="2962129" y="2006691"/>
            <a:ext cx="1002542" cy="690532"/>
          </a:xfrm>
          <a:prstGeom prst="bentConnector3">
            <a:avLst>
              <a:gd name="adj1" fmla="val -2255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3"/>
          <p:cNvGrpSpPr/>
          <p:nvPr/>
        </p:nvGrpSpPr>
        <p:grpSpPr>
          <a:xfrm>
            <a:off x="1046179" y="1744911"/>
            <a:ext cx="1862132" cy="1334835"/>
            <a:chOff x="1062044" y="1543335"/>
            <a:chExt cx="1862132" cy="1334835"/>
          </a:xfrm>
        </p:grpSpPr>
        <p:sp>
          <p:nvSpPr>
            <p:cNvPr id="10" name="TextBox 9"/>
            <p:cNvSpPr txBox="1"/>
            <p:nvPr/>
          </p:nvSpPr>
          <p:spPr>
            <a:xfrm>
              <a:off x="1114426" y="1945992"/>
              <a:ext cx="1809750" cy="9321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pitchFamily="34" charset="0"/>
                <a:sym typeface="Arial" panose="020B0604020202020204"/>
              </a:endParaRPr>
            </a:p>
          </p:txBody>
        </p:sp>
        <p:sp>
          <p:nvSpPr>
            <p:cNvPr id="11" name="Text Placeholder 2"/>
            <p:cNvSpPr txBox="1"/>
            <p:nvPr/>
          </p:nvSpPr>
          <p:spPr>
            <a:xfrm>
              <a:off x="1062044" y="1543335"/>
              <a:ext cx="1852823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2" name="Group 16"/>
          <p:cNvGrpSpPr/>
          <p:nvPr/>
        </p:nvGrpSpPr>
        <p:grpSpPr>
          <a:xfrm>
            <a:off x="885543" y="4226165"/>
            <a:ext cx="2013460" cy="1322445"/>
            <a:chOff x="901408" y="4024589"/>
            <a:chExt cx="2013460" cy="1322445"/>
          </a:xfrm>
        </p:grpSpPr>
        <p:sp>
          <p:nvSpPr>
            <p:cNvPr id="13" name="TextBox 12"/>
            <p:cNvSpPr txBox="1"/>
            <p:nvPr/>
          </p:nvSpPr>
          <p:spPr>
            <a:xfrm>
              <a:off x="1166660" y="4414856"/>
              <a:ext cx="1685081" cy="9321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pitchFamily="34" charset="0"/>
                <a:sym typeface="Arial" panose="020B0604020202020204"/>
              </a:endParaRPr>
            </a:p>
          </p:txBody>
        </p:sp>
        <p:sp>
          <p:nvSpPr>
            <p:cNvPr id="14" name="Text Placeholder 2"/>
            <p:cNvSpPr txBox="1"/>
            <p:nvPr/>
          </p:nvSpPr>
          <p:spPr>
            <a:xfrm>
              <a:off x="901408" y="4024589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5" name="Group 19"/>
          <p:cNvGrpSpPr/>
          <p:nvPr/>
        </p:nvGrpSpPr>
        <p:grpSpPr>
          <a:xfrm>
            <a:off x="9156282" y="1744911"/>
            <a:ext cx="2257853" cy="1510653"/>
            <a:chOff x="1066508" y="1543335"/>
            <a:chExt cx="2257853" cy="1510653"/>
          </a:xfrm>
        </p:grpSpPr>
        <p:sp>
          <p:nvSpPr>
            <p:cNvPr id="16" name="TextBox 15"/>
            <p:cNvSpPr txBox="1"/>
            <p:nvPr/>
          </p:nvSpPr>
          <p:spPr>
            <a:xfrm>
              <a:off x="1166660" y="1945992"/>
              <a:ext cx="2157701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pitchFamily="34" charset="0"/>
                <a:sym typeface="Arial" panose="020B0604020202020204"/>
              </a:endParaRPr>
            </a:p>
          </p:txBody>
        </p:sp>
        <p:sp>
          <p:nvSpPr>
            <p:cNvPr id="17" name="Text Placeholder 2"/>
            <p:cNvSpPr txBox="1"/>
            <p:nvPr/>
          </p:nvSpPr>
          <p:spPr>
            <a:xfrm>
              <a:off x="1066508" y="1543335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8" name="Group 22"/>
          <p:cNvGrpSpPr/>
          <p:nvPr/>
        </p:nvGrpSpPr>
        <p:grpSpPr>
          <a:xfrm>
            <a:off x="9156281" y="4230756"/>
            <a:ext cx="2476929" cy="1510653"/>
            <a:chOff x="1066507" y="1543335"/>
            <a:chExt cx="2476929" cy="1510653"/>
          </a:xfrm>
        </p:grpSpPr>
        <p:sp>
          <p:nvSpPr>
            <p:cNvPr id="19" name="TextBox 18"/>
            <p:cNvSpPr txBox="1"/>
            <p:nvPr/>
          </p:nvSpPr>
          <p:spPr>
            <a:xfrm>
              <a:off x="1166660" y="1945992"/>
              <a:ext cx="2376776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pitchFamily="34" charset="0"/>
                <a:sym typeface="Arial" panose="020B0604020202020204"/>
              </a:endParaRPr>
            </a:p>
          </p:txBody>
        </p:sp>
        <p:sp>
          <p:nvSpPr>
            <p:cNvPr id="20" name="Text Placeholder 2"/>
            <p:cNvSpPr txBox="1"/>
            <p:nvPr/>
          </p:nvSpPr>
          <p:spPr>
            <a:xfrm>
              <a:off x="1066507" y="1543335"/>
              <a:ext cx="2389205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21" name="Oval 33"/>
          <p:cNvSpPr>
            <a:spLocks noChangeAspect="1"/>
          </p:cNvSpPr>
          <p:nvPr/>
        </p:nvSpPr>
        <p:spPr>
          <a:xfrm>
            <a:off x="7276216" y="2695552"/>
            <a:ext cx="1782212" cy="178221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22" name="Group 50"/>
          <p:cNvGrpSpPr/>
          <p:nvPr/>
        </p:nvGrpSpPr>
        <p:grpSpPr>
          <a:xfrm>
            <a:off x="4053225" y="2192559"/>
            <a:ext cx="4074678" cy="2285205"/>
            <a:chOff x="4500890" y="3393861"/>
            <a:chExt cx="3177807" cy="1782212"/>
          </a:xfrm>
        </p:grpSpPr>
        <p:grpSp>
          <p:nvGrpSpPr>
            <p:cNvPr id="26" name="Group 25"/>
            <p:cNvGrpSpPr/>
            <p:nvPr/>
          </p:nvGrpSpPr>
          <p:grpSpPr>
            <a:xfrm>
              <a:off x="4500890" y="3393861"/>
              <a:ext cx="1782212" cy="1782212"/>
              <a:chOff x="4500890" y="2493976"/>
              <a:chExt cx="1782212" cy="1782212"/>
            </a:xfrm>
          </p:grpSpPr>
          <p:sp>
            <p:nvSpPr>
              <p:cNvPr id="30" name="Oval 26"/>
              <p:cNvSpPr>
                <a:spLocks noChangeAspect="1"/>
              </p:cNvSpPr>
              <p:nvPr/>
            </p:nvSpPr>
            <p:spPr>
              <a:xfrm>
                <a:off x="4500890" y="2493976"/>
                <a:ext cx="1782212" cy="1782212"/>
              </a:xfrm>
              <a:prstGeom prst="ellipse">
                <a:avLst/>
              </a:prstGeom>
              <a:solidFill>
                <a:srgbClr val="32798F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31" name="Group 447"/>
              <p:cNvGrpSpPr/>
              <p:nvPr/>
            </p:nvGrpSpPr>
            <p:grpSpPr bwMode="auto">
              <a:xfrm>
                <a:off x="5214969" y="3169108"/>
                <a:ext cx="438619" cy="438619"/>
                <a:chOff x="0" y="0"/>
                <a:chExt cx="575" cy="575"/>
              </a:xfrm>
              <a:solidFill>
                <a:schemeClr val="bg1"/>
              </a:solidFill>
            </p:grpSpPr>
            <p:sp>
              <p:nvSpPr>
                <p:cNvPr id="32" name="AutoShape 443"/>
                <p:cNvSpPr/>
                <p:nvPr/>
              </p:nvSpPr>
              <p:spPr bwMode="auto">
                <a:xfrm>
                  <a:off x="0" y="296"/>
                  <a:ext cx="279" cy="27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1600" h="21600">
                      <a:moveTo>
                        <a:pt x="16948" y="3429"/>
                      </a:moveTo>
                      <a:lnTo>
                        <a:pt x="9450" y="10928"/>
                      </a:lnTo>
                      <a:lnTo>
                        <a:pt x="8117" y="9596"/>
                      </a:lnTo>
                      <a:lnTo>
                        <a:pt x="15616" y="2098"/>
                      </a:lnTo>
                      <a:lnTo>
                        <a:pt x="13520" y="0"/>
                      </a:lnTo>
                      <a:lnTo>
                        <a:pt x="3894" y="9626"/>
                      </a:lnTo>
                      <a:lnTo>
                        <a:pt x="3890" y="9626"/>
                      </a:lnTo>
                      <a:lnTo>
                        <a:pt x="3890" y="9630"/>
                      </a:lnTo>
                      <a:lnTo>
                        <a:pt x="3889" y="9630"/>
                      </a:lnTo>
                      <a:lnTo>
                        <a:pt x="3890" y="9630"/>
                      </a:lnTo>
                      <a:lnTo>
                        <a:pt x="0" y="21600"/>
                      </a:lnTo>
                      <a:lnTo>
                        <a:pt x="11971" y="17712"/>
                      </a:lnTo>
                      <a:lnTo>
                        <a:pt x="11972" y="17712"/>
                      </a:lnTo>
                      <a:lnTo>
                        <a:pt x="11975" y="17711"/>
                      </a:lnTo>
                      <a:lnTo>
                        <a:pt x="11975" y="17709"/>
                      </a:lnTo>
                      <a:lnTo>
                        <a:pt x="21600" y="8083"/>
                      </a:lnTo>
                      <a:lnTo>
                        <a:pt x="16948" y="3429"/>
                      </a:lnTo>
                      <a:close/>
                      <a:moveTo>
                        <a:pt x="16948" y="3429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3" name="AutoShape 444"/>
                <p:cNvSpPr/>
                <p:nvPr/>
              </p:nvSpPr>
              <p:spPr bwMode="auto">
                <a:xfrm>
                  <a:off x="296" y="104"/>
                  <a:ext cx="176" cy="1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1600" h="21600">
                      <a:moveTo>
                        <a:pt x="3324" y="12115"/>
                      </a:moveTo>
                      <a:lnTo>
                        <a:pt x="8825" y="6614"/>
                      </a:lnTo>
                      <a:lnTo>
                        <a:pt x="10935" y="8723"/>
                      </a:lnTo>
                      <a:lnTo>
                        <a:pt x="5434" y="14225"/>
                      </a:lnTo>
                      <a:lnTo>
                        <a:pt x="12808" y="21600"/>
                      </a:lnTo>
                      <a:lnTo>
                        <a:pt x="21600" y="12807"/>
                      </a:lnTo>
                      <a:lnTo>
                        <a:pt x="8790" y="0"/>
                      </a:lnTo>
                      <a:lnTo>
                        <a:pt x="0" y="8791"/>
                      </a:lnTo>
                      <a:lnTo>
                        <a:pt x="3324" y="12115"/>
                      </a:lnTo>
                      <a:close/>
                      <a:moveTo>
                        <a:pt x="3324" y="12115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4" name="AutoShape 445"/>
                <p:cNvSpPr/>
                <p:nvPr/>
              </p:nvSpPr>
              <p:spPr bwMode="auto">
                <a:xfrm>
                  <a:off x="400" y="0"/>
                  <a:ext cx="173" cy="17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0" y="8576"/>
                      </a:moveTo>
                      <a:lnTo>
                        <a:pt x="8573" y="0"/>
                      </a:lnTo>
                      <a:lnTo>
                        <a:pt x="21600" y="13024"/>
                      </a:lnTo>
                      <a:lnTo>
                        <a:pt x="13027" y="21600"/>
                      </a:lnTo>
                      <a:lnTo>
                        <a:pt x="0" y="8576"/>
                      </a:lnTo>
                      <a:close/>
                      <a:moveTo>
                        <a:pt x="0" y="8576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5" name="AutoShape 446"/>
                <p:cNvSpPr/>
                <p:nvPr/>
              </p:nvSpPr>
              <p:spPr bwMode="auto">
                <a:xfrm>
                  <a:off x="0" y="0"/>
                  <a:ext cx="575" cy="57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w 21600"/>
                    <a:gd name="T39" fmla="*/ 0 h 21600"/>
                    <a:gd name="T40" fmla="*/ 0 w 21600"/>
                    <a:gd name="T41" fmla="*/ 0 h 21600"/>
                    <a:gd name="T42" fmla="*/ 0 w 21600"/>
                    <a:gd name="T43" fmla="*/ 0 h 21600"/>
                    <a:gd name="T44" fmla="*/ 0 w 21600"/>
                    <a:gd name="T45" fmla="*/ 0 h 21600"/>
                    <a:gd name="T46" fmla="*/ 0 w 21600"/>
                    <a:gd name="T47" fmla="*/ 0 h 21600"/>
                    <a:gd name="T48" fmla="*/ 0 w 21600"/>
                    <a:gd name="T49" fmla="*/ 0 h 21600"/>
                    <a:gd name="T50" fmla="*/ 0 w 21600"/>
                    <a:gd name="T51" fmla="*/ 0 h 2160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21600" h="21600">
                      <a:moveTo>
                        <a:pt x="16712" y="12177"/>
                      </a:moveTo>
                      <a:cubicBezTo>
                        <a:pt x="16247" y="12177"/>
                        <a:pt x="15748" y="12329"/>
                        <a:pt x="15257" y="12582"/>
                      </a:cubicBezTo>
                      <a:lnTo>
                        <a:pt x="9013" y="6331"/>
                      </a:lnTo>
                      <a:cubicBezTo>
                        <a:pt x="9263" y="5840"/>
                        <a:pt x="9413" y="5346"/>
                        <a:pt x="9413" y="4893"/>
                      </a:cubicBezTo>
                      <a:cubicBezTo>
                        <a:pt x="9413" y="2407"/>
                        <a:pt x="7052" y="0"/>
                        <a:pt x="4571" y="0"/>
                      </a:cubicBezTo>
                      <a:cubicBezTo>
                        <a:pt x="4555" y="0"/>
                        <a:pt x="4540" y="0"/>
                        <a:pt x="4525" y="0"/>
                      </a:cubicBezTo>
                      <a:cubicBezTo>
                        <a:pt x="4515" y="0"/>
                        <a:pt x="4233" y="287"/>
                        <a:pt x="4079" y="441"/>
                      </a:cubicBezTo>
                      <a:cubicBezTo>
                        <a:pt x="6081" y="2445"/>
                        <a:pt x="5916" y="2120"/>
                        <a:pt x="5916" y="3349"/>
                      </a:cubicBezTo>
                      <a:cubicBezTo>
                        <a:pt x="5916" y="4347"/>
                        <a:pt x="4320" y="5922"/>
                        <a:pt x="3346" y="5922"/>
                      </a:cubicBezTo>
                      <a:cubicBezTo>
                        <a:pt x="3132" y="5922"/>
                        <a:pt x="2966" y="5928"/>
                        <a:pt x="2828" y="5928"/>
                      </a:cubicBezTo>
                      <a:cubicBezTo>
                        <a:pt x="2150" y="5928"/>
                        <a:pt x="2140" y="5784"/>
                        <a:pt x="441" y="4083"/>
                      </a:cubicBezTo>
                      <a:cubicBezTo>
                        <a:pt x="282" y="4242"/>
                        <a:pt x="0" y="4520"/>
                        <a:pt x="0" y="4529"/>
                      </a:cubicBezTo>
                      <a:cubicBezTo>
                        <a:pt x="31" y="7031"/>
                        <a:pt x="2390" y="9422"/>
                        <a:pt x="4888" y="9422"/>
                      </a:cubicBezTo>
                      <a:cubicBezTo>
                        <a:pt x="5341" y="9422"/>
                        <a:pt x="5824" y="9278"/>
                        <a:pt x="6302" y="9038"/>
                      </a:cubicBezTo>
                      <a:lnTo>
                        <a:pt x="12567" y="15310"/>
                      </a:lnTo>
                      <a:cubicBezTo>
                        <a:pt x="12329" y="15787"/>
                        <a:pt x="12187" y="16267"/>
                        <a:pt x="12187" y="16706"/>
                      </a:cubicBezTo>
                      <a:cubicBezTo>
                        <a:pt x="12187" y="19193"/>
                        <a:pt x="14548" y="21600"/>
                        <a:pt x="17030" y="21600"/>
                      </a:cubicBezTo>
                      <a:cubicBezTo>
                        <a:pt x="17045" y="21600"/>
                        <a:pt x="17060" y="21600"/>
                        <a:pt x="17075" y="21600"/>
                      </a:cubicBezTo>
                      <a:cubicBezTo>
                        <a:pt x="17085" y="21600"/>
                        <a:pt x="17367" y="21313"/>
                        <a:pt x="17521" y="21159"/>
                      </a:cubicBezTo>
                      <a:cubicBezTo>
                        <a:pt x="15519" y="19155"/>
                        <a:pt x="15684" y="19480"/>
                        <a:pt x="15684" y="18251"/>
                      </a:cubicBezTo>
                      <a:cubicBezTo>
                        <a:pt x="15684" y="17253"/>
                        <a:pt x="17280" y="15678"/>
                        <a:pt x="18254" y="15678"/>
                      </a:cubicBezTo>
                      <a:cubicBezTo>
                        <a:pt x="18467" y="15678"/>
                        <a:pt x="18633" y="15672"/>
                        <a:pt x="18771" y="15672"/>
                      </a:cubicBezTo>
                      <a:cubicBezTo>
                        <a:pt x="19449" y="15672"/>
                        <a:pt x="19460" y="15816"/>
                        <a:pt x="21159" y="17517"/>
                      </a:cubicBezTo>
                      <a:cubicBezTo>
                        <a:pt x="21318" y="17358"/>
                        <a:pt x="21599" y="17080"/>
                        <a:pt x="21600" y="17071"/>
                      </a:cubicBezTo>
                      <a:cubicBezTo>
                        <a:pt x="21570" y="14569"/>
                        <a:pt x="19210" y="12177"/>
                        <a:pt x="16712" y="12177"/>
                      </a:cubicBezTo>
                      <a:close/>
                      <a:moveTo>
                        <a:pt x="16712" y="12177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</p:grpSp>
        </p:grpSp>
        <p:grpSp>
          <p:nvGrpSpPr>
            <p:cNvPr id="27" name="Group 38"/>
            <p:cNvGrpSpPr/>
            <p:nvPr/>
          </p:nvGrpSpPr>
          <p:grpSpPr>
            <a:xfrm>
              <a:off x="5896485" y="3393861"/>
              <a:ext cx="1782212" cy="1782212"/>
              <a:chOff x="5896485" y="2493976"/>
              <a:chExt cx="1782212" cy="1782212"/>
            </a:xfrm>
          </p:grpSpPr>
          <p:sp>
            <p:nvSpPr>
              <p:cNvPr id="28" name="Oval 39"/>
              <p:cNvSpPr>
                <a:spLocks noChangeAspect="1"/>
              </p:cNvSpPr>
              <p:nvPr/>
            </p:nvSpPr>
            <p:spPr>
              <a:xfrm>
                <a:off x="5896485" y="2493976"/>
                <a:ext cx="1782212" cy="1782212"/>
              </a:xfrm>
              <a:prstGeom prst="ellipse">
                <a:avLst/>
              </a:prstGeom>
              <a:solidFill>
                <a:srgbClr val="32798F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9" name="AutoShape 28"/>
              <p:cNvSpPr/>
              <p:nvPr/>
            </p:nvSpPr>
            <p:spPr bwMode="auto">
              <a:xfrm>
                <a:off x="6587691" y="3178556"/>
                <a:ext cx="452346" cy="450538"/>
              </a:xfrm>
              <a:custGeom>
                <a:avLst/>
                <a:gdLst>
                  <a:gd name="T0" fmla="*/ 198438 w 21600"/>
                  <a:gd name="T1" fmla="*/ 198414 h 21558"/>
                  <a:gd name="T2" fmla="*/ 198438 w 21600"/>
                  <a:gd name="T3" fmla="*/ 198414 h 21558"/>
                  <a:gd name="T4" fmla="*/ 198438 w 21600"/>
                  <a:gd name="T5" fmla="*/ 198414 h 21558"/>
                  <a:gd name="T6" fmla="*/ 198438 w 21600"/>
                  <a:gd name="T7" fmla="*/ 198414 h 2155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558">
                    <a:moveTo>
                      <a:pt x="18076" y="8547"/>
                    </a:moveTo>
                    <a:cubicBezTo>
                      <a:pt x="19181" y="9499"/>
                      <a:pt x="20046" y="10569"/>
                      <a:pt x="20670" y="11749"/>
                    </a:cubicBezTo>
                    <a:cubicBezTo>
                      <a:pt x="21291" y="12932"/>
                      <a:pt x="21599" y="14075"/>
                      <a:pt x="21599" y="15179"/>
                    </a:cubicBezTo>
                    <a:cubicBezTo>
                      <a:pt x="21599" y="16159"/>
                      <a:pt x="21344" y="17040"/>
                      <a:pt x="20832" y="17815"/>
                    </a:cubicBezTo>
                    <a:cubicBezTo>
                      <a:pt x="20320" y="18592"/>
                      <a:pt x="19593" y="19260"/>
                      <a:pt x="18660" y="19812"/>
                    </a:cubicBezTo>
                    <a:cubicBezTo>
                      <a:pt x="17724" y="20363"/>
                      <a:pt x="16585" y="20794"/>
                      <a:pt x="15252" y="21098"/>
                    </a:cubicBezTo>
                    <a:cubicBezTo>
                      <a:pt x="13917" y="21403"/>
                      <a:pt x="12435" y="21558"/>
                      <a:pt x="10800" y="21558"/>
                    </a:cubicBezTo>
                    <a:cubicBezTo>
                      <a:pt x="9168" y="21558"/>
                      <a:pt x="7682" y="21403"/>
                      <a:pt x="6350" y="21098"/>
                    </a:cubicBezTo>
                    <a:cubicBezTo>
                      <a:pt x="5014" y="20794"/>
                      <a:pt x="3878" y="20363"/>
                      <a:pt x="2936" y="19812"/>
                    </a:cubicBezTo>
                    <a:cubicBezTo>
                      <a:pt x="1993" y="19260"/>
                      <a:pt x="1270" y="18589"/>
                      <a:pt x="761" y="17809"/>
                    </a:cubicBezTo>
                    <a:cubicBezTo>
                      <a:pt x="255" y="17029"/>
                      <a:pt x="0" y="16150"/>
                      <a:pt x="0" y="15179"/>
                    </a:cubicBezTo>
                    <a:cubicBezTo>
                      <a:pt x="0" y="14075"/>
                      <a:pt x="318" y="12934"/>
                      <a:pt x="948" y="11757"/>
                    </a:cubicBezTo>
                    <a:cubicBezTo>
                      <a:pt x="1582" y="10580"/>
                      <a:pt x="2449" y="9510"/>
                      <a:pt x="3557" y="8547"/>
                    </a:cubicBezTo>
                    <a:cubicBezTo>
                      <a:pt x="3654" y="8403"/>
                      <a:pt x="3822" y="8344"/>
                      <a:pt x="4056" y="8369"/>
                    </a:cubicBezTo>
                    <a:cubicBezTo>
                      <a:pt x="4290" y="8398"/>
                      <a:pt x="4446" y="8491"/>
                      <a:pt x="4527" y="8654"/>
                    </a:cubicBezTo>
                    <a:cubicBezTo>
                      <a:pt x="4565" y="8800"/>
                      <a:pt x="4565" y="8930"/>
                      <a:pt x="4527" y="9045"/>
                    </a:cubicBezTo>
                    <a:cubicBezTo>
                      <a:pt x="4446" y="9361"/>
                      <a:pt x="4378" y="9738"/>
                      <a:pt x="4318" y="10177"/>
                    </a:cubicBezTo>
                    <a:cubicBezTo>
                      <a:pt x="4259" y="10617"/>
                      <a:pt x="4237" y="11073"/>
                      <a:pt x="4259" y="11546"/>
                    </a:cubicBezTo>
                    <a:cubicBezTo>
                      <a:pt x="4278" y="12016"/>
                      <a:pt x="4343" y="12475"/>
                      <a:pt x="4452" y="12915"/>
                    </a:cubicBezTo>
                    <a:cubicBezTo>
                      <a:pt x="4562" y="13354"/>
                      <a:pt x="4749" y="13734"/>
                      <a:pt x="5020" y="14047"/>
                    </a:cubicBezTo>
                    <a:cubicBezTo>
                      <a:pt x="5329" y="14379"/>
                      <a:pt x="5716" y="14599"/>
                      <a:pt x="6184" y="14709"/>
                    </a:cubicBezTo>
                    <a:cubicBezTo>
                      <a:pt x="5698" y="13323"/>
                      <a:pt x="5498" y="12008"/>
                      <a:pt x="5588" y="10757"/>
                    </a:cubicBezTo>
                    <a:cubicBezTo>
                      <a:pt x="5676" y="9510"/>
                      <a:pt x="5919" y="8344"/>
                      <a:pt x="6318" y="7265"/>
                    </a:cubicBezTo>
                    <a:cubicBezTo>
                      <a:pt x="6718" y="6187"/>
                      <a:pt x="7223" y="5212"/>
                      <a:pt x="7835" y="4339"/>
                    </a:cubicBezTo>
                    <a:cubicBezTo>
                      <a:pt x="8450" y="3469"/>
                      <a:pt x="9040" y="2720"/>
                      <a:pt x="9607" y="2089"/>
                    </a:cubicBezTo>
                    <a:cubicBezTo>
                      <a:pt x="10172" y="1459"/>
                      <a:pt x="10662" y="980"/>
                      <a:pt x="11068" y="653"/>
                    </a:cubicBezTo>
                    <a:cubicBezTo>
                      <a:pt x="11477" y="326"/>
                      <a:pt x="11692" y="149"/>
                      <a:pt x="11711" y="124"/>
                    </a:cubicBezTo>
                    <a:cubicBezTo>
                      <a:pt x="11960" y="-42"/>
                      <a:pt x="12194" y="-42"/>
                      <a:pt x="12416" y="124"/>
                    </a:cubicBezTo>
                    <a:cubicBezTo>
                      <a:pt x="12513" y="191"/>
                      <a:pt x="12581" y="293"/>
                      <a:pt x="12616" y="414"/>
                    </a:cubicBezTo>
                    <a:cubicBezTo>
                      <a:pt x="12650" y="535"/>
                      <a:pt x="12647" y="645"/>
                      <a:pt x="12609" y="746"/>
                    </a:cubicBezTo>
                    <a:cubicBezTo>
                      <a:pt x="12609" y="760"/>
                      <a:pt x="12531" y="954"/>
                      <a:pt x="12375" y="1318"/>
                    </a:cubicBezTo>
                    <a:cubicBezTo>
                      <a:pt x="12222" y="1681"/>
                      <a:pt x="12116" y="2140"/>
                      <a:pt x="12057" y="2692"/>
                    </a:cubicBezTo>
                    <a:cubicBezTo>
                      <a:pt x="11995" y="3244"/>
                      <a:pt x="12029" y="3849"/>
                      <a:pt x="12160" y="4503"/>
                    </a:cubicBezTo>
                    <a:cubicBezTo>
                      <a:pt x="12291" y="5162"/>
                      <a:pt x="12644" y="5773"/>
                      <a:pt x="13221" y="6339"/>
                    </a:cubicBezTo>
                    <a:cubicBezTo>
                      <a:pt x="13589" y="6728"/>
                      <a:pt x="13926" y="7108"/>
                      <a:pt x="14229" y="7485"/>
                    </a:cubicBezTo>
                    <a:cubicBezTo>
                      <a:pt x="14532" y="7862"/>
                      <a:pt x="14791" y="8282"/>
                      <a:pt x="15006" y="8744"/>
                    </a:cubicBezTo>
                    <a:cubicBezTo>
                      <a:pt x="15218" y="9209"/>
                      <a:pt x="15390" y="9749"/>
                      <a:pt x="15515" y="10363"/>
                    </a:cubicBezTo>
                    <a:cubicBezTo>
                      <a:pt x="15639" y="10977"/>
                      <a:pt x="15702" y="11709"/>
                      <a:pt x="15702" y="12554"/>
                    </a:cubicBezTo>
                    <a:cubicBezTo>
                      <a:pt x="15702" y="12850"/>
                      <a:pt x="15546" y="13027"/>
                      <a:pt x="15237" y="13078"/>
                    </a:cubicBezTo>
                    <a:cubicBezTo>
                      <a:pt x="15118" y="13098"/>
                      <a:pt x="14997" y="13078"/>
                      <a:pt x="14872" y="13027"/>
                    </a:cubicBezTo>
                    <a:cubicBezTo>
                      <a:pt x="14747" y="12971"/>
                      <a:pt x="14666" y="12886"/>
                      <a:pt x="14625" y="12768"/>
                    </a:cubicBezTo>
                    <a:cubicBezTo>
                      <a:pt x="14485" y="12489"/>
                      <a:pt x="14276" y="12270"/>
                      <a:pt x="13998" y="12109"/>
                    </a:cubicBezTo>
                    <a:cubicBezTo>
                      <a:pt x="13720" y="11946"/>
                      <a:pt x="13405" y="11867"/>
                      <a:pt x="13056" y="11867"/>
                    </a:cubicBezTo>
                    <a:cubicBezTo>
                      <a:pt x="12588" y="11867"/>
                      <a:pt x="12191" y="12016"/>
                      <a:pt x="11870" y="12318"/>
                    </a:cubicBezTo>
                    <a:cubicBezTo>
                      <a:pt x="11545" y="12619"/>
                      <a:pt x="11383" y="12985"/>
                      <a:pt x="11383" y="13419"/>
                    </a:cubicBezTo>
                    <a:cubicBezTo>
                      <a:pt x="11383" y="14503"/>
                      <a:pt x="12160" y="15044"/>
                      <a:pt x="13714" y="15035"/>
                    </a:cubicBezTo>
                    <a:cubicBezTo>
                      <a:pt x="14691" y="15035"/>
                      <a:pt x="15452" y="14751"/>
                      <a:pt x="15998" y="14185"/>
                    </a:cubicBezTo>
                    <a:cubicBezTo>
                      <a:pt x="16370" y="13799"/>
                      <a:pt x="16635" y="13343"/>
                      <a:pt x="16797" y="12819"/>
                    </a:cubicBezTo>
                    <a:cubicBezTo>
                      <a:pt x="16963" y="12290"/>
                      <a:pt x="17065" y="11777"/>
                      <a:pt x="17103" y="11273"/>
                    </a:cubicBezTo>
                    <a:cubicBezTo>
                      <a:pt x="17143" y="10769"/>
                      <a:pt x="17156" y="10310"/>
                      <a:pt x="17134" y="9893"/>
                    </a:cubicBezTo>
                    <a:cubicBezTo>
                      <a:pt x="17115" y="9473"/>
                      <a:pt x="17097" y="9195"/>
                      <a:pt x="17075" y="9048"/>
                    </a:cubicBezTo>
                    <a:cubicBezTo>
                      <a:pt x="17016" y="8941"/>
                      <a:pt x="17016" y="8812"/>
                      <a:pt x="17075" y="8657"/>
                    </a:cubicBezTo>
                    <a:cubicBezTo>
                      <a:pt x="17156" y="8493"/>
                      <a:pt x="17312" y="8400"/>
                      <a:pt x="17546" y="8372"/>
                    </a:cubicBezTo>
                    <a:cubicBezTo>
                      <a:pt x="17780" y="8347"/>
                      <a:pt x="17955" y="8403"/>
                      <a:pt x="18076" y="854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cxnSp>
        <p:nvCxnSpPr>
          <p:cNvPr id="36" name="Elbow Connector 54"/>
          <p:cNvCxnSpPr/>
          <p:nvPr/>
        </p:nvCxnSpPr>
        <p:spPr>
          <a:xfrm rot="16200000" flipH="1">
            <a:off x="7886446" y="3582329"/>
            <a:ext cx="289519" cy="2080389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887523" y="2995372"/>
            <a:ext cx="3466946" cy="165981"/>
            <a:chOff x="2699792" y="2519301"/>
            <a:chExt cx="2600548" cy="124457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4046809" y="2643758"/>
              <a:ext cx="125353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2699792" y="2519301"/>
              <a:ext cx="1071104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3770896" y="2519301"/>
              <a:ext cx="275913" cy="12445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2819524" y="1892062"/>
            <a:ext cx="4511914" cy="432148"/>
            <a:chOff x="2073990" y="1959682"/>
            <a:chExt cx="3384376" cy="324036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073990" y="1959682"/>
              <a:ext cx="1872208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3946198" y="1959682"/>
              <a:ext cx="324036" cy="32403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270234" y="2283718"/>
              <a:ext cx="1188132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 flipV="1">
            <a:off x="2819524" y="4958823"/>
            <a:ext cx="4511914" cy="432148"/>
            <a:chOff x="2073990" y="1959682"/>
            <a:chExt cx="3384376" cy="324036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073990" y="1959682"/>
              <a:ext cx="1872208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3946198" y="1959682"/>
              <a:ext cx="324036" cy="32403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270234" y="2283718"/>
              <a:ext cx="1188132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1679565" y="1336727"/>
            <a:ext cx="1110269" cy="1110670"/>
            <a:chOff x="1218910" y="1347614"/>
            <a:chExt cx="832810" cy="832810"/>
          </a:xfrm>
        </p:grpSpPr>
        <p:sp>
          <p:nvSpPr>
            <p:cNvPr id="18" name="椭圆 17"/>
            <p:cNvSpPr/>
            <p:nvPr/>
          </p:nvSpPr>
          <p:spPr>
            <a:xfrm>
              <a:off x="1218910" y="1347614"/>
              <a:ext cx="832810" cy="83281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9" name="Freeform 26"/>
            <p:cNvSpPr>
              <a:spLocks noChangeAspect="1" noEditPoints="1"/>
            </p:cNvSpPr>
            <p:nvPr/>
          </p:nvSpPr>
          <p:spPr bwMode="auto">
            <a:xfrm>
              <a:off x="1438709" y="1531666"/>
              <a:ext cx="393212" cy="464705"/>
            </a:xfrm>
            <a:custGeom>
              <a:avLst/>
              <a:gdLst>
                <a:gd name="T0" fmla="*/ 170 w 224"/>
                <a:gd name="T1" fmla="*/ 0 h 264"/>
                <a:gd name="T2" fmla="*/ 200 w 224"/>
                <a:gd name="T3" fmla="*/ 30 h 264"/>
                <a:gd name="T4" fmla="*/ 188 w 224"/>
                <a:gd name="T5" fmla="*/ 104 h 264"/>
                <a:gd name="T6" fmla="*/ 183 w 224"/>
                <a:gd name="T7" fmla="*/ 18 h 264"/>
                <a:gd name="T8" fmla="*/ 56 w 224"/>
                <a:gd name="T9" fmla="*/ 13 h 264"/>
                <a:gd name="T10" fmla="*/ 75 w 224"/>
                <a:gd name="T11" fmla="*/ 37 h 264"/>
                <a:gd name="T12" fmla="*/ 12 w 224"/>
                <a:gd name="T13" fmla="*/ 112 h 264"/>
                <a:gd name="T14" fmla="*/ 17 w 224"/>
                <a:gd name="T15" fmla="*/ 240 h 264"/>
                <a:gd name="T16" fmla="*/ 67 w 224"/>
                <a:gd name="T17" fmla="*/ 245 h 264"/>
                <a:gd name="T18" fmla="*/ 29 w 224"/>
                <a:gd name="T19" fmla="*/ 257 h 264"/>
                <a:gd name="T20" fmla="*/ 0 w 224"/>
                <a:gd name="T21" fmla="*/ 228 h 264"/>
                <a:gd name="T22" fmla="*/ 0 w 224"/>
                <a:gd name="T23" fmla="*/ 108 h 264"/>
                <a:gd name="T24" fmla="*/ 34 w 224"/>
                <a:gd name="T25" fmla="*/ 3 h 264"/>
                <a:gd name="T26" fmla="*/ 34 w 224"/>
                <a:gd name="T27" fmla="*/ 3 h 264"/>
                <a:gd name="T28" fmla="*/ 34 w 224"/>
                <a:gd name="T29" fmla="*/ 3 h 264"/>
                <a:gd name="T30" fmla="*/ 36 w 224"/>
                <a:gd name="T31" fmla="*/ 2 h 264"/>
                <a:gd name="T32" fmla="*/ 36 w 224"/>
                <a:gd name="T33" fmla="*/ 2 h 264"/>
                <a:gd name="T34" fmla="*/ 36 w 224"/>
                <a:gd name="T35" fmla="*/ 2 h 264"/>
                <a:gd name="T36" fmla="*/ 36 w 224"/>
                <a:gd name="T37" fmla="*/ 2 h 264"/>
                <a:gd name="T38" fmla="*/ 38 w 224"/>
                <a:gd name="T39" fmla="*/ 0 h 264"/>
                <a:gd name="T40" fmla="*/ 38 w 224"/>
                <a:gd name="T41" fmla="*/ 0 h 264"/>
                <a:gd name="T42" fmla="*/ 38 w 224"/>
                <a:gd name="T43" fmla="*/ 0 h 264"/>
                <a:gd name="T44" fmla="*/ 38 w 224"/>
                <a:gd name="T45" fmla="*/ 0 h 264"/>
                <a:gd name="T46" fmla="*/ 38 w 224"/>
                <a:gd name="T47" fmla="*/ 0 h 264"/>
                <a:gd name="T48" fmla="*/ 39 w 224"/>
                <a:gd name="T49" fmla="*/ 0 h 264"/>
                <a:gd name="T50" fmla="*/ 40 w 224"/>
                <a:gd name="T51" fmla="*/ 0 h 264"/>
                <a:gd name="T52" fmla="*/ 37 w 224"/>
                <a:gd name="T53" fmla="*/ 180 h 264"/>
                <a:gd name="T54" fmla="*/ 101 w 224"/>
                <a:gd name="T55" fmla="*/ 170 h 264"/>
                <a:gd name="T56" fmla="*/ 37 w 224"/>
                <a:gd name="T57" fmla="*/ 143 h 264"/>
                <a:gd name="T58" fmla="*/ 101 w 224"/>
                <a:gd name="T59" fmla="*/ 153 h 264"/>
                <a:gd name="T60" fmla="*/ 37 w 224"/>
                <a:gd name="T61" fmla="*/ 143 h 264"/>
                <a:gd name="T62" fmla="*/ 37 w 224"/>
                <a:gd name="T63" fmla="*/ 127 h 264"/>
                <a:gd name="T64" fmla="*/ 166 w 224"/>
                <a:gd name="T65" fmla="*/ 117 h 264"/>
                <a:gd name="T66" fmla="*/ 104 w 224"/>
                <a:gd name="T67" fmla="*/ 86 h 264"/>
                <a:gd name="T68" fmla="*/ 166 w 224"/>
                <a:gd name="T69" fmla="*/ 96 h 264"/>
                <a:gd name="T70" fmla="*/ 104 w 224"/>
                <a:gd name="T71" fmla="*/ 86 h 264"/>
                <a:gd name="T72" fmla="*/ 104 w 224"/>
                <a:gd name="T73" fmla="*/ 69 h 264"/>
                <a:gd name="T74" fmla="*/ 166 w 224"/>
                <a:gd name="T75" fmla="*/ 59 h 264"/>
                <a:gd name="T76" fmla="*/ 104 w 224"/>
                <a:gd name="T77" fmla="*/ 34 h 264"/>
                <a:gd name="T78" fmla="*/ 166 w 224"/>
                <a:gd name="T79" fmla="*/ 44 h 264"/>
                <a:gd name="T80" fmla="*/ 104 w 224"/>
                <a:gd name="T81" fmla="*/ 34 h 264"/>
                <a:gd name="T82" fmla="*/ 94 w 224"/>
                <a:gd name="T83" fmla="*/ 217 h 264"/>
                <a:gd name="T84" fmla="*/ 224 w 224"/>
                <a:gd name="T85" fmla="*/ 147 h 264"/>
                <a:gd name="T86" fmla="*/ 90 w 224"/>
                <a:gd name="T87" fmla="*/ 222 h 264"/>
                <a:gd name="T88" fmla="*/ 88 w 224"/>
                <a:gd name="T89" fmla="*/ 264 h 264"/>
                <a:gd name="T90" fmla="*/ 90 w 224"/>
                <a:gd name="T91" fmla="*/ 222 h 264"/>
                <a:gd name="T92" fmla="*/ 188 w 224"/>
                <a:gd name="T93" fmla="*/ 205 h 264"/>
                <a:gd name="T94" fmla="*/ 183 w 224"/>
                <a:gd name="T95" fmla="*/ 240 h 264"/>
                <a:gd name="T96" fmla="*/ 147 w 224"/>
                <a:gd name="T97" fmla="*/ 245 h 264"/>
                <a:gd name="T98" fmla="*/ 145 w 224"/>
                <a:gd name="T99" fmla="*/ 257 h 264"/>
                <a:gd name="T100" fmla="*/ 191 w 224"/>
                <a:gd name="T101" fmla="*/ 248 h 264"/>
                <a:gd name="T102" fmla="*/ 200 w 224"/>
                <a:gd name="T103" fmla="*/ 192 h 264"/>
                <a:gd name="T104" fmla="*/ 62 w 224"/>
                <a:gd name="T105" fmla="*/ 34 h 264"/>
                <a:gd name="T106" fmla="*/ 22 w 224"/>
                <a:gd name="T107" fmla="*/ 81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4" h="264">
                  <a:moveTo>
                    <a:pt x="40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9" y="0"/>
                    <a:pt x="186" y="3"/>
                    <a:pt x="191" y="9"/>
                  </a:cubicBezTo>
                  <a:cubicBezTo>
                    <a:pt x="197" y="14"/>
                    <a:pt x="200" y="21"/>
                    <a:pt x="200" y="30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30"/>
                    <a:pt x="188" y="30"/>
                    <a:pt x="188" y="30"/>
                  </a:cubicBezTo>
                  <a:cubicBezTo>
                    <a:pt x="188" y="25"/>
                    <a:pt x="186" y="21"/>
                    <a:pt x="183" y="18"/>
                  </a:cubicBezTo>
                  <a:cubicBezTo>
                    <a:pt x="179" y="14"/>
                    <a:pt x="175" y="13"/>
                    <a:pt x="170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7" y="30"/>
                    <a:pt x="77" y="34"/>
                    <a:pt x="75" y="37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228"/>
                    <a:pt x="12" y="228"/>
                    <a:pt x="12" y="228"/>
                  </a:cubicBezTo>
                  <a:cubicBezTo>
                    <a:pt x="12" y="232"/>
                    <a:pt x="14" y="236"/>
                    <a:pt x="17" y="240"/>
                  </a:cubicBezTo>
                  <a:cubicBezTo>
                    <a:pt x="20" y="243"/>
                    <a:pt x="25" y="245"/>
                    <a:pt x="29" y="245"/>
                  </a:cubicBezTo>
                  <a:cubicBezTo>
                    <a:pt x="67" y="245"/>
                    <a:pt x="67" y="245"/>
                    <a:pt x="67" y="245"/>
                  </a:cubicBezTo>
                  <a:cubicBezTo>
                    <a:pt x="62" y="257"/>
                    <a:pt x="62" y="257"/>
                    <a:pt x="62" y="257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1" y="257"/>
                    <a:pt x="14" y="254"/>
                    <a:pt x="9" y="248"/>
                  </a:cubicBezTo>
                  <a:cubicBezTo>
                    <a:pt x="3" y="243"/>
                    <a:pt x="0" y="236"/>
                    <a:pt x="0" y="2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09"/>
                    <a:pt x="0" y="108"/>
                    <a:pt x="0" y="10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4"/>
                    <a:pt x="34" y="4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3"/>
                    <a:pt x="35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7" y="1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lose/>
                  <a:moveTo>
                    <a:pt x="37" y="170"/>
                  </a:moveTo>
                  <a:cubicBezTo>
                    <a:pt x="37" y="180"/>
                    <a:pt x="37" y="180"/>
                    <a:pt x="37" y="180"/>
                  </a:cubicBezTo>
                  <a:cubicBezTo>
                    <a:pt x="101" y="180"/>
                    <a:pt x="101" y="180"/>
                    <a:pt x="101" y="180"/>
                  </a:cubicBezTo>
                  <a:cubicBezTo>
                    <a:pt x="101" y="170"/>
                    <a:pt x="101" y="170"/>
                    <a:pt x="101" y="170"/>
                  </a:cubicBezTo>
                  <a:cubicBezTo>
                    <a:pt x="37" y="170"/>
                    <a:pt x="37" y="170"/>
                    <a:pt x="37" y="170"/>
                  </a:cubicBezTo>
                  <a:close/>
                  <a:moveTo>
                    <a:pt x="37" y="143"/>
                  </a:moveTo>
                  <a:cubicBezTo>
                    <a:pt x="37" y="153"/>
                    <a:pt x="37" y="153"/>
                    <a:pt x="37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37" y="143"/>
                    <a:pt x="37" y="143"/>
                    <a:pt x="37" y="143"/>
                  </a:cubicBezTo>
                  <a:close/>
                  <a:moveTo>
                    <a:pt x="37" y="117"/>
                  </a:moveTo>
                  <a:cubicBezTo>
                    <a:pt x="37" y="127"/>
                    <a:pt x="37" y="127"/>
                    <a:pt x="37" y="127"/>
                  </a:cubicBezTo>
                  <a:cubicBezTo>
                    <a:pt x="166" y="127"/>
                    <a:pt x="166" y="127"/>
                    <a:pt x="166" y="127"/>
                  </a:cubicBezTo>
                  <a:cubicBezTo>
                    <a:pt x="166" y="117"/>
                    <a:pt x="166" y="117"/>
                    <a:pt x="166" y="117"/>
                  </a:cubicBezTo>
                  <a:cubicBezTo>
                    <a:pt x="37" y="117"/>
                    <a:pt x="37" y="117"/>
                    <a:pt x="37" y="117"/>
                  </a:cubicBezTo>
                  <a:close/>
                  <a:moveTo>
                    <a:pt x="104" y="86"/>
                  </a:moveTo>
                  <a:cubicBezTo>
                    <a:pt x="104" y="96"/>
                    <a:pt x="104" y="96"/>
                    <a:pt x="104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86"/>
                    <a:pt x="166" y="86"/>
                    <a:pt x="166" y="86"/>
                  </a:cubicBezTo>
                  <a:cubicBezTo>
                    <a:pt x="104" y="86"/>
                    <a:pt x="104" y="86"/>
                    <a:pt x="104" y="86"/>
                  </a:cubicBezTo>
                  <a:close/>
                  <a:moveTo>
                    <a:pt x="104" y="59"/>
                  </a:moveTo>
                  <a:cubicBezTo>
                    <a:pt x="104" y="69"/>
                    <a:pt x="104" y="69"/>
                    <a:pt x="104" y="69"/>
                  </a:cubicBezTo>
                  <a:cubicBezTo>
                    <a:pt x="166" y="69"/>
                    <a:pt x="166" y="69"/>
                    <a:pt x="166" y="69"/>
                  </a:cubicBezTo>
                  <a:cubicBezTo>
                    <a:pt x="166" y="59"/>
                    <a:pt x="166" y="59"/>
                    <a:pt x="166" y="59"/>
                  </a:cubicBezTo>
                  <a:cubicBezTo>
                    <a:pt x="104" y="59"/>
                    <a:pt x="104" y="59"/>
                    <a:pt x="104" y="59"/>
                  </a:cubicBezTo>
                  <a:close/>
                  <a:moveTo>
                    <a:pt x="104" y="34"/>
                  </a:moveTo>
                  <a:cubicBezTo>
                    <a:pt x="104" y="44"/>
                    <a:pt x="104" y="44"/>
                    <a:pt x="104" y="44"/>
                  </a:cubicBezTo>
                  <a:cubicBezTo>
                    <a:pt x="166" y="44"/>
                    <a:pt x="166" y="44"/>
                    <a:pt x="166" y="44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04" y="34"/>
                    <a:pt x="104" y="34"/>
                    <a:pt x="104" y="34"/>
                  </a:cubicBezTo>
                  <a:close/>
                  <a:moveTo>
                    <a:pt x="194" y="117"/>
                  </a:moveTo>
                  <a:cubicBezTo>
                    <a:pt x="94" y="217"/>
                    <a:pt x="94" y="217"/>
                    <a:pt x="94" y="217"/>
                  </a:cubicBezTo>
                  <a:cubicBezTo>
                    <a:pt x="124" y="248"/>
                    <a:pt x="124" y="248"/>
                    <a:pt x="124" y="248"/>
                  </a:cubicBezTo>
                  <a:cubicBezTo>
                    <a:pt x="224" y="147"/>
                    <a:pt x="224" y="147"/>
                    <a:pt x="224" y="147"/>
                  </a:cubicBezTo>
                  <a:cubicBezTo>
                    <a:pt x="194" y="117"/>
                    <a:pt x="194" y="117"/>
                    <a:pt x="194" y="117"/>
                  </a:cubicBezTo>
                  <a:close/>
                  <a:moveTo>
                    <a:pt x="90" y="222"/>
                  </a:moveTo>
                  <a:cubicBezTo>
                    <a:pt x="78" y="255"/>
                    <a:pt x="78" y="255"/>
                    <a:pt x="78" y="255"/>
                  </a:cubicBezTo>
                  <a:cubicBezTo>
                    <a:pt x="88" y="264"/>
                    <a:pt x="88" y="264"/>
                    <a:pt x="88" y="264"/>
                  </a:cubicBezTo>
                  <a:cubicBezTo>
                    <a:pt x="120" y="252"/>
                    <a:pt x="120" y="252"/>
                    <a:pt x="120" y="252"/>
                  </a:cubicBezTo>
                  <a:cubicBezTo>
                    <a:pt x="90" y="222"/>
                    <a:pt x="90" y="222"/>
                    <a:pt x="90" y="222"/>
                  </a:cubicBezTo>
                  <a:close/>
                  <a:moveTo>
                    <a:pt x="200" y="192"/>
                  </a:moveTo>
                  <a:cubicBezTo>
                    <a:pt x="188" y="205"/>
                    <a:pt x="188" y="205"/>
                    <a:pt x="188" y="205"/>
                  </a:cubicBezTo>
                  <a:cubicBezTo>
                    <a:pt x="188" y="228"/>
                    <a:pt x="188" y="228"/>
                    <a:pt x="188" y="228"/>
                  </a:cubicBezTo>
                  <a:cubicBezTo>
                    <a:pt x="188" y="232"/>
                    <a:pt x="186" y="236"/>
                    <a:pt x="183" y="240"/>
                  </a:cubicBezTo>
                  <a:cubicBezTo>
                    <a:pt x="179" y="243"/>
                    <a:pt x="175" y="245"/>
                    <a:pt x="170" y="245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40" y="252"/>
                    <a:pt x="140" y="252"/>
                    <a:pt x="140" y="252"/>
                  </a:cubicBezTo>
                  <a:cubicBezTo>
                    <a:pt x="145" y="257"/>
                    <a:pt x="145" y="257"/>
                    <a:pt x="145" y="257"/>
                  </a:cubicBezTo>
                  <a:cubicBezTo>
                    <a:pt x="170" y="257"/>
                    <a:pt x="170" y="257"/>
                    <a:pt x="170" y="257"/>
                  </a:cubicBezTo>
                  <a:cubicBezTo>
                    <a:pt x="179" y="257"/>
                    <a:pt x="186" y="254"/>
                    <a:pt x="191" y="248"/>
                  </a:cubicBezTo>
                  <a:cubicBezTo>
                    <a:pt x="197" y="243"/>
                    <a:pt x="200" y="236"/>
                    <a:pt x="200" y="228"/>
                  </a:cubicBezTo>
                  <a:cubicBezTo>
                    <a:pt x="200" y="192"/>
                    <a:pt x="200" y="192"/>
                    <a:pt x="200" y="192"/>
                  </a:cubicBezTo>
                  <a:close/>
                  <a:moveTo>
                    <a:pt x="22" y="81"/>
                  </a:moveTo>
                  <a:cubicBezTo>
                    <a:pt x="62" y="34"/>
                    <a:pt x="62" y="34"/>
                    <a:pt x="62" y="34"/>
                  </a:cubicBezTo>
                  <a:cubicBezTo>
                    <a:pt x="43" y="17"/>
                    <a:pt x="43" y="17"/>
                    <a:pt x="43" y="17"/>
                  </a:cubicBezTo>
                  <a:lnTo>
                    <a:pt x="22" y="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777254" y="2440036"/>
            <a:ext cx="1110269" cy="1110670"/>
            <a:chOff x="1979712" y="2174904"/>
            <a:chExt cx="832810" cy="832810"/>
          </a:xfrm>
        </p:grpSpPr>
        <p:sp>
          <p:nvSpPr>
            <p:cNvPr id="21" name="椭圆 20"/>
            <p:cNvSpPr/>
            <p:nvPr/>
          </p:nvSpPr>
          <p:spPr>
            <a:xfrm>
              <a:off x="1979712" y="2174904"/>
              <a:ext cx="832810" cy="832810"/>
            </a:xfrm>
            <a:prstGeom prst="ellipse">
              <a:avLst/>
            </a:prstGeom>
            <a:solidFill>
              <a:srgbClr val="32798F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2" name="Freeform 31"/>
            <p:cNvSpPr>
              <a:spLocks noChangeAspect="1" noEditPoints="1"/>
            </p:cNvSpPr>
            <p:nvPr/>
          </p:nvSpPr>
          <p:spPr bwMode="auto">
            <a:xfrm>
              <a:off x="2187345" y="2343862"/>
              <a:ext cx="417543" cy="494894"/>
            </a:xfrm>
            <a:custGeom>
              <a:avLst/>
              <a:gdLst>
                <a:gd name="T0" fmla="*/ 203 w 235"/>
                <a:gd name="T1" fmla="*/ 0 h 279"/>
                <a:gd name="T2" fmla="*/ 235 w 235"/>
                <a:gd name="T3" fmla="*/ 211 h 279"/>
                <a:gd name="T4" fmla="*/ 205 w 235"/>
                <a:gd name="T5" fmla="*/ 247 h 279"/>
                <a:gd name="T6" fmla="*/ 32 w 235"/>
                <a:gd name="T7" fmla="*/ 279 h 279"/>
                <a:gd name="T8" fmla="*/ 0 w 235"/>
                <a:gd name="T9" fmla="*/ 68 h 279"/>
                <a:gd name="T10" fmla="*/ 31 w 235"/>
                <a:gd name="T11" fmla="*/ 32 h 279"/>
                <a:gd name="T12" fmla="*/ 205 w 235"/>
                <a:gd name="T13" fmla="*/ 196 h 279"/>
                <a:gd name="T14" fmla="*/ 214 w 235"/>
                <a:gd name="T15" fmla="*/ 27 h 279"/>
                <a:gd name="T16" fmla="*/ 52 w 235"/>
                <a:gd name="T17" fmla="*/ 36 h 279"/>
                <a:gd name="T18" fmla="*/ 205 w 235"/>
                <a:gd name="T19" fmla="*/ 68 h 279"/>
                <a:gd name="T20" fmla="*/ 103 w 235"/>
                <a:gd name="T21" fmla="*/ 78 h 279"/>
                <a:gd name="T22" fmla="*/ 65 w 235"/>
                <a:gd name="T23" fmla="*/ 117 h 279"/>
                <a:gd name="T24" fmla="*/ 103 w 235"/>
                <a:gd name="T25" fmla="*/ 156 h 279"/>
                <a:gd name="T26" fmla="*/ 142 w 235"/>
                <a:gd name="T27" fmla="*/ 117 h 279"/>
                <a:gd name="T28" fmla="*/ 103 w 235"/>
                <a:gd name="T29" fmla="*/ 78 h 279"/>
                <a:gd name="T30" fmla="*/ 93 w 235"/>
                <a:gd name="T31" fmla="*/ 214 h 279"/>
                <a:gd name="T32" fmla="*/ 112 w 235"/>
                <a:gd name="T33" fmla="*/ 214 h 279"/>
                <a:gd name="T34" fmla="*/ 107 w 235"/>
                <a:gd name="T35" fmla="*/ 171 h 279"/>
                <a:gd name="T36" fmla="*/ 98 w 235"/>
                <a:gd name="T37" fmla="*/ 171 h 279"/>
                <a:gd name="T38" fmla="*/ 119 w 235"/>
                <a:gd name="T39" fmla="*/ 159 h 279"/>
                <a:gd name="T40" fmla="*/ 118 w 235"/>
                <a:gd name="T41" fmla="*/ 214 h 279"/>
                <a:gd name="T42" fmla="*/ 119 w 235"/>
                <a:gd name="T43" fmla="*/ 159 h 279"/>
                <a:gd name="T44" fmla="*/ 96 w 235"/>
                <a:gd name="T45" fmla="*/ 170 h 279"/>
                <a:gd name="T46" fmla="*/ 47 w 235"/>
                <a:gd name="T47" fmla="*/ 214 h 279"/>
                <a:gd name="T48" fmla="*/ 108 w 235"/>
                <a:gd name="T49" fmla="*/ 103 h 279"/>
                <a:gd name="T50" fmla="*/ 70 w 235"/>
                <a:gd name="T51" fmla="*/ 111 h 279"/>
                <a:gd name="T52" fmla="*/ 79 w 235"/>
                <a:gd name="T53" fmla="*/ 141 h 279"/>
                <a:gd name="T54" fmla="*/ 127 w 235"/>
                <a:gd name="T55" fmla="*/ 141 h 279"/>
                <a:gd name="T56" fmla="*/ 136 w 235"/>
                <a:gd name="T57" fmla="*/ 110 h 279"/>
                <a:gd name="T58" fmla="*/ 108 w 235"/>
                <a:gd name="T59" fmla="*/ 103 h 279"/>
                <a:gd name="T60" fmla="*/ 22 w 235"/>
                <a:gd name="T61" fmla="*/ 232 h 279"/>
                <a:gd name="T62" fmla="*/ 184 w 235"/>
                <a:gd name="T63" fmla="*/ 63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279">
                  <a:moveTo>
                    <a:pt x="63" y="0"/>
                  </a:moveTo>
                  <a:cubicBezTo>
                    <a:pt x="203" y="0"/>
                    <a:pt x="203" y="0"/>
                    <a:pt x="203" y="0"/>
                  </a:cubicBezTo>
                  <a:cubicBezTo>
                    <a:pt x="221" y="0"/>
                    <a:pt x="235" y="14"/>
                    <a:pt x="235" y="32"/>
                  </a:cubicBezTo>
                  <a:cubicBezTo>
                    <a:pt x="235" y="211"/>
                    <a:pt x="235" y="211"/>
                    <a:pt x="235" y="211"/>
                  </a:cubicBezTo>
                  <a:cubicBezTo>
                    <a:pt x="235" y="228"/>
                    <a:pt x="222" y="242"/>
                    <a:pt x="205" y="243"/>
                  </a:cubicBezTo>
                  <a:cubicBezTo>
                    <a:pt x="205" y="247"/>
                    <a:pt x="205" y="247"/>
                    <a:pt x="205" y="247"/>
                  </a:cubicBezTo>
                  <a:cubicBezTo>
                    <a:pt x="205" y="265"/>
                    <a:pt x="190" y="279"/>
                    <a:pt x="173" y="279"/>
                  </a:cubicBezTo>
                  <a:cubicBezTo>
                    <a:pt x="32" y="279"/>
                    <a:pt x="32" y="279"/>
                    <a:pt x="32" y="279"/>
                  </a:cubicBezTo>
                  <a:cubicBezTo>
                    <a:pt x="15" y="279"/>
                    <a:pt x="0" y="265"/>
                    <a:pt x="0" y="24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51"/>
                    <a:pt x="14" y="37"/>
                    <a:pt x="31" y="36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14"/>
                    <a:pt x="45" y="0"/>
                    <a:pt x="63" y="0"/>
                  </a:cubicBezTo>
                  <a:close/>
                  <a:moveTo>
                    <a:pt x="205" y="196"/>
                  </a:moveTo>
                  <a:cubicBezTo>
                    <a:pt x="214" y="196"/>
                    <a:pt x="214" y="196"/>
                    <a:pt x="214" y="196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90" y="36"/>
                    <a:pt x="205" y="50"/>
                    <a:pt x="205" y="68"/>
                  </a:cubicBezTo>
                  <a:cubicBezTo>
                    <a:pt x="205" y="196"/>
                    <a:pt x="205" y="196"/>
                    <a:pt x="205" y="196"/>
                  </a:cubicBezTo>
                  <a:close/>
                  <a:moveTo>
                    <a:pt x="103" y="78"/>
                  </a:moveTo>
                  <a:cubicBezTo>
                    <a:pt x="93" y="78"/>
                    <a:pt x="83" y="83"/>
                    <a:pt x="76" y="90"/>
                  </a:cubicBezTo>
                  <a:cubicBezTo>
                    <a:pt x="69" y="97"/>
                    <a:pt x="65" y="106"/>
                    <a:pt x="65" y="117"/>
                  </a:cubicBezTo>
                  <a:cubicBezTo>
                    <a:pt x="65" y="128"/>
                    <a:pt x="69" y="138"/>
                    <a:pt x="76" y="145"/>
                  </a:cubicBezTo>
                  <a:cubicBezTo>
                    <a:pt x="83" y="152"/>
                    <a:pt x="93" y="156"/>
                    <a:pt x="103" y="156"/>
                  </a:cubicBezTo>
                  <a:cubicBezTo>
                    <a:pt x="114" y="156"/>
                    <a:pt x="124" y="152"/>
                    <a:pt x="131" y="145"/>
                  </a:cubicBezTo>
                  <a:cubicBezTo>
                    <a:pt x="138" y="138"/>
                    <a:pt x="142" y="128"/>
                    <a:pt x="142" y="117"/>
                  </a:cubicBezTo>
                  <a:cubicBezTo>
                    <a:pt x="142" y="106"/>
                    <a:pt x="138" y="97"/>
                    <a:pt x="131" y="90"/>
                  </a:cubicBezTo>
                  <a:cubicBezTo>
                    <a:pt x="124" y="83"/>
                    <a:pt x="114" y="78"/>
                    <a:pt x="103" y="78"/>
                  </a:cubicBezTo>
                  <a:close/>
                  <a:moveTo>
                    <a:pt x="102" y="173"/>
                  </a:moveTo>
                  <a:cubicBezTo>
                    <a:pt x="93" y="214"/>
                    <a:pt x="93" y="214"/>
                    <a:pt x="93" y="214"/>
                  </a:cubicBezTo>
                  <a:cubicBezTo>
                    <a:pt x="103" y="222"/>
                    <a:pt x="103" y="222"/>
                    <a:pt x="103" y="222"/>
                  </a:cubicBezTo>
                  <a:cubicBezTo>
                    <a:pt x="112" y="214"/>
                    <a:pt x="112" y="214"/>
                    <a:pt x="112" y="214"/>
                  </a:cubicBezTo>
                  <a:cubicBezTo>
                    <a:pt x="104" y="173"/>
                    <a:pt x="104" y="173"/>
                    <a:pt x="104" y="173"/>
                  </a:cubicBezTo>
                  <a:cubicBezTo>
                    <a:pt x="107" y="171"/>
                    <a:pt x="107" y="171"/>
                    <a:pt x="107" y="171"/>
                  </a:cubicBezTo>
                  <a:cubicBezTo>
                    <a:pt x="103" y="168"/>
                    <a:pt x="103" y="168"/>
                    <a:pt x="103" y="168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102" y="173"/>
                    <a:pt x="102" y="173"/>
                    <a:pt x="102" y="173"/>
                  </a:cubicBezTo>
                  <a:close/>
                  <a:moveTo>
                    <a:pt x="119" y="159"/>
                  </a:moveTo>
                  <a:cubicBezTo>
                    <a:pt x="109" y="170"/>
                    <a:pt x="109" y="170"/>
                    <a:pt x="109" y="170"/>
                  </a:cubicBezTo>
                  <a:cubicBezTo>
                    <a:pt x="118" y="214"/>
                    <a:pt x="118" y="214"/>
                    <a:pt x="118" y="214"/>
                  </a:cubicBezTo>
                  <a:cubicBezTo>
                    <a:pt x="158" y="214"/>
                    <a:pt x="158" y="214"/>
                    <a:pt x="158" y="214"/>
                  </a:cubicBezTo>
                  <a:cubicBezTo>
                    <a:pt x="157" y="188"/>
                    <a:pt x="141" y="166"/>
                    <a:pt x="119" y="159"/>
                  </a:cubicBezTo>
                  <a:close/>
                  <a:moveTo>
                    <a:pt x="87" y="214"/>
                  </a:moveTo>
                  <a:cubicBezTo>
                    <a:pt x="96" y="170"/>
                    <a:pt x="96" y="170"/>
                    <a:pt x="96" y="170"/>
                  </a:cubicBezTo>
                  <a:cubicBezTo>
                    <a:pt x="86" y="159"/>
                    <a:pt x="86" y="159"/>
                    <a:pt x="86" y="159"/>
                  </a:cubicBezTo>
                  <a:cubicBezTo>
                    <a:pt x="64" y="166"/>
                    <a:pt x="48" y="188"/>
                    <a:pt x="47" y="214"/>
                  </a:cubicBezTo>
                  <a:cubicBezTo>
                    <a:pt x="87" y="214"/>
                    <a:pt x="87" y="214"/>
                    <a:pt x="87" y="214"/>
                  </a:cubicBezTo>
                  <a:close/>
                  <a:moveTo>
                    <a:pt x="108" y="103"/>
                  </a:moveTo>
                  <a:cubicBezTo>
                    <a:pt x="107" y="103"/>
                    <a:pt x="107" y="103"/>
                    <a:pt x="106" y="104"/>
                  </a:cubicBezTo>
                  <a:cubicBezTo>
                    <a:pt x="93" y="110"/>
                    <a:pt x="77" y="111"/>
                    <a:pt x="70" y="111"/>
                  </a:cubicBezTo>
                  <a:cubicBezTo>
                    <a:pt x="70" y="113"/>
                    <a:pt x="69" y="115"/>
                    <a:pt x="69" y="117"/>
                  </a:cubicBezTo>
                  <a:cubicBezTo>
                    <a:pt x="69" y="126"/>
                    <a:pt x="73" y="135"/>
                    <a:pt x="79" y="141"/>
                  </a:cubicBezTo>
                  <a:cubicBezTo>
                    <a:pt x="85" y="147"/>
                    <a:pt x="94" y="151"/>
                    <a:pt x="103" y="151"/>
                  </a:cubicBezTo>
                  <a:cubicBezTo>
                    <a:pt x="113" y="151"/>
                    <a:pt x="121" y="147"/>
                    <a:pt x="127" y="141"/>
                  </a:cubicBezTo>
                  <a:cubicBezTo>
                    <a:pt x="133" y="135"/>
                    <a:pt x="137" y="126"/>
                    <a:pt x="137" y="117"/>
                  </a:cubicBezTo>
                  <a:cubicBezTo>
                    <a:pt x="137" y="115"/>
                    <a:pt x="137" y="112"/>
                    <a:pt x="136" y="110"/>
                  </a:cubicBezTo>
                  <a:cubicBezTo>
                    <a:pt x="133" y="110"/>
                    <a:pt x="130" y="110"/>
                    <a:pt x="127" y="109"/>
                  </a:cubicBezTo>
                  <a:cubicBezTo>
                    <a:pt x="121" y="108"/>
                    <a:pt x="114" y="106"/>
                    <a:pt x="108" y="103"/>
                  </a:cubicBezTo>
                  <a:close/>
                  <a:moveTo>
                    <a:pt x="22" y="63"/>
                  </a:moveTo>
                  <a:cubicBezTo>
                    <a:pt x="22" y="232"/>
                    <a:pt x="22" y="232"/>
                    <a:pt x="22" y="232"/>
                  </a:cubicBezTo>
                  <a:cubicBezTo>
                    <a:pt x="184" y="232"/>
                    <a:pt x="184" y="232"/>
                    <a:pt x="184" y="232"/>
                  </a:cubicBezTo>
                  <a:cubicBezTo>
                    <a:pt x="184" y="63"/>
                    <a:pt x="184" y="63"/>
                    <a:pt x="184" y="63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777254" y="3724965"/>
            <a:ext cx="1110269" cy="1110670"/>
            <a:chOff x="1979712" y="3138378"/>
            <a:chExt cx="832810" cy="832810"/>
          </a:xfrm>
        </p:grpSpPr>
        <p:sp>
          <p:nvSpPr>
            <p:cNvPr id="27" name="椭圆 26"/>
            <p:cNvSpPr/>
            <p:nvPr/>
          </p:nvSpPr>
          <p:spPr>
            <a:xfrm>
              <a:off x="1979712" y="3138378"/>
              <a:ext cx="832810" cy="83281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Freeform 48"/>
            <p:cNvSpPr>
              <a:spLocks noEditPoints="1"/>
            </p:cNvSpPr>
            <p:nvPr/>
          </p:nvSpPr>
          <p:spPr bwMode="auto">
            <a:xfrm>
              <a:off x="2146913" y="3305988"/>
              <a:ext cx="498408" cy="498408"/>
            </a:xfrm>
            <a:custGeom>
              <a:avLst/>
              <a:gdLst>
                <a:gd name="T0" fmla="*/ 152 w 152"/>
                <a:gd name="T1" fmla="*/ 88 h 152"/>
                <a:gd name="T2" fmla="*/ 152 w 152"/>
                <a:gd name="T3" fmla="*/ 64 h 152"/>
                <a:gd name="T4" fmla="*/ 138 w 152"/>
                <a:gd name="T5" fmla="*/ 64 h 152"/>
                <a:gd name="T6" fmla="*/ 128 w 152"/>
                <a:gd name="T7" fmla="*/ 40 h 152"/>
                <a:gd name="T8" fmla="*/ 138 w 152"/>
                <a:gd name="T9" fmla="*/ 31 h 152"/>
                <a:gd name="T10" fmla="*/ 121 w 152"/>
                <a:gd name="T11" fmla="*/ 14 h 152"/>
                <a:gd name="T12" fmla="*/ 111 w 152"/>
                <a:gd name="T13" fmla="*/ 24 h 152"/>
                <a:gd name="T14" fmla="*/ 88 w 152"/>
                <a:gd name="T15" fmla="*/ 14 h 152"/>
                <a:gd name="T16" fmla="*/ 88 w 152"/>
                <a:gd name="T17" fmla="*/ 0 h 152"/>
                <a:gd name="T18" fmla="*/ 64 w 152"/>
                <a:gd name="T19" fmla="*/ 0 h 152"/>
                <a:gd name="T20" fmla="*/ 64 w 152"/>
                <a:gd name="T21" fmla="*/ 14 h 152"/>
                <a:gd name="T22" fmla="*/ 41 w 152"/>
                <a:gd name="T23" fmla="*/ 24 h 152"/>
                <a:gd name="T24" fmla="*/ 31 w 152"/>
                <a:gd name="T25" fmla="*/ 14 h 152"/>
                <a:gd name="T26" fmla="*/ 14 w 152"/>
                <a:gd name="T27" fmla="*/ 31 h 152"/>
                <a:gd name="T28" fmla="*/ 24 w 152"/>
                <a:gd name="T29" fmla="*/ 40 h 152"/>
                <a:gd name="T30" fmla="*/ 14 w 152"/>
                <a:gd name="T31" fmla="*/ 64 h 152"/>
                <a:gd name="T32" fmla="*/ 0 w 152"/>
                <a:gd name="T33" fmla="*/ 64 h 152"/>
                <a:gd name="T34" fmla="*/ 0 w 152"/>
                <a:gd name="T35" fmla="*/ 88 h 152"/>
                <a:gd name="T36" fmla="*/ 14 w 152"/>
                <a:gd name="T37" fmla="*/ 88 h 152"/>
                <a:gd name="T38" fmla="*/ 24 w 152"/>
                <a:gd name="T39" fmla="*/ 111 h 152"/>
                <a:gd name="T40" fmla="*/ 14 w 152"/>
                <a:gd name="T41" fmla="*/ 121 h 152"/>
                <a:gd name="T42" fmla="*/ 31 w 152"/>
                <a:gd name="T43" fmla="*/ 138 h 152"/>
                <a:gd name="T44" fmla="*/ 41 w 152"/>
                <a:gd name="T45" fmla="*/ 128 h 152"/>
                <a:gd name="T46" fmla="*/ 64 w 152"/>
                <a:gd name="T47" fmla="*/ 138 h 152"/>
                <a:gd name="T48" fmla="*/ 64 w 152"/>
                <a:gd name="T49" fmla="*/ 152 h 152"/>
                <a:gd name="T50" fmla="*/ 88 w 152"/>
                <a:gd name="T51" fmla="*/ 152 h 152"/>
                <a:gd name="T52" fmla="*/ 88 w 152"/>
                <a:gd name="T53" fmla="*/ 138 h 152"/>
                <a:gd name="T54" fmla="*/ 111 w 152"/>
                <a:gd name="T55" fmla="*/ 128 h 152"/>
                <a:gd name="T56" fmla="*/ 121 w 152"/>
                <a:gd name="T57" fmla="*/ 138 h 152"/>
                <a:gd name="T58" fmla="*/ 138 w 152"/>
                <a:gd name="T59" fmla="*/ 121 h 152"/>
                <a:gd name="T60" fmla="*/ 128 w 152"/>
                <a:gd name="T61" fmla="*/ 111 h 152"/>
                <a:gd name="T62" fmla="*/ 138 w 152"/>
                <a:gd name="T63" fmla="*/ 88 h 152"/>
                <a:gd name="T64" fmla="*/ 152 w 152"/>
                <a:gd name="T65" fmla="*/ 88 h 152"/>
                <a:gd name="T66" fmla="*/ 76 w 152"/>
                <a:gd name="T67" fmla="*/ 115 h 152"/>
                <a:gd name="T68" fmla="*/ 37 w 152"/>
                <a:gd name="T69" fmla="*/ 76 h 152"/>
                <a:gd name="T70" fmla="*/ 76 w 152"/>
                <a:gd name="T71" fmla="*/ 37 h 152"/>
                <a:gd name="T72" fmla="*/ 115 w 152"/>
                <a:gd name="T73" fmla="*/ 76 h 152"/>
                <a:gd name="T74" fmla="*/ 76 w 152"/>
                <a:gd name="T75" fmla="*/ 1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52">
                  <a:moveTo>
                    <a:pt x="152" y="88"/>
                  </a:moveTo>
                  <a:cubicBezTo>
                    <a:pt x="152" y="64"/>
                    <a:pt x="152" y="64"/>
                    <a:pt x="152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6" y="55"/>
                    <a:pt x="133" y="47"/>
                    <a:pt x="128" y="40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4" y="19"/>
                    <a:pt x="96" y="16"/>
                    <a:pt x="88" y="1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6" y="16"/>
                    <a:pt x="48" y="19"/>
                    <a:pt x="41" y="2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47"/>
                    <a:pt x="16" y="55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6" y="96"/>
                    <a:pt x="19" y="104"/>
                    <a:pt x="24" y="11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8" y="133"/>
                    <a:pt x="56" y="136"/>
                    <a:pt x="64" y="138"/>
                  </a:cubicBezTo>
                  <a:cubicBezTo>
                    <a:pt x="64" y="152"/>
                    <a:pt x="64" y="152"/>
                    <a:pt x="64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96" y="136"/>
                    <a:pt x="104" y="133"/>
                    <a:pt x="111" y="12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33" y="104"/>
                    <a:pt x="136" y="96"/>
                    <a:pt x="138" y="88"/>
                  </a:cubicBezTo>
                  <a:lnTo>
                    <a:pt x="152" y="88"/>
                  </a:lnTo>
                  <a:close/>
                  <a:moveTo>
                    <a:pt x="76" y="115"/>
                  </a:moveTo>
                  <a:cubicBezTo>
                    <a:pt x="54" y="115"/>
                    <a:pt x="37" y="98"/>
                    <a:pt x="37" y="76"/>
                  </a:cubicBezTo>
                  <a:cubicBezTo>
                    <a:pt x="37" y="54"/>
                    <a:pt x="54" y="37"/>
                    <a:pt x="76" y="37"/>
                  </a:cubicBezTo>
                  <a:cubicBezTo>
                    <a:pt x="98" y="37"/>
                    <a:pt x="115" y="54"/>
                    <a:pt x="115" y="76"/>
                  </a:cubicBezTo>
                  <a:cubicBezTo>
                    <a:pt x="115" y="98"/>
                    <a:pt x="98" y="115"/>
                    <a:pt x="76" y="1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679565" y="4835636"/>
            <a:ext cx="1110269" cy="1110670"/>
            <a:chOff x="1218910" y="3971188"/>
            <a:chExt cx="832810" cy="832810"/>
          </a:xfrm>
        </p:grpSpPr>
        <p:sp>
          <p:nvSpPr>
            <p:cNvPr id="30" name="椭圆 29"/>
            <p:cNvSpPr/>
            <p:nvPr/>
          </p:nvSpPr>
          <p:spPr>
            <a:xfrm>
              <a:off x="1218910" y="3971188"/>
              <a:ext cx="832810" cy="832810"/>
            </a:xfrm>
            <a:prstGeom prst="ellipse">
              <a:avLst/>
            </a:prstGeom>
            <a:solidFill>
              <a:srgbClr val="32798F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31" name="Group 20"/>
            <p:cNvGrpSpPr>
              <a:grpSpLocks noChangeAspect="1"/>
            </p:cNvGrpSpPr>
            <p:nvPr/>
          </p:nvGrpSpPr>
          <p:grpSpPr bwMode="auto">
            <a:xfrm>
              <a:off x="1360874" y="4160500"/>
              <a:ext cx="548882" cy="454186"/>
              <a:chOff x="1066" y="1895"/>
              <a:chExt cx="314" cy="241"/>
            </a:xfrm>
            <a:solidFill>
              <a:schemeClr val="bg1"/>
            </a:solidFill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Freeform 21"/>
              <p:cNvSpPr/>
              <p:nvPr/>
            </p:nvSpPr>
            <p:spPr bwMode="auto">
              <a:xfrm>
                <a:off x="1066" y="2128"/>
                <a:ext cx="314" cy="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Rectangle 22"/>
              <p:cNvSpPr>
                <a:spLocks noChangeArrowheads="1"/>
              </p:cNvSpPr>
              <p:nvPr/>
            </p:nvSpPr>
            <p:spPr bwMode="auto">
              <a:xfrm>
                <a:off x="1107" y="1949"/>
                <a:ext cx="46" cy="1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Rectangle 23"/>
              <p:cNvSpPr>
                <a:spLocks noChangeArrowheads="1"/>
              </p:cNvSpPr>
              <p:nvPr/>
            </p:nvSpPr>
            <p:spPr bwMode="auto">
              <a:xfrm>
                <a:off x="1173" y="1895"/>
                <a:ext cx="46" cy="20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Rectangle 24"/>
              <p:cNvSpPr>
                <a:spLocks noChangeArrowheads="1"/>
              </p:cNvSpPr>
              <p:nvPr/>
            </p:nvSpPr>
            <p:spPr bwMode="auto">
              <a:xfrm>
                <a:off x="1235" y="1961"/>
                <a:ext cx="46" cy="14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Rectangle 25"/>
              <p:cNvSpPr>
                <a:spLocks noChangeArrowheads="1"/>
              </p:cNvSpPr>
              <p:nvPr/>
            </p:nvSpPr>
            <p:spPr bwMode="auto">
              <a:xfrm>
                <a:off x="1306" y="2007"/>
                <a:ext cx="4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7919446" y="1892062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919446" y="2820884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919446" y="3749705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919446" y="4678526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 flipV="1">
            <a:off x="3887523" y="4121682"/>
            <a:ext cx="3466946" cy="165981"/>
            <a:chOff x="2699792" y="2519301"/>
            <a:chExt cx="2600548" cy="12445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046809" y="2643758"/>
              <a:ext cx="125353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2699792" y="2519301"/>
              <a:ext cx="1071104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3770896" y="2519301"/>
              <a:ext cx="275913" cy="12445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9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0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6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7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1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3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0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8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0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71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8" grpId="0"/>
          <p:bldP spid="39" grpId="0"/>
          <p:bldP spid="4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0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8" grpId="0"/>
          <p:bldP spid="39" grpId="0"/>
          <p:bldP spid="40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5" name="Text Placeholder 3"/>
          <p:cNvSpPr txBox="1"/>
          <p:nvPr/>
        </p:nvSpPr>
        <p:spPr>
          <a:xfrm>
            <a:off x="2379361" y="3553517"/>
            <a:ext cx="961802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399,834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Placeholder 3"/>
          <p:cNvSpPr txBox="1"/>
          <p:nvPr/>
        </p:nvSpPr>
        <p:spPr>
          <a:xfrm>
            <a:off x="4943320" y="3553517"/>
            <a:ext cx="1088439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487</a:t>
            </a:r>
            <a:r>
              <a:rPr lang="en-US" altLang="zh-CN" sz="1600" b="1" dirty="0" smtClean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3,834K</a:t>
            </a:r>
            <a:endParaRPr lang="en-US" altLang="zh-CN" sz="1600" b="1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Placeholder 3"/>
          <p:cNvSpPr txBox="1"/>
          <p:nvPr/>
        </p:nvSpPr>
        <p:spPr>
          <a:xfrm>
            <a:off x="7479368" y="3553517"/>
            <a:ext cx="1088439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5258,487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Placeholder 3"/>
          <p:cNvSpPr txBox="1"/>
          <p:nvPr/>
        </p:nvSpPr>
        <p:spPr>
          <a:xfrm>
            <a:off x="10092689" y="3553517"/>
            <a:ext cx="961802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258,487</a:t>
            </a: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Straight Connector 88"/>
          <p:cNvCxnSpPr/>
          <p:nvPr/>
        </p:nvCxnSpPr>
        <p:spPr>
          <a:xfrm flipH="1">
            <a:off x="1277330" y="3860753"/>
            <a:ext cx="963734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8"/>
          <p:cNvSpPr>
            <a:spLocks noChangeAspect="1"/>
          </p:cNvSpPr>
          <p:nvPr/>
        </p:nvSpPr>
        <p:spPr>
          <a:xfrm>
            <a:off x="1432528" y="1710016"/>
            <a:ext cx="1620000" cy="1620000"/>
          </a:xfrm>
          <a:prstGeom prst="ellipse">
            <a:avLst/>
          </a:prstGeom>
          <a:blipFill>
            <a:blip r:embed="rId1"/>
            <a:srcRect/>
            <a:stretch>
              <a:fillRect/>
            </a:stretch>
          </a:blipFill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</a:endParaRPr>
          </a:p>
        </p:txBody>
      </p:sp>
      <p:grpSp>
        <p:nvGrpSpPr>
          <p:cNvPr id="11" name="Group 94"/>
          <p:cNvGrpSpPr/>
          <p:nvPr/>
        </p:nvGrpSpPr>
        <p:grpSpPr>
          <a:xfrm>
            <a:off x="2146167" y="3352517"/>
            <a:ext cx="192723" cy="948263"/>
            <a:chOff x="1690019" y="2064423"/>
            <a:chExt cx="144542" cy="711197"/>
          </a:xfrm>
        </p:grpSpPr>
        <p:cxnSp>
          <p:nvCxnSpPr>
            <p:cNvPr id="12" name="Straight Connector 75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3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/>
            </a:p>
          </p:txBody>
        </p:sp>
      </p:grpSp>
      <p:sp>
        <p:nvSpPr>
          <p:cNvPr id="14" name="Oval 109"/>
          <p:cNvSpPr>
            <a:spLocks noChangeAspect="1"/>
          </p:cNvSpPr>
          <p:nvPr/>
        </p:nvSpPr>
        <p:spPr>
          <a:xfrm>
            <a:off x="3858754" y="1422016"/>
            <a:ext cx="1908000" cy="1908000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  <a:ln w="57150">
            <a:solidFill>
              <a:srgbClr val="327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</a:endParaRPr>
          </a:p>
        </p:txBody>
      </p:sp>
      <p:grpSp>
        <p:nvGrpSpPr>
          <p:cNvPr id="15" name="Group 110"/>
          <p:cNvGrpSpPr/>
          <p:nvPr/>
        </p:nvGrpSpPr>
        <p:grpSpPr>
          <a:xfrm>
            <a:off x="4716393" y="3352517"/>
            <a:ext cx="192723" cy="948263"/>
            <a:chOff x="1690019" y="2064423"/>
            <a:chExt cx="144542" cy="711197"/>
          </a:xfrm>
        </p:grpSpPr>
        <p:cxnSp>
          <p:nvCxnSpPr>
            <p:cNvPr id="16" name="Straight Connector 111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1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/>
            </a:p>
          </p:txBody>
        </p:sp>
      </p:grpSp>
      <p:sp>
        <p:nvSpPr>
          <p:cNvPr id="18" name="Oval 127"/>
          <p:cNvSpPr>
            <a:spLocks noChangeAspect="1"/>
          </p:cNvSpPr>
          <p:nvPr/>
        </p:nvSpPr>
        <p:spPr>
          <a:xfrm>
            <a:off x="6429787" y="1422016"/>
            <a:ext cx="1908000" cy="1908000"/>
          </a:xfrm>
          <a:prstGeom prst="ellipse">
            <a:avLst/>
          </a:prstGeom>
          <a:blipFill>
            <a:blip r:embed="rId3"/>
            <a:srcRect/>
            <a:stretch>
              <a:fillRect/>
            </a:stretch>
          </a:blipFill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</a:endParaRPr>
          </a:p>
        </p:txBody>
      </p:sp>
      <p:grpSp>
        <p:nvGrpSpPr>
          <p:cNvPr id="19" name="Group 128"/>
          <p:cNvGrpSpPr/>
          <p:nvPr/>
        </p:nvGrpSpPr>
        <p:grpSpPr>
          <a:xfrm>
            <a:off x="7286619" y="3352517"/>
            <a:ext cx="192723" cy="948263"/>
            <a:chOff x="1690019" y="2064423"/>
            <a:chExt cx="144542" cy="711197"/>
          </a:xfrm>
        </p:grpSpPr>
        <p:cxnSp>
          <p:nvCxnSpPr>
            <p:cNvPr id="20" name="Straight Connector 129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130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/>
            </a:p>
          </p:txBody>
        </p:sp>
      </p:grpSp>
      <p:sp>
        <p:nvSpPr>
          <p:cNvPr id="22" name="Oval 145"/>
          <p:cNvSpPr>
            <a:spLocks noChangeAspect="1"/>
          </p:cNvSpPr>
          <p:nvPr/>
        </p:nvSpPr>
        <p:spPr>
          <a:xfrm>
            <a:off x="9143206" y="1710016"/>
            <a:ext cx="1620000" cy="1620000"/>
          </a:xfrm>
          <a:prstGeom prst="ellipse">
            <a:avLst/>
          </a:prstGeom>
          <a:blipFill>
            <a:blip r:embed="rId4"/>
            <a:srcRect/>
            <a:stretch>
              <a:fillRect/>
            </a:stretch>
          </a:blipFill>
          <a:ln w="57150">
            <a:solidFill>
              <a:srgbClr val="327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</a:endParaRPr>
          </a:p>
        </p:txBody>
      </p:sp>
      <p:grpSp>
        <p:nvGrpSpPr>
          <p:cNvPr id="26" name="Group 146"/>
          <p:cNvGrpSpPr/>
          <p:nvPr/>
        </p:nvGrpSpPr>
        <p:grpSpPr>
          <a:xfrm>
            <a:off x="9856845" y="3352517"/>
            <a:ext cx="192723" cy="948263"/>
            <a:chOff x="1690019" y="2064423"/>
            <a:chExt cx="144542" cy="711197"/>
          </a:xfrm>
        </p:grpSpPr>
        <p:cxnSp>
          <p:nvCxnSpPr>
            <p:cNvPr id="27" name="Straight Connector 147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148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/>
            </a:p>
          </p:txBody>
        </p:sp>
      </p:grpSp>
      <p:sp>
        <p:nvSpPr>
          <p:cNvPr id="29" name="矩形 28"/>
          <p:cNvSpPr/>
          <p:nvPr/>
        </p:nvSpPr>
        <p:spPr>
          <a:xfrm>
            <a:off x="1444883" y="4418386"/>
            <a:ext cx="15952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主要业务一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1128506" y="4912145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上述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图表的综合描述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155561" y="4418386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主要业务四</a:t>
            </a:r>
            <a:endParaRPr lang="en-US" altLang="zh-CN" sz="2200" b="1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8839184" y="4912145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上述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图表的综合描述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015109" y="4418386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主要业务</a:t>
            </a:r>
            <a:r>
              <a:rPr lang="zh-CN" altLang="en-US" sz="2200" b="1" dirty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endParaRPr lang="en-US" altLang="zh-CN" sz="2200" b="1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3698732" y="4912145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上述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图表的综合描述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585335" y="4418386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主要业务三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6269765" y="4912145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上述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图表的综合描述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 animBg="1"/>
      <p:bldP spid="14" grpId="0" animBg="1"/>
      <p:bldP spid="18" grpId="0" animBg="1"/>
      <p:bldP spid="22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16" name="Freeform 3"/>
          <p:cNvSpPr/>
          <p:nvPr/>
        </p:nvSpPr>
        <p:spPr bwMode="gray">
          <a:xfrm rot="19490962">
            <a:off x="3975023" y="3595847"/>
            <a:ext cx="1819538" cy="2199443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60958" tIns="59265" rIns="60958" bIns="59265" anchor="ctr" anchorCtr="1"/>
          <a:lstStyle/>
          <a:p>
            <a:endParaRPr lang="zh-CN" altLang="en-US"/>
          </a:p>
        </p:txBody>
      </p:sp>
      <p:sp>
        <p:nvSpPr>
          <p:cNvPr id="17" name="Freeform 4"/>
          <p:cNvSpPr/>
          <p:nvPr/>
        </p:nvSpPr>
        <p:spPr bwMode="gray">
          <a:xfrm rot="19490962" flipH="1" flipV="1">
            <a:off x="5971930" y="1393666"/>
            <a:ext cx="1819538" cy="2199443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60958" tIns="59265" rIns="60958" bIns="59265" anchor="ctr" anchorCtr="1"/>
          <a:lstStyle/>
          <a:p>
            <a:endParaRPr lang="zh-CN" altLang="en-US"/>
          </a:p>
        </p:txBody>
      </p:sp>
      <p:sp>
        <p:nvSpPr>
          <p:cNvPr id="18" name="Oval 5"/>
          <p:cNvSpPr>
            <a:spLocks noChangeArrowheads="1"/>
          </p:cNvSpPr>
          <p:nvPr/>
        </p:nvSpPr>
        <p:spPr bwMode="gray">
          <a:xfrm>
            <a:off x="4178128" y="2483177"/>
            <a:ext cx="1577921" cy="1578492"/>
          </a:xfrm>
          <a:prstGeom prst="ellipse">
            <a:avLst/>
          </a:prstGeom>
          <a:solidFill>
            <a:srgbClr val="32798F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60958" tIns="59265" rIns="60958" bIns="59265" anchor="ctr" anchorCtr="1"/>
          <a:lstStyle/>
          <a:p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Oval 6"/>
          <p:cNvSpPr>
            <a:spLocks noChangeArrowheads="1"/>
          </p:cNvSpPr>
          <p:nvPr/>
        </p:nvSpPr>
        <p:spPr bwMode="gray">
          <a:xfrm>
            <a:off x="6062060" y="3584349"/>
            <a:ext cx="1577921" cy="1578492"/>
          </a:xfrm>
          <a:prstGeom prst="ellipse">
            <a:avLst/>
          </a:prstGeom>
          <a:solidFill>
            <a:srgbClr val="32798F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60958" tIns="59265" rIns="60958" bIns="59265" anchor="ctr" anchorCtr="1"/>
          <a:lstStyle/>
          <a:p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3311" y="2617110"/>
            <a:ext cx="3135400" cy="172354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26452" y="1867481"/>
            <a:ext cx="4399273" cy="615696"/>
            <a:chOff x="469900" y="1057571"/>
            <a:chExt cx="3299884" cy="461665"/>
          </a:xfrm>
        </p:grpSpPr>
        <p:sp>
          <p:nvSpPr>
            <p:cNvPr id="22" name="TextBox 21"/>
            <p:cNvSpPr txBox="1"/>
            <p:nvPr/>
          </p:nvSpPr>
          <p:spPr>
            <a:xfrm>
              <a:off x="553419" y="1057571"/>
              <a:ext cx="1523692" cy="346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469900" y="1519236"/>
              <a:ext cx="3299884" cy="0"/>
            </a:xfrm>
            <a:prstGeom prst="line">
              <a:avLst/>
            </a:prstGeom>
            <a:noFill/>
            <a:ln>
              <a:solidFill>
                <a:srgbClr val="41445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8193091" y="2894529"/>
            <a:ext cx="3271263" cy="204363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008681" y="5162833"/>
            <a:ext cx="4589143" cy="509017"/>
            <a:chOff x="5257195" y="3528519"/>
            <a:chExt cx="3442305" cy="381675"/>
          </a:xfrm>
        </p:grpSpPr>
        <p:sp>
          <p:nvSpPr>
            <p:cNvPr id="29" name="TextBox 28"/>
            <p:cNvSpPr txBox="1"/>
            <p:nvPr/>
          </p:nvSpPr>
          <p:spPr>
            <a:xfrm>
              <a:off x="5975908" y="3564025"/>
              <a:ext cx="1523692" cy="346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5257195" y="3528519"/>
              <a:ext cx="3442305" cy="0"/>
            </a:xfrm>
            <a:prstGeom prst="line">
              <a:avLst/>
            </a:prstGeom>
            <a:noFill/>
            <a:ln>
              <a:solidFill>
                <a:srgbClr val="41445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000524" y="1452390"/>
            <a:ext cx="3196558" cy="4396053"/>
            <a:chOff x="7166642" y="1817769"/>
            <a:chExt cx="2917488" cy="4012263"/>
          </a:xfrm>
        </p:grpSpPr>
        <p:grpSp>
          <p:nvGrpSpPr>
            <p:cNvPr id="6" name="Group 743"/>
            <p:cNvGrpSpPr/>
            <p:nvPr/>
          </p:nvGrpSpPr>
          <p:grpSpPr>
            <a:xfrm rot="16200000">
              <a:off x="7041717" y="2790049"/>
              <a:ext cx="3464451" cy="2059495"/>
              <a:chOff x="596144" y="241065"/>
              <a:chExt cx="7676207" cy="4563235"/>
            </a:xfrm>
          </p:grpSpPr>
          <p:sp>
            <p:nvSpPr>
              <p:cNvPr id="68" name="Shape 733"/>
              <p:cNvSpPr/>
              <p:nvPr/>
            </p:nvSpPr>
            <p:spPr>
              <a:xfrm flipV="1">
                <a:off x="1460833" y="241065"/>
                <a:ext cx="2955035" cy="2480401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8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20973" tIns="20973" rIns="20973" bIns="20973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49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9" name="Shape 734"/>
              <p:cNvSpPr/>
              <p:nvPr/>
            </p:nvSpPr>
            <p:spPr>
              <a:xfrm flipV="1">
                <a:off x="3459776" y="241065"/>
                <a:ext cx="956092" cy="2520623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8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20973" tIns="20973" rIns="20973" bIns="20973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49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0" name="Shape 735"/>
              <p:cNvSpPr/>
              <p:nvPr/>
            </p:nvSpPr>
            <p:spPr>
              <a:xfrm flipH="1" flipV="1">
                <a:off x="4415868" y="241065"/>
                <a:ext cx="974721" cy="2516020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8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20973" tIns="20973" rIns="20973" bIns="20973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49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1" name="Shape 736"/>
              <p:cNvSpPr/>
              <p:nvPr/>
            </p:nvSpPr>
            <p:spPr>
              <a:xfrm flipH="1" flipV="1">
                <a:off x="4415868" y="241065"/>
                <a:ext cx="2973419" cy="2491288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8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20973" tIns="20973" rIns="20973" bIns="20973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49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2" name="Shape 737"/>
              <p:cNvSpPr/>
              <p:nvPr/>
            </p:nvSpPr>
            <p:spPr>
              <a:xfrm flipH="1">
                <a:off x="596144" y="2721464"/>
                <a:ext cx="864690" cy="2056979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8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20973" tIns="20973" rIns="20973" bIns="20973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49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3" name="Shape 738"/>
              <p:cNvSpPr/>
              <p:nvPr/>
            </p:nvSpPr>
            <p:spPr>
              <a:xfrm>
                <a:off x="3459776" y="2761688"/>
                <a:ext cx="2267665" cy="2024887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8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20973" tIns="20973" rIns="20973" bIns="20973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49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4" name="Shape 739"/>
              <p:cNvSpPr/>
              <p:nvPr/>
            </p:nvSpPr>
            <p:spPr>
              <a:xfrm>
                <a:off x="7389286" y="2732352"/>
                <a:ext cx="883066" cy="2071949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8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20973" tIns="20973" rIns="20973" bIns="20973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49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5" name="Shape 740"/>
              <p:cNvSpPr/>
              <p:nvPr/>
            </p:nvSpPr>
            <p:spPr>
              <a:xfrm flipH="1">
                <a:off x="5719599" y="2732352"/>
                <a:ext cx="1669688" cy="2035204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8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20973" tIns="20973" rIns="20973" bIns="20973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49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6" name="Shape 741"/>
              <p:cNvSpPr/>
              <p:nvPr/>
            </p:nvSpPr>
            <p:spPr>
              <a:xfrm flipH="1">
                <a:off x="3176428" y="2757084"/>
                <a:ext cx="2214161" cy="2022486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8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20973" tIns="20973" rIns="20973" bIns="20973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49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7" name="Shape 742"/>
              <p:cNvSpPr/>
              <p:nvPr/>
            </p:nvSpPr>
            <p:spPr>
              <a:xfrm flipH="1" flipV="1">
                <a:off x="1464524" y="2758210"/>
                <a:ext cx="1690492" cy="2020233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85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20973" tIns="20973" rIns="20973" bIns="20973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49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Shape 744"/>
            <p:cNvSpPr/>
            <p:nvPr/>
          </p:nvSpPr>
          <p:spPr>
            <a:xfrm rot="16200000">
              <a:off x="7166642" y="3250721"/>
              <a:ext cx="1146361" cy="1146361"/>
            </a:xfrm>
            <a:prstGeom prst="ellipse">
              <a:avLst/>
            </a:prstGeom>
            <a:solidFill>
              <a:srgbClr val="32798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pPr>
              <a:endParaRPr sz="165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" name="Shape 745"/>
            <p:cNvSpPr/>
            <p:nvPr/>
          </p:nvSpPr>
          <p:spPr>
            <a:xfrm rot="16200000">
              <a:off x="9510949" y="1817769"/>
              <a:ext cx="573181" cy="57318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0665">
                <a:defRPr sz="3500" cap="all">
                  <a:solidFill>
                    <a:srgbClr val="FFFFFF"/>
                  </a:solidFill>
                </a:defRPr>
              </a:pPr>
              <a:endParaRPr sz="1445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Shape 748"/>
            <p:cNvSpPr/>
            <p:nvPr/>
          </p:nvSpPr>
          <p:spPr>
            <a:xfrm rot="16200000">
              <a:off x="9510949" y="5256851"/>
              <a:ext cx="573181" cy="573181"/>
            </a:xfrm>
            <a:prstGeom prst="ellipse">
              <a:avLst/>
            </a:prstGeom>
            <a:solidFill>
              <a:srgbClr val="32798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0665">
                <a:defRPr sz="3500" cap="all">
                  <a:solidFill>
                    <a:srgbClr val="FFFFFF"/>
                  </a:solidFill>
                </a:defRPr>
              </a:pPr>
              <a:endParaRPr sz="1445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Shape 751"/>
            <p:cNvSpPr/>
            <p:nvPr/>
          </p:nvSpPr>
          <p:spPr>
            <a:xfrm rot="16200000">
              <a:off x="8588129" y="4884284"/>
              <a:ext cx="573181" cy="57318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0665">
                <a:defRPr sz="3500" cap="all">
                  <a:solidFill>
                    <a:srgbClr val="FFFFFF"/>
                  </a:solidFill>
                </a:defRPr>
              </a:pPr>
              <a:endParaRPr sz="1445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Shape 754"/>
            <p:cNvSpPr/>
            <p:nvPr/>
          </p:nvSpPr>
          <p:spPr>
            <a:xfrm rot="16200000">
              <a:off x="9510949" y="2964130"/>
              <a:ext cx="573181" cy="573181"/>
            </a:xfrm>
            <a:prstGeom prst="ellipse">
              <a:avLst/>
            </a:prstGeom>
            <a:solidFill>
              <a:srgbClr val="32798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0665">
                <a:defRPr sz="3500" cap="all">
                  <a:solidFill>
                    <a:srgbClr val="FFFFFF"/>
                  </a:solidFill>
                </a:defRPr>
              </a:pPr>
              <a:endParaRPr sz="1445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Shape 757"/>
            <p:cNvSpPr/>
            <p:nvPr/>
          </p:nvSpPr>
          <p:spPr>
            <a:xfrm rot="16200000">
              <a:off x="8588129" y="3088319"/>
              <a:ext cx="573181" cy="57318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0665">
                <a:defRPr sz="3500" cap="all">
                  <a:solidFill>
                    <a:srgbClr val="FFFFFF"/>
                  </a:solidFill>
                </a:defRPr>
              </a:pPr>
              <a:endParaRPr sz="1445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Shape 760"/>
            <p:cNvSpPr/>
            <p:nvPr/>
          </p:nvSpPr>
          <p:spPr>
            <a:xfrm rot="16200000">
              <a:off x="9510949" y="4110491"/>
              <a:ext cx="573181" cy="57318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0665">
                <a:defRPr sz="3500" cap="all">
                  <a:solidFill>
                    <a:srgbClr val="FFFFFF"/>
                  </a:solidFill>
                </a:defRPr>
              </a:pPr>
              <a:endParaRPr sz="1445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Shape 763"/>
            <p:cNvSpPr/>
            <p:nvPr/>
          </p:nvSpPr>
          <p:spPr>
            <a:xfrm rot="16200000">
              <a:off x="8588129" y="2190337"/>
              <a:ext cx="573181" cy="573181"/>
            </a:xfrm>
            <a:prstGeom prst="ellipse">
              <a:avLst/>
            </a:prstGeom>
            <a:solidFill>
              <a:srgbClr val="32798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0665">
                <a:defRPr sz="3500" cap="all">
                  <a:solidFill>
                    <a:srgbClr val="FFFFFF"/>
                  </a:solidFill>
                </a:defRPr>
              </a:pPr>
              <a:endParaRPr sz="1445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Shape 766"/>
            <p:cNvSpPr/>
            <p:nvPr/>
          </p:nvSpPr>
          <p:spPr>
            <a:xfrm rot="16200000">
              <a:off x="8588129" y="3986301"/>
              <a:ext cx="573181" cy="573181"/>
            </a:xfrm>
            <a:prstGeom prst="ellipse">
              <a:avLst/>
            </a:prstGeom>
            <a:solidFill>
              <a:srgbClr val="32798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0665">
                <a:defRPr sz="3500" cap="all">
                  <a:solidFill>
                    <a:srgbClr val="FFFFFF"/>
                  </a:solidFill>
                </a:defRPr>
              </a:pPr>
              <a:endParaRPr sz="1445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6" name="Group 71"/>
            <p:cNvGrpSpPr/>
            <p:nvPr/>
          </p:nvGrpSpPr>
          <p:grpSpPr>
            <a:xfrm>
              <a:off x="9666865" y="3132291"/>
              <a:ext cx="255254" cy="255254"/>
              <a:chOff x="5621339" y="3012618"/>
              <a:chExt cx="520701" cy="520699"/>
            </a:xfrm>
          </p:grpSpPr>
          <p:sp>
            <p:nvSpPr>
              <p:cNvPr id="64" name="Freeform 78"/>
              <p:cNvSpPr>
                <a:spLocks noChangeArrowheads="1"/>
              </p:cNvSpPr>
              <p:nvPr/>
            </p:nvSpPr>
            <p:spPr bwMode="auto">
              <a:xfrm>
                <a:off x="5621339" y="3012618"/>
                <a:ext cx="520701" cy="520699"/>
              </a:xfrm>
              <a:custGeom>
                <a:avLst/>
                <a:gdLst>
                  <a:gd name="T0" fmla="*/ 497 w 498"/>
                  <a:gd name="T1" fmla="*/ 249 h 498"/>
                  <a:gd name="T2" fmla="*/ 497 w 498"/>
                  <a:gd name="T3" fmla="*/ 249 h 498"/>
                  <a:gd name="T4" fmla="*/ 249 w 498"/>
                  <a:gd name="T5" fmla="*/ 497 h 498"/>
                  <a:gd name="T6" fmla="*/ 0 w 498"/>
                  <a:gd name="T7" fmla="*/ 249 h 498"/>
                  <a:gd name="T8" fmla="*/ 249 w 498"/>
                  <a:gd name="T9" fmla="*/ 0 h 498"/>
                  <a:gd name="T10" fmla="*/ 497 w 498"/>
                  <a:gd name="T11" fmla="*/ 249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8" h="498">
                    <a:moveTo>
                      <a:pt x="497" y="249"/>
                    </a:moveTo>
                    <a:lnTo>
                      <a:pt x="497" y="249"/>
                    </a:lnTo>
                    <a:cubicBezTo>
                      <a:pt x="497" y="381"/>
                      <a:pt x="381" y="497"/>
                      <a:pt x="249" y="497"/>
                    </a:cubicBezTo>
                    <a:cubicBezTo>
                      <a:pt x="116" y="497"/>
                      <a:pt x="0" y="381"/>
                      <a:pt x="0" y="249"/>
                    </a:cubicBezTo>
                    <a:cubicBezTo>
                      <a:pt x="0" y="116"/>
                      <a:pt x="116" y="0"/>
                      <a:pt x="249" y="0"/>
                    </a:cubicBezTo>
                    <a:cubicBezTo>
                      <a:pt x="381" y="0"/>
                      <a:pt x="497" y="116"/>
                      <a:pt x="497" y="249"/>
                    </a:cubicBez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Line 79"/>
              <p:cNvSpPr>
                <a:spLocks noChangeShapeType="1"/>
              </p:cNvSpPr>
              <p:nvPr/>
            </p:nvSpPr>
            <p:spPr bwMode="auto">
              <a:xfrm>
                <a:off x="5878515" y="3012618"/>
                <a:ext cx="4763" cy="258762"/>
              </a:xfrm>
              <a:prstGeom prst="line">
                <a:avLst/>
              </a:pr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6" name="Line 80"/>
              <p:cNvSpPr>
                <a:spLocks noChangeShapeType="1"/>
              </p:cNvSpPr>
              <p:nvPr/>
            </p:nvSpPr>
            <p:spPr bwMode="auto">
              <a:xfrm flipH="1" flipV="1">
                <a:off x="5875339" y="3271380"/>
                <a:ext cx="179388" cy="179388"/>
              </a:xfrm>
              <a:prstGeom prst="line">
                <a:avLst/>
              </a:pr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7" name="Line 81"/>
              <p:cNvSpPr>
                <a:spLocks noChangeShapeType="1"/>
              </p:cNvSpPr>
              <p:nvPr/>
            </p:nvSpPr>
            <p:spPr bwMode="auto">
              <a:xfrm flipH="1">
                <a:off x="5875339" y="3099931"/>
                <a:ext cx="179388" cy="171449"/>
              </a:xfrm>
              <a:prstGeom prst="line">
                <a:avLst/>
              </a:pr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" name="Group 76"/>
            <p:cNvGrpSpPr/>
            <p:nvPr/>
          </p:nvGrpSpPr>
          <p:grpSpPr>
            <a:xfrm>
              <a:off x="7481267" y="3557119"/>
              <a:ext cx="511965" cy="511967"/>
              <a:chOff x="6726240" y="3012618"/>
              <a:chExt cx="520698" cy="520700"/>
            </a:xfrm>
          </p:grpSpPr>
          <p:sp>
            <p:nvSpPr>
              <p:cNvPr id="62" name="Freeform 82"/>
              <p:cNvSpPr>
                <a:spLocks noChangeArrowheads="1"/>
              </p:cNvSpPr>
              <p:nvPr/>
            </p:nvSpPr>
            <p:spPr bwMode="auto">
              <a:xfrm>
                <a:off x="6726240" y="3063419"/>
                <a:ext cx="469899" cy="469899"/>
              </a:xfrm>
              <a:custGeom>
                <a:avLst/>
                <a:gdLst>
                  <a:gd name="T0" fmla="*/ 447 w 448"/>
                  <a:gd name="T1" fmla="*/ 215 h 448"/>
                  <a:gd name="T2" fmla="*/ 447 w 448"/>
                  <a:gd name="T3" fmla="*/ 215 h 448"/>
                  <a:gd name="T4" fmla="*/ 447 w 448"/>
                  <a:gd name="T5" fmla="*/ 381 h 448"/>
                  <a:gd name="T6" fmla="*/ 381 w 448"/>
                  <a:gd name="T7" fmla="*/ 447 h 448"/>
                  <a:gd name="T8" fmla="*/ 66 w 448"/>
                  <a:gd name="T9" fmla="*/ 447 h 448"/>
                  <a:gd name="T10" fmla="*/ 0 w 448"/>
                  <a:gd name="T11" fmla="*/ 381 h 448"/>
                  <a:gd name="T12" fmla="*/ 0 w 448"/>
                  <a:gd name="T13" fmla="*/ 66 h 448"/>
                  <a:gd name="T14" fmla="*/ 66 w 448"/>
                  <a:gd name="T15" fmla="*/ 0 h 448"/>
                  <a:gd name="T16" fmla="*/ 232 w 448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8" h="448">
                    <a:moveTo>
                      <a:pt x="447" y="215"/>
                    </a:moveTo>
                    <a:lnTo>
                      <a:pt x="447" y="215"/>
                    </a:lnTo>
                    <a:cubicBezTo>
                      <a:pt x="447" y="381"/>
                      <a:pt x="447" y="381"/>
                      <a:pt x="447" y="381"/>
                    </a:cubicBezTo>
                    <a:cubicBezTo>
                      <a:pt x="447" y="414"/>
                      <a:pt x="414" y="447"/>
                      <a:pt x="381" y="447"/>
                    </a:cubicBezTo>
                    <a:cubicBezTo>
                      <a:pt x="66" y="447"/>
                      <a:pt x="66" y="447"/>
                      <a:pt x="66" y="447"/>
                    </a:cubicBezTo>
                    <a:cubicBezTo>
                      <a:pt x="33" y="447"/>
                      <a:pt x="0" y="414"/>
                      <a:pt x="0" y="38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34"/>
                      <a:pt x="33" y="0"/>
                      <a:pt x="66" y="0"/>
                    </a:cubicBezTo>
                    <a:cubicBezTo>
                      <a:pt x="232" y="0"/>
                      <a:pt x="232" y="0"/>
                      <a:pt x="232" y="0"/>
                    </a:cubicBez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Freeform 83"/>
              <p:cNvSpPr>
                <a:spLocks noChangeArrowheads="1"/>
              </p:cNvSpPr>
              <p:nvPr/>
            </p:nvSpPr>
            <p:spPr bwMode="auto">
              <a:xfrm>
                <a:off x="6846888" y="3012618"/>
                <a:ext cx="400050" cy="401637"/>
              </a:xfrm>
              <a:custGeom>
                <a:avLst/>
                <a:gdLst>
                  <a:gd name="T0" fmla="*/ 0 w 382"/>
                  <a:gd name="T1" fmla="*/ 381 h 382"/>
                  <a:gd name="T2" fmla="*/ 16 w 382"/>
                  <a:gd name="T3" fmla="*/ 265 h 382"/>
                  <a:gd name="T4" fmla="*/ 281 w 382"/>
                  <a:gd name="T5" fmla="*/ 0 h 382"/>
                  <a:gd name="T6" fmla="*/ 381 w 382"/>
                  <a:gd name="T7" fmla="*/ 100 h 382"/>
                  <a:gd name="T8" fmla="*/ 116 w 382"/>
                  <a:gd name="T9" fmla="*/ 365 h 382"/>
                  <a:gd name="T10" fmla="*/ 0 w 382"/>
                  <a:gd name="T11" fmla="*/ 381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2" h="382">
                    <a:moveTo>
                      <a:pt x="0" y="381"/>
                    </a:moveTo>
                    <a:lnTo>
                      <a:pt x="16" y="265"/>
                    </a:lnTo>
                    <a:lnTo>
                      <a:pt x="281" y="0"/>
                    </a:lnTo>
                    <a:lnTo>
                      <a:pt x="381" y="100"/>
                    </a:lnTo>
                    <a:lnTo>
                      <a:pt x="116" y="365"/>
                    </a:lnTo>
                    <a:lnTo>
                      <a:pt x="0" y="381"/>
                    </a:lnTo>
                  </a:path>
                </a:pathLst>
              </a:custGeom>
              <a:noFill/>
              <a:ln w="9525" cap="flat">
                <a:solidFill>
                  <a:schemeClr val="bg1"/>
                </a:solidFill>
                <a:beve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Group 79"/>
            <p:cNvGrpSpPr/>
            <p:nvPr/>
          </p:nvGrpSpPr>
          <p:grpSpPr>
            <a:xfrm>
              <a:off x="8767015" y="2330896"/>
              <a:ext cx="203113" cy="255254"/>
              <a:chOff x="10091739" y="3012618"/>
              <a:chExt cx="414338" cy="520699"/>
            </a:xfrm>
          </p:grpSpPr>
          <p:sp>
            <p:nvSpPr>
              <p:cNvPr id="54" name="Freeform 86"/>
              <p:cNvSpPr>
                <a:spLocks noChangeArrowheads="1"/>
              </p:cNvSpPr>
              <p:nvPr/>
            </p:nvSpPr>
            <p:spPr bwMode="auto">
              <a:xfrm>
                <a:off x="10161588" y="3082467"/>
                <a:ext cx="276226" cy="138113"/>
              </a:xfrm>
              <a:custGeom>
                <a:avLst/>
                <a:gdLst>
                  <a:gd name="T0" fmla="*/ 0 w 266"/>
                  <a:gd name="T1" fmla="*/ 132 h 133"/>
                  <a:gd name="T2" fmla="*/ 0 w 266"/>
                  <a:gd name="T3" fmla="*/ 132 h 133"/>
                  <a:gd name="T4" fmla="*/ 132 w 266"/>
                  <a:gd name="T5" fmla="*/ 0 h 133"/>
                  <a:gd name="T6" fmla="*/ 265 w 266"/>
                  <a:gd name="T7" fmla="*/ 13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6" h="133">
                    <a:moveTo>
                      <a:pt x="0" y="132"/>
                    </a:moveTo>
                    <a:lnTo>
                      <a:pt x="0" y="132"/>
                    </a:lnTo>
                    <a:cubicBezTo>
                      <a:pt x="0" y="66"/>
                      <a:pt x="66" y="0"/>
                      <a:pt x="132" y="0"/>
                    </a:cubicBezTo>
                    <a:cubicBezTo>
                      <a:pt x="199" y="0"/>
                      <a:pt x="265" y="66"/>
                      <a:pt x="265" y="132"/>
                    </a:cubicBez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87"/>
              <p:cNvSpPr>
                <a:spLocks noChangeArrowheads="1"/>
              </p:cNvSpPr>
              <p:nvPr/>
            </p:nvSpPr>
            <p:spPr bwMode="auto">
              <a:xfrm>
                <a:off x="10437814" y="3326943"/>
                <a:ext cx="68262" cy="104774"/>
              </a:xfrm>
              <a:custGeom>
                <a:avLst/>
                <a:gdLst>
                  <a:gd name="T0" fmla="*/ 0 w 67"/>
                  <a:gd name="T1" fmla="*/ 0 h 100"/>
                  <a:gd name="T2" fmla="*/ 0 w 67"/>
                  <a:gd name="T3" fmla="*/ 0 h 100"/>
                  <a:gd name="T4" fmla="*/ 66 w 67"/>
                  <a:gd name="T5" fmla="*/ 9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" h="10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50"/>
                      <a:pt x="33" y="99"/>
                      <a:pt x="66" y="99"/>
                    </a:cubicBez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88"/>
              <p:cNvSpPr>
                <a:spLocks noChangeArrowheads="1"/>
              </p:cNvSpPr>
              <p:nvPr/>
            </p:nvSpPr>
            <p:spPr bwMode="auto">
              <a:xfrm>
                <a:off x="10091739" y="3326943"/>
                <a:ext cx="69849" cy="104774"/>
              </a:xfrm>
              <a:custGeom>
                <a:avLst/>
                <a:gdLst>
                  <a:gd name="T0" fmla="*/ 0 w 67"/>
                  <a:gd name="T1" fmla="*/ 99 h 100"/>
                  <a:gd name="T2" fmla="*/ 0 w 67"/>
                  <a:gd name="T3" fmla="*/ 99 h 100"/>
                  <a:gd name="T4" fmla="*/ 66 w 67"/>
                  <a:gd name="T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" h="100">
                    <a:moveTo>
                      <a:pt x="0" y="99"/>
                    </a:moveTo>
                    <a:lnTo>
                      <a:pt x="0" y="99"/>
                    </a:lnTo>
                    <a:cubicBezTo>
                      <a:pt x="33" y="99"/>
                      <a:pt x="66" y="50"/>
                      <a:pt x="66" y="0"/>
                    </a:cubicBez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7" name="Line 89"/>
              <p:cNvSpPr>
                <a:spLocks noChangeShapeType="1"/>
              </p:cNvSpPr>
              <p:nvPr/>
            </p:nvSpPr>
            <p:spPr bwMode="auto">
              <a:xfrm>
                <a:off x="10091739" y="3426954"/>
                <a:ext cx="414338" cy="4763"/>
              </a:xfrm>
              <a:prstGeom prst="line">
                <a:avLst/>
              </a:pr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8" name="Line 90"/>
              <p:cNvSpPr>
                <a:spLocks noChangeShapeType="1"/>
              </p:cNvSpPr>
              <p:nvPr/>
            </p:nvSpPr>
            <p:spPr bwMode="auto">
              <a:xfrm flipV="1">
                <a:off x="10161588" y="3220579"/>
                <a:ext cx="4763" cy="109537"/>
              </a:xfrm>
              <a:prstGeom prst="line">
                <a:avLst/>
              </a:pr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9" name="Line 91"/>
              <p:cNvSpPr>
                <a:spLocks noChangeShapeType="1"/>
              </p:cNvSpPr>
              <p:nvPr/>
            </p:nvSpPr>
            <p:spPr bwMode="auto">
              <a:xfrm flipV="1">
                <a:off x="10437814" y="3220579"/>
                <a:ext cx="4763" cy="109537"/>
              </a:xfrm>
              <a:prstGeom prst="line">
                <a:avLst/>
              </a:pr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0" name="Freeform 92"/>
              <p:cNvSpPr>
                <a:spLocks noChangeArrowheads="1"/>
              </p:cNvSpPr>
              <p:nvPr/>
            </p:nvSpPr>
            <p:spPr bwMode="auto">
              <a:xfrm>
                <a:off x="10229851" y="3426954"/>
                <a:ext cx="138112" cy="106363"/>
              </a:xfrm>
              <a:custGeom>
                <a:avLst/>
                <a:gdLst>
                  <a:gd name="T0" fmla="*/ 133 w 134"/>
                  <a:gd name="T1" fmla="*/ 0 h 101"/>
                  <a:gd name="T2" fmla="*/ 133 w 134"/>
                  <a:gd name="T3" fmla="*/ 0 h 101"/>
                  <a:gd name="T4" fmla="*/ 133 w 134"/>
                  <a:gd name="T5" fmla="*/ 34 h 101"/>
                  <a:gd name="T6" fmla="*/ 66 w 134"/>
                  <a:gd name="T7" fmla="*/ 100 h 101"/>
                  <a:gd name="T8" fmla="*/ 0 w 134"/>
                  <a:gd name="T9" fmla="*/ 34 h 101"/>
                  <a:gd name="T10" fmla="*/ 0 w 134"/>
                  <a:gd name="T1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101">
                    <a:moveTo>
                      <a:pt x="133" y="0"/>
                    </a:moveTo>
                    <a:lnTo>
                      <a:pt x="133" y="0"/>
                    </a:lnTo>
                    <a:cubicBezTo>
                      <a:pt x="133" y="17"/>
                      <a:pt x="133" y="17"/>
                      <a:pt x="133" y="34"/>
                    </a:cubicBezTo>
                    <a:cubicBezTo>
                      <a:pt x="133" y="67"/>
                      <a:pt x="100" y="100"/>
                      <a:pt x="66" y="100"/>
                    </a:cubicBezTo>
                    <a:cubicBezTo>
                      <a:pt x="34" y="100"/>
                      <a:pt x="0" y="67"/>
                      <a:pt x="0" y="34"/>
                    </a:cubicBezTo>
                    <a:cubicBezTo>
                      <a:pt x="0" y="17"/>
                      <a:pt x="0" y="17"/>
                      <a:pt x="0" y="0"/>
                    </a:cubicBez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1" name="Line 93"/>
              <p:cNvSpPr>
                <a:spLocks noChangeShapeType="1"/>
              </p:cNvSpPr>
              <p:nvPr/>
            </p:nvSpPr>
            <p:spPr bwMode="auto">
              <a:xfrm>
                <a:off x="10299703" y="3012618"/>
                <a:ext cx="4763" cy="69851"/>
              </a:xfrm>
              <a:prstGeom prst="line">
                <a:avLst/>
              </a:pr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Group 88"/>
            <p:cNvGrpSpPr/>
            <p:nvPr/>
          </p:nvGrpSpPr>
          <p:grpSpPr>
            <a:xfrm>
              <a:off x="8767372" y="5034530"/>
              <a:ext cx="230351" cy="254476"/>
              <a:chOff x="6757988" y="6328905"/>
              <a:chExt cx="469899" cy="519113"/>
            </a:xfrm>
          </p:grpSpPr>
          <p:sp>
            <p:nvSpPr>
              <p:cNvPr id="52" name="Freeform 205"/>
              <p:cNvSpPr>
                <a:spLocks noChangeArrowheads="1"/>
              </p:cNvSpPr>
              <p:nvPr/>
            </p:nvSpPr>
            <p:spPr bwMode="auto">
              <a:xfrm>
                <a:off x="6864351" y="6328905"/>
                <a:ext cx="363536" cy="519113"/>
              </a:xfrm>
              <a:custGeom>
                <a:avLst/>
                <a:gdLst>
                  <a:gd name="T0" fmla="*/ 0 w 349"/>
                  <a:gd name="T1" fmla="*/ 0 h 497"/>
                  <a:gd name="T2" fmla="*/ 0 w 349"/>
                  <a:gd name="T3" fmla="*/ 0 h 497"/>
                  <a:gd name="T4" fmla="*/ 0 w 349"/>
                  <a:gd name="T5" fmla="*/ 414 h 497"/>
                  <a:gd name="T6" fmla="*/ 67 w 349"/>
                  <a:gd name="T7" fmla="*/ 480 h 497"/>
                  <a:gd name="T8" fmla="*/ 249 w 349"/>
                  <a:gd name="T9" fmla="*/ 480 h 497"/>
                  <a:gd name="T10" fmla="*/ 331 w 349"/>
                  <a:gd name="T11" fmla="*/ 430 h 497"/>
                  <a:gd name="T12" fmla="*/ 331 w 349"/>
                  <a:gd name="T13" fmla="*/ 264 h 497"/>
                  <a:gd name="T14" fmla="*/ 265 w 349"/>
                  <a:gd name="T15" fmla="*/ 182 h 497"/>
                  <a:gd name="T16" fmla="*/ 100 w 349"/>
                  <a:gd name="T17" fmla="*/ 198 h 497"/>
                  <a:gd name="T18" fmla="*/ 100 w 349"/>
                  <a:gd name="T19" fmla="*/ 165 h 497"/>
                  <a:gd name="T20" fmla="*/ 0 w 349"/>
                  <a:gd name="T21" fmla="*/ 0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9" h="497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414"/>
                      <a:pt x="0" y="414"/>
                      <a:pt x="0" y="414"/>
                    </a:cubicBezTo>
                    <a:cubicBezTo>
                      <a:pt x="0" y="446"/>
                      <a:pt x="34" y="463"/>
                      <a:pt x="67" y="480"/>
                    </a:cubicBezTo>
                    <a:cubicBezTo>
                      <a:pt x="249" y="480"/>
                      <a:pt x="249" y="480"/>
                      <a:pt x="249" y="480"/>
                    </a:cubicBezTo>
                    <a:cubicBezTo>
                      <a:pt x="298" y="496"/>
                      <a:pt x="315" y="463"/>
                      <a:pt x="331" y="430"/>
                    </a:cubicBezTo>
                    <a:cubicBezTo>
                      <a:pt x="331" y="264"/>
                      <a:pt x="331" y="264"/>
                      <a:pt x="331" y="264"/>
                    </a:cubicBezTo>
                    <a:cubicBezTo>
                      <a:pt x="348" y="215"/>
                      <a:pt x="298" y="182"/>
                      <a:pt x="265" y="182"/>
                    </a:cubicBezTo>
                    <a:cubicBezTo>
                      <a:pt x="100" y="198"/>
                      <a:pt x="100" y="198"/>
                      <a:pt x="100" y="198"/>
                    </a:cubicBezTo>
                    <a:cubicBezTo>
                      <a:pt x="100" y="165"/>
                      <a:pt x="100" y="165"/>
                      <a:pt x="100" y="165"/>
                    </a:cubicBezTo>
                    <a:cubicBezTo>
                      <a:pt x="116" y="99"/>
                      <a:pt x="67" y="33"/>
                      <a:pt x="0" y="0"/>
                    </a:cubicBez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206"/>
              <p:cNvSpPr>
                <a:spLocks noChangeArrowheads="1"/>
              </p:cNvSpPr>
              <p:nvPr/>
            </p:nvSpPr>
            <p:spPr bwMode="auto">
              <a:xfrm>
                <a:off x="6757988" y="6520992"/>
                <a:ext cx="106363" cy="327026"/>
              </a:xfrm>
              <a:custGeom>
                <a:avLst/>
                <a:gdLst>
                  <a:gd name="T0" fmla="*/ 0 w 100"/>
                  <a:gd name="T1" fmla="*/ 314 h 315"/>
                  <a:gd name="T2" fmla="*/ 99 w 100"/>
                  <a:gd name="T3" fmla="*/ 314 h 315"/>
                  <a:gd name="T4" fmla="*/ 99 w 100"/>
                  <a:gd name="T5" fmla="*/ 0 h 315"/>
                  <a:gd name="T6" fmla="*/ 0 w 100"/>
                  <a:gd name="T7" fmla="*/ 0 h 315"/>
                  <a:gd name="T8" fmla="*/ 0 w 100"/>
                  <a:gd name="T9" fmla="*/ 314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15">
                    <a:moveTo>
                      <a:pt x="0" y="314"/>
                    </a:moveTo>
                    <a:lnTo>
                      <a:pt x="99" y="314"/>
                    </a:lnTo>
                    <a:lnTo>
                      <a:pt x="99" y="0"/>
                    </a:lnTo>
                    <a:lnTo>
                      <a:pt x="0" y="0"/>
                    </a:lnTo>
                    <a:lnTo>
                      <a:pt x="0" y="314"/>
                    </a:lnTo>
                  </a:path>
                </a:pathLst>
              </a:custGeom>
              <a:noFill/>
              <a:ln w="9525" cap="flat">
                <a:solidFill>
                  <a:schemeClr val="bg1"/>
                </a:solidFill>
                <a:beve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Group 91"/>
            <p:cNvGrpSpPr/>
            <p:nvPr/>
          </p:nvGrpSpPr>
          <p:grpSpPr>
            <a:xfrm>
              <a:off x="8754185" y="3250720"/>
              <a:ext cx="255254" cy="254476"/>
              <a:chOff x="10040940" y="6328905"/>
              <a:chExt cx="520701" cy="519113"/>
            </a:xfrm>
          </p:grpSpPr>
          <p:sp>
            <p:nvSpPr>
              <p:cNvPr id="44" name="Freeform 222"/>
              <p:cNvSpPr>
                <a:spLocks noChangeArrowheads="1"/>
              </p:cNvSpPr>
              <p:nvPr/>
            </p:nvSpPr>
            <p:spPr bwMode="auto">
              <a:xfrm>
                <a:off x="10040940" y="6328905"/>
                <a:ext cx="106363" cy="104774"/>
              </a:xfrm>
              <a:custGeom>
                <a:avLst/>
                <a:gdLst>
                  <a:gd name="T0" fmla="*/ 100 w 101"/>
                  <a:gd name="T1" fmla="*/ 99 h 100"/>
                  <a:gd name="T2" fmla="*/ 0 w 101"/>
                  <a:gd name="T3" fmla="*/ 99 h 100"/>
                  <a:gd name="T4" fmla="*/ 0 w 101"/>
                  <a:gd name="T5" fmla="*/ 0 h 100"/>
                  <a:gd name="T6" fmla="*/ 100 w 101"/>
                  <a:gd name="T7" fmla="*/ 0 h 100"/>
                  <a:gd name="T8" fmla="*/ 100 w 101"/>
                  <a:gd name="T9" fmla="*/ 9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00">
                    <a:moveTo>
                      <a:pt x="100" y="99"/>
                    </a:moveTo>
                    <a:lnTo>
                      <a:pt x="0" y="99"/>
                    </a:lnTo>
                    <a:lnTo>
                      <a:pt x="0" y="0"/>
                    </a:lnTo>
                    <a:lnTo>
                      <a:pt x="100" y="0"/>
                    </a:lnTo>
                    <a:lnTo>
                      <a:pt x="100" y="99"/>
                    </a:lnTo>
                  </a:path>
                </a:pathLst>
              </a:custGeom>
              <a:noFill/>
              <a:ln w="9525" cap="flat">
                <a:solidFill>
                  <a:schemeClr val="bg1"/>
                </a:solidFill>
                <a:beve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223"/>
              <p:cNvSpPr>
                <a:spLocks noChangeArrowheads="1"/>
              </p:cNvSpPr>
              <p:nvPr/>
            </p:nvSpPr>
            <p:spPr bwMode="auto">
              <a:xfrm>
                <a:off x="10455278" y="6328905"/>
                <a:ext cx="106363" cy="104774"/>
              </a:xfrm>
              <a:custGeom>
                <a:avLst/>
                <a:gdLst>
                  <a:gd name="T0" fmla="*/ 100 w 101"/>
                  <a:gd name="T1" fmla="*/ 99 h 100"/>
                  <a:gd name="T2" fmla="*/ 0 w 101"/>
                  <a:gd name="T3" fmla="*/ 99 h 100"/>
                  <a:gd name="T4" fmla="*/ 0 w 101"/>
                  <a:gd name="T5" fmla="*/ 0 h 100"/>
                  <a:gd name="T6" fmla="*/ 100 w 101"/>
                  <a:gd name="T7" fmla="*/ 0 h 100"/>
                  <a:gd name="T8" fmla="*/ 100 w 101"/>
                  <a:gd name="T9" fmla="*/ 9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00">
                    <a:moveTo>
                      <a:pt x="100" y="99"/>
                    </a:moveTo>
                    <a:lnTo>
                      <a:pt x="0" y="99"/>
                    </a:lnTo>
                    <a:lnTo>
                      <a:pt x="0" y="0"/>
                    </a:lnTo>
                    <a:lnTo>
                      <a:pt x="100" y="0"/>
                    </a:lnTo>
                    <a:lnTo>
                      <a:pt x="100" y="99"/>
                    </a:lnTo>
                  </a:path>
                </a:pathLst>
              </a:custGeom>
              <a:noFill/>
              <a:ln w="9525" cap="flat">
                <a:solidFill>
                  <a:schemeClr val="bg1"/>
                </a:solidFill>
                <a:beve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6" name="Freeform 224"/>
              <p:cNvSpPr>
                <a:spLocks noChangeArrowheads="1"/>
              </p:cNvSpPr>
              <p:nvPr/>
            </p:nvSpPr>
            <p:spPr bwMode="auto">
              <a:xfrm>
                <a:off x="10040940" y="6743244"/>
                <a:ext cx="106363" cy="104774"/>
              </a:xfrm>
              <a:custGeom>
                <a:avLst/>
                <a:gdLst>
                  <a:gd name="T0" fmla="*/ 100 w 101"/>
                  <a:gd name="T1" fmla="*/ 99 h 100"/>
                  <a:gd name="T2" fmla="*/ 0 w 101"/>
                  <a:gd name="T3" fmla="*/ 99 h 100"/>
                  <a:gd name="T4" fmla="*/ 0 w 101"/>
                  <a:gd name="T5" fmla="*/ 0 h 100"/>
                  <a:gd name="T6" fmla="*/ 100 w 101"/>
                  <a:gd name="T7" fmla="*/ 0 h 100"/>
                  <a:gd name="T8" fmla="*/ 100 w 101"/>
                  <a:gd name="T9" fmla="*/ 9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00">
                    <a:moveTo>
                      <a:pt x="100" y="99"/>
                    </a:moveTo>
                    <a:lnTo>
                      <a:pt x="0" y="99"/>
                    </a:lnTo>
                    <a:lnTo>
                      <a:pt x="0" y="0"/>
                    </a:lnTo>
                    <a:lnTo>
                      <a:pt x="100" y="0"/>
                    </a:lnTo>
                    <a:lnTo>
                      <a:pt x="100" y="99"/>
                    </a:lnTo>
                  </a:path>
                </a:pathLst>
              </a:custGeom>
              <a:noFill/>
              <a:ln w="9525" cap="flat">
                <a:solidFill>
                  <a:schemeClr val="bg1"/>
                </a:solidFill>
                <a:beve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225"/>
              <p:cNvSpPr>
                <a:spLocks noChangeArrowheads="1"/>
              </p:cNvSpPr>
              <p:nvPr/>
            </p:nvSpPr>
            <p:spPr bwMode="auto">
              <a:xfrm>
                <a:off x="10455278" y="6743244"/>
                <a:ext cx="106363" cy="104774"/>
              </a:xfrm>
              <a:custGeom>
                <a:avLst/>
                <a:gdLst>
                  <a:gd name="T0" fmla="*/ 100 w 101"/>
                  <a:gd name="T1" fmla="*/ 99 h 100"/>
                  <a:gd name="T2" fmla="*/ 0 w 101"/>
                  <a:gd name="T3" fmla="*/ 99 h 100"/>
                  <a:gd name="T4" fmla="*/ 0 w 101"/>
                  <a:gd name="T5" fmla="*/ 0 h 100"/>
                  <a:gd name="T6" fmla="*/ 100 w 101"/>
                  <a:gd name="T7" fmla="*/ 0 h 100"/>
                  <a:gd name="T8" fmla="*/ 100 w 101"/>
                  <a:gd name="T9" fmla="*/ 9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00">
                    <a:moveTo>
                      <a:pt x="100" y="99"/>
                    </a:moveTo>
                    <a:lnTo>
                      <a:pt x="0" y="99"/>
                    </a:lnTo>
                    <a:lnTo>
                      <a:pt x="0" y="0"/>
                    </a:lnTo>
                    <a:lnTo>
                      <a:pt x="100" y="0"/>
                    </a:lnTo>
                    <a:lnTo>
                      <a:pt x="100" y="99"/>
                    </a:lnTo>
                  </a:path>
                </a:pathLst>
              </a:custGeom>
              <a:noFill/>
              <a:ln w="9525" cap="flat">
                <a:solidFill>
                  <a:schemeClr val="bg1"/>
                </a:solidFill>
                <a:beve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8" name="Line 226"/>
              <p:cNvSpPr>
                <a:spLocks noChangeShapeType="1"/>
              </p:cNvSpPr>
              <p:nvPr/>
            </p:nvSpPr>
            <p:spPr bwMode="auto">
              <a:xfrm>
                <a:off x="10091739" y="6433679"/>
                <a:ext cx="4763" cy="314325"/>
              </a:xfrm>
              <a:prstGeom prst="line">
                <a:avLst/>
              </a:pr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9" name="Line 227"/>
              <p:cNvSpPr>
                <a:spLocks noChangeShapeType="1"/>
              </p:cNvSpPr>
              <p:nvPr/>
            </p:nvSpPr>
            <p:spPr bwMode="auto">
              <a:xfrm>
                <a:off x="10142538" y="6798804"/>
                <a:ext cx="307975" cy="3176"/>
              </a:xfrm>
              <a:prstGeom prst="line">
                <a:avLst/>
              </a:pr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0" name="Line 228"/>
              <p:cNvSpPr>
                <a:spLocks noChangeShapeType="1"/>
              </p:cNvSpPr>
              <p:nvPr/>
            </p:nvSpPr>
            <p:spPr bwMode="auto">
              <a:xfrm flipV="1">
                <a:off x="10506077" y="6425743"/>
                <a:ext cx="4763" cy="322263"/>
              </a:xfrm>
              <a:prstGeom prst="line">
                <a:avLst/>
              </a:pr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1" name="Line 229"/>
              <p:cNvSpPr>
                <a:spLocks noChangeShapeType="1"/>
              </p:cNvSpPr>
              <p:nvPr/>
            </p:nvSpPr>
            <p:spPr bwMode="auto">
              <a:xfrm flipH="1">
                <a:off x="10142538" y="6382879"/>
                <a:ext cx="317500" cy="4763"/>
              </a:xfrm>
              <a:prstGeom prst="line">
                <a:avLst/>
              </a:pr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Group 100"/>
            <p:cNvGrpSpPr/>
            <p:nvPr/>
          </p:nvGrpSpPr>
          <p:grpSpPr>
            <a:xfrm>
              <a:off x="8752868" y="4152612"/>
              <a:ext cx="255254" cy="252918"/>
              <a:chOff x="6726240" y="8543468"/>
              <a:chExt cx="520701" cy="515937"/>
            </a:xfrm>
          </p:grpSpPr>
          <p:sp>
            <p:nvSpPr>
              <p:cNvPr id="36" name="Freeform 350"/>
              <p:cNvSpPr>
                <a:spLocks noChangeArrowheads="1"/>
              </p:cNvSpPr>
              <p:nvPr/>
            </p:nvSpPr>
            <p:spPr bwMode="auto">
              <a:xfrm>
                <a:off x="6726240" y="8543468"/>
                <a:ext cx="188913" cy="188913"/>
              </a:xfrm>
              <a:custGeom>
                <a:avLst/>
                <a:gdLst>
                  <a:gd name="T0" fmla="*/ 100 w 183"/>
                  <a:gd name="T1" fmla="*/ 182 h 183"/>
                  <a:gd name="T2" fmla="*/ 100 w 183"/>
                  <a:gd name="T3" fmla="*/ 182 h 183"/>
                  <a:gd name="T4" fmla="*/ 0 w 183"/>
                  <a:gd name="T5" fmla="*/ 100 h 183"/>
                  <a:gd name="T6" fmla="*/ 100 w 183"/>
                  <a:gd name="T7" fmla="*/ 0 h 183"/>
                  <a:gd name="T8" fmla="*/ 182 w 183"/>
                  <a:gd name="T9" fmla="*/ 10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183">
                    <a:moveTo>
                      <a:pt x="100" y="182"/>
                    </a:moveTo>
                    <a:lnTo>
                      <a:pt x="100" y="182"/>
                    </a:lnTo>
                    <a:cubicBezTo>
                      <a:pt x="50" y="182"/>
                      <a:pt x="0" y="149"/>
                      <a:pt x="0" y="100"/>
                    </a:cubicBezTo>
                    <a:cubicBezTo>
                      <a:pt x="0" y="50"/>
                      <a:pt x="50" y="0"/>
                      <a:pt x="100" y="0"/>
                    </a:cubicBezTo>
                    <a:cubicBezTo>
                      <a:pt x="149" y="0"/>
                      <a:pt x="182" y="50"/>
                      <a:pt x="182" y="100"/>
                    </a:cubicBez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 351"/>
              <p:cNvSpPr>
                <a:spLocks noChangeArrowheads="1"/>
              </p:cNvSpPr>
              <p:nvPr/>
            </p:nvSpPr>
            <p:spPr bwMode="auto">
              <a:xfrm>
                <a:off x="7053265" y="8543468"/>
                <a:ext cx="193676" cy="188913"/>
              </a:xfrm>
              <a:custGeom>
                <a:avLst/>
                <a:gdLst>
                  <a:gd name="T0" fmla="*/ 83 w 184"/>
                  <a:gd name="T1" fmla="*/ 182 h 183"/>
                  <a:gd name="T2" fmla="*/ 83 w 184"/>
                  <a:gd name="T3" fmla="*/ 182 h 183"/>
                  <a:gd name="T4" fmla="*/ 183 w 184"/>
                  <a:gd name="T5" fmla="*/ 100 h 183"/>
                  <a:gd name="T6" fmla="*/ 83 w 184"/>
                  <a:gd name="T7" fmla="*/ 0 h 183"/>
                  <a:gd name="T8" fmla="*/ 0 w 184"/>
                  <a:gd name="T9" fmla="*/ 10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183">
                    <a:moveTo>
                      <a:pt x="83" y="182"/>
                    </a:moveTo>
                    <a:lnTo>
                      <a:pt x="83" y="182"/>
                    </a:lnTo>
                    <a:cubicBezTo>
                      <a:pt x="133" y="182"/>
                      <a:pt x="183" y="149"/>
                      <a:pt x="183" y="100"/>
                    </a:cubicBezTo>
                    <a:cubicBezTo>
                      <a:pt x="183" y="50"/>
                      <a:pt x="133" y="0"/>
                      <a:pt x="83" y="0"/>
                    </a:cubicBezTo>
                    <a:cubicBezTo>
                      <a:pt x="34" y="0"/>
                      <a:pt x="0" y="50"/>
                      <a:pt x="0" y="100"/>
                    </a:cubicBez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8" name="Freeform 352"/>
              <p:cNvSpPr>
                <a:spLocks noChangeArrowheads="1"/>
              </p:cNvSpPr>
              <p:nvPr/>
            </p:nvSpPr>
            <p:spPr bwMode="auto">
              <a:xfrm>
                <a:off x="6726240" y="8870492"/>
                <a:ext cx="188913" cy="188913"/>
              </a:xfrm>
              <a:custGeom>
                <a:avLst/>
                <a:gdLst>
                  <a:gd name="T0" fmla="*/ 100 w 183"/>
                  <a:gd name="T1" fmla="*/ 0 h 183"/>
                  <a:gd name="T2" fmla="*/ 100 w 183"/>
                  <a:gd name="T3" fmla="*/ 0 h 183"/>
                  <a:gd name="T4" fmla="*/ 0 w 183"/>
                  <a:gd name="T5" fmla="*/ 82 h 183"/>
                  <a:gd name="T6" fmla="*/ 100 w 183"/>
                  <a:gd name="T7" fmla="*/ 182 h 183"/>
                  <a:gd name="T8" fmla="*/ 182 w 183"/>
                  <a:gd name="T9" fmla="*/ 82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183">
                    <a:moveTo>
                      <a:pt x="100" y="0"/>
                    </a:moveTo>
                    <a:lnTo>
                      <a:pt x="100" y="0"/>
                    </a:lnTo>
                    <a:cubicBezTo>
                      <a:pt x="50" y="0"/>
                      <a:pt x="0" y="33"/>
                      <a:pt x="0" y="82"/>
                    </a:cubicBezTo>
                    <a:cubicBezTo>
                      <a:pt x="0" y="132"/>
                      <a:pt x="50" y="182"/>
                      <a:pt x="100" y="182"/>
                    </a:cubicBezTo>
                    <a:cubicBezTo>
                      <a:pt x="149" y="182"/>
                      <a:pt x="182" y="132"/>
                      <a:pt x="182" y="82"/>
                    </a:cubicBez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9" name="Freeform 353"/>
              <p:cNvSpPr>
                <a:spLocks noChangeArrowheads="1"/>
              </p:cNvSpPr>
              <p:nvPr/>
            </p:nvSpPr>
            <p:spPr bwMode="auto">
              <a:xfrm>
                <a:off x="7053265" y="8870492"/>
                <a:ext cx="193676" cy="188913"/>
              </a:xfrm>
              <a:custGeom>
                <a:avLst/>
                <a:gdLst>
                  <a:gd name="T0" fmla="*/ 83 w 184"/>
                  <a:gd name="T1" fmla="*/ 0 h 183"/>
                  <a:gd name="T2" fmla="*/ 83 w 184"/>
                  <a:gd name="T3" fmla="*/ 0 h 183"/>
                  <a:gd name="T4" fmla="*/ 183 w 184"/>
                  <a:gd name="T5" fmla="*/ 82 h 183"/>
                  <a:gd name="T6" fmla="*/ 83 w 184"/>
                  <a:gd name="T7" fmla="*/ 182 h 183"/>
                  <a:gd name="T8" fmla="*/ 0 w 184"/>
                  <a:gd name="T9" fmla="*/ 82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183">
                    <a:moveTo>
                      <a:pt x="83" y="0"/>
                    </a:moveTo>
                    <a:lnTo>
                      <a:pt x="83" y="0"/>
                    </a:lnTo>
                    <a:cubicBezTo>
                      <a:pt x="133" y="0"/>
                      <a:pt x="183" y="33"/>
                      <a:pt x="183" y="82"/>
                    </a:cubicBezTo>
                    <a:cubicBezTo>
                      <a:pt x="183" y="132"/>
                      <a:pt x="133" y="182"/>
                      <a:pt x="83" y="182"/>
                    </a:cubicBezTo>
                    <a:cubicBezTo>
                      <a:pt x="34" y="182"/>
                      <a:pt x="0" y="132"/>
                      <a:pt x="0" y="82"/>
                    </a:cubicBez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0" name="Freeform 354"/>
              <p:cNvSpPr>
                <a:spLocks noChangeArrowheads="1"/>
              </p:cNvSpPr>
              <p:nvPr/>
            </p:nvSpPr>
            <p:spPr bwMode="auto">
              <a:xfrm>
                <a:off x="6915153" y="8645069"/>
                <a:ext cx="4763" cy="312738"/>
              </a:xfrm>
              <a:custGeom>
                <a:avLst/>
                <a:gdLst>
                  <a:gd name="T0" fmla="*/ 0 w 1"/>
                  <a:gd name="T1" fmla="*/ 297 h 298"/>
                  <a:gd name="T2" fmla="*/ 0 w 1"/>
                  <a:gd name="T3" fmla="*/ 215 h 298"/>
                  <a:gd name="T4" fmla="*/ 0 w 1"/>
                  <a:gd name="T5" fmla="*/ 82 h 298"/>
                  <a:gd name="T6" fmla="*/ 0 w 1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98">
                    <a:moveTo>
                      <a:pt x="0" y="297"/>
                    </a:moveTo>
                    <a:lnTo>
                      <a:pt x="0" y="215"/>
                    </a:lnTo>
                    <a:lnTo>
                      <a:pt x="0" y="82"/>
                    </a:lnTo>
                    <a:lnTo>
                      <a:pt x="0" y="0"/>
                    </a:ln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355"/>
              <p:cNvSpPr>
                <a:spLocks noChangeArrowheads="1"/>
              </p:cNvSpPr>
              <p:nvPr/>
            </p:nvSpPr>
            <p:spPr bwMode="auto">
              <a:xfrm>
                <a:off x="7053265" y="8645069"/>
                <a:ext cx="4763" cy="312738"/>
              </a:xfrm>
              <a:custGeom>
                <a:avLst/>
                <a:gdLst>
                  <a:gd name="T0" fmla="*/ 0 w 1"/>
                  <a:gd name="T1" fmla="*/ 0 h 298"/>
                  <a:gd name="T2" fmla="*/ 0 w 1"/>
                  <a:gd name="T3" fmla="*/ 82 h 298"/>
                  <a:gd name="T4" fmla="*/ 0 w 1"/>
                  <a:gd name="T5" fmla="*/ 215 h 298"/>
                  <a:gd name="T6" fmla="*/ 0 w 1"/>
                  <a:gd name="T7" fmla="*/ 297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98">
                    <a:moveTo>
                      <a:pt x="0" y="0"/>
                    </a:moveTo>
                    <a:lnTo>
                      <a:pt x="0" y="82"/>
                    </a:lnTo>
                    <a:lnTo>
                      <a:pt x="0" y="215"/>
                    </a:lnTo>
                    <a:lnTo>
                      <a:pt x="0" y="297"/>
                    </a:ln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356"/>
              <p:cNvSpPr>
                <a:spLocks noChangeArrowheads="1"/>
              </p:cNvSpPr>
              <p:nvPr/>
            </p:nvSpPr>
            <p:spPr bwMode="auto">
              <a:xfrm>
                <a:off x="6827840" y="8732379"/>
                <a:ext cx="312737" cy="4763"/>
              </a:xfrm>
              <a:custGeom>
                <a:avLst/>
                <a:gdLst>
                  <a:gd name="T0" fmla="*/ 0 w 298"/>
                  <a:gd name="T1" fmla="*/ 0 h 1"/>
                  <a:gd name="T2" fmla="*/ 82 w 298"/>
                  <a:gd name="T3" fmla="*/ 0 h 1"/>
                  <a:gd name="T4" fmla="*/ 214 w 298"/>
                  <a:gd name="T5" fmla="*/ 0 h 1"/>
                  <a:gd name="T6" fmla="*/ 297 w 298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8" h="1">
                    <a:moveTo>
                      <a:pt x="0" y="0"/>
                    </a:moveTo>
                    <a:lnTo>
                      <a:pt x="82" y="0"/>
                    </a:lnTo>
                    <a:lnTo>
                      <a:pt x="214" y="0"/>
                    </a:lnTo>
                    <a:lnTo>
                      <a:pt x="297" y="0"/>
                    </a:ln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357"/>
              <p:cNvSpPr>
                <a:spLocks noChangeArrowheads="1"/>
              </p:cNvSpPr>
              <p:nvPr/>
            </p:nvSpPr>
            <p:spPr bwMode="auto">
              <a:xfrm>
                <a:off x="6827840" y="8870492"/>
                <a:ext cx="312737" cy="4763"/>
              </a:xfrm>
              <a:custGeom>
                <a:avLst/>
                <a:gdLst>
                  <a:gd name="T0" fmla="*/ 297 w 298"/>
                  <a:gd name="T1" fmla="*/ 0 h 1"/>
                  <a:gd name="T2" fmla="*/ 214 w 298"/>
                  <a:gd name="T3" fmla="*/ 0 h 1"/>
                  <a:gd name="T4" fmla="*/ 82 w 298"/>
                  <a:gd name="T5" fmla="*/ 0 h 1"/>
                  <a:gd name="T6" fmla="*/ 0 w 298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8" h="1">
                    <a:moveTo>
                      <a:pt x="297" y="0"/>
                    </a:moveTo>
                    <a:lnTo>
                      <a:pt x="214" y="0"/>
                    </a:lnTo>
                    <a:lnTo>
                      <a:pt x="82" y="0"/>
                    </a:lnTo>
                    <a:lnTo>
                      <a:pt x="0" y="0"/>
                    </a:ln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2" name="Group 109"/>
            <p:cNvGrpSpPr/>
            <p:nvPr/>
          </p:nvGrpSpPr>
          <p:grpSpPr>
            <a:xfrm>
              <a:off x="9693106" y="1975390"/>
              <a:ext cx="186771" cy="255254"/>
              <a:chOff x="9005888" y="1907718"/>
              <a:chExt cx="381000" cy="520699"/>
            </a:xfrm>
          </p:grpSpPr>
          <p:sp>
            <p:nvSpPr>
              <p:cNvPr id="34" name="Freeform 375"/>
              <p:cNvSpPr>
                <a:spLocks noChangeArrowheads="1"/>
              </p:cNvSpPr>
              <p:nvPr/>
            </p:nvSpPr>
            <p:spPr bwMode="auto">
              <a:xfrm>
                <a:off x="9005888" y="1907718"/>
                <a:ext cx="381000" cy="520699"/>
              </a:xfrm>
              <a:custGeom>
                <a:avLst/>
                <a:gdLst>
                  <a:gd name="T0" fmla="*/ 0 w 364"/>
                  <a:gd name="T1" fmla="*/ 182 h 497"/>
                  <a:gd name="T2" fmla="*/ 0 w 364"/>
                  <a:gd name="T3" fmla="*/ 182 h 497"/>
                  <a:gd name="T4" fmla="*/ 182 w 364"/>
                  <a:gd name="T5" fmla="*/ 0 h 497"/>
                  <a:gd name="T6" fmla="*/ 363 w 364"/>
                  <a:gd name="T7" fmla="*/ 182 h 497"/>
                  <a:gd name="T8" fmla="*/ 182 w 364"/>
                  <a:gd name="T9" fmla="*/ 496 h 497"/>
                  <a:gd name="T10" fmla="*/ 0 w 364"/>
                  <a:gd name="T11" fmla="*/ 182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4" h="497">
                    <a:moveTo>
                      <a:pt x="0" y="182"/>
                    </a:moveTo>
                    <a:lnTo>
                      <a:pt x="0" y="182"/>
                    </a:lnTo>
                    <a:cubicBezTo>
                      <a:pt x="0" y="83"/>
                      <a:pt x="83" y="0"/>
                      <a:pt x="182" y="0"/>
                    </a:cubicBezTo>
                    <a:cubicBezTo>
                      <a:pt x="280" y="0"/>
                      <a:pt x="363" y="83"/>
                      <a:pt x="363" y="182"/>
                    </a:cubicBezTo>
                    <a:cubicBezTo>
                      <a:pt x="363" y="314"/>
                      <a:pt x="230" y="496"/>
                      <a:pt x="182" y="496"/>
                    </a:cubicBezTo>
                    <a:cubicBezTo>
                      <a:pt x="132" y="496"/>
                      <a:pt x="0" y="314"/>
                      <a:pt x="0" y="182"/>
                    </a:cubicBez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5" name="Freeform 376"/>
              <p:cNvSpPr>
                <a:spLocks noChangeArrowheads="1"/>
              </p:cNvSpPr>
              <p:nvPr/>
            </p:nvSpPr>
            <p:spPr bwMode="auto">
              <a:xfrm>
                <a:off x="9107489" y="2014079"/>
                <a:ext cx="169863" cy="174625"/>
              </a:xfrm>
              <a:custGeom>
                <a:avLst/>
                <a:gdLst>
                  <a:gd name="T0" fmla="*/ 0 w 165"/>
                  <a:gd name="T1" fmla="*/ 83 h 166"/>
                  <a:gd name="T2" fmla="*/ 0 w 165"/>
                  <a:gd name="T3" fmla="*/ 83 h 166"/>
                  <a:gd name="T4" fmla="*/ 83 w 165"/>
                  <a:gd name="T5" fmla="*/ 165 h 166"/>
                  <a:gd name="T6" fmla="*/ 164 w 165"/>
                  <a:gd name="T7" fmla="*/ 83 h 166"/>
                  <a:gd name="T8" fmla="*/ 83 w 165"/>
                  <a:gd name="T9" fmla="*/ 0 h 166"/>
                  <a:gd name="T10" fmla="*/ 0 w 165"/>
                  <a:gd name="T11" fmla="*/ 83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166">
                    <a:moveTo>
                      <a:pt x="0" y="83"/>
                    </a:moveTo>
                    <a:lnTo>
                      <a:pt x="0" y="83"/>
                    </a:lnTo>
                    <a:cubicBezTo>
                      <a:pt x="0" y="133"/>
                      <a:pt x="33" y="165"/>
                      <a:pt x="83" y="165"/>
                    </a:cubicBezTo>
                    <a:cubicBezTo>
                      <a:pt x="131" y="165"/>
                      <a:pt x="164" y="133"/>
                      <a:pt x="164" y="83"/>
                    </a:cubicBezTo>
                    <a:cubicBezTo>
                      <a:pt x="164" y="33"/>
                      <a:pt x="131" y="0"/>
                      <a:pt x="83" y="0"/>
                    </a:cubicBezTo>
                    <a:cubicBezTo>
                      <a:pt x="33" y="0"/>
                      <a:pt x="0" y="33"/>
                      <a:pt x="0" y="83"/>
                    </a:cubicBez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112"/>
            <p:cNvGrpSpPr/>
            <p:nvPr/>
          </p:nvGrpSpPr>
          <p:grpSpPr>
            <a:xfrm>
              <a:off x="9677261" y="4277904"/>
              <a:ext cx="255254" cy="255254"/>
              <a:chOff x="7831138" y="10753269"/>
              <a:chExt cx="520701" cy="520699"/>
            </a:xfrm>
          </p:grpSpPr>
          <p:sp>
            <p:nvSpPr>
              <p:cNvPr id="31" name="Freeform 454"/>
              <p:cNvSpPr>
                <a:spLocks noChangeArrowheads="1"/>
              </p:cNvSpPr>
              <p:nvPr/>
            </p:nvSpPr>
            <p:spPr bwMode="auto">
              <a:xfrm>
                <a:off x="7831138" y="10753269"/>
                <a:ext cx="520701" cy="520699"/>
              </a:xfrm>
              <a:custGeom>
                <a:avLst/>
                <a:gdLst>
                  <a:gd name="T0" fmla="*/ 496 w 497"/>
                  <a:gd name="T1" fmla="*/ 248 h 497"/>
                  <a:gd name="T2" fmla="*/ 496 w 497"/>
                  <a:gd name="T3" fmla="*/ 248 h 497"/>
                  <a:gd name="T4" fmla="*/ 248 w 497"/>
                  <a:gd name="T5" fmla="*/ 496 h 497"/>
                  <a:gd name="T6" fmla="*/ 0 w 497"/>
                  <a:gd name="T7" fmla="*/ 248 h 497"/>
                  <a:gd name="T8" fmla="*/ 248 w 497"/>
                  <a:gd name="T9" fmla="*/ 0 h 497"/>
                  <a:gd name="T10" fmla="*/ 496 w 497"/>
                  <a:gd name="T11" fmla="*/ 248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7" h="497">
                    <a:moveTo>
                      <a:pt x="496" y="248"/>
                    </a:moveTo>
                    <a:lnTo>
                      <a:pt x="496" y="248"/>
                    </a:lnTo>
                    <a:cubicBezTo>
                      <a:pt x="496" y="380"/>
                      <a:pt x="380" y="496"/>
                      <a:pt x="248" y="496"/>
                    </a:cubicBezTo>
                    <a:cubicBezTo>
                      <a:pt x="116" y="496"/>
                      <a:pt x="0" y="380"/>
                      <a:pt x="0" y="248"/>
                    </a:cubicBezTo>
                    <a:cubicBezTo>
                      <a:pt x="0" y="116"/>
                      <a:pt x="116" y="0"/>
                      <a:pt x="248" y="0"/>
                    </a:cubicBezTo>
                    <a:cubicBezTo>
                      <a:pt x="380" y="0"/>
                      <a:pt x="496" y="116"/>
                      <a:pt x="496" y="248"/>
                    </a:cubicBez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2" name="Freeform 455"/>
              <p:cNvSpPr>
                <a:spLocks noChangeArrowheads="1"/>
              </p:cNvSpPr>
              <p:nvPr/>
            </p:nvSpPr>
            <p:spPr bwMode="auto">
              <a:xfrm>
                <a:off x="7900990" y="10804069"/>
                <a:ext cx="123824" cy="433387"/>
              </a:xfrm>
              <a:custGeom>
                <a:avLst/>
                <a:gdLst>
                  <a:gd name="T0" fmla="*/ 33 w 117"/>
                  <a:gd name="T1" fmla="*/ 0 h 415"/>
                  <a:gd name="T2" fmla="*/ 116 w 117"/>
                  <a:gd name="T3" fmla="*/ 116 h 415"/>
                  <a:gd name="T4" fmla="*/ 66 w 117"/>
                  <a:gd name="T5" fmla="*/ 149 h 415"/>
                  <a:gd name="T6" fmla="*/ 0 w 117"/>
                  <a:gd name="T7" fmla="*/ 183 h 415"/>
                  <a:gd name="T8" fmla="*/ 0 w 117"/>
                  <a:gd name="T9" fmla="*/ 249 h 415"/>
                  <a:gd name="T10" fmla="*/ 66 w 117"/>
                  <a:gd name="T11" fmla="*/ 282 h 415"/>
                  <a:gd name="T12" fmla="*/ 99 w 117"/>
                  <a:gd name="T13" fmla="*/ 331 h 415"/>
                  <a:gd name="T14" fmla="*/ 66 w 117"/>
                  <a:gd name="T15" fmla="*/ 397 h 415"/>
                  <a:gd name="T16" fmla="*/ 66 w 117"/>
                  <a:gd name="T17" fmla="*/ 414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415">
                    <a:moveTo>
                      <a:pt x="33" y="0"/>
                    </a:moveTo>
                    <a:lnTo>
                      <a:pt x="116" y="116"/>
                    </a:lnTo>
                    <a:lnTo>
                      <a:pt x="66" y="149"/>
                    </a:lnTo>
                    <a:lnTo>
                      <a:pt x="0" y="183"/>
                    </a:lnTo>
                    <a:lnTo>
                      <a:pt x="0" y="249"/>
                    </a:lnTo>
                    <a:lnTo>
                      <a:pt x="66" y="282"/>
                    </a:lnTo>
                    <a:lnTo>
                      <a:pt x="99" y="331"/>
                    </a:lnTo>
                    <a:lnTo>
                      <a:pt x="66" y="397"/>
                    </a:lnTo>
                    <a:lnTo>
                      <a:pt x="66" y="414"/>
                    </a:ln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3" name="Freeform 456"/>
              <p:cNvSpPr>
                <a:spLocks noChangeArrowheads="1"/>
              </p:cNvSpPr>
              <p:nvPr/>
            </p:nvSpPr>
            <p:spPr bwMode="auto">
              <a:xfrm>
                <a:off x="8107364" y="10854869"/>
                <a:ext cx="207963" cy="295274"/>
              </a:xfrm>
              <a:custGeom>
                <a:avLst/>
                <a:gdLst>
                  <a:gd name="T0" fmla="*/ 183 w 200"/>
                  <a:gd name="T1" fmla="*/ 0 h 282"/>
                  <a:gd name="T2" fmla="*/ 133 w 200"/>
                  <a:gd name="T3" fmla="*/ 33 h 282"/>
                  <a:gd name="T4" fmla="*/ 67 w 200"/>
                  <a:gd name="T5" fmla="*/ 133 h 282"/>
                  <a:gd name="T6" fmla="*/ 34 w 200"/>
                  <a:gd name="T7" fmla="*/ 133 h 282"/>
                  <a:gd name="T8" fmla="*/ 34 w 200"/>
                  <a:gd name="T9" fmla="*/ 165 h 282"/>
                  <a:gd name="T10" fmla="*/ 0 w 200"/>
                  <a:gd name="T11" fmla="*/ 215 h 282"/>
                  <a:gd name="T12" fmla="*/ 34 w 200"/>
                  <a:gd name="T13" fmla="*/ 265 h 282"/>
                  <a:gd name="T14" fmla="*/ 67 w 200"/>
                  <a:gd name="T15" fmla="*/ 281 h 282"/>
                  <a:gd name="T16" fmla="*/ 116 w 200"/>
                  <a:gd name="T17" fmla="*/ 232 h 282"/>
                  <a:gd name="T18" fmla="*/ 133 w 200"/>
                  <a:gd name="T19" fmla="*/ 199 h 282"/>
                  <a:gd name="T20" fmla="*/ 183 w 200"/>
                  <a:gd name="T21" fmla="*/ 265 h 282"/>
                  <a:gd name="T22" fmla="*/ 199 w 200"/>
                  <a:gd name="T23" fmla="*/ 26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0" h="282">
                    <a:moveTo>
                      <a:pt x="183" y="0"/>
                    </a:moveTo>
                    <a:lnTo>
                      <a:pt x="133" y="33"/>
                    </a:lnTo>
                    <a:lnTo>
                      <a:pt x="67" y="133"/>
                    </a:lnTo>
                    <a:lnTo>
                      <a:pt x="34" y="133"/>
                    </a:lnTo>
                    <a:lnTo>
                      <a:pt x="34" y="165"/>
                    </a:lnTo>
                    <a:lnTo>
                      <a:pt x="0" y="215"/>
                    </a:lnTo>
                    <a:lnTo>
                      <a:pt x="34" y="265"/>
                    </a:lnTo>
                    <a:lnTo>
                      <a:pt x="67" y="281"/>
                    </a:lnTo>
                    <a:lnTo>
                      <a:pt x="116" y="232"/>
                    </a:lnTo>
                    <a:lnTo>
                      <a:pt x="133" y="199"/>
                    </a:lnTo>
                    <a:lnTo>
                      <a:pt x="183" y="265"/>
                    </a:lnTo>
                    <a:lnTo>
                      <a:pt x="199" y="265"/>
                    </a:ln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Group 116"/>
            <p:cNvGrpSpPr/>
            <p:nvPr/>
          </p:nvGrpSpPr>
          <p:grpSpPr>
            <a:xfrm>
              <a:off x="9667939" y="5449710"/>
              <a:ext cx="255254" cy="203113"/>
              <a:chOff x="8936039" y="10804069"/>
              <a:chExt cx="520701" cy="414336"/>
            </a:xfrm>
          </p:grpSpPr>
          <p:sp>
            <p:nvSpPr>
              <p:cNvPr id="28" name="Freeform 457"/>
              <p:cNvSpPr>
                <a:spLocks noChangeArrowheads="1"/>
              </p:cNvSpPr>
              <p:nvPr/>
            </p:nvSpPr>
            <p:spPr bwMode="auto">
              <a:xfrm>
                <a:off x="8936039" y="10804069"/>
                <a:ext cx="520701" cy="225425"/>
              </a:xfrm>
              <a:custGeom>
                <a:avLst/>
                <a:gdLst>
                  <a:gd name="T0" fmla="*/ 249 w 497"/>
                  <a:gd name="T1" fmla="*/ 0 h 216"/>
                  <a:gd name="T2" fmla="*/ 0 w 497"/>
                  <a:gd name="T3" fmla="*/ 116 h 216"/>
                  <a:gd name="T4" fmla="*/ 249 w 497"/>
                  <a:gd name="T5" fmla="*/ 215 h 216"/>
                  <a:gd name="T6" fmla="*/ 496 w 497"/>
                  <a:gd name="T7" fmla="*/ 116 h 216"/>
                  <a:gd name="T8" fmla="*/ 249 w 497"/>
                  <a:gd name="T9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7" h="216">
                    <a:moveTo>
                      <a:pt x="249" y="0"/>
                    </a:moveTo>
                    <a:lnTo>
                      <a:pt x="0" y="116"/>
                    </a:lnTo>
                    <a:lnTo>
                      <a:pt x="249" y="215"/>
                    </a:lnTo>
                    <a:lnTo>
                      <a:pt x="496" y="116"/>
                    </a:lnTo>
                    <a:lnTo>
                      <a:pt x="249" y="0"/>
                    </a:lnTo>
                  </a:path>
                </a:pathLst>
              </a:custGeom>
              <a:noFill/>
              <a:ln w="9525" cap="flat">
                <a:solidFill>
                  <a:schemeClr val="bg1"/>
                </a:solidFill>
                <a:beve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9" name="Freeform 458"/>
              <p:cNvSpPr>
                <a:spLocks noChangeArrowheads="1"/>
              </p:cNvSpPr>
              <p:nvPr/>
            </p:nvSpPr>
            <p:spPr bwMode="auto">
              <a:xfrm>
                <a:off x="8936039" y="11061244"/>
                <a:ext cx="520701" cy="157161"/>
              </a:xfrm>
              <a:custGeom>
                <a:avLst/>
                <a:gdLst>
                  <a:gd name="T0" fmla="*/ 396 w 497"/>
                  <a:gd name="T1" fmla="*/ 0 h 149"/>
                  <a:gd name="T2" fmla="*/ 496 w 497"/>
                  <a:gd name="T3" fmla="*/ 33 h 149"/>
                  <a:gd name="T4" fmla="*/ 249 w 497"/>
                  <a:gd name="T5" fmla="*/ 148 h 149"/>
                  <a:gd name="T6" fmla="*/ 0 w 497"/>
                  <a:gd name="T7" fmla="*/ 33 h 149"/>
                  <a:gd name="T8" fmla="*/ 100 w 497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7" h="149">
                    <a:moveTo>
                      <a:pt x="396" y="0"/>
                    </a:moveTo>
                    <a:lnTo>
                      <a:pt x="496" y="33"/>
                    </a:lnTo>
                    <a:lnTo>
                      <a:pt x="249" y="148"/>
                    </a:lnTo>
                    <a:lnTo>
                      <a:pt x="0" y="33"/>
                    </a:lnTo>
                    <a:lnTo>
                      <a:pt x="100" y="0"/>
                    </a:ln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459"/>
              <p:cNvSpPr>
                <a:spLocks noChangeArrowheads="1"/>
              </p:cNvSpPr>
              <p:nvPr/>
            </p:nvSpPr>
            <p:spPr bwMode="auto">
              <a:xfrm>
                <a:off x="8936039" y="10961230"/>
                <a:ext cx="520701" cy="174625"/>
              </a:xfrm>
              <a:custGeom>
                <a:avLst/>
                <a:gdLst>
                  <a:gd name="T0" fmla="*/ 396 w 497"/>
                  <a:gd name="T1" fmla="*/ 0 h 167"/>
                  <a:gd name="T2" fmla="*/ 496 w 497"/>
                  <a:gd name="T3" fmla="*/ 50 h 167"/>
                  <a:gd name="T4" fmla="*/ 396 w 497"/>
                  <a:gd name="T5" fmla="*/ 100 h 167"/>
                  <a:gd name="T6" fmla="*/ 249 w 497"/>
                  <a:gd name="T7" fmla="*/ 166 h 167"/>
                  <a:gd name="T8" fmla="*/ 100 w 497"/>
                  <a:gd name="T9" fmla="*/ 100 h 167"/>
                  <a:gd name="T10" fmla="*/ 0 w 497"/>
                  <a:gd name="T11" fmla="*/ 50 h 167"/>
                  <a:gd name="T12" fmla="*/ 100 w 497"/>
                  <a:gd name="T1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7" h="167">
                    <a:moveTo>
                      <a:pt x="396" y="0"/>
                    </a:moveTo>
                    <a:lnTo>
                      <a:pt x="496" y="50"/>
                    </a:lnTo>
                    <a:lnTo>
                      <a:pt x="396" y="100"/>
                    </a:lnTo>
                    <a:lnTo>
                      <a:pt x="249" y="166"/>
                    </a:lnTo>
                    <a:lnTo>
                      <a:pt x="100" y="100"/>
                    </a:lnTo>
                    <a:lnTo>
                      <a:pt x="0" y="50"/>
                    </a:lnTo>
                    <a:lnTo>
                      <a:pt x="100" y="0"/>
                    </a:lnTo>
                  </a:path>
                </a:pathLst>
              </a:custGeom>
              <a:noFill/>
              <a:ln w="18000" cap="flat">
                <a:solidFill>
                  <a:schemeClr val="bg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745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2508242" y="1613086"/>
            <a:ext cx="3218441" cy="713837"/>
            <a:chOff x="2674360" y="1978465"/>
            <a:chExt cx="3218441" cy="713837"/>
          </a:xfrm>
        </p:grpSpPr>
        <p:sp>
          <p:nvSpPr>
            <p:cNvPr id="79" name="TextBox 129"/>
            <p:cNvSpPr txBox="1"/>
            <p:nvPr/>
          </p:nvSpPr>
          <p:spPr>
            <a:xfrm>
              <a:off x="2678159" y="2249104"/>
              <a:ext cx="3214642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点击输入本栏的具体文字，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简明扼要说明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分项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内容此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为概念图解，请根据您的具体内容酌情修改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0" name="TextBox 130"/>
            <p:cNvSpPr txBox="1"/>
            <p:nvPr/>
          </p:nvSpPr>
          <p:spPr>
            <a:xfrm>
              <a:off x="2674360" y="1978465"/>
              <a:ext cx="1401922" cy="24365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870"/>
                </a:lnSpc>
                <a:spcAft>
                  <a:spcPts val="660"/>
                </a:spcAft>
              </a:pPr>
              <a:r>
                <a:rPr lang="zh-CN" altLang="en-US" cap="all" spc="22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添加标题内容</a:t>
              </a:r>
              <a:endParaRPr lang="en-US" cap="all" spc="22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2508242" y="2590407"/>
            <a:ext cx="3218441" cy="713836"/>
            <a:chOff x="2674360" y="2955786"/>
            <a:chExt cx="3218441" cy="713836"/>
          </a:xfrm>
        </p:grpSpPr>
        <p:sp>
          <p:nvSpPr>
            <p:cNvPr id="82" name="TextBox 131"/>
            <p:cNvSpPr txBox="1"/>
            <p:nvPr/>
          </p:nvSpPr>
          <p:spPr>
            <a:xfrm>
              <a:off x="2678159" y="3226424"/>
              <a:ext cx="3214642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点击输入本栏的具体文字，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简明扼要说明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分项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内容此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为概念图解，请根据您的具体内容酌情修改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3" name="TextBox 132"/>
            <p:cNvSpPr txBox="1"/>
            <p:nvPr/>
          </p:nvSpPr>
          <p:spPr>
            <a:xfrm>
              <a:off x="2674360" y="2955786"/>
              <a:ext cx="1401922" cy="24365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870"/>
                </a:lnSpc>
                <a:spcAft>
                  <a:spcPts val="660"/>
                </a:spcAft>
              </a:pPr>
              <a:r>
                <a:rPr lang="zh-CN" altLang="en-US" cap="all" spc="22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添加标题内容</a:t>
              </a:r>
              <a:endParaRPr lang="en-US" cap="all" spc="22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2508242" y="4652998"/>
            <a:ext cx="3218441" cy="713837"/>
            <a:chOff x="2674360" y="5018377"/>
            <a:chExt cx="3218441" cy="713837"/>
          </a:xfrm>
        </p:grpSpPr>
        <p:sp>
          <p:nvSpPr>
            <p:cNvPr id="85" name="TextBox 133"/>
            <p:cNvSpPr txBox="1"/>
            <p:nvPr/>
          </p:nvSpPr>
          <p:spPr>
            <a:xfrm>
              <a:off x="2678159" y="5289016"/>
              <a:ext cx="3214642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点击输入本栏的具体文字，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简明扼要说明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分项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内容此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为概念图解，请根据您的具体内容酌情修改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6" name="TextBox 134"/>
            <p:cNvSpPr txBox="1"/>
            <p:nvPr/>
          </p:nvSpPr>
          <p:spPr>
            <a:xfrm>
              <a:off x="2674360" y="5018377"/>
              <a:ext cx="1401922" cy="24365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870"/>
                </a:lnSpc>
                <a:spcAft>
                  <a:spcPts val="660"/>
                </a:spcAft>
              </a:pPr>
              <a:r>
                <a:rPr lang="zh-CN" altLang="en-US" cap="all" spc="22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添加标题内容</a:t>
              </a:r>
              <a:endParaRPr lang="en-US" cap="all" spc="22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2508242" y="3589953"/>
            <a:ext cx="3218441" cy="713837"/>
            <a:chOff x="2674360" y="3955332"/>
            <a:chExt cx="3218441" cy="713837"/>
          </a:xfrm>
        </p:grpSpPr>
        <p:sp>
          <p:nvSpPr>
            <p:cNvPr id="88" name="TextBox 135"/>
            <p:cNvSpPr txBox="1"/>
            <p:nvPr/>
          </p:nvSpPr>
          <p:spPr>
            <a:xfrm>
              <a:off x="2678159" y="4225971"/>
              <a:ext cx="3214642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点击输入本栏的具体文字，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简明扼要说明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分项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内容此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为概念图解，请根据您的具体内容酌情修改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9" name="TextBox 136"/>
            <p:cNvSpPr txBox="1"/>
            <p:nvPr/>
          </p:nvSpPr>
          <p:spPr>
            <a:xfrm>
              <a:off x="2674360" y="3955332"/>
              <a:ext cx="1401922" cy="24365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870"/>
                </a:lnSpc>
                <a:spcAft>
                  <a:spcPts val="660"/>
                </a:spcAft>
              </a:pPr>
              <a:r>
                <a:rPr lang="zh-CN" altLang="en-US" cap="all" spc="22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添加标题内容</a:t>
              </a:r>
              <a:endParaRPr lang="en-US" cap="all" spc="22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1652584" y="3581541"/>
            <a:ext cx="703147" cy="703420"/>
            <a:chOff x="1994363" y="4048520"/>
            <a:chExt cx="527486" cy="527691"/>
          </a:xfrm>
        </p:grpSpPr>
        <p:sp>
          <p:nvSpPr>
            <p:cNvPr id="91" name="Oval 127"/>
            <p:cNvSpPr/>
            <p:nvPr/>
          </p:nvSpPr>
          <p:spPr>
            <a:xfrm>
              <a:off x="1994363" y="4048520"/>
              <a:ext cx="527486" cy="527691"/>
            </a:xfrm>
            <a:prstGeom prst="ellipse">
              <a:avLst/>
            </a:prstGeom>
            <a:solidFill>
              <a:srgbClr val="32798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26426" rtlCol="0" anchor="ctr"/>
            <a:lstStyle/>
            <a:p>
              <a:pPr algn="ctr"/>
              <a:endParaRPr lang="en-US" sz="115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2" name="Freeform 9"/>
            <p:cNvSpPr>
              <a:spLocks noChangeArrowheads="1"/>
            </p:cNvSpPr>
            <p:nvPr/>
          </p:nvSpPr>
          <p:spPr bwMode="auto">
            <a:xfrm>
              <a:off x="2138560" y="4184227"/>
              <a:ext cx="247519" cy="247583"/>
            </a:xfrm>
            <a:custGeom>
              <a:avLst/>
              <a:gdLst>
                <a:gd name="T0" fmla="*/ 212 w 426"/>
                <a:gd name="T1" fmla="*/ 0 h 426"/>
                <a:gd name="T2" fmla="*/ 212 w 426"/>
                <a:gd name="T3" fmla="*/ 0 h 426"/>
                <a:gd name="T4" fmla="*/ 0 w 426"/>
                <a:gd name="T5" fmla="*/ 213 h 426"/>
                <a:gd name="T6" fmla="*/ 212 w 426"/>
                <a:gd name="T7" fmla="*/ 425 h 426"/>
                <a:gd name="T8" fmla="*/ 425 w 426"/>
                <a:gd name="T9" fmla="*/ 213 h 426"/>
                <a:gd name="T10" fmla="*/ 212 w 426"/>
                <a:gd name="T11" fmla="*/ 0 h 426"/>
                <a:gd name="T12" fmla="*/ 229 w 426"/>
                <a:gd name="T13" fmla="*/ 390 h 426"/>
                <a:gd name="T14" fmla="*/ 229 w 426"/>
                <a:gd name="T15" fmla="*/ 390 h 426"/>
                <a:gd name="T16" fmla="*/ 229 w 426"/>
                <a:gd name="T17" fmla="*/ 292 h 426"/>
                <a:gd name="T18" fmla="*/ 194 w 426"/>
                <a:gd name="T19" fmla="*/ 292 h 426"/>
                <a:gd name="T20" fmla="*/ 194 w 426"/>
                <a:gd name="T21" fmla="*/ 390 h 426"/>
                <a:gd name="T22" fmla="*/ 35 w 426"/>
                <a:gd name="T23" fmla="*/ 230 h 426"/>
                <a:gd name="T24" fmla="*/ 132 w 426"/>
                <a:gd name="T25" fmla="*/ 230 h 426"/>
                <a:gd name="T26" fmla="*/ 132 w 426"/>
                <a:gd name="T27" fmla="*/ 195 h 426"/>
                <a:gd name="T28" fmla="*/ 35 w 426"/>
                <a:gd name="T29" fmla="*/ 195 h 426"/>
                <a:gd name="T30" fmla="*/ 194 w 426"/>
                <a:gd name="T31" fmla="*/ 44 h 426"/>
                <a:gd name="T32" fmla="*/ 194 w 426"/>
                <a:gd name="T33" fmla="*/ 142 h 426"/>
                <a:gd name="T34" fmla="*/ 229 w 426"/>
                <a:gd name="T35" fmla="*/ 142 h 426"/>
                <a:gd name="T36" fmla="*/ 229 w 426"/>
                <a:gd name="T37" fmla="*/ 44 h 426"/>
                <a:gd name="T38" fmla="*/ 380 w 426"/>
                <a:gd name="T39" fmla="*/ 195 h 426"/>
                <a:gd name="T40" fmla="*/ 292 w 426"/>
                <a:gd name="T41" fmla="*/ 195 h 426"/>
                <a:gd name="T42" fmla="*/ 292 w 426"/>
                <a:gd name="T43" fmla="*/ 230 h 426"/>
                <a:gd name="T44" fmla="*/ 380 w 426"/>
                <a:gd name="T45" fmla="*/ 230 h 426"/>
                <a:gd name="T46" fmla="*/ 229 w 426"/>
                <a:gd name="T47" fmla="*/ 39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6" h="426">
                  <a:moveTo>
                    <a:pt x="212" y="0"/>
                  </a:moveTo>
                  <a:lnTo>
                    <a:pt x="212" y="0"/>
                  </a:lnTo>
                  <a:cubicBezTo>
                    <a:pt x="97" y="0"/>
                    <a:pt x="0" y="97"/>
                    <a:pt x="0" y="213"/>
                  </a:cubicBezTo>
                  <a:cubicBezTo>
                    <a:pt x="0" y="336"/>
                    <a:pt x="97" y="425"/>
                    <a:pt x="212" y="425"/>
                  </a:cubicBezTo>
                  <a:cubicBezTo>
                    <a:pt x="327" y="425"/>
                    <a:pt x="425" y="336"/>
                    <a:pt x="425" y="213"/>
                  </a:cubicBezTo>
                  <a:cubicBezTo>
                    <a:pt x="425" y="97"/>
                    <a:pt x="327" y="0"/>
                    <a:pt x="212" y="0"/>
                  </a:cubicBezTo>
                  <a:close/>
                  <a:moveTo>
                    <a:pt x="229" y="390"/>
                  </a:moveTo>
                  <a:lnTo>
                    <a:pt x="229" y="390"/>
                  </a:lnTo>
                  <a:cubicBezTo>
                    <a:pt x="229" y="292"/>
                    <a:pt x="229" y="292"/>
                    <a:pt x="229" y="292"/>
                  </a:cubicBezTo>
                  <a:cubicBezTo>
                    <a:pt x="194" y="292"/>
                    <a:pt x="194" y="292"/>
                    <a:pt x="194" y="292"/>
                  </a:cubicBezTo>
                  <a:cubicBezTo>
                    <a:pt x="194" y="390"/>
                    <a:pt x="194" y="390"/>
                    <a:pt x="194" y="390"/>
                  </a:cubicBezTo>
                  <a:cubicBezTo>
                    <a:pt x="114" y="380"/>
                    <a:pt x="44" y="310"/>
                    <a:pt x="35" y="230"/>
                  </a:cubicBezTo>
                  <a:cubicBezTo>
                    <a:pt x="132" y="230"/>
                    <a:pt x="132" y="230"/>
                    <a:pt x="132" y="230"/>
                  </a:cubicBezTo>
                  <a:cubicBezTo>
                    <a:pt x="132" y="195"/>
                    <a:pt x="132" y="195"/>
                    <a:pt x="132" y="195"/>
                  </a:cubicBezTo>
                  <a:cubicBezTo>
                    <a:pt x="35" y="195"/>
                    <a:pt x="35" y="195"/>
                    <a:pt x="35" y="195"/>
                  </a:cubicBezTo>
                  <a:cubicBezTo>
                    <a:pt x="44" y="115"/>
                    <a:pt x="114" y="53"/>
                    <a:pt x="194" y="44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229" y="142"/>
                    <a:pt x="229" y="142"/>
                    <a:pt x="229" y="142"/>
                  </a:cubicBezTo>
                  <a:cubicBezTo>
                    <a:pt x="229" y="44"/>
                    <a:pt x="229" y="44"/>
                    <a:pt x="229" y="44"/>
                  </a:cubicBezTo>
                  <a:cubicBezTo>
                    <a:pt x="310" y="53"/>
                    <a:pt x="380" y="115"/>
                    <a:pt x="380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230"/>
                    <a:pt x="292" y="230"/>
                    <a:pt x="292" y="230"/>
                  </a:cubicBezTo>
                  <a:cubicBezTo>
                    <a:pt x="380" y="230"/>
                    <a:pt x="380" y="230"/>
                    <a:pt x="380" y="230"/>
                  </a:cubicBezTo>
                  <a:cubicBezTo>
                    <a:pt x="380" y="310"/>
                    <a:pt x="310" y="380"/>
                    <a:pt x="229" y="3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7744" tIns="18872" rIns="37744" bIns="18872" anchor="ctr"/>
            <a:lstStyle/>
            <a:p>
              <a:pPr>
                <a:defRPr/>
              </a:pPr>
              <a:endParaRPr lang="en-US" sz="74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1652584" y="2564528"/>
            <a:ext cx="703147" cy="703420"/>
            <a:chOff x="1994363" y="3031507"/>
            <a:chExt cx="527486" cy="527691"/>
          </a:xfrm>
        </p:grpSpPr>
        <p:sp>
          <p:nvSpPr>
            <p:cNvPr id="94" name="Oval 126"/>
            <p:cNvSpPr/>
            <p:nvPr/>
          </p:nvSpPr>
          <p:spPr>
            <a:xfrm>
              <a:off x="1994363" y="3031507"/>
              <a:ext cx="527486" cy="52769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26426" rtlCol="0" anchor="ctr"/>
            <a:lstStyle/>
            <a:p>
              <a:pPr algn="ctr"/>
              <a:endParaRPr lang="en-US" sz="115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5" name="Freeform 39"/>
            <p:cNvSpPr>
              <a:spLocks noChangeArrowheads="1"/>
            </p:cNvSpPr>
            <p:nvPr/>
          </p:nvSpPr>
          <p:spPr bwMode="auto">
            <a:xfrm>
              <a:off x="2132310" y="3160347"/>
              <a:ext cx="257747" cy="257814"/>
            </a:xfrm>
            <a:custGeom>
              <a:avLst/>
              <a:gdLst>
                <a:gd name="T0" fmla="*/ 399 w 444"/>
                <a:gd name="T1" fmla="*/ 53 h 444"/>
                <a:gd name="T2" fmla="*/ 399 w 444"/>
                <a:gd name="T3" fmla="*/ 53 h 444"/>
                <a:gd name="T4" fmla="*/ 372 w 444"/>
                <a:gd name="T5" fmla="*/ 53 h 444"/>
                <a:gd name="T6" fmla="*/ 372 w 444"/>
                <a:gd name="T7" fmla="*/ 98 h 444"/>
                <a:gd name="T8" fmla="*/ 293 w 444"/>
                <a:gd name="T9" fmla="*/ 98 h 444"/>
                <a:gd name="T10" fmla="*/ 293 w 444"/>
                <a:gd name="T11" fmla="*/ 53 h 444"/>
                <a:gd name="T12" fmla="*/ 151 w 444"/>
                <a:gd name="T13" fmla="*/ 53 h 444"/>
                <a:gd name="T14" fmla="*/ 151 w 444"/>
                <a:gd name="T15" fmla="*/ 98 h 444"/>
                <a:gd name="T16" fmla="*/ 71 w 444"/>
                <a:gd name="T17" fmla="*/ 98 h 444"/>
                <a:gd name="T18" fmla="*/ 71 w 444"/>
                <a:gd name="T19" fmla="*/ 53 h 444"/>
                <a:gd name="T20" fmla="*/ 45 w 444"/>
                <a:gd name="T21" fmla="*/ 53 h 444"/>
                <a:gd name="T22" fmla="*/ 0 w 444"/>
                <a:gd name="T23" fmla="*/ 98 h 444"/>
                <a:gd name="T24" fmla="*/ 0 w 444"/>
                <a:gd name="T25" fmla="*/ 399 h 444"/>
                <a:gd name="T26" fmla="*/ 45 w 444"/>
                <a:gd name="T27" fmla="*/ 443 h 444"/>
                <a:gd name="T28" fmla="*/ 399 w 444"/>
                <a:gd name="T29" fmla="*/ 443 h 444"/>
                <a:gd name="T30" fmla="*/ 443 w 444"/>
                <a:gd name="T31" fmla="*/ 399 h 444"/>
                <a:gd name="T32" fmla="*/ 443 w 444"/>
                <a:gd name="T33" fmla="*/ 98 h 444"/>
                <a:gd name="T34" fmla="*/ 399 w 444"/>
                <a:gd name="T35" fmla="*/ 53 h 444"/>
                <a:gd name="T36" fmla="*/ 399 w 444"/>
                <a:gd name="T37" fmla="*/ 399 h 444"/>
                <a:gd name="T38" fmla="*/ 399 w 444"/>
                <a:gd name="T39" fmla="*/ 399 h 444"/>
                <a:gd name="T40" fmla="*/ 45 w 444"/>
                <a:gd name="T41" fmla="*/ 399 h 444"/>
                <a:gd name="T42" fmla="*/ 45 w 444"/>
                <a:gd name="T43" fmla="*/ 196 h 444"/>
                <a:gd name="T44" fmla="*/ 399 w 444"/>
                <a:gd name="T45" fmla="*/ 196 h 444"/>
                <a:gd name="T46" fmla="*/ 399 w 444"/>
                <a:gd name="T47" fmla="*/ 399 h 444"/>
                <a:gd name="T48" fmla="*/ 124 w 444"/>
                <a:gd name="T49" fmla="*/ 0 h 444"/>
                <a:gd name="T50" fmla="*/ 124 w 444"/>
                <a:gd name="T51" fmla="*/ 0 h 444"/>
                <a:gd name="T52" fmla="*/ 89 w 444"/>
                <a:gd name="T53" fmla="*/ 0 h 444"/>
                <a:gd name="T54" fmla="*/ 89 w 444"/>
                <a:gd name="T55" fmla="*/ 89 h 444"/>
                <a:gd name="T56" fmla="*/ 124 w 444"/>
                <a:gd name="T57" fmla="*/ 89 h 444"/>
                <a:gd name="T58" fmla="*/ 124 w 444"/>
                <a:gd name="T59" fmla="*/ 0 h 444"/>
                <a:gd name="T60" fmla="*/ 354 w 444"/>
                <a:gd name="T61" fmla="*/ 0 h 444"/>
                <a:gd name="T62" fmla="*/ 354 w 444"/>
                <a:gd name="T63" fmla="*/ 0 h 444"/>
                <a:gd name="T64" fmla="*/ 319 w 444"/>
                <a:gd name="T65" fmla="*/ 0 h 444"/>
                <a:gd name="T66" fmla="*/ 319 w 444"/>
                <a:gd name="T67" fmla="*/ 89 h 444"/>
                <a:gd name="T68" fmla="*/ 354 w 444"/>
                <a:gd name="T69" fmla="*/ 89 h 444"/>
                <a:gd name="T70" fmla="*/ 354 w 444"/>
                <a:gd name="T71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7744" tIns="18872" rIns="37744" bIns="18872" anchor="ctr"/>
            <a:lstStyle/>
            <a:p>
              <a:pPr>
                <a:defRPr/>
              </a:pPr>
              <a:endParaRPr lang="en-US" sz="74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1652584" y="4635218"/>
            <a:ext cx="703147" cy="703420"/>
            <a:chOff x="1994363" y="5102197"/>
            <a:chExt cx="527486" cy="527691"/>
          </a:xfrm>
        </p:grpSpPr>
        <p:sp>
          <p:nvSpPr>
            <p:cNvPr id="97" name="Oval 128"/>
            <p:cNvSpPr/>
            <p:nvPr/>
          </p:nvSpPr>
          <p:spPr>
            <a:xfrm>
              <a:off x="1994363" y="5102197"/>
              <a:ext cx="527486" cy="52769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26426" rtlCol="0" anchor="ctr"/>
            <a:lstStyle/>
            <a:p>
              <a:pPr algn="ctr"/>
              <a:endParaRPr lang="en-US" sz="115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8" name="Freeform 79"/>
            <p:cNvSpPr>
              <a:spLocks noChangeArrowheads="1"/>
            </p:cNvSpPr>
            <p:nvPr/>
          </p:nvSpPr>
          <p:spPr bwMode="auto">
            <a:xfrm>
              <a:off x="2126142" y="5213390"/>
              <a:ext cx="276158" cy="278276"/>
            </a:xfrm>
            <a:custGeom>
              <a:avLst/>
              <a:gdLst>
                <a:gd name="T0" fmla="*/ 239 w 479"/>
                <a:gd name="T1" fmla="*/ 0 h 479"/>
                <a:gd name="T2" fmla="*/ 239 w 479"/>
                <a:gd name="T3" fmla="*/ 0 h 479"/>
                <a:gd name="T4" fmla="*/ 0 w 479"/>
                <a:gd name="T5" fmla="*/ 239 h 479"/>
                <a:gd name="T6" fmla="*/ 239 w 479"/>
                <a:gd name="T7" fmla="*/ 478 h 479"/>
                <a:gd name="T8" fmla="*/ 478 w 479"/>
                <a:gd name="T9" fmla="*/ 239 h 479"/>
                <a:gd name="T10" fmla="*/ 239 w 479"/>
                <a:gd name="T11" fmla="*/ 0 h 479"/>
                <a:gd name="T12" fmla="*/ 443 w 479"/>
                <a:gd name="T13" fmla="*/ 239 h 479"/>
                <a:gd name="T14" fmla="*/ 443 w 479"/>
                <a:gd name="T15" fmla="*/ 239 h 479"/>
                <a:gd name="T16" fmla="*/ 399 w 479"/>
                <a:gd name="T17" fmla="*/ 363 h 479"/>
                <a:gd name="T18" fmla="*/ 390 w 479"/>
                <a:gd name="T19" fmla="*/ 328 h 479"/>
                <a:gd name="T20" fmla="*/ 399 w 479"/>
                <a:gd name="T21" fmla="*/ 257 h 479"/>
                <a:gd name="T22" fmla="*/ 372 w 479"/>
                <a:gd name="T23" fmla="*/ 204 h 479"/>
                <a:gd name="T24" fmla="*/ 319 w 479"/>
                <a:gd name="T25" fmla="*/ 178 h 479"/>
                <a:gd name="T26" fmla="*/ 346 w 479"/>
                <a:gd name="T27" fmla="*/ 88 h 479"/>
                <a:gd name="T28" fmla="*/ 293 w 479"/>
                <a:gd name="T29" fmla="*/ 62 h 479"/>
                <a:gd name="T30" fmla="*/ 301 w 479"/>
                <a:gd name="T31" fmla="*/ 53 h 479"/>
                <a:gd name="T32" fmla="*/ 443 w 479"/>
                <a:gd name="T33" fmla="*/ 239 h 479"/>
                <a:gd name="T34" fmla="*/ 212 w 479"/>
                <a:gd name="T35" fmla="*/ 44 h 479"/>
                <a:gd name="T36" fmla="*/ 212 w 479"/>
                <a:gd name="T37" fmla="*/ 44 h 479"/>
                <a:gd name="T38" fmla="*/ 186 w 479"/>
                <a:gd name="T39" fmla="*/ 62 h 479"/>
                <a:gd name="T40" fmla="*/ 150 w 479"/>
                <a:gd name="T41" fmla="*/ 88 h 479"/>
                <a:gd name="T42" fmla="*/ 115 w 479"/>
                <a:gd name="T43" fmla="*/ 133 h 479"/>
                <a:gd name="T44" fmla="*/ 133 w 479"/>
                <a:gd name="T45" fmla="*/ 159 h 479"/>
                <a:gd name="T46" fmla="*/ 177 w 479"/>
                <a:gd name="T47" fmla="*/ 159 h 479"/>
                <a:gd name="T48" fmla="*/ 248 w 479"/>
                <a:gd name="T49" fmla="*/ 239 h 479"/>
                <a:gd name="T50" fmla="*/ 186 w 479"/>
                <a:gd name="T51" fmla="*/ 292 h 479"/>
                <a:gd name="T52" fmla="*/ 177 w 479"/>
                <a:gd name="T53" fmla="*/ 337 h 479"/>
                <a:gd name="T54" fmla="*/ 177 w 479"/>
                <a:gd name="T55" fmla="*/ 390 h 479"/>
                <a:gd name="T56" fmla="*/ 133 w 479"/>
                <a:gd name="T57" fmla="*/ 345 h 479"/>
                <a:gd name="T58" fmla="*/ 124 w 479"/>
                <a:gd name="T59" fmla="*/ 284 h 479"/>
                <a:gd name="T60" fmla="*/ 88 w 479"/>
                <a:gd name="T61" fmla="*/ 239 h 479"/>
                <a:gd name="T62" fmla="*/ 106 w 479"/>
                <a:gd name="T63" fmla="*/ 186 h 479"/>
                <a:gd name="T64" fmla="*/ 53 w 479"/>
                <a:gd name="T65" fmla="*/ 169 h 479"/>
                <a:gd name="T66" fmla="*/ 212 w 479"/>
                <a:gd name="T67" fmla="*/ 44 h 479"/>
                <a:gd name="T68" fmla="*/ 177 w 479"/>
                <a:gd name="T69" fmla="*/ 434 h 479"/>
                <a:gd name="T70" fmla="*/ 177 w 479"/>
                <a:gd name="T71" fmla="*/ 434 h 479"/>
                <a:gd name="T72" fmla="*/ 204 w 479"/>
                <a:gd name="T73" fmla="*/ 416 h 479"/>
                <a:gd name="T74" fmla="*/ 239 w 479"/>
                <a:gd name="T75" fmla="*/ 407 h 479"/>
                <a:gd name="T76" fmla="*/ 293 w 479"/>
                <a:gd name="T77" fmla="*/ 390 h 479"/>
                <a:gd name="T78" fmla="*/ 354 w 479"/>
                <a:gd name="T79" fmla="*/ 407 h 479"/>
                <a:gd name="T80" fmla="*/ 239 w 479"/>
                <a:gd name="T81" fmla="*/ 443 h 479"/>
                <a:gd name="T82" fmla="*/ 177 w 479"/>
                <a:gd name="T83" fmla="*/ 434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9" h="479">
                  <a:moveTo>
                    <a:pt x="239" y="0"/>
                  </a:moveTo>
                  <a:lnTo>
                    <a:pt x="239" y="0"/>
                  </a:lnTo>
                  <a:cubicBezTo>
                    <a:pt x="106" y="0"/>
                    <a:pt x="0" y="106"/>
                    <a:pt x="0" y="239"/>
                  </a:cubicBezTo>
                  <a:cubicBezTo>
                    <a:pt x="0" y="372"/>
                    <a:pt x="106" y="478"/>
                    <a:pt x="239" y="478"/>
                  </a:cubicBezTo>
                  <a:cubicBezTo>
                    <a:pt x="372" y="478"/>
                    <a:pt x="478" y="372"/>
                    <a:pt x="478" y="239"/>
                  </a:cubicBezTo>
                  <a:cubicBezTo>
                    <a:pt x="478" y="106"/>
                    <a:pt x="372" y="0"/>
                    <a:pt x="239" y="0"/>
                  </a:cubicBezTo>
                  <a:close/>
                  <a:moveTo>
                    <a:pt x="443" y="239"/>
                  </a:moveTo>
                  <a:lnTo>
                    <a:pt x="443" y="239"/>
                  </a:lnTo>
                  <a:cubicBezTo>
                    <a:pt x="443" y="292"/>
                    <a:pt x="425" y="328"/>
                    <a:pt x="399" y="363"/>
                  </a:cubicBezTo>
                  <a:cubicBezTo>
                    <a:pt x="390" y="363"/>
                    <a:pt x="381" y="345"/>
                    <a:pt x="390" y="328"/>
                  </a:cubicBezTo>
                  <a:cubicBezTo>
                    <a:pt x="399" y="310"/>
                    <a:pt x="399" y="275"/>
                    <a:pt x="399" y="257"/>
                  </a:cubicBezTo>
                  <a:cubicBezTo>
                    <a:pt x="399" y="239"/>
                    <a:pt x="390" y="204"/>
                    <a:pt x="372" y="204"/>
                  </a:cubicBezTo>
                  <a:cubicBezTo>
                    <a:pt x="346" y="204"/>
                    <a:pt x="337" y="204"/>
                    <a:pt x="319" y="178"/>
                  </a:cubicBezTo>
                  <a:cubicBezTo>
                    <a:pt x="301" y="124"/>
                    <a:pt x="372" y="115"/>
                    <a:pt x="346" y="88"/>
                  </a:cubicBezTo>
                  <a:cubicBezTo>
                    <a:pt x="337" y="80"/>
                    <a:pt x="301" y="115"/>
                    <a:pt x="293" y="62"/>
                  </a:cubicBezTo>
                  <a:lnTo>
                    <a:pt x="301" y="53"/>
                  </a:lnTo>
                  <a:cubicBezTo>
                    <a:pt x="381" y="80"/>
                    <a:pt x="443" y="150"/>
                    <a:pt x="443" y="239"/>
                  </a:cubicBezTo>
                  <a:close/>
                  <a:moveTo>
                    <a:pt x="212" y="44"/>
                  </a:moveTo>
                  <a:lnTo>
                    <a:pt x="212" y="44"/>
                  </a:lnTo>
                  <a:cubicBezTo>
                    <a:pt x="204" y="53"/>
                    <a:pt x="194" y="53"/>
                    <a:pt x="186" y="62"/>
                  </a:cubicBezTo>
                  <a:cubicBezTo>
                    <a:pt x="168" y="80"/>
                    <a:pt x="159" y="71"/>
                    <a:pt x="150" y="88"/>
                  </a:cubicBezTo>
                  <a:cubicBezTo>
                    <a:pt x="141" y="106"/>
                    <a:pt x="115" y="124"/>
                    <a:pt x="115" y="133"/>
                  </a:cubicBezTo>
                  <a:cubicBezTo>
                    <a:pt x="115" y="142"/>
                    <a:pt x="133" y="159"/>
                    <a:pt x="133" y="159"/>
                  </a:cubicBezTo>
                  <a:cubicBezTo>
                    <a:pt x="141" y="150"/>
                    <a:pt x="159" y="150"/>
                    <a:pt x="177" y="159"/>
                  </a:cubicBezTo>
                  <a:cubicBezTo>
                    <a:pt x="186" y="159"/>
                    <a:pt x="275" y="169"/>
                    <a:pt x="248" y="239"/>
                  </a:cubicBezTo>
                  <a:cubicBezTo>
                    <a:pt x="239" y="266"/>
                    <a:pt x="194" y="257"/>
                    <a:pt x="186" y="292"/>
                  </a:cubicBezTo>
                  <a:cubicBezTo>
                    <a:pt x="186" y="301"/>
                    <a:pt x="186" y="328"/>
                    <a:pt x="177" y="337"/>
                  </a:cubicBezTo>
                  <a:cubicBezTo>
                    <a:pt x="177" y="345"/>
                    <a:pt x="186" y="390"/>
                    <a:pt x="177" y="390"/>
                  </a:cubicBezTo>
                  <a:cubicBezTo>
                    <a:pt x="168" y="390"/>
                    <a:pt x="133" y="345"/>
                    <a:pt x="133" y="345"/>
                  </a:cubicBezTo>
                  <a:cubicBezTo>
                    <a:pt x="133" y="337"/>
                    <a:pt x="124" y="310"/>
                    <a:pt x="124" y="284"/>
                  </a:cubicBezTo>
                  <a:cubicBezTo>
                    <a:pt x="124" y="266"/>
                    <a:pt x="88" y="266"/>
                    <a:pt x="88" y="239"/>
                  </a:cubicBezTo>
                  <a:cubicBezTo>
                    <a:pt x="88" y="213"/>
                    <a:pt x="106" y="195"/>
                    <a:pt x="106" y="186"/>
                  </a:cubicBezTo>
                  <a:cubicBezTo>
                    <a:pt x="97" y="169"/>
                    <a:pt x="62" y="169"/>
                    <a:pt x="53" y="169"/>
                  </a:cubicBezTo>
                  <a:cubicBezTo>
                    <a:pt x="80" y="97"/>
                    <a:pt x="141" y="53"/>
                    <a:pt x="212" y="44"/>
                  </a:cubicBezTo>
                  <a:close/>
                  <a:moveTo>
                    <a:pt x="177" y="434"/>
                  </a:moveTo>
                  <a:lnTo>
                    <a:pt x="177" y="434"/>
                  </a:lnTo>
                  <a:cubicBezTo>
                    <a:pt x="186" y="425"/>
                    <a:pt x="186" y="416"/>
                    <a:pt x="204" y="416"/>
                  </a:cubicBezTo>
                  <a:cubicBezTo>
                    <a:pt x="212" y="416"/>
                    <a:pt x="221" y="416"/>
                    <a:pt x="239" y="407"/>
                  </a:cubicBezTo>
                  <a:cubicBezTo>
                    <a:pt x="248" y="407"/>
                    <a:pt x="275" y="398"/>
                    <a:pt x="293" y="390"/>
                  </a:cubicBezTo>
                  <a:cubicBezTo>
                    <a:pt x="310" y="390"/>
                    <a:pt x="346" y="398"/>
                    <a:pt x="354" y="407"/>
                  </a:cubicBezTo>
                  <a:cubicBezTo>
                    <a:pt x="319" y="434"/>
                    <a:pt x="284" y="443"/>
                    <a:pt x="239" y="443"/>
                  </a:cubicBezTo>
                  <a:cubicBezTo>
                    <a:pt x="221" y="443"/>
                    <a:pt x="194" y="443"/>
                    <a:pt x="177" y="4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7744" tIns="18872" rIns="37744" bIns="18872" anchor="ctr"/>
            <a:lstStyle/>
            <a:p>
              <a:pPr>
                <a:defRPr/>
              </a:pPr>
              <a:endParaRPr lang="en-US" sz="74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1652584" y="1608879"/>
            <a:ext cx="703147" cy="703420"/>
            <a:chOff x="1994363" y="2075858"/>
            <a:chExt cx="527486" cy="527691"/>
          </a:xfrm>
        </p:grpSpPr>
        <p:sp>
          <p:nvSpPr>
            <p:cNvPr id="100" name="Oval 125"/>
            <p:cNvSpPr/>
            <p:nvPr/>
          </p:nvSpPr>
          <p:spPr>
            <a:xfrm>
              <a:off x="1994363" y="2075858"/>
              <a:ext cx="527486" cy="527691"/>
            </a:xfrm>
            <a:prstGeom prst="ellipse">
              <a:avLst/>
            </a:prstGeom>
            <a:solidFill>
              <a:srgbClr val="32798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26426" rtlCol="0" anchor="ctr"/>
            <a:lstStyle/>
            <a:p>
              <a:pPr algn="ctr"/>
              <a:endParaRPr lang="en-US" sz="115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1" name="Freeform 133"/>
            <p:cNvSpPr>
              <a:spLocks noChangeArrowheads="1"/>
            </p:cNvSpPr>
            <p:nvPr/>
          </p:nvSpPr>
          <p:spPr bwMode="auto">
            <a:xfrm>
              <a:off x="2120023" y="2186677"/>
              <a:ext cx="288431" cy="276230"/>
            </a:xfrm>
            <a:custGeom>
              <a:avLst/>
              <a:gdLst>
                <a:gd name="T0" fmla="*/ 425 w 497"/>
                <a:gd name="T1" fmla="*/ 160 h 480"/>
                <a:gd name="T2" fmla="*/ 425 w 497"/>
                <a:gd name="T3" fmla="*/ 160 h 480"/>
                <a:gd name="T4" fmla="*/ 372 w 497"/>
                <a:gd name="T5" fmla="*/ 18 h 480"/>
                <a:gd name="T6" fmla="*/ 346 w 497"/>
                <a:gd name="T7" fmla="*/ 9 h 480"/>
                <a:gd name="T8" fmla="*/ 9 w 497"/>
                <a:gd name="T9" fmla="*/ 134 h 480"/>
                <a:gd name="T10" fmla="*/ 0 w 497"/>
                <a:gd name="T11" fmla="*/ 160 h 480"/>
                <a:gd name="T12" fmla="*/ 53 w 497"/>
                <a:gd name="T13" fmla="*/ 302 h 480"/>
                <a:gd name="T14" fmla="*/ 53 w 497"/>
                <a:gd name="T15" fmla="*/ 222 h 480"/>
                <a:gd name="T16" fmla="*/ 115 w 497"/>
                <a:gd name="T17" fmla="*/ 160 h 480"/>
                <a:gd name="T18" fmla="*/ 203 w 497"/>
                <a:gd name="T19" fmla="*/ 160 h 480"/>
                <a:gd name="T20" fmla="*/ 309 w 497"/>
                <a:gd name="T21" fmla="*/ 89 h 480"/>
                <a:gd name="T22" fmla="*/ 372 w 497"/>
                <a:gd name="T23" fmla="*/ 160 h 480"/>
                <a:gd name="T24" fmla="*/ 425 w 497"/>
                <a:gd name="T25" fmla="*/ 160 h 480"/>
                <a:gd name="T26" fmla="*/ 478 w 497"/>
                <a:gd name="T27" fmla="*/ 204 h 480"/>
                <a:gd name="T28" fmla="*/ 478 w 497"/>
                <a:gd name="T29" fmla="*/ 204 h 480"/>
                <a:gd name="T30" fmla="*/ 115 w 497"/>
                <a:gd name="T31" fmla="*/ 204 h 480"/>
                <a:gd name="T32" fmla="*/ 97 w 497"/>
                <a:gd name="T33" fmla="*/ 222 h 480"/>
                <a:gd name="T34" fmla="*/ 97 w 497"/>
                <a:gd name="T35" fmla="*/ 462 h 480"/>
                <a:gd name="T36" fmla="*/ 115 w 497"/>
                <a:gd name="T37" fmla="*/ 479 h 480"/>
                <a:gd name="T38" fmla="*/ 478 w 497"/>
                <a:gd name="T39" fmla="*/ 479 h 480"/>
                <a:gd name="T40" fmla="*/ 496 w 497"/>
                <a:gd name="T41" fmla="*/ 462 h 480"/>
                <a:gd name="T42" fmla="*/ 496 w 497"/>
                <a:gd name="T43" fmla="*/ 222 h 480"/>
                <a:gd name="T44" fmla="*/ 478 w 497"/>
                <a:gd name="T45" fmla="*/ 204 h 480"/>
                <a:gd name="T46" fmla="*/ 452 w 497"/>
                <a:gd name="T47" fmla="*/ 426 h 480"/>
                <a:gd name="T48" fmla="*/ 452 w 497"/>
                <a:gd name="T49" fmla="*/ 426 h 480"/>
                <a:gd name="T50" fmla="*/ 150 w 497"/>
                <a:gd name="T51" fmla="*/ 426 h 480"/>
                <a:gd name="T52" fmla="*/ 150 w 497"/>
                <a:gd name="T53" fmla="*/ 391 h 480"/>
                <a:gd name="T54" fmla="*/ 195 w 497"/>
                <a:gd name="T55" fmla="*/ 275 h 480"/>
                <a:gd name="T56" fmla="*/ 265 w 497"/>
                <a:gd name="T57" fmla="*/ 364 h 480"/>
                <a:gd name="T58" fmla="*/ 328 w 497"/>
                <a:gd name="T59" fmla="*/ 302 h 480"/>
                <a:gd name="T60" fmla="*/ 416 w 497"/>
                <a:gd name="T61" fmla="*/ 266 h 480"/>
                <a:gd name="T62" fmla="*/ 452 w 497"/>
                <a:gd name="T63" fmla="*/ 347 h 480"/>
                <a:gd name="T64" fmla="*/ 452 w 497"/>
                <a:gd name="T65" fmla="*/ 42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7744" tIns="18872" rIns="37744" bIns="18872" anchor="ctr"/>
            <a:lstStyle/>
            <a:p>
              <a:pPr>
                <a:defRPr/>
              </a:pPr>
              <a:endParaRPr lang="en-US" sz="74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graphicFrame>
        <p:nvGraphicFramePr>
          <p:cNvPr id="5" name="Diagram 3"/>
          <p:cNvGraphicFramePr/>
          <p:nvPr/>
        </p:nvGraphicFramePr>
        <p:xfrm>
          <a:off x="1633091" y="1380171"/>
          <a:ext cx="2952328" cy="3466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6" name="Diagram 4"/>
          <p:cNvGraphicFramePr/>
          <p:nvPr/>
        </p:nvGraphicFramePr>
        <p:xfrm>
          <a:off x="4714140" y="1380171"/>
          <a:ext cx="2952328" cy="3466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7" name="Diagram 5"/>
          <p:cNvGraphicFramePr/>
          <p:nvPr/>
        </p:nvGraphicFramePr>
        <p:xfrm>
          <a:off x="7753771" y="1380171"/>
          <a:ext cx="2952328" cy="3466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8" name="Rectangle 6"/>
          <p:cNvSpPr/>
          <p:nvPr/>
        </p:nvSpPr>
        <p:spPr>
          <a:xfrm>
            <a:off x="1854473" y="5278784"/>
            <a:ext cx="2438400" cy="1029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您的内容打在这里，或者通过您的内容打在这里，</a:t>
            </a:r>
            <a:r>
              <a:rPr lang="zh-CN" altLang="en-US" sz="12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pitchFamily="34" charset="0"/>
                <a:sym typeface="Lato Light" pitchFamily="34" charset="0"/>
              </a:rPr>
              <a:t> 此处添加详细文本描述 ，语言描述尽量简洁生动。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8091" y="4964077"/>
            <a:ext cx="2291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kern="30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000" b="1" kern="30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名称一</a:t>
            </a:r>
            <a:endParaRPr lang="en-US" altLang="zh-CN" sz="2000" b="1" kern="3000" spc="-1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8"/>
          <p:cNvSpPr/>
          <p:nvPr/>
        </p:nvSpPr>
        <p:spPr>
          <a:xfrm>
            <a:off x="4963386" y="5278784"/>
            <a:ext cx="2438400" cy="1029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您的内容打在这里，或者通过您的内容打在这里，</a:t>
            </a:r>
            <a:r>
              <a:rPr lang="zh-CN" altLang="en-US" sz="12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pitchFamily="34" charset="0"/>
                <a:sym typeface="Lato Light" pitchFamily="34" charset="0"/>
              </a:rPr>
              <a:t> 此处添加详细文本描述 ，语言描述尽量简洁生动。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37004" y="4964077"/>
            <a:ext cx="2291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kern="30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项目名称二</a:t>
            </a:r>
            <a:endParaRPr lang="en-US" sz="2000" b="1" kern="3000" spc="-1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0"/>
          <p:cNvSpPr/>
          <p:nvPr/>
        </p:nvSpPr>
        <p:spPr>
          <a:xfrm>
            <a:off x="8017281" y="5278784"/>
            <a:ext cx="2438400" cy="1029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您的内容打在这里，或者通过您的内容打在这里，</a:t>
            </a:r>
            <a:r>
              <a:rPr lang="zh-CN" altLang="en-US" sz="12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pitchFamily="34" charset="0"/>
                <a:sym typeface="Lato Light" pitchFamily="34" charset="0"/>
              </a:rPr>
              <a:t> 此处添加详细文本描述 ，语言描述尽量简洁生动。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90899" y="4964077"/>
            <a:ext cx="2291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kern="30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000" b="1" kern="30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名称三</a:t>
            </a:r>
            <a:endParaRPr lang="en-US" altLang="zh-CN" sz="2000" b="1" kern="3000" spc="-1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721323" y="1380827"/>
            <a:ext cx="859779" cy="883036"/>
            <a:chOff x="3721323" y="1653787"/>
            <a:chExt cx="859779" cy="883036"/>
          </a:xfrm>
        </p:grpSpPr>
        <p:sp>
          <p:nvSpPr>
            <p:cNvPr id="15" name="Isosceles Triangle 4"/>
            <p:cNvSpPr/>
            <p:nvPr/>
          </p:nvSpPr>
          <p:spPr>
            <a:xfrm>
              <a:off x="3721323" y="1653787"/>
              <a:ext cx="859779" cy="883036"/>
            </a:xfrm>
            <a:custGeom>
              <a:avLst/>
              <a:gdLst>
                <a:gd name="connsiteX0" fmla="*/ 0 w 982397"/>
                <a:gd name="connsiteY0" fmla="*/ 765902 h 765902"/>
                <a:gd name="connsiteX1" fmla="*/ 491199 w 982397"/>
                <a:gd name="connsiteY1" fmla="*/ 0 h 765902"/>
                <a:gd name="connsiteX2" fmla="*/ 982397 w 982397"/>
                <a:gd name="connsiteY2" fmla="*/ 765902 h 765902"/>
                <a:gd name="connsiteX3" fmla="*/ 0 w 982397"/>
                <a:gd name="connsiteY3" fmla="*/ 765902 h 765902"/>
                <a:gd name="connsiteX0-1" fmla="*/ 0 w 849047"/>
                <a:gd name="connsiteY0-2" fmla="*/ 765902 h 765902"/>
                <a:gd name="connsiteX1-3" fmla="*/ 491199 w 849047"/>
                <a:gd name="connsiteY1-4" fmla="*/ 0 h 765902"/>
                <a:gd name="connsiteX2-5" fmla="*/ 849047 w 849047"/>
                <a:gd name="connsiteY2-6" fmla="*/ 384902 h 765902"/>
                <a:gd name="connsiteX3-7" fmla="*/ 0 w 849047"/>
                <a:gd name="connsiteY3-8" fmla="*/ 765902 h 765902"/>
                <a:gd name="connsiteX0-9" fmla="*/ 0 w 849047"/>
                <a:gd name="connsiteY0-10" fmla="*/ 718277 h 718277"/>
                <a:gd name="connsiteX1-11" fmla="*/ 843624 w 849047"/>
                <a:gd name="connsiteY1-12" fmla="*/ 0 h 718277"/>
                <a:gd name="connsiteX2-13" fmla="*/ 849047 w 849047"/>
                <a:gd name="connsiteY2-14" fmla="*/ 337277 h 718277"/>
                <a:gd name="connsiteX3-15" fmla="*/ 0 w 849047"/>
                <a:gd name="connsiteY3-16" fmla="*/ 718277 h 718277"/>
                <a:gd name="connsiteX0-17" fmla="*/ 0 w 372797"/>
                <a:gd name="connsiteY0-18" fmla="*/ 3902 h 337277"/>
                <a:gd name="connsiteX1-19" fmla="*/ 367374 w 372797"/>
                <a:gd name="connsiteY1-20" fmla="*/ 0 h 337277"/>
                <a:gd name="connsiteX2-21" fmla="*/ 372797 w 372797"/>
                <a:gd name="connsiteY2-22" fmla="*/ 337277 h 337277"/>
                <a:gd name="connsiteX3-23" fmla="*/ 0 w 372797"/>
                <a:gd name="connsiteY3-24" fmla="*/ 3902 h 337277"/>
                <a:gd name="connsiteX0-25" fmla="*/ 0 w 379149"/>
                <a:gd name="connsiteY0-26" fmla="*/ 3902 h 289548"/>
                <a:gd name="connsiteX1-27" fmla="*/ 367374 w 379149"/>
                <a:gd name="connsiteY1-28" fmla="*/ 0 h 289548"/>
                <a:gd name="connsiteX2-29" fmla="*/ 379149 w 379149"/>
                <a:gd name="connsiteY2-30" fmla="*/ 289548 h 289548"/>
                <a:gd name="connsiteX3-31" fmla="*/ 0 w 379149"/>
                <a:gd name="connsiteY3-32" fmla="*/ 3902 h 289548"/>
                <a:gd name="connsiteX0-33" fmla="*/ 0 w 386633"/>
                <a:gd name="connsiteY0-34" fmla="*/ 3902 h 289548"/>
                <a:gd name="connsiteX1-35" fmla="*/ 386430 w 386633"/>
                <a:gd name="connsiteY1-36" fmla="*/ 0 h 289548"/>
                <a:gd name="connsiteX2-37" fmla="*/ 379149 w 386633"/>
                <a:gd name="connsiteY2-38" fmla="*/ 289548 h 289548"/>
                <a:gd name="connsiteX3-39" fmla="*/ 0 w 386633"/>
                <a:gd name="connsiteY3-40" fmla="*/ 3902 h 289548"/>
                <a:gd name="connsiteX0-41" fmla="*/ 0 w 387740"/>
                <a:gd name="connsiteY0-42" fmla="*/ 3902 h 299231"/>
                <a:gd name="connsiteX1-43" fmla="*/ 386430 w 387740"/>
                <a:gd name="connsiteY1-44" fmla="*/ 0 h 299231"/>
                <a:gd name="connsiteX2-45" fmla="*/ 387740 w 387740"/>
                <a:gd name="connsiteY2-46" fmla="*/ 299231 h 299231"/>
                <a:gd name="connsiteX3-47" fmla="*/ 0 w 387740"/>
                <a:gd name="connsiteY3-48" fmla="*/ 3902 h 299231"/>
                <a:gd name="connsiteX0-49" fmla="*/ 0 w 387740"/>
                <a:gd name="connsiteY0-50" fmla="*/ 674 h 299231"/>
                <a:gd name="connsiteX1-51" fmla="*/ 386430 w 387740"/>
                <a:gd name="connsiteY1-52" fmla="*/ 0 h 299231"/>
                <a:gd name="connsiteX2-53" fmla="*/ 387740 w 387740"/>
                <a:gd name="connsiteY2-54" fmla="*/ 299231 h 299231"/>
                <a:gd name="connsiteX3-55" fmla="*/ 0 w 387740"/>
                <a:gd name="connsiteY3-56" fmla="*/ 674 h 299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87740" h="299231">
                  <a:moveTo>
                    <a:pt x="0" y="674"/>
                  </a:moveTo>
                  <a:lnTo>
                    <a:pt x="386430" y="0"/>
                  </a:lnTo>
                  <a:cubicBezTo>
                    <a:pt x="388238" y="112426"/>
                    <a:pt x="385932" y="186805"/>
                    <a:pt x="387740" y="299231"/>
                  </a:cubicBezTo>
                  <a:lnTo>
                    <a:pt x="0" y="674"/>
                  </a:lnTo>
                  <a:close/>
                </a:path>
              </a:pathLst>
            </a:custGeom>
            <a:solidFill>
              <a:srgbClr val="32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81363" y="1663312"/>
              <a:ext cx="4892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spc="-150" dirty="0" smtClean="0">
                  <a:solidFill>
                    <a:schemeClr val="bg1"/>
                  </a:solidFill>
                  <a:latin typeface="Source Sans Pro Light" pitchFamily="34" charset="0"/>
                </a:rPr>
                <a:t>01</a:t>
              </a:r>
              <a:endParaRPr lang="ms-MY" sz="2800" spc="-150">
                <a:solidFill>
                  <a:schemeClr val="bg1"/>
                </a:solidFill>
                <a:latin typeface="Source Sans Pro Light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802934" y="1380827"/>
            <a:ext cx="859779" cy="883036"/>
            <a:chOff x="6802934" y="1653787"/>
            <a:chExt cx="859779" cy="883036"/>
          </a:xfrm>
        </p:grpSpPr>
        <p:sp>
          <p:nvSpPr>
            <p:cNvPr id="18" name="Isosceles Triangle 4"/>
            <p:cNvSpPr/>
            <p:nvPr/>
          </p:nvSpPr>
          <p:spPr>
            <a:xfrm>
              <a:off x="6802934" y="1653787"/>
              <a:ext cx="859779" cy="883036"/>
            </a:xfrm>
            <a:custGeom>
              <a:avLst/>
              <a:gdLst>
                <a:gd name="connsiteX0" fmla="*/ 0 w 982397"/>
                <a:gd name="connsiteY0" fmla="*/ 765902 h 765902"/>
                <a:gd name="connsiteX1" fmla="*/ 491199 w 982397"/>
                <a:gd name="connsiteY1" fmla="*/ 0 h 765902"/>
                <a:gd name="connsiteX2" fmla="*/ 982397 w 982397"/>
                <a:gd name="connsiteY2" fmla="*/ 765902 h 765902"/>
                <a:gd name="connsiteX3" fmla="*/ 0 w 982397"/>
                <a:gd name="connsiteY3" fmla="*/ 765902 h 765902"/>
                <a:gd name="connsiteX0-1" fmla="*/ 0 w 849047"/>
                <a:gd name="connsiteY0-2" fmla="*/ 765902 h 765902"/>
                <a:gd name="connsiteX1-3" fmla="*/ 491199 w 849047"/>
                <a:gd name="connsiteY1-4" fmla="*/ 0 h 765902"/>
                <a:gd name="connsiteX2-5" fmla="*/ 849047 w 849047"/>
                <a:gd name="connsiteY2-6" fmla="*/ 384902 h 765902"/>
                <a:gd name="connsiteX3-7" fmla="*/ 0 w 849047"/>
                <a:gd name="connsiteY3-8" fmla="*/ 765902 h 765902"/>
                <a:gd name="connsiteX0-9" fmla="*/ 0 w 849047"/>
                <a:gd name="connsiteY0-10" fmla="*/ 718277 h 718277"/>
                <a:gd name="connsiteX1-11" fmla="*/ 843624 w 849047"/>
                <a:gd name="connsiteY1-12" fmla="*/ 0 h 718277"/>
                <a:gd name="connsiteX2-13" fmla="*/ 849047 w 849047"/>
                <a:gd name="connsiteY2-14" fmla="*/ 337277 h 718277"/>
                <a:gd name="connsiteX3-15" fmla="*/ 0 w 849047"/>
                <a:gd name="connsiteY3-16" fmla="*/ 718277 h 718277"/>
                <a:gd name="connsiteX0-17" fmla="*/ 0 w 372797"/>
                <a:gd name="connsiteY0-18" fmla="*/ 3902 h 337277"/>
                <a:gd name="connsiteX1-19" fmla="*/ 367374 w 372797"/>
                <a:gd name="connsiteY1-20" fmla="*/ 0 h 337277"/>
                <a:gd name="connsiteX2-21" fmla="*/ 372797 w 372797"/>
                <a:gd name="connsiteY2-22" fmla="*/ 337277 h 337277"/>
                <a:gd name="connsiteX3-23" fmla="*/ 0 w 372797"/>
                <a:gd name="connsiteY3-24" fmla="*/ 3902 h 337277"/>
                <a:gd name="connsiteX0-25" fmla="*/ 0 w 379149"/>
                <a:gd name="connsiteY0-26" fmla="*/ 3902 h 289548"/>
                <a:gd name="connsiteX1-27" fmla="*/ 367374 w 379149"/>
                <a:gd name="connsiteY1-28" fmla="*/ 0 h 289548"/>
                <a:gd name="connsiteX2-29" fmla="*/ 379149 w 379149"/>
                <a:gd name="connsiteY2-30" fmla="*/ 289548 h 289548"/>
                <a:gd name="connsiteX3-31" fmla="*/ 0 w 379149"/>
                <a:gd name="connsiteY3-32" fmla="*/ 3902 h 289548"/>
                <a:gd name="connsiteX0-33" fmla="*/ 0 w 386633"/>
                <a:gd name="connsiteY0-34" fmla="*/ 3902 h 289548"/>
                <a:gd name="connsiteX1-35" fmla="*/ 386430 w 386633"/>
                <a:gd name="connsiteY1-36" fmla="*/ 0 h 289548"/>
                <a:gd name="connsiteX2-37" fmla="*/ 379149 w 386633"/>
                <a:gd name="connsiteY2-38" fmla="*/ 289548 h 289548"/>
                <a:gd name="connsiteX3-39" fmla="*/ 0 w 386633"/>
                <a:gd name="connsiteY3-40" fmla="*/ 3902 h 289548"/>
                <a:gd name="connsiteX0-41" fmla="*/ 0 w 387740"/>
                <a:gd name="connsiteY0-42" fmla="*/ 3902 h 299231"/>
                <a:gd name="connsiteX1-43" fmla="*/ 386430 w 387740"/>
                <a:gd name="connsiteY1-44" fmla="*/ 0 h 299231"/>
                <a:gd name="connsiteX2-45" fmla="*/ 387740 w 387740"/>
                <a:gd name="connsiteY2-46" fmla="*/ 299231 h 299231"/>
                <a:gd name="connsiteX3-47" fmla="*/ 0 w 387740"/>
                <a:gd name="connsiteY3-48" fmla="*/ 3902 h 299231"/>
                <a:gd name="connsiteX0-49" fmla="*/ 0 w 387740"/>
                <a:gd name="connsiteY0-50" fmla="*/ 674 h 299231"/>
                <a:gd name="connsiteX1-51" fmla="*/ 386430 w 387740"/>
                <a:gd name="connsiteY1-52" fmla="*/ 0 h 299231"/>
                <a:gd name="connsiteX2-53" fmla="*/ 387740 w 387740"/>
                <a:gd name="connsiteY2-54" fmla="*/ 299231 h 299231"/>
                <a:gd name="connsiteX3-55" fmla="*/ 0 w 387740"/>
                <a:gd name="connsiteY3-56" fmla="*/ 674 h 299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87740" h="299231">
                  <a:moveTo>
                    <a:pt x="0" y="674"/>
                  </a:moveTo>
                  <a:lnTo>
                    <a:pt x="386430" y="0"/>
                  </a:lnTo>
                  <a:cubicBezTo>
                    <a:pt x="388238" y="112426"/>
                    <a:pt x="385932" y="186805"/>
                    <a:pt x="387740" y="299231"/>
                  </a:cubicBezTo>
                  <a:lnTo>
                    <a:pt x="0" y="674"/>
                  </a:lnTo>
                  <a:close/>
                </a:path>
              </a:pathLst>
            </a:custGeom>
            <a:solidFill>
              <a:srgbClr val="32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47282" y="1663312"/>
              <a:ext cx="4892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spc="-150" dirty="0" smtClean="0">
                  <a:solidFill>
                    <a:schemeClr val="bg1"/>
                  </a:solidFill>
                  <a:latin typeface="Source Sans Pro Light" pitchFamily="34" charset="0"/>
                </a:rPr>
                <a:t>02</a:t>
              </a:r>
              <a:endParaRPr lang="ms-MY" sz="2800" spc="-150" dirty="0">
                <a:solidFill>
                  <a:schemeClr val="bg1"/>
                </a:solidFill>
                <a:latin typeface="Source Sans Pro Light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9842003" y="1380827"/>
            <a:ext cx="859779" cy="883036"/>
            <a:chOff x="9842003" y="1653787"/>
            <a:chExt cx="859779" cy="883036"/>
          </a:xfrm>
        </p:grpSpPr>
        <p:sp>
          <p:nvSpPr>
            <p:cNvPr id="21" name="Isosceles Triangle 4"/>
            <p:cNvSpPr/>
            <p:nvPr/>
          </p:nvSpPr>
          <p:spPr>
            <a:xfrm>
              <a:off x="9842003" y="1653787"/>
              <a:ext cx="859779" cy="883036"/>
            </a:xfrm>
            <a:custGeom>
              <a:avLst/>
              <a:gdLst>
                <a:gd name="connsiteX0" fmla="*/ 0 w 982397"/>
                <a:gd name="connsiteY0" fmla="*/ 765902 h 765902"/>
                <a:gd name="connsiteX1" fmla="*/ 491199 w 982397"/>
                <a:gd name="connsiteY1" fmla="*/ 0 h 765902"/>
                <a:gd name="connsiteX2" fmla="*/ 982397 w 982397"/>
                <a:gd name="connsiteY2" fmla="*/ 765902 h 765902"/>
                <a:gd name="connsiteX3" fmla="*/ 0 w 982397"/>
                <a:gd name="connsiteY3" fmla="*/ 765902 h 765902"/>
                <a:gd name="connsiteX0-1" fmla="*/ 0 w 849047"/>
                <a:gd name="connsiteY0-2" fmla="*/ 765902 h 765902"/>
                <a:gd name="connsiteX1-3" fmla="*/ 491199 w 849047"/>
                <a:gd name="connsiteY1-4" fmla="*/ 0 h 765902"/>
                <a:gd name="connsiteX2-5" fmla="*/ 849047 w 849047"/>
                <a:gd name="connsiteY2-6" fmla="*/ 384902 h 765902"/>
                <a:gd name="connsiteX3-7" fmla="*/ 0 w 849047"/>
                <a:gd name="connsiteY3-8" fmla="*/ 765902 h 765902"/>
                <a:gd name="connsiteX0-9" fmla="*/ 0 w 849047"/>
                <a:gd name="connsiteY0-10" fmla="*/ 718277 h 718277"/>
                <a:gd name="connsiteX1-11" fmla="*/ 843624 w 849047"/>
                <a:gd name="connsiteY1-12" fmla="*/ 0 h 718277"/>
                <a:gd name="connsiteX2-13" fmla="*/ 849047 w 849047"/>
                <a:gd name="connsiteY2-14" fmla="*/ 337277 h 718277"/>
                <a:gd name="connsiteX3-15" fmla="*/ 0 w 849047"/>
                <a:gd name="connsiteY3-16" fmla="*/ 718277 h 718277"/>
                <a:gd name="connsiteX0-17" fmla="*/ 0 w 372797"/>
                <a:gd name="connsiteY0-18" fmla="*/ 3902 h 337277"/>
                <a:gd name="connsiteX1-19" fmla="*/ 367374 w 372797"/>
                <a:gd name="connsiteY1-20" fmla="*/ 0 h 337277"/>
                <a:gd name="connsiteX2-21" fmla="*/ 372797 w 372797"/>
                <a:gd name="connsiteY2-22" fmla="*/ 337277 h 337277"/>
                <a:gd name="connsiteX3-23" fmla="*/ 0 w 372797"/>
                <a:gd name="connsiteY3-24" fmla="*/ 3902 h 337277"/>
                <a:gd name="connsiteX0-25" fmla="*/ 0 w 379149"/>
                <a:gd name="connsiteY0-26" fmla="*/ 3902 h 289548"/>
                <a:gd name="connsiteX1-27" fmla="*/ 367374 w 379149"/>
                <a:gd name="connsiteY1-28" fmla="*/ 0 h 289548"/>
                <a:gd name="connsiteX2-29" fmla="*/ 379149 w 379149"/>
                <a:gd name="connsiteY2-30" fmla="*/ 289548 h 289548"/>
                <a:gd name="connsiteX3-31" fmla="*/ 0 w 379149"/>
                <a:gd name="connsiteY3-32" fmla="*/ 3902 h 289548"/>
                <a:gd name="connsiteX0-33" fmla="*/ 0 w 386633"/>
                <a:gd name="connsiteY0-34" fmla="*/ 3902 h 289548"/>
                <a:gd name="connsiteX1-35" fmla="*/ 386430 w 386633"/>
                <a:gd name="connsiteY1-36" fmla="*/ 0 h 289548"/>
                <a:gd name="connsiteX2-37" fmla="*/ 379149 w 386633"/>
                <a:gd name="connsiteY2-38" fmla="*/ 289548 h 289548"/>
                <a:gd name="connsiteX3-39" fmla="*/ 0 w 386633"/>
                <a:gd name="connsiteY3-40" fmla="*/ 3902 h 289548"/>
                <a:gd name="connsiteX0-41" fmla="*/ 0 w 387740"/>
                <a:gd name="connsiteY0-42" fmla="*/ 3902 h 299231"/>
                <a:gd name="connsiteX1-43" fmla="*/ 386430 w 387740"/>
                <a:gd name="connsiteY1-44" fmla="*/ 0 h 299231"/>
                <a:gd name="connsiteX2-45" fmla="*/ 387740 w 387740"/>
                <a:gd name="connsiteY2-46" fmla="*/ 299231 h 299231"/>
                <a:gd name="connsiteX3-47" fmla="*/ 0 w 387740"/>
                <a:gd name="connsiteY3-48" fmla="*/ 3902 h 299231"/>
                <a:gd name="connsiteX0-49" fmla="*/ 0 w 387740"/>
                <a:gd name="connsiteY0-50" fmla="*/ 674 h 299231"/>
                <a:gd name="connsiteX1-51" fmla="*/ 386430 w 387740"/>
                <a:gd name="connsiteY1-52" fmla="*/ 0 h 299231"/>
                <a:gd name="connsiteX2-53" fmla="*/ 387740 w 387740"/>
                <a:gd name="connsiteY2-54" fmla="*/ 299231 h 299231"/>
                <a:gd name="connsiteX3-55" fmla="*/ 0 w 387740"/>
                <a:gd name="connsiteY3-56" fmla="*/ 674 h 299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87740" h="299231">
                  <a:moveTo>
                    <a:pt x="0" y="674"/>
                  </a:moveTo>
                  <a:lnTo>
                    <a:pt x="386430" y="0"/>
                  </a:lnTo>
                  <a:cubicBezTo>
                    <a:pt x="388238" y="112426"/>
                    <a:pt x="385932" y="186805"/>
                    <a:pt x="387740" y="299231"/>
                  </a:cubicBezTo>
                  <a:lnTo>
                    <a:pt x="0" y="674"/>
                  </a:lnTo>
                  <a:close/>
                </a:path>
              </a:pathLst>
            </a:custGeom>
            <a:solidFill>
              <a:srgbClr val="32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91826" y="1663312"/>
              <a:ext cx="4892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spc="-150" dirty="0" smtClean="0">
                  <a:solidFill>
                    <a:schemeClr val="bg1"/>
                  </a:solidFill>
                  <a:latin typeface="Source Sans Pro Light" pitchFamily="34" charset="0"/>
                </a:rPr>
                <a:t>03</a:t>
              </a:r>
              <a:endParaRPr lang="ms-MY" sz="2800" spc="-150">
                <a:solidFill>
                  <a:schemeClr val="bg1"/>
                </a:solidFill>
                <a:latin typeface="Source Sans Pro Light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3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3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repeatCount="3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Graphic spid="7" grpId="0">
        <p:bldAsOne/>
      </p:bldGraphic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1"/>
          <a:stretch>
            <a:fillRect/>
          </a:stretch>
        </p:blipFill>
        <p:spPr>
          <a:xfrm>
            <a:off x="5664530" y="647700"/>
            <a:ext cx="6526274" cy="555121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990117" y="4398984"/>
            <a:ext cx="2778826" cy="1080655"/>
            <a:chOff x="4209215" y="1547268"/>
            <a:chExt cx="2778826" cy="1080655"/>
          </a:xfrm>
        </p:grpSpPr>
        <p:sp>
          <p:nvSpPr>
            <p:cNvPr id="5" name="矩形 4"/>
            <p:cNvSpPr/>
            <p:nvPr/>
          </p:nvSpPr>
          <p:spPr>
            <a:xfrm>
              <a:off x="4209215" y="1547268"/>
              <a:ext cx="2778826" cy="108065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358385" y="1709232"/>
              <a:ext cx="2554558" cy="769447"/>
            </a:xfrm>
            <a:prstGeom prst="rect">
              <a:avLst/>
            </a:prstGeom>
            <a:noFill/>
          </p:spPr>
          <p:txBody>
            <a:bodyPr wrap="none" lIns="121926" tIns="60963" rIns="121926" bIns="60963" rtlCol="0">
              <a:spAutoFit/>
            </a:bodyPr>
            <a:lstStyle/>
            <a:p>
              <a:r>
                <a:rPr lang="zh-CN" altLang="en-US" sz="42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第四章节</a:t>
              </a:r>
              <a:endParaRPr lang="zh-CN" altLang="en-US" sz="4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TextBox 31"/>
          <p:cNvSpPr txBox="1">
            <a:spLocks noChangeArrowheads="1"/>
          </p:cNvSpPr>
          <p:nvPr/>
        </p:nvSpPr>
        <p:spPr bwMode="auto">
          <a:xfrm>
            <a:off x="514778" y="1991126"/>
            <a:ext cx="4234985" cy="800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0" tIns="60945" rIns="121890" bIns="609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4400" b="1" dirty="0" smtClean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FOUR</a:t>
            </a:r>
            <a:endParaRPr lang="zh-CN" altLang="en-US" sz="4400" b="1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Placeholder 32"/>
          <p:cNvSpPr txBox="1"/>
          <p:nvPr/>
        </p:nvSpPr>
        <p:spPr bwMode="auto">
          <a:xfrm>
            <a:off x="669845" y="3020354"/>
            <a:ext cx="4746721" cy="80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1pPr>
            <a:lvl2pPr marL="742950" indent="-28575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2pPr>
            <a:lvl3pPr marL="1143000" indent="-22860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3pPr>
            <a:lvl4pPr marL="1600200" indent="-22860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4pPr>
            <a:lvl5pPr marL="2057400" indent="-228600" defTabSz="685800" eaLnBrk="0" hangingPunct="0"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itchFamily="34" charset="0"/>
              <a:sym typeface="Lato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grpSp>
        <p:nvGrpSpPr>
          <p:cNvPr id="5" name="组合 12"/>
          <p:cNvGrpSpPr/>
          <p:nvPr/>
        </p:nvGrpSpPr>
        <p:grpSpPr bwMode="auto">
          <a:xfrm>
            <a:off x="8128231" y="2644694"/>
            <a:ext cx="2226443" cy="2146797"/>
            <a:chOff x="0" y="0"/>
            <a:chExt cx="1671177" cy="1609411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6" name="右箭头 55"/>
            <p:cNvSpPr/>
            <p:nvPr/>
          </p:nvSpPr>
          <p:spPr bwMode="auto">
            <a:xfrm>
              <a:off x="0" y="0"/>
              <a:ext cx="1671177" cy="1609411"/>
            </a:xfrm>
            <a:custGeom>
              <a:avLst/>
              <a:gdLst>
                <a:gd name="T0" fmla="*/ 0 w 1671177"/>
                <a:gd name="T1" fmla="*/ 354510 h 1609411"/>
                <a:gd name="T2" fmla="*/ 556334 w 1671177"/>
                <a:gd name="T3" fmla="*/ 353057 h 1609411"/>
                <a:gd name="T4" fmla="*/ 850996 w 1671177"/>
                <a:gd name="T5" fmla="*/ 94099 h 1609411"/>
                <a:gd name="T6" fmla="*/ 1004876 w 1671177"/>
                <a:gd name="T7" fmla="*/ 34278 h 1609411"/>
                <a:gd name="T8" fmla="*/ 1577267 w 1671177"/>
                <a:gd name="T9" fmla="*/ 619386 h 1609411"/>
                <a:gd name="T10" fmla="*/ 1589104 w 1671177"/>
                <a:gd name="T11" fmla="*/ 982488 h 1609411"/>
                <a:gd name="T12" fmla="*/ 1013753 w 1671177"/>
                <a:gd name="T13" fmla="*/ 1548957 h 1609411"/>
                <a:gd name="T14" fmla="*/ 853956 w 1671177"/>
                <a:gd name="T15" fmla="*/ 1495056 h 1609411"/>
                <a:gd name="T16" fmla="*/ 582967 w 1671177"/>
                <a:gd name="T17" fmla="*/ 1267456 h 1609411"/>
                <a:gd name="T18" fmla="*/ 0 w 1671177"/>
                <a:gd name="T19" fmla="*/ 1267196 h 1609411"/>
                <a:gd name="T20" fmla="*/ 266330 w 1671177"/>
                <a:gd name="T21" fmla="*/ 989289 h 1609411"/>
                <a:gd name="T22" fmla="*/ 287045 w 1671177"/>
                <a:gd name="T23" fmla="*/ 646020 h 1609411"/>
                <a:gd name="T24" fmla="*/ 0 w 1671177"/>
                <a:gd name="T25" fmla="*/ 354510 h 160941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71177" h="1609411">
                  <a:moveTo>
                    <a:pt x="0" y="354510"/>
                  </a:moveTo>
                  <a:lnTo>
                    <a:pt x="556334" y="353057"/>
                  </a:lnTo>
                  <a:cubicBezTo>
                    <a:pt x="746291" y="355515"/>
                    <a:pt x="856347" y="257358"/>
                    <a:pt x="850996" y="94099"/>
                  </a:cubicBezTo>
                  <a:cubicBezTo>
                    <a:pt x="849023" y="-2780"/>
                    <a:pt x="929910" y="-28640"/>
                    <a:pt x="1004876" y="34278"/>
                  </a:cubicBezTo>
                  <a:lnTo>
                    <a:pt x="1577267" y="619386"/>
                  </a:lnTo>
                  <a:cubicBezTo>
                    <a:pt x="1720296" y="767053"/>
                    <a:pt x="1679854" y="873291"/>
                    <a:pt x="1589104" y="982488"/>
                  </a:cubicBezTo>
                  <a:lnTo>
                    <a:pt x="1013753" y="1548957"/>
                  </a:lnTo>
                  <a:cubicBezTo>
                    <a:pt x="927935" y="1643440"/>
                    <a:pt x="868752" y="1628432"/>
                    <a:pt x="853956" y="1495056"/>
                  </a:cubicBezTo>
                  <a:cubicBezTo>
                    <a:pt x="849443" y="1377760"/>
                    <a:pt x="794625" y="1269343"/>
                    <a:pt x="582967" y="1267456"/>
                  </a:cubicBezTo>
                  <a:lnTo>
                    <a:pt x="0" y="1267196"/>
                  </a:lnTo>
                  <a:lnTo>
                    <a:pt x="266330" y="989289"/>
                  </a:lnTo>
                  <a:cubicBezTo>
                    <a:pt x="347215" y="886703"/>
                    <a:pt x="398509" y="775239"/>
                    <a:pt x="287045" y="646020"/>
                  </a:cubicBezTo>
                  <a:lnTo>
                    <a:pt x="0" y="354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" name="TextBox 14"/>
            <p:cNvSpPr txBox="1">
              <a:spLocks noChangeArrowheads="1"/>
            </p:cNvSpPr>
            <p:nvPr/>
          </p:nvSpPr>
          <p:spPr bwMode="auto">
            <a:xfrm>
              <a:off x="680641" y="543095"/>
              <a:ext cx="521235" cy="49607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700">
                  <a:solidFill>
                    <a:srgbClr val="FFFFFF"/>
                  </a:solidFill>
                  <a:latin typeface="Impact" panose="020B0806030902050204" pitchFamily="34" charset="0"/>
                </a:rPr>
                <a:t>05</a:t>
              </a:r>
              <a:endParaRPr lang="zh-CN" altLang="en-US" sz="370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8" name="组合 15"/>
          <p:cNvGrpSpPr/>
          <p:nvPr/>
        </p:nvGrpSpPr>
        <p:grpSpPr bwMode="auto">
          <a:xfrm>
            <a:off x="6403372" y="2644694"/>
            <a:ext cx="2364010" cy="2146797"/>
            <a:chOff x="0" y="0"/>
            <a:chExt cx="1773781" cy="1609411"/>
          </a:xfrm>
          <a:solidFill>
            <a:srgbClr val="32798F"/>
          </a:solidFill>
        </p:grpSpPr>
        <p:grpSp>
          <p:nvGrpSpPr>
            <p:cNvPr id="9" name="组合 16"/>
            <p:cNvGrpSpPr/>
            <p:nvPr/>
          </p:nvGrpSpPr>
          <p:grpSpPr bwMode="auto">
            <a:xfrm>
              <a:off x="0" y="0"/>
              <a:ext cx="1773781" cy="1609411"/>
              <a:chOff x="0" y="0"/>
              <a:chExt cx="1773781" cy="1609411"/>
            </a:xfrm>
            <a:grpFill/>
          </p:grpSpPr>
          <p:sp>
            <p:nvSpPr>
              <p:cNvPr id="11" name="右箭头 55"/>
              <p:cNvSpPr/>
              <p:nvPr/>
            </p:nvSpPr>
            <p:spPr bwMode="auto">
              <a:xfrm>
                <a:off x="102604" y="362687"/>
                <a:ext cx="1671177" cy="911035"/>
              </a:xfrm>
              <a:custGeom>
                <a:avLst/>
                <a:gdLst>
                  <a:gd name="T0" fmla="*/ 3880 w 1671177"/>
                  <a:gd name="T1" fmla="*/ 0 h 911035"/>
                  <a:gd name="T2" fmla="*/ 1322002 w 1671177"/>
                  <a:gd name="T3" fmla="*/ 0 h 911035"/>
                  <a:gd name="T4" fmla="*/ 1577267 w 1671177"/>
                  <a:gd name="T5" fmla="*/ 260936 h 911035"/>
                  <a:gd name="T6" fmla="*/ 1589104 w 1671177"/>
                  <a:gd name="T7" fmla="*/ 624038 h 911035"/>
                  <a:gd name="T8" fmla="*/ 1297607 w 1671177"/>
                  <a:gd name="T9" fmla="*/ 911035 h 911035"/>
                  <a:gd name="T10" fmla="*/ 609562 w 1671177"/>
                  <a:gd name="T11" fmla="*/ 911035 h 911035"/>
                  <a:gd name="T12" fmla="*/ 582967 w 1671177"/>
                  <a:gd name="T13" fmla="*/ 909006 h 911035"/>
                  <a:gd name="T14" fmla="*/ 0 w 1671177"/>
                  <a:gd name="T15" fmla="*/ 908746 h 911035"/>
                  <a:gd name="T16" fmla="*/ 266330 w 1671177"/>
                  <a:gd name="T17" fmla="*/ 630839 h 911035"/>
                  <a:gd name="T18" fmla="*/ 287045 w 1671177"/>
                  <a:gd name="T19" fmla="*/ 287570 h 911035"/>
                  <a:gd name="T20" fmla="*/ 3880 w 1671177"/>
                  <a:gd name="T21" fmla="*/ 0 h 91103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lnTo>
                      <a:pt x="38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" name="右箭头 55"/>
              <p:cNvSpPr/>
              <p:nvPr/>
            </p:nvSpPr>
            <p:spPr bwMode="auto">
              <a:xfrm>
                <a:off x="0" y="0"/>
                <a:ext cx="1671177" cy="1609411"/>
              </a:xfrm>
              <a:custGeom>
                <a:avLst/>
                <a:gdLst>
                  <a:gd name="T0" fmla="*/ 0 w 1671177"/>
                  <a:gd name="T1" fmla="*/ 354510 h 1609411"/>
                  <a:gd name="T2" fmla="*/ 556334 w 1671177"/>
                  <a:gd name="T3" fmla="*/ 353057 h 1609411"/>
                  <a:gd name="T4" fmla="*/ 850996 w 1671177"/>
                  <a:gd name="T5" fmla="*/ 94099 h 1609411"/>
                  <a:gd name="T6" fmla="*/ 1004876 w 1671177"/>
                  <a:gd name="T7" fmla="*/ 34278 h 1609411"/>
                  <a:gd name="T8" fmla="*/ 1577267 w 1671177"/>
                  <a:gd name="T9" fmla="*/ 619386 h 1609411"/>
                  <a:gd name="T10" fmla="*/ 1589104 w 1671177"/>
                  <a:gd name="T11" fmla="*/ 982488 h 1609411"/>
                  <a:gd name="T12" fmla="*/ 1013753 w 1671177"/>
                  <a:gd name="T13" fmla="*/ 1548957 h 1609411"/>
                  <a:gd name="T14" fmla="*/ 853956 w 1671177"/>
                  <a:gd name="T15" fmla="*/ 1495056 h 1609411"/>
                  <a:gd name="T16" fmla="*/ 582967 w 1671177"/>
                  <a:gd name="T17" fmla="*/ 1267456 h 1609411"/>
                  <a:gd name="T18" fmla="*/ 0 w 1671177"/>
                  <a:gd name="T19" fmla="*/ 1267196 h 1609411"/>
                  <a:gd name="T20" fmla="*/ 266330 w 1671177"/>
                  <a:gd name="T21" fmla="*/ 989289 h 1609411"/>
                  <a:gd name="T22" fmla="*/ 287045 w 1671177"/>
                  <a:gd name="T23" fmla="*/ 646020 h 1609411"/>
                  <a:gd name="T24" fmla="*/ 0 w 1671177"/>
                  <a:gd name="T25" fmla="*/ 354510 h 16094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0" name="TextBox 17"/>
            <p:cNvSpPr txBox="1">
              <a:spLocks noChangeArrowheads="1"/>
            </p:cNvSpPr>
            <p:nvPr/>
          </p:nvSpPr>
          <p:spPr bwMode="auto">
            <a:xfrm>
              <a:off x="681551" y="543095"/>
              <a:ext cx="507812" cy="49607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700">
                  <a:solidFill>
                    <a:srgbClr val="FFFFFF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370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3" name="组合 20"/>
          <p:cNvGrpSpPr/>
          <p:nvPr/>
        </p:nvGrpSpPr>
        <p:grpSpPr bwMode="auto">
          <a:xfrm>
            <a:off x="4784334" y="2644694"/>
            <a:ext cx="2364008" cy="2146797"/>
            <a:chOff x="0" y="0"/>
            <a:chExt cx="1773781" cy="1609411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14" name="组合 21"/>
            <p:cNvGrpSpPr/>
            <p:nvPr/>
          </p:nvGrpSpPr>
          <p:grpSpPr bwMode="auto">
            <a:xfrm>
              <a:off x="0" y="0"/>
              <a:ext cx="1773781" cy="1609411"/>
              <a:chOff x="0" y="0"/>
              <a:chExt cx="1773781" cy="1609411"/>
            </a:xfrm>
            <a:grpFill/>
          </p:grpSpPr>
          <p:sp>
            <p:nvSpPr>
              <p:cNvPr id="16" name="右箭头 55"/>
              <p:cNvSpPr/>
              <p:nvPr/>
            </p:nvSpPr>
            <p:spPr bwMode="auto">
              <a:xfrm>
                <a:off x="102604" y="362687"/>
                <a:ext cx="1671177" cy="911035"/>
              </a:xfrm>
              <a:custGeom>
                <a:avLst/>
                <a:gdLst>
                  <a:gd name="T0" fmla="*/ 3880 w 1671177"/>
                  <a:gd name="T1" fmla="*/ 0 h 911035"/>
                  <a:gd name="T2" fmla="*/ 1322002 w 1671177"/>
                  <a:gd name="T3" fmla="*/ 0 h 911035"/>
                  <a:gd name="T4" fmla="*/ 1577267 w 1671177"/>
                  <a:gd name="T5" fmla="*/ 260936 h 911035"/>
                  <a:gd name="T6" fmla="*/ 1589104 w 1671177"/>
                  <a:gd name="T7" fmla="*/ 624038 h 911035"/>
                  <a:gd name="T8" fmla="*/ 1297607 w 1671177"/>
                  <a:gd name="T9" fmla="*/ 911035 h 911035"/>
                  <a:gd name="T10" fmla="*/ 609562 w 1671177"/>
                  <a:gd name="T11" fmla="*/ 911035 h 911035"/>
                  <a:gd name="T12" fmla="*/ 582967 w 1671177"/>
                  <a:gd name="T13" fmla="*/ 909006 h 911035"/>
                  <a:gd name="T14" fmla="*/ 0 w 1671177"/>
                  <a:gd name="T15" fmla="*/ 908746 h 911035"/>
                  <a:gd name="T16" fmla="*/ 266330 w 1671177"/>
                  <a:gd name="T17" fmla="*/ 630839 h 911035"/>
                  <a:gd name="T18" fmla="*/ 287045 w 1671177"/>
                  <a:gd name="T19" fmla="*/ 287570 h 911035"/>
                  <a:gd name="T20" fmla="*/ 3880 w 1671177"/>
                  <a:gd name="T21" fmla="*/ 0 h 91103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lnTo>
                      <a:pt x="38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7" name="右箭头 55"/>
              <p:cNvSpPr/>
              <p:nvPr/>
            </p:nvSpPr>
            <p:spPr bwMode="auto">
              <a:xfrm>
                <a:off x="0" y="0"/>
                <a:ext cx="1671177" cy="1609411"/>
              </a:xfrm>
              <a:custGeom>
                <a:avLst/>
                <a:gdLst>
                  <a:gd name="T0" fmla="*/ 0 w 1671177"/>
                  <a:gd name="T1" fmla="*/ 354510 h 1609411"/>
                  <a:gd name="T2" fmla="*/ 556334 w 1671177"/>
                  <a:gd name="T3" fmla="*/ 353057 h 1609411"/>
                  <a:gd name="T4" fmla="*/ 850996 w 1671177"/>
                  <a:gd name="T5" fmla="*/ 94099 h 1609411"/>
                  <a:gd name="T6" fmla="*/ 1004876 w 1671177"/>
                  <a:gd name="T7" fmla="*/ 34278 h 1609411"/>
                  <a:gd name="T8" fmla="*/ 1577267 w 1671177"/>
                  <a:gd name="T9" fmla="*/ 619386 h 1609411"/>
                  <a:gd name="T10" fmla="*/ 1589104 w 1671177"/>
                  <a:gd name="T11" fmla="*/ 982488 h 1609411"/>
                  <a:gd name="T12" fmla="*/ 1013753 w 1671177"/>
                  <a:gd name="T13" fmla="*/ 1548957 h 1609411"/>
                  <a:gd name="T14" fmla="*/ 853956 w 1671177"/>
                  <a:gd name="T15" fmla="*/ 1495056 h 1609411"/>
                  <a:gd name="T16" fmla="*/ 582967 w 1671177"/>
                  <a:gd name="T17" fmla="*/ 1267456 h 1609411"/>
                  <a:gd name="T18" fmla="*/ 0 w 1671177"/>
                  <a:gd name="T19" fmla="*/ 1267196 h 1609411"/>
                  <a:gd name="T20" fmla="*/ 266330 w 1671177"/>
                  <a:gd name="T21" fmla="*/ 989289 h 1609411"/>
                  <a:gd name="T22" fmla="*/ 287045 w 1671177"/>
                  <a:gd name="T23" fmla="*/ 646020 h 1609411"/>
                  <a:gd name="T24" fmla="*/ 0 w 1671177"/>
                  <a:gd name="T25" fmla="*/ 354510 h 16094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5" name="TextBox 22"/>
            <p:cNvSpPr txBox="1">
              <a:spLocks noChangeArrowheads="1"/>
            </p:cNvSpPr>
            <p:nvPr/>
          </p:nvSpPr>
          <p:spPr bwMode="auto">
            <a:xfrm>
              <a:off x="681551" y="543095"/>
              <a:ext cx="518638" cy="49607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700">
                  <a:solidFill>
                    <a:srgbClr val="FFFFFF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370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8" name="组合 25"/>
          <p:cNvGrpSpPr/>
          <p:nvPr/>
        </p:nvGrpSpPr>
        <p:grpSpPr bwMode="auto">
          <a:xfrm>
            <a:off x="3165293" y="2644694"/>
            <a:ext cx="2364010" cy="2146797"/>
            <a:chOff x="0" y="0"/>
            <a:chExt cx="1773781" cy="1609411"/>
          </a:xfrm>
          <a:solidFill>
            <a:srgbClr val="32798F"/>
          </a:solidFill>
        </p:grpSpPr>
        <p:grpSp>
          <p:nvGrpSpPr>
            <p:cNvPr id="19" name="组合 26"/>
            <p:cNvGrpSpPr/>
            <p:nvPr/>
          </p:nvGrpSpPr>
          <p:grpSpPr bwMode="auto">
            <a:xfrm>
              <a:off x="0" y="0"/>
              <a:ext cx="1773781" cy="1609411"/>
              <a:chOff x="0" y="0"/>
              <a:chExt cx="1773781" cy="1609411"/>
            </a:xfrm>
            <a:grpFill/>
          </p:grpSpPr>
          <p:sp>
            <p:nvSpPr>
              <p:cNvPr id="21" name="右箭头 55"/>
              <p:cNvSpPr/>
              <p:nvPr/>
            </p:nvSpPr>
            <p:spPr bwMode="auto">
              <a:xfrm>
                <a:off x="102604" y="362687"/>
                <a:ext cx="1671177" cy="911035"/>
              </a:xfrm>
              <a:custGeom>
                <a:avLst/>
                <a:gdLst>
                  <a:gd name="T0" fmla="*/ 3880 w 1671177"/>
                  <a:gd name="T1" fmla="*/ 0 h 911035"/>
                  <a:gd name="T2" fmla="*/ 1322002 w 1671177"/>
                  <a:gd name="T3" fmla="*/ 0 h 911035"/>
                  <a:gd name="T4" fmla="*/ 1577267 w 1671177"/>
                  <a:gd name="T5" fmla="*/ 260936 h 911035"/>
                  <a:gd name="T6" fmla="*/ 1589104 w 1671177"/>
                  <a:gd name="T7" fmla="*/ 624038 h 911035"/>
                  <a:gd name="T8" fmla="*/ 1297607 w 1671177"/>
                  <a:gd name="T9" fmla="*/ 911035 h 911035"/>
                  <a:gd name="T10" fmla="*/ 609562 w 1671177"/>
                  <a:gd name="T11" fmla="*/ 911035 h 911035"/>
                  <a:gd name="T12" fmla="*/ 582967 w 1671177"/>
                  <a:gd name="T13" fmla="*/ 909006 h 911035"/>
                  <a:gd name="T14" fmla="*/ 0 w 1671177"/>
                  <a:gd name="T15" fmla="*/ 908746 h 911035"/>
                  <a:gd name="T16" fmla="*/ 266330 w 1671177"/>
                  <a:gd name="T17" fmla="*/ 630839 h 911035"/>
                  <a:gd name="T18" fmla="*/ 287045 w 1671177"/>
                  <a:gd name="T19" fmla="*/ 287570 h 911035"/>
                  <a:gd name="T20" fmla="*/ 3880 w 1671177"/>
                  <a:gd name="T21" fmla="*/ 0 h 91103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lnTo>
                      <a:pt x="38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" name="右箭头 55"/>
              <p:cNvSpPr/>
              <p:nvPr/>
            </p:nvSpPr>
            <p:spPr bwMode="auto">
              <a:xfrm>
                <a:off x="0" y="0"/>
                <a:ext cx="1671177" cy="1609411"/>
              </a:xfrm>
              <a:custGeom>
                <a:avLst/>
                <a:gdLst>
                  <a:gd name="T0" fmla="*/ 0 w 1671177"/>
                  <a:gd name="T1" fmla="*/ 354510 h 1609411"/>
                  <a:gd name="T2" fmla="*/ 556334 w 1671177"/>
                  <a:gd name="T3" fmla="*/ 353057 h 1609411"/>
                  <a:gd name="T4" fmla="*/ 850996 w 1671177"/>
                  <a:gd name="T5" fmla="*/ 94099 h 1609411"/>
                  <a:gd name="T6" fmla="*/ 1004876 w 1671177"/>
                  <a:gd name="T7" fmla="*/ 34278 h 1609411"/>
                  <a:gd name="T8" fmla="*/ 1577267 w 1671177"/>
                  <a:gd name="T9" fmla="*/ 619386 h 1609411"/>
                  <a:gd name="T10" fmla="*/ 1589104 w 1671177"/>
                  <a:gd name="T11" fmla="*/ 982488 h 1609411"/>
                  <a:gd name="T12" fmla="*/ 1013753 w 1671177"/>
                  <a:gd name="T13" fmla="*/ 1548957 h 1609411"/>
                  <a:gd name="T14" fmla="*/ 853956 w 1671177"/>
                  <a:gd name="T15" fmla="*/ 1495056 h 1609411"/>
                  <a:gd name="T16" fmla="*/ 582967 w 1671177"/>
                  <a:gd name="T17" fmla="*/ 1267456 h 1609411"/>
                  <a:gd name="T18" fmla="*/ 0 w 1671177"/>
                  <a:gd name="T19" fmla="*/ 1267196 h 1609411"/>
                  <a:gd name="T20" fmla="*/ 266330 w 1671177"/>
                  <a:gd name="T21" fmla="*/ 989289 h 1609411"/>
                  <a:gd name="T22" fmla="*/ 287045 w 1671177"/>
                  <a:gd name="T23" fmla="*/ 646020 h 1609411"/>
                  <a:gd name="T24" fmla="*/ 0 w 1671177"/>
                  <a:gd name="T25" fmla="*/ 354510 h 16094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20" name="TextBox 27"/>
            <p:cNvSpPr txBox="1">
              <a:spLocks noChangeArrowheads="1"/>
            </p:cNvSpPr>
            <p:nvPr/>
          </p:nvSpPr>
          <p:spPr bwMode="auto">
            <a:xfrm>
              <a:off x="681551" y="543095"/>
              <a:ext cx="509015" cy="49607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700">
                  <a:solidFill>
                    <a:srgbClr val="FFFFFF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370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6" name="组合 31"/>
          <p:cNvGrpSpPr/>
          <p:nvPr/>
        </p:nvGrpSpPr>
        <p:grpSpPr bwMode="auto">
          <a:xfrm>
            <a:off x="1546256" y="2644694"/>
            <a:ext cx="2366125" cy="2146797"/>
            <a:chOff x="0" y="0"/>
            <a:chExt cx="1773781" cy="1609411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27" name="组合 32"/>
            <p:cNvGrpSpPr/>
            <p:nvPr/>
          </p:nvGrpSpPr>
          <p:grpSpPr bwMode="auto">
            <a:xfrm>
              <a:off x="0" y="0"/>
              <a:ext cx="1773781" cy="1609411"/>
              <a:chOff x="0" y="0"/>
              <a:chExt cx="1773781" cy="1609411"/>
            </a:xfrm>
            <a:grpFill/>
          </p:grpSpPr>
          <p:sp>
            <p:nvSpPr>
              <p:cNvPr id="29" name="右箭头 55"/>
              <p:cNvSpPr/>
              <p:nvPr/>
            </p:nvSpPr>
            <p:spPr bwMode="auto">
              <a:xfrm>
                <a:off x="102604" y="362687"/>
                <a:ext cx="1671177" cy="911035"/>
              </a:xfrm>
              <a:custGeom>
                <a:avLst/>
                <a:gdLst>
                  <a:gd name="T0" fmla="*/ 3880 w 1671177"/>
                  <a:gd name="T1" fmla="*/ 0 h 911035"/>
                  <a:gd name="T2" fmla="*/ 1322002 w 1671177"/>
                  <a:gd name="T3" fmla="*/ 0 h 911035"/>
                  <a:gd name="T4" fmla="*/ 1577267 w 1671177"/>
                  <a:gd name="T5" fmla="*/ 260936 h 911035"/>
                  <a:gd name="T6" fmla="*/ 1589104 w 1671177"/>
                  <a:gd name="T7" fmla="*/ 624038 h 911035"/>
                  <a:gd name="T8" fmla="*/ 1297607 w 1671177"/>
                  <a:gd name="T9" fmla="*/ 911035 h 911035"/>
                  <a:gd name="T10" fmla="*/ 609562 w 1671177"/>
                  <a:gd name="T11" fmla="*/ 911035 h 911035"/>
                  <a:gd name="T12" fmla="*/ 582967 w 1671177"/>
                  <a:gd name="T13" fmla="*/ 909006 h 911035"/>
                  <a:gd name="T14" fmla="*/ 0 w 1671177"/>
                  <a:gd name="T15" fmla="*/ 908746 h 911035"/>
                  <a:gd name="T16" fmla="*/ 266330 w 1671177"/>
                  <a:gd name="T17" fmla="*/ 630839 h 911035"/>
                  <a:gd name="T18" fmla="*/ 287045 w 1671177"/>
                  <a:gd name="T19" fmla="*/ 287570 h 911035"/>
                  <a:gd name="T20" fmla="*/ 3880 w 1671177"/>
                  <a:gd name="T21" fmla="*/ 0 h 91103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lnTo>
                      <a:pt x="38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0" name="右箭头 55"/>
              <p:cNvSpPr/>
              <p:nvPr/>
            </p:nvSpPr>
            <p:spPr bwMode="auto">
              <a:xfrm>
                <a:off x="0" y="0"/>
                <a:ext cx="1671177" cy="1609411"/>
              </a:xfrm>
              <a:custGeom>
                <a:avLst/>
                <a:gdLst>
                  <a:gd name="T0" fmla="*/ 0 w 1671177"/>
                  <a:gd name="T1" fmla="*/ 354510 h 1609411"/>
                  <a:gd name="T2" fmla="*/ 556334 w 1671177"/>
                  <a:gd name="T3" fmla="*/ 353057 h 1609411"/>
                  <a:gd name="T4" fmla="*/ 850996 w 1671177"/>
                  <a:gd name="T5" fmla="*/ 94099 h 1609411"/>
                  <a:gd name="T6" fmla="*/ 1004876 w 1671177"/>
                  <a:gd name="T7" fmla="*/ 34278 h 1609411"/>
                  <a:gd name="T8" fmla="*/ 1577267 w 1671177"/>
                  <a:gd name="T9" fmla="*/ 619386 h 1609411"/>
                  <a:gd name="T10" fmla="*/ 1589104 w 1671177"/>
                  <a:gd name="T11" fmla="*/ 982488 h 1609411"/>
                  <a:gd name="T12" fmla="*/ 1013753 w 1671177"/>
                  <a:gd name="T13" fmla="*/ 1548957 h 1609411"/>
                  <a:gd name="T14" fmla="*/ 853956 w 1671177"/>
                  <a:gd name="T15" fmla="*/ 1495056 h 1609411"/>
                  <a:gd name="T16" fmla="*/ 582967 w 1671177"/>
                  <a:gd name="T17" fmla="*/ 1267456 h 1609411"/>
                  <a:gd name="T18" fmla="*/ 0 w 1671177"/>
                  <a:gd name="T19" fmla="*/ 1267196 h 1609411"/>
                  <a:gd name="T20" fmla="*/ 266330 w 1671177"/>
                  <a:gd name="T21" fmla="*/ 989289 h 1609411"/>
                  <a:gd name="T22" fmla="*/ 287045 w 1671177"/>
                  <a:gd name="T23" fmla="*/ 646020 h 1609411"/>
                  <a:gd name="T24" fmla="*/ 0 w 1671177"/>
                  <a:gd name="T25" fmla="*/ 354510 h 16094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28" name="TextBox 33"/>
            <p:cNvSpPr txBox="1">
              <a:spLocks noChangeArrowheads="1"/>
            </p:cNvSpPr>
            <p:nvPr/>
          </p:nvSpPr>
          <p:spPr bwMode="auto">
            <a:xfrm>
              <a:off x="681551" y="543095"/>
              <a:ext cx="465299" cy="49607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700">
                  <a:solidFill>
                    <a:srgbClr val="FFFFFF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370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cxnSp>
        <p:nvCxnSpPr>
          <p:cNvPr id="31" name="直接连接符 36"/>
          <p:cNvCxnSpPr>
            <a:cxnSpLocks noChangeShapeType="1"/>
          </p:cNvCxnSpPr>
          <p:nvPr/>
        </p:nvCxnSpPr>
        <p:spPr bwMode="auto">
          <a:xfrm flipV="1">
            <a:off x="2026675" y="1685622"/>
            <a:ext cx="0" cy="1166554"/>
          </a:xfrm>
          <a:prstGeom prst="line">
            <a:avLst/>
          </a:prstGeom>
          <a:noFill/>
          <a:ln w="6350">
            <a:solidFill>
              <a:srgbClr val="0070C0">
                <a:alpha val="98038"/>
              </a:srgbClr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矩形 1"/>
          <p:cNvSpPr>
            <a:spLocks noChangeArrowheads="1"/>
          </p:cNvSpPr>
          <p:nvPr/>
        </p:nvSpPr>
        <p:spPr bwMode="auto">
          <a:xfrm>
            <a:off x="2174822" y="1605170"/>
            <a:ext cx="2524855" cy="92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3" name="直接连接符 38"/>
          <p:cNvCxnSpPr>
            <a:cxnSpLocks noChangeShapeType="1"/>
          </p:cNvCxnSpPr>
          <p:nvPr/>
        </p:nvCxnSpPr>
        <p:spPr bwMode="auto">
          <a:xfrm flipV="1">
            <a:off x="3609735" y="4711038"/>
            <a:ext cx="0" cy="1166553"/>
          </a:xfrm>
          <a:prstGeom prst="line">
            <a:avLst/>
          </a:prstGeom>
          <a:noFill/>
          <a:ln w="6350">
            <a:solidFill>
              <a:srgbClr val="0070C0">
                <a:alpha val="98038"/>
              </a:srgbClr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矩形 1"/>
          <p:cNvSpPr>
            <a:spLocks noChangeArrowheads="1"/>
          </p:cNvSpPr>
          <p:nvPr/>
        </p:nvSpPr>
        <p:spPr bwMode="auto">
          <a:xfrm>
            <a:off x="3757883" y="5062487"/>
            <a:ext cx="2524855" cy="92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5" name="直接连接符 40"/>
          <p:cNvCxnSpPr>
            <a:cxnSpLocks noChangeShapeType="1"/>
          </p:cNvCxnSpPr>
          <p:nvPr/>
        </p:nvCxnSpPr>
        <p:spPr bwMode="auto">
          <a:xfrm flipV="1">
            <a:off x="5027717" y="1685622"/>
            <a:ext cx="0" cy="1166554"/>
          </a:xfrm>
          <a:prstGeom prst="line">
            <a:avLst/>
          </a:prstGeom>
          <a:noFill/>
          <a:ln w="6350">
            <a:solidFill>
              <a:srgbClr val="0070C0">
                <a:alpha val="98038"/>
              </a:srgbClr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矩形 1"/>
          <p:cNvSpPr>
            <a:spLocks noChangeArrowheads="1"/>
          </p:cNvSpPr>
          <p:nvPr/>
        </p:nvSpPr>
        <p:spPr bwMode="auto">
          <a:xfrm>
            <a:off x="5173750" y="1605170"/>
            <a:ext cx="2524854" cy="92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7" name="直接连接符 43"/>
          <p:cNvCxnSpPr>
            <a:cxnSpLocks noChangeShapeType="1"/>
          </p:cNvCxnSpPr>
          <p:nvPr/>
        </p:nvCxnSpPr>
        <p:spPr bwMode="auto">
          <a:xfrm flipV="1">
            <a:off x="6602312" y="4711038"/>
            <a:ext cx="0" cy="1166553"/>
          </a:xfrm>
          <a:prstGeom prst="line">
            <a:avLst/>
          </a:prstGeom>
          <a:noFill/>
          <a:ln w="6350">
            <a:solidFill>
              <a:srgbClr val="0070C0">
                <a:alpha val="98038"/>
              </a:srgbClr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矩形 1"/>
          <p:cNvSpPr>
            <a:spLocks noChangeArrowheads="1"/>
          </p:cNvSpPr>
          <p:nvPr/>
        </p:nvSpPr>
        <p:spPr bwMode="auto">
          <a:xfrm>
            <a:off x="6750460" y="5062487"/>
            <a:ext cx="2524855" cy="92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9" name="直接连接符 51"/>
          <p:cNvCxnSpPr>
            <a:cxnSpLocks noChangeShapeType="1"/>
          </p:cNvCxnSpPr>
          <p:nvPr/>
        </p:nvCxnSpPr>
        <p:spPr bwMode="auto">
          <a:xfrm flipV="1">
            <a:off x="8128231" y="1685622"/>
            <a:ext cx="0" cy="1166554"/>
          </a:xfrm>
          <a:prstGeom prst="line">
            <a:avLst/>
          </a:prstGeom>
          <a:noFill/>
          <a:ln w="6350">
            <a:solidFill>
              <a:srgbClr val="0070C0">
                <a:alpha val="98038"/>
              </a:srgbClr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矩形 1"/>
          <p:cNvSpPr>
            <a:spLocks noChangeArrowheads="1"/>
          </p:cNvSpPr>
          <p:nvPr/>
        </p:nvSpPr>
        <p:spPr bwMode="auto">
          <a:xfrm>
            <a:off x="8274262" y="1605170"/>
            <a:ext cx="2524855" cy="92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utoUpdateAnimBg="0"/>
      <p:bldP spid="34" grpId="0" autoUpdateAnimBg="0"/>
      <p:bldP spid="36" grpId="0" autoUpdateAnimBg="0"/>
      <p:bldP spid="38" grpId="0" autoUpdateAnimBg="0"/>
      <p:bldP spid="40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354532" y="2278470"/>
            <a:ext cx="2170879" cy="2171664"/>
            <a:chOff x="2516226" y="1708456"/>
            <a:chExt cx="1628371" cy="1628371"/>
          </a:xfrm>
        </p:grpSpPr>
        <p:sp>
          <p:nvSpPr>
            <p:cNvPr id="6" name="Freeform 274"/>
            <p:cNvSpPr/>
            <p:nvPr/>
          </p:nvSpPr>
          <p:spPr bwMode="auto">
            <a:xfrm>
              <a:off x="2516226" y="1708456"/>
              <a:ext cx="1628371" cy="1628371"/>
            </a:xfrm>
            <a:prstGeom prst="flowChartConnector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/>
              <a:endParaRPr lang="zh-CN" altLang="en-US" dirty="0">
                <a:solidFill>
                  <a:schemeClr val="lt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Freeform 274"/>
            <p:cNvSpPr/>
            <p:nvPr/>
          </p:nvSpPr>
          <p:spPr bwMode="auto">
            <a:xfrm>
              <a:off x="2661286" y="1853516"/>
              <a:ext cx="1338250" cy="1338250"/>
            </a:xfrm>
            <a:prstGeom prst="flowChartConnector">
              <a:avLst/>
            </a:prstGeom>
            <a:solidFill>
              <a:srgbClr val="32798F"/>
            </a:soli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" name="TextBox 33"/>
            <p:cNvSpPr txBox="1">
              <a:spLocks noChangeArrowheads="1"/>
            </p:cNvSpPr>
            <p:nvPr/>
          </p:nvSpPr>
          <p:spPr bwMode="auto">
            <a:xfrm>
              <a:off x="2661286" y="2357467"/>
              <a:ext cx="1338250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</a:t>
              </a:r>
              <a:endPara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178010" y="2278470"/>
            <a:ext cx="2170879" cy="2171664"/>
            <a:chOff x="4634110" y="1708456"/>
            <a:chExt cx="1628371" cy="1628371"/>
          </a:xfrm>
        </p:grpSpPr>
        <p:sp>
          <p:nvSpPr>
            <p:cNvPr id="10" name="Freeform 369"/>
            <p:cNvSpPr/>
            <p:nvPr/>
          </p:nvSpPr>
          <p:spPr bwMode="auto">
            <a:xfrm>
              <a:off x="4634110" y="1708456"/>
              <a:ext cx="1628371" cy="1628371"/>
            </a:xfrm>
            <a:prstGeom prst="flowChartConnector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/>
              <a:endParaRPr lang="zh-CN" altLang="en-US">
                <a:solidFill>
                  <a:schemeClr val="lt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Freeform 274"/>
            <p:cNvSpPr/>
            <p:nvPr/>
          </p:nvSpPr>
          <p:spPr bwMode="auto">
            <a:xfrm>
              <a:off x="4779170" y="1853516"/>
              <a:ext cx="1338250" cy="1338250"/>
            </a:xfrm>
            <a:prstGeom prst="flowChartConnector">
              <a:avLst/>
            </a:prstGeom>
            <a:solidFill>
              <a:srgbClr val="32798F"/>
            </a:soli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35"/>
            <p:cNvSpPr txBox="1">
              <a:spLocks noChangeArrowheads="1"/>
            </p:cNvSpPr>
            <p:nvPr/>
          </p:nvSpPr>
          <p:spPr bwMode="auto">
            <a:xfrm>
              <a:off x="4751217" y="2283718"/>
              <a:ext cx="1394157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Text Box 44"/>
          <p:cNvSpPr txBox="1">
            <a:spLocks noChangeArrowheads="1"/>
          </p:cNvSpPr>
          <p:nvPr/>
        </p:nvSpPr>
        <p:spPr bwMode="auto">
          <a:xfrm>
            <a:off x="431744" y="2373432"/>
            <a:ext cx="2783518" cy="29887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just" defTabSz="960755">
              <a:lnSpc>
                <a:spcPct val="135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您的内容打在这里，或者通过复制您的文本后，在此框中选择粘贴，并选择只保留文字。文本后，在此框中选择粘贴，并选择只保留文字。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44"/>
          <p:cNvSpPr txBox="1">
            <a:spLocks noChangeArrowheads="1"/>
          </p:cNvSpPr>
          <p:nvPr/>
        </p:nvSpPr>
        <p:spPr bwMode="auto">
          <a:xfrm>
            <a:off x="8626395" y="2665589"/>
            <a:ext cx="3037037" cy="2573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just" defTabSz="960755">
              <a:lnSpc>
                <a:spcPct val="135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您的内容打在这里，或者通过复制您的文本后，在此框中选择粘贴，并选择只保留文字。文本后，在此框中选择粘贴，并选择只保留文字。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Picture 3" descr="C:\Users\Jonahs\Dropbox\Projects SCOTT\MEET Windows Azure\source\Background\tile-icon-bigdata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448" y="2641078"/>
            <a:ext cx="545616" cy="54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C:\Users\Jonahs\Dropbox\Projects SCOTT\MEET Windows Azure\source\Background\tile-icon-databas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323" y="2672848"/>
            <a:ext cx="372662" cy="37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5" name="矩形 42"/>
          <p:cNvSpPr>
            <a:spLocks noChangeArrowheads="1"/>
          </p:cNvSpPr>
          <p:nvPr/>
        </p:nvSpPr>
        <p:spPr bwMode="auto">
          <a:xfrm>
            <a:off x="9784077" y="3839464"/>
            <a:ext cx="923805" cy="2261123"/>
          </a:xfrm>
          <a:prstGeom prst="rect">
            <a:avLst/>
          </a:prstGeom>
          <a:solidFill>
            <a:srgbClr val="7E7E7E"/>
          </a:solidFill>
          <a:ln w="9525">
            <a:noFill/>
            <a:miter lim="800000"/>
          </a:ln>
        </p:spPr>
        <p:txBody>
          <a:bodyPr lIns="121909" tIns="60954" rIns="121909" bIns="60954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矩形 37"/>
          <p:cNvSpPr>
            <a:spLocks noChangeArrowheads="1"/>
          </p:cNvSpPr>
          <p:nvPr/>
        </p:nvSpPr>
        <p:spPr bwMode="auto">
          <a:xfrm>
            <a:off x="4995212" y="3839464"/>
            <a:ext cx="4666643" cy="2261123"/>
          </a:xfrm>
          <a:prstGeom prst="rect">
            <a:avLst/>
          </a:prstGeom>
          <a:solidFill>
            <a:srgbClr val="32798F"/>
          </a:solidFill>
          <a:ln w="9525">
            <a:noFill/>
            <a:miter lim="800000"/>
          </a:ln>
        </p:spPr>
        <p:txBody>
          <a:bodyPr lIns="121909" tIns="60954" rIns="121909" bIns="60954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46"/>
          <p:cNvSpPr>
            <a:spLocks noChangeAspect="1" noChangeArrowheads="1"/>
          </p:cNvSpPr>
          <p:nvPr/>
        </p:nvSpPr>
        <p:spPr bwMode="auto">
          <a:xfrm>
            <a:off x="1485707" y="3839464"/>
            <a:ext cx="3388872" cy="2261123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121909" tIns="60954" rIns="121909" bIns="60954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47"/>
          <p:cNvSpPr>
            <a:spLocks noChangeAspect="1" noChangeArrowheads="1"/>
          </p:cNvSpPr>
          <p:nvPr/>
        </p:nvSpPr>
        <p:spPr bwMode="auto">
          <a:xfrm>
            <a:off x="3839665" y="1486244"/>
            <a:ext cx="3385697" cy="2259536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121909" tIns="60954" rIns="121909" bIns="60954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1485706" y="1484657"/>
            <a:ext cx="2260306" cy="2261123"/>
          </a:xfrm>
          <a:prstGeom prst="rect">
            <a:avLst/>
          </a:prstGeom>
          <a:solidFill>
            <a:srgbClr val="32798F"/>
          </a:solidFill>
          <a:ln w="9525">
            <a:noFill/>
            <a:miter lim="800000"/>
          </a:ln>
        </p:spPr>
        <p:txBody>
          <a:bodyPr lIns="121909" tIns="60954" rIns="121909" bIns="60954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2400">
              <a:solidFill>
                <a:srgbClr val="FF860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矩形 9"/>
          <p:cNvSpPr>
            <a:spLocks noChangeAspect="1" noChangeArrowheads="1"/>
          </p:cNvSpPr>
          <p:nvPr/>
        </p:nvSpPr>
        <p:spPr bwMode="auto">
          <a:xfrm>
            <a:off x="7319010" y="1484657"/>
            <a:ext cx="3388871" cy="226112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121909" tIns="60954" rIns="121909" bIns="60954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矩形 56"/>
          <p:cNvSpPr>
            <a:spLocks noChangeArrowheads="1"/>
          </p:cNvSpPr>
          <p:nvPr/>
        </p:nvSpPr>
        <p:spPr bwMode="auto">
          <a:xfrm>
            <a:off x="1485707" y="1613276"/>
            <a:ext cx="2152370" cy="4770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09" tIns="60954" rIns="121909" bIns="60954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2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添加主题</a:t>
            </a:r>
            <a:endParaRPr lang="zh-CN" altLang="en-US" sz="2300">
              <a:solidFill>
                <a:schemeClr val="bg1"/>
              </a:solidFill>
              <a:sym typeface="Calibri" panose="020F0502020204030204" pitchFamily="34" charset="0"/>
            </a:endParaRPr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1801580" y="2062641"/>
            <a:ext cx="1841260" cy="670417"/>
          </a:xfrm>
          <a:prstGeom prst="rect">
            <a:avLst/>
          </a:prstGeom>
          <a:noFill/>
          <a:ln>
            <a:noFill/>
          </a:ln>
        </p:spPr>
        <p:txBody>
          <a:bodyPr lIns="121909" tIns="60954" rIns="121909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defTabSz="913765" fontAlgn="auto">
              <a:lnSpc>
                <a:spcPts val="2135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15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文字描述，总结概括，内容大纲。</a:t>
            </a:r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5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3" name="矩形 44"/>
          <p:cNvSpPr>
            <a:spLocks noChangeArrowheads="1"/>
          </p:cNvSpPr>
          <p:nvPr/>
        </p:nvSpPr>
        <p:spPr bwMode="auto">
          <a:xfrm>
            <a:off x="5125371" y="3980786"/>
            <a:ext cx="3098397" cy="477042"/>
          </a:xfrm>
          <a:prstGeom prst="rect">
            <a:avLst/>
          </a:prstGeom>
          <a:noFill/>
          <a:ln>
            <a:noFill/>
          </a:ln>
        </p:spPr>
        <p:txBody>
          <a:bodyPr lIns="121909" tIns="60954" rIns="121909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3765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2300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3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矩形 45"/>
          <p:cNvSpPr>
            <a:spLocks noChangeArrowheads="1"/>
          </p:cNvSpPr>
          <p:nvPr/>
        </p:nvSpPr>
        <p:spPr bwMode="auto">
          <a:xfrm>
            <a:off x="5125372" y="4382514"/>
            <a:ext cx="4280929" cy="1046428"/>
          </a:xfrm>
          <a:prstGeom prst="rect">
            <a:avLst/>
          </a:prstGeom>
          <a:noFill/>
          <a:ln>
            <a:noFill/>
          </a:ln>
        </p:spPr>
        <p:txBody>
          <a:bodyPr lIns="121909" tIns="60954" rIns="121909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3765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15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右键点击图片选择设置图片格式可直接替换图片，在此录入上述图表的综合描述说明，</a:t>
            </a:r>
            <a:r>
              <a:rPr lang="zh-CN" altLang="en-US" sz="1500" dirty="0">
                <a:solidFill>
                  <a:schemeClr val="bg1">
                    <a:lumMod val="95000"/>
                  </a:schemeClr>
                </a:solidFill>
              </a:rPr>
              <a:t>在此录入上述图表的综合分析说明，在此录入上述图表的综合分析说明，在此录入上述图表的综合分析说明。 </a:t>
            </a:r>
            <a:endParaRPr lang="zh-CN" altLang="en-US" sz="15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3375004"/>
            <a:ext cx="6738599" cy="367427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6225105" y="1996939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619843" y="1429322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任意多边形 7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32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 flipV="1">
            <a:off x="0" y="4078417"/>
            <a:ext cx="4596196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6"/>
          <p:cNvSpPr txBox="1"/>
          <p:nvPr/>
        </p:nvSpPr>
        <p:spPr>
          <a:xfrm>
            <a:off x="4027945" y="4628891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 flipV="1">
            <a:off x="3454765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任意多边形 12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 flipV="1">
            <a:off x="6990445" y="4078417"/>
            <a:ext cx="5201555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24"/>
          <p:cNvSpPr txBox="1"/>
          <p:nvPr/>
        </p:nvSpPr>
        <p:spPr>
          <a:xfrm>
            <a:off x="6519441" y="4644933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 flipV="1">
            <a:off x="5899060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任意多边形 17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32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TextBox 59"/>
          <p:cNvSpPr txBox="1">
            <a:spLocks noChangeArrowheads="1"/>
          </p:cNvSpPr>
          <p:nvPr/>
        </p:nvSpPr>
        <p:spPr bwMode="auto">
          <a:xfrm flipH="1">
            <a:off x="2640523" y="1874542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351882" y="2247365"/>
            <a:ext cx="3970298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59"/>
          <p:cNvSpPr txBox="1">
            <a:spLocks noChangeArrowheads="1"/>
          </p:cNvSpPr>
          <p:nvPr/>
        </p:nvSpPr>
        <p:spPr bwMode="auto">
          <a:xfrm flipH="1">
            <a:off x="8238563" y="4602706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17"/>
          <p:cNvSpPr>
            <a:spLocks noChangeArrowheads="1"/>
          </p:cNvSpPr>
          <p:nvPr/>
        </p:nvSpPr>
        <p:spPr bwMode="auto">
          <a:xfrm>
            <a:off x="8438769" y="4988772"/>
            <a:ext cx="2587621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Box 59"/>
          <p:cNvSpPr txBox="1">
            <a:spLocks noChangeArrowheads="1"/>
          </p:cNvSpPr>
          <p:nvPr/>
        </p:nvSpPr>
        <p:spPr bwMode="auto">
          <a:xfrm flipH="1">
            <a:off x="990699" y="4572205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点击输入内容</a:t>
            </a:r>
            <a:endParaRPr lang="en-US" altLang="ko-KR" sz="20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17"/>
          <p:cNvSpPr>
            <a:spLocks noChangeArrowheads="1"/>
          </p:cNvSpPr>
          <p:nvPr/>
        </p:nvSpPr>
        <p:spPr bwMode="auto">
          <a:xfrm>
            <a:off x="1351882" y="4958272"/>
            <a:ext cx="1860244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 animBg="1"/>
      <p:bldP spid="11" grpId="0"/>
      <p:bldP spid="15" grpId="0" animBg="1"/>
      <p:bldP spid="16" grpId="0"/>
      <p:bldP spid="20" grpId="0"/>
      <p:bldP spid="21" grpId="0"/>
      <p:bldP spid="22" grpId="0"/>
      <p:bldP spid="26" grpId="0"/>
      <p:bldP spid="27" grpId="0"/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28344" y="2846892"/>
            <a:ext cx="9509125" cy="2006600"/>
            <a:chOff x="1362075" y="2755900"/>
            <a:chExt cx="9509125" cy="2006600"/>
          </a:xfrm>
        </p:grpSpPr>
        <p:grpSp>
          <p:nvGrpSpPr>
            <p:cNvPr id="6" name="组合 5"/>
            <p:cNvGrpSpPr/>
            <p:nvPr/>
          </p:nvGrpSpPr>
          <p:grpSpPr>
            <a:xfrm>
              <a:off x="1703539" y="2755900"/>
              <a:ext cx="8826197" cy="2006600"/>
              <a:chOff x="1703539" y="2755900"/>
              <a:chExt cx="8826197" cy="2006600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8785225" y="2844800"/>
                <a:ext cx="1479550" cy="1917700"/>
              </a:xfrm>
              <a:prstGeom prst="line">
                <a:avLst/>
              </a:prstGeom>
              <a:ln w="12700">
                <a:solidFill>
                  <a:srgbClr val="9DA8B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组合 9"/>
              <p:cNvGrpSpPr/>
              <p:nvPr/>
            </p:nvGrpSpPr>
            <p:grpSpPr>
              <a:xfrm>
                <a:off x="1703539" y="2755900"/>
                <a:ext cx="8826197" cy="2006600"/>
                <a:chOff x="1703539" y="2755900"/>
                <a:chExt cx="8826197" cy="2006600"/>
              </a:xfrm>
            </p:grpSpPr>
            <p:cxnSp>
              <p:nvCxnSpPr>
                <p:cNvPr id="11" name="直接连接符 10"/>
                <p:cNvCxnSpPr>
                  <a:stCxn id="8" idx="5"/>
                </p:cNvCxnSpPr>
                <p:nvPr/>
              </p:nvCxnSpPr>
              <p:spPr>
                <a:xfrm flipV="1">
                  <a:off x="1703539" y="2755900"/>
                  <a:ext cx="658661" cy="960286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2362200" y="2755900"/>
                  <a:ext cx="1357313" cy="189865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接连接符 12"/>
                <p:cNvCxnSpPr/>
                <p:nvPr/>
              </p:nvCxnSpPr>
              <p:spPr>
                <a:xfrm flipV="1">
                  <a:off x="3719513" y="2755900"/>
                  <a:ext cx="1969293" cy="189865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接连接符 13"/>
                <p:cNvCxnSpPr/>
                <p:nvPr/>
              </p:nvCxnSpPr>
              <p:spPr>
                <a:xfrm>
                  <a:off x="5688806" y="2755900"/>
                  <a:ext cx="2210594" cy="200660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 flipV="1">
                  <a:off x="7891066" y="2844800"/>
                  <a:ext cx="894159" cy="191770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/>
                <p:cNvCxnSpPr>
                  <a:endCxn id="7" idx="1"/>
                </p:cNvCxnSpPr>
                <p:nvPr/>
              </p:nvCxnSpPr>
              <p:spPr>
                <a:xfrm flipV="1">
                  <a:off x="10264775" y="4005414"/>
                  <a:ext cx="264961" cy="757086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椭圆 6"/>
            <p:cNvSpPr/>
            <p:nvPr/>
          </p:nvSpPr>
          <p:spPr>
            <a:xfrm flipV="1">
              <a:off x="10471150" y="3663950"/>
              <a:ext cx="400050" cy="4000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1362075" y="3657600"/>
              <a:ext cx="400050" cy="4000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47771" y="3310446"/>
            <a:ext cx="1276351" cy="1276351"/>
            <a:chOff x="4381500" y="3219450"/>
            <a:chExt cx="1276350" cy="1276350"/>
          </a:xfrm>
        </p:grpSpPr>
        <p:sp>
          <p:nvSpPr>
            <p:cNvPr id="18" name="椭圆 17"/>
            <p:cNvSpPr/>
            <p:nvPr/>
          </p:nvSpPr>
          <p:spPr>
            <a:xfrm>
              <a:off x="4381500" y="3219450"/>
              <a:ext cx="1276350" cy="1276350"/>
            </a:xfrm>
            <a:prstGeom prst="ellipse">
              <a:avLst/>
            </a:prstGeom>
            <a:solidFill>
              <a:srgbClr val="32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  <p:sp>
          <p:nvSpPr>
            <p:cNvPr id="19" name="Freeform 173"/>
            <p:cNvSpPr>
              <a:spLocks noChangeAspect="1" noEditPoints="1"/>
            </p:cNvSpPr>
            <p:nvPr/>
          </p:nvSpPr>
          <p:spPr bwMode="auto">
            <a:xfrm>
              <a:off x="4790107" y="3612825"/>
              <a:ext cx="459136" cy="489600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053097" y="3310446"/>
            <a:ext cx="1276351" cy="1276351"/>
            <a:chOff x="8886825" y="3219450"/>
            <a:chExt cx="1276350" cy="1276350"/>
          </a:xfrm>
        </p:grpSpPr>
        <p:sp>
          <p:nvSpPr>
            <p:cNvPr id="21" name="椭圆 20"/>
            <p:cNvSpPr/>
            <p:nvPr/>
          </p:nvSpPr>
          <p:spPr>
            <a:xfrm>
              <a:off x="8886825" y="3219450"/>
              <a:ext cx="1276350" cy="1276350"/>
            </a:xfrm>
            <a:prstGeom prst="ellipse">
              <a:avLst/>
            </a:prstGeom>
            <a:solidFill>
              <a:srgbClr val="32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  <p:sp>
          <p:nvSpPr>
            <p:cNvPr id="22" name="Freeform 122"/>
            <p:cNvSpPr>
              <a:spLocks noChangeAspect="1" noEditPoints="1"/>
            </p:cNvSpPr>
            <p:nvPr/>
          </p:nvSpPr>
          <p:spPr bwMode="auto">
            <a:xfrm>
              <a:off x="9365640" y="3612825"/>
              <a:ext cx="318721" cy="489600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376072" y="3310446"/>
            <a:ext cx="1276351" cy="1276351"/>
            <a:chOff x="2209800" y="3219450"/>
            <a:chExt cx="1276350" cy="1276350"/>
          </a:xfrm>
        </p:grpSpPr>
        <p:sp>
          <p:nvSpPr>
            <p:cNvPr id="27" name="椭圆 26"/>
            <p:cNvSpPr/>
            <p:nvPr/>
          </p:nvSpPr>
          <p:spPr>
            <a:xfrm>
              <a:off x="2209800" y="3219450"/>
              <a:ext cx="1276350" cy="127635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  <p:sp>
          <p:nvSpPr>
            <p:cNvPr id="28" name="Freeform 357"/>
            <p:cNvSpPr>
              <a:spLocks noChangeAspect="1" noEditPoints="1"/>
            </p:cNvSpPr>
            <p:nvPr/>
          </p:nvSpPr>
          <p:spPr bwMode="auto">
            <a:xfrm>
              <a:off x="2543114" y="3641625"/>
              <a:ext cx="609723" cy="432000"/>
            </a:xfrm>
            <a:custGeom>
              <a:avLst/>
              <a:gdLst>
                <a:gd name="T0" fmla="*/ 47 w 94"/>
                <a:gd name="T1" fmla="*/ 17 h 67"/>
                <a:gd name="T2" fmla="*/ 31 w 94"/>
                <a:gd name="T3" fmla="*/ 33 h 67"/>
                <a:gd name="T4" fmla="*/ 47 w 94"/>
                <a:gd name="T5" fmla="*/ 49 h 67"/>
                <a:gd name="T6" fmla="*/ 63 w 94"/>
                <a:gd name="T7" fmla="*/ 33 h 67"/>
                <a:gd name="T8" fmla="*/ 47 w 94"/>
                <a:gd name="T9" fmla="*/ 17 h 67"/>
                <a:gd name="T10" fmla="*/ 71 w 94"/>
                <a:gd name="T11" fmla="*/ 10 h 67"/>
                <a:gd name="T12" fmla="*/ 65 w 94"/>
                <a:gd name="T13" fmla="*/ 15 h 67"/>
                <a:gd name="T14" fmla="*/ 72 w 94"/>
                <a:gd name="T15" fmla="*/ 33 h 67"/>
                <a:gd name="T16" fmla="*/ 65 w 94"/>
                <a:gd name="T17" fmla="*/ 51 h 67"/>
                <a:gd name="T18" fmla="*/ 71 w 94"/>
                <a:gd name="T19" fmla="*/ 57 h 67"/>
                <a:gd name="T20" fmla="*/ 80 w 94"/>
                <a:gd name="T21" fmla="*/ 33 h 67"/>
                <a:gd name="T22" fmla="*/ 71 w 94"/>
                <a:gd name="T23" fmla="*/ 10 h 67"/>
                <a:gd name="T24" fmla="*/ 81 w 94"/>
                <a:gd name="T25" fmla="*/ 0 h 67"/>
                <a:gd name="T26" fmla="*/ 75 w 94"/>
                <a:gd name="T27" fmla="*/ 5 h 67"/>
                <a:gd name="T28" fmla="*/ 86 w 94"/>
                <a:gd name="T29" fmla="*/ 33 h 67"/>
                <a:gd name="T30" fmla="*/ 75 w 94"/>
                <a:gd name="T31" fmla="*/ 61 h 67"/>
                <a:gd name="T32" fmla="*/ 81 w 94"/>
                <a:gd name="T33" fmla="*/ 67 h 67"/>
                <a:gd name="T34" fmla="*/ 94 w 94"/>
                <a:gd name="T35" fmla="*/ 33 h 67"/>
                <a:gd name="T36" fmla="*/ 81 w 94"/>
                <a:gd name="T37" fmla="*/ 0 h 67"/>
                <a:gd name="T38" fmla="*/ 24 w 94"/>
                <a:gd name="T39" fmla="*/ 10 h 67"/>
                <a:gd name="T40" fmla="*/ 14 w 94"/>
                <a:gd name="T41" fmla="*/ 33 h 67"/>
                <a:gd name="T42" fmla="*/ 24 w 94"/>
                <a:gd name="T43" fmla="*/ 57 h 67"/>
                <a:gd name="T44" fmla="*/ 30 w 94"/>
                <a:gd name="T45" fmla="*/ 51 h 67"/>
                <a:gd name="T46" fmla="*/ 22 w 94"/>
                <a:gd name="T47" fmla="*/ 33 h 67"/>
                <a:gd name="T48" fmla="*/ 30 w 94"/>
                <a:gd name="T49" fmla="*/ 15 h 67"/>
                <a:gd name="T50" fmla="*/ 24 w 94"/>
                <a:gd name="T51" fmla="*/ 10 h 67"/>
                <a:gd name="T52" fmla="*/ 19 w 94"/>
                <a:gd name="T53" fmla="*/ 5 h 67"/>
                <a:gd name="T54" fmla="*/ 14 w 94"/>
                <a:gd name="T55" fmla="*/ 0 h 67"/>
                <a:gd name="T56" fmla="*/ 0 w 94"/>
                <a:gd name="T57" fmla="*/ 33 h 67"/>
                <a:gd name="T58" fmla="*/ 14 w 94"/>
                <a:gd name="T59" fmla="*/ 67 h 67"/>
                <a:gd name="T60" fmla="*/ 19 w 94"/>
                <a:gd name="T61" fmla="*/ 61 h 67"/>
                <a:gd name="T62" fmla="*/ 8 w 94"/>
                <a:gd name="T63" fmla="*/ 33 h 67"/>
                <a:gd name="T64" fmla="*/ 19 w 94"/>
                <a:gd name="T65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4" h="67">
                  <a:moveTo>
                    <a:pt x="47" y="17"/>
                  </a:moveTo>
                  <a:cubicBezTo>
                    <a:pt x="38" y="17"/>
                    <a:pt x="31" y="24"/>
                    <a:pt x="31" y="33"/>
                  </a:cubicBezTo>
                  <a:cubicBezTo>
                    <a:pt x="31" y="42"/>
                    <a:pt x="38" y="49"/>
                    <a:pt x="47" y="49"/>
                  </a:cubicBezTo>
                  <a:cubicBezTo>
                    <a:pt x="56" y="49"/>
                    <a:pt x="63" y="42"/>
                    <a:pt x="63" y="33"/>
                  </a:cubicBezTo>
                  <a:cubicBezTo>
                    <a:pt x="63" y="24"/>
                    <a:pt x="56" y="17"/>
                    <a:pt x="47" y="17"/>
                  </a:cubicBezTo>
                  <a:close/>
                  <a:moveTo>
                    <a:pt x="71" y="10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9" y="20"/>
                    <a:pt x="72" y="26"/>
                    <a:pt x="72" y="33"/>
                  </a:cubicBezTo>
                  <a:cubicBezTo>
                    <a:pt x="72" y="40"/>
                    <a:pt x="69" y="46"/>
                    <a:pt x="65" y="51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7" y="50"/>
                    <a:pt x="80" y="42"/>
                    <a:pt x="80" y="33"/>
                  </a:cubicBezTo>
                  <a:cubicBezTo>
                    <a:pt x="80" y="24"/>
                    <a:pt x="77" y="16"/>
                    <a:pt x="71" y="10"/>
                  </a:cubicBezTo>
                  <a:close/>
                  <a:moveTo>
                    <a:pt x="81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82" y="13"/>
                    <a:pt x="86" y="22"/>
                    <a:pt x="86" y="33"/>
                  </a:cubicBezTo>
                  <a:cubicBezTo>
                    <a:pt x="86" y="44"/>
                    <a:pt x="82" y="54"/>
                    <a:pt x="75" y="61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9" y="58"/>
                    <a:pt x="94" y="46"/>
                    <a:pt x="94" y="33"/>
                  </a:cubicBezTo>
                  <a:cubicBezTo>
                    <a:pt x="94" y="20"/>
                    <a:pt x="89" y="8"/>
                    <a:pt x="81" y="0"/>
                  </a:cubicBezTo>
                  <a:close/>
                  <a:moveTo>
                    <a:pt x="24" y="10"/>
                  </a:moveTo>
                  <a:cubicBezTo>
                    <a:pt x="18" y="16"/>
                    <a:pt x="14" y="24"/>
                    <a:pt x="14" y="33"/>
                  </a:cubicBezTo>
                  <a:cubicBezTo>
                    <a:pt x="14" y="42"/>
                    <a:pt x="18" y="50"/>
                    <a:pt x="24" y="5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5" y="46"/>
                    <a:pt x="22" y="40"/>
                    <a:pt x="22" y="33"/>
                  </a:cubicBezTo>
                  <a:cubicBezTo>
                    <a:pt x="22" y="26"/>
                    <a:pt x="25" y="20"/>
                    <a:pt x="30" y="15"/>
                  </a:cubicBezTo>
                  <a:lnTo>
                    <a:pt x="24" y="10"/>
                  </a:lnTo>
                  <a:close/>
                  <a:moveTo>
                    <a:pt x="19" y="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8"/>
                    <a:pt x="0" y="20"/>
                    <a:pt x="0" y="33"/>
                  </a:cubicBezTo>
                  <a:cubicBezTo>
                    <a:pt x="0" y="46"/>
                    <a:pt x="5" y="58"/>
                    <a:pt x="14" y="67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2" y="54"/>
                    <a:pt x="8" y="44"/>
                    <a:pt x="8" y="33"/>
                  </a:cubicBezTo>
                  <a:cubicBezTo>
                    <a:pt x="8" y="22"/>
                    <a:pt x="12" y="12"/>
                    <a:pt x="19" y="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890921" y="3310446"/>
            <a:ext cx="1276351" cy="1276351"/>
            <a:chOff x="6724650" y="3219450"/>
            <a:chExt cx="1276350" cy="1276350"/>
          </a:xfrm>
        </p:grpSpPr>
        <p:sp>
          <p:nvSpPr>
            <p:cNvPr id="30" name="椭圆 29"/>
            <p:cNvSpPr/>
            <p:nvPr/>
          </p:nvSpPr>
          <p:spPr>
            <a:xfrm>
              <a:off x="6724650" y="3219450"/>
              <a:ext cx="1276350" cy="127635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  <p:sp>
          <p:nvSpPr>
            <p:cNvPr id="31" name="Freeform 359"/>
            <p:cNvSpPr>
              <a:spLocks noChangeAspect="1" noEditPoints="1"/>
            </p:cNvSpPr>
            <p:nvPr/>
          </p:nvSpPr>
          <p:spPr bwMode="auto">
            <a:xfrm>
              <a:off x="7167647" y="3612825"/>
              <a:ext cx="390357" cy="489600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/>
            </a:p>
          </p:txBody>
        </p:sp>
      </p:grpSp>
      <p:sp>
        <p:nvSpPr>
          <p:cNvPr id="32" name="矩形 31"/>
          <p:cNvSpPr/>
          <p:nvPr/>
        </p:nvSpPr>
        <p:spPr>
          <a:xfrm>
            <a:off x="1910208" y="15869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1504750" y="1974463"/>
            <a:ext cx="2124077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40423" y="493096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2837631" y="5334279"/>
            <a:ext cx="2118744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217336" y="15869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4918555" y="1974463"/>
            <a:ext cx="2018224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382194" y="15869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960963" y="1974463"/>
            <a:ext cx="2155628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383653" y="493096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6888653" y="5334280"/>
            <a:ext cx="2303160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5" name="Sev01"/>
          <p:cNvSpPr/>
          <p:nvPr/>
        </p:nvSpPr>
        <p:spPr>
          <a:xfrm>
            <a:off x="747295" y="1915883"/>
            <a:ext cx="1612996" cy="1612996"/>
          </a:xfrm>
          <a:prstGeom prst="roundRect">
            <a:avLst/>
          </a:prstGeom>
          <a:solidFill>
            <a:srgbClr val="327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5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ounded Rectangle 2"/>
          <p:cNvSpPr/>
          <p:nvPr/>
        </p:nvSpPr>
        <p:spPr>
          <a:xfrm>
            <a:off x="1525560" y="1839897"/>
            <a:ext cx="4454941" cy="1766616"/>
          </a:xfrm>
          <a:prstGeom prst="roundRect">
            <a:avLst>
              <a:gd name="adj" fmla="val 5551"/>
            </a:avLst>
          </a:prstGeom>
          <a:noFill/>
          <a:ln>
            <a:solidFill>
              <a:srgbClr val="327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42"/>
          <p:cNvSpPr>
            <a:spLocks noEditPoints="1"/>
          </p:cNvSpPr>
          <p:nvPr/>
        </p:nvSpPr>
        <p:spPr bwMode="auto">
          <a:xfrm>
            <a:off x="1217312" y="2432752"/>
            <a:ext cx="672960" cy="579257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2424458" y="2325902"/>
            <a:ext cx="3440924" cy="112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添加标题</a:t>
            </a:r>
            <a:endParaRPr lang="en-US" altLang="zh-CN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  <a:p>
            <a:pPr algn="ctr" defTabSz="1218565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在此录入上述图表的描述说明，在此录入上述图表的描述说明。在此添加详细内容</a:t>
            </a:r>
            <a:b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ounded Rectangle 20"/>
          <p:cNvSpPr/>
          <p:nvPr/>
        </p:nvSpPr>
        <p:spPr>
          <a:xfrm>
            <a:off x="6172311" y="1839897"/>
            <a:ext cx="4454941" cy="1766616"/>
          </a:xfrm>
          <a:prstGeom prst="roundRect">
            <a:avLst>
              <a:gd name="adj" fmla="val 5551"/>
            </a:avLst>
          </a:prstGeom>
          <a:noFill/>
          <a:ln>
            <a:solidFill>
              <a:srgbClr val="A5A5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22"/>
          <p:cNvSpPr txBox="1"/>
          <p:nvPr/>
        </p:nvSpPr>
        <p:spPr>
          <a:xfrm>
            <a:off x="6341330" y="2325902"/>
            <a:ext cx="3440924" cy="112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添加标题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  <a:p>
            <a:pPr algn="ctr" defTabSz="1218565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在此录入上述图表的描述说明，在此录入上述图表的描述说明。在此添加详细内容</a:t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Sev02"/>
          <p:cNvSpPr/>
          <p:nvPr/>
        </p:nvSpPr>
        <p:spPr>
          <a:xfrm>
            <a:off x="9851327" y="1915881"/>
            <a:ext cx="1612996" cy="1612996"/>
          </a:xfrm>
          <a:prstGeom prst="round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86"/>
          <p:cNvSpPr>
            <a:spLocks noEditPoints="1"/>
          </p:cNvSpPr>
          <p:nvPr/>
        </p:nvSpPr>
        <p:spPr bwMode="auto">
          <a:xfrm>
            <a:off x="10427396" y="2334677"/>
            <a:ext cx="460856" cy="775404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ounded Rectangle 27"/>
          <p:cNvSpPr/>
          <p:nvPr/>
        </p:nvSpPr>
        <p:spPr>
          <a:xfrm>
            <a:off x="1525560" y="4157011"/>
            <a:ext cx="4454941" cy="1766616"/>
          </a:xfrm>
          <a:prstGeom prst="roundRect">
            <a:avLst>
              <a:gd name="adj" fmla="val 5551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2424458" y="4643015"/>
            <a:ext cx="3440924" cy="112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添加标题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  <a:p>
            <a:pPr algn="ctr" defTabSz="1218565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在此录入上述图表的描述说明，在此录入上述图表的描述说明。在此添加详细内容</a:t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Rounded Rectangle 32"/>
          <p:cNvSpPr/>
          <p:nvPr/>
        </p:nvSpPr>
        <p:spPr>
          <a:xfrm>
            <a:off x="6172311" y="4157011"/>
            <a:ext cx="4454941" cy="1766616"/>
          </a:xfrm>
          <a:prstGeom prst="roundRect">
            <a:avLst>
              <a:gd name="adj" fmla="val 5551"/>
            </a:avLst>
          </a:prstGeom>
          <a:noFill/>
          <a:ln>
            <a:solidFill>
              <a:srgbClr val="327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35"/>
          <p:cNvSpPr txBox="1"/>
          <p:nvPr/>
        </p:nvSpPr>
        <p:spPr>
          <a:xfrm>
            <a:off x="6341330" y="4643015"/>
            <a:ext cx="3440924" cy="112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添加标题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  <a:p>
            <a:pPr algn="ctr" defTabSz="1218565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在此录入上述图表的描述说明，在此录入上述图表的描述说明。在此添加详细内容</a:t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Sev03"/>
          <p:cNvSpPr/>
          <p:nvPr/>
        </p:nvSpPr>
        <p:spPr>
          <a:xfrm>
            <a:off x="747295" y="4253512"/>
            <a:ext cx="1612996" cy="161299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5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18" name="Sev04"/>
          <p:cNvSpPr/>
          <p:nvPr/>
        </p:nvSpPr>
        <p:spPr>
          <a:xfrm>
            <a:off x="9855201" y="4227845"/>
            <a:ext cx="1612996" cy="1612996"/>
          </a:xfrm>
          <a:prstGeom prst="roundRect">
            <a:avLst/>
          </a:prstGeom>
          <a:solidFill>
            <a:srgbClr val="327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5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52"/>
          <p:cNvSpPr>
            <a:spLocks noEditPoints="1"/>
          </p:cNvSpPr>
          <p:nvPr/>
        </p:nvSpPr>
        <p:spPr bwMode="auto">
          <a:xfrm>
            <a:off x="10352903" y="4702123"/>
            <a:ext cx="617591" cy="664441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78"/>
          <p:cNvSpPr>
            <a:spLocks noEditPoints="1"/>
          </p:cNvSpPr>
          <p:nvPr/>
        </p:nvSpPr>
        <p:spPr bwMode="auto">
          <a:xfrm>
            <a:off x="1217312" y="4806583"/>
            <a:ext cx="672960" cy="506851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  <p:bldP spid="10" grpId="0"/>
      <p:bldP spid="11" grpId="0" animBg="1"/>
      <p:bldP spid="12" grpId="0" animBg="1"/>
      <p:bldP spid="13" grpId="0" animBg="1"/>
      <p:bldP spid="14" grpId="0"/>
      <p:bldP spid="15" grpId="0" animBg="1"/>
      <p:bldP spid="16" grpId="0"/>
      <p:bldP spid="17" grpId="0" animBg="1"/>
      <p:bldP spid="18" grpId="0" animBg="1"/>
      <p:bldP spid="19" grpId="0" animBg="1"/>
      <p:bldP spid="2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21" name="文本框 7"/>
          <p:cNvSpPr txBox="1"/>
          <p:nvPr/>
        </p:nvSpPr>
        <p:spPr>
          <a:xfrm>
            <a:off x="7941266" y="5131719"/>
            <a:ext cx="200747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文本框 8"/>
          <p:cNvSpPr txBox="1"/>
          <p:nvPr/>
        </p:nvSpPr>
        <p:spPr>
          <a:xfrm>
            <a:off x="7382417" y="5507221"/>
            <a:ext cx="3623064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7376938" y="5029615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800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12"/>
          <p:cNvSpPr txBox="1"/>
          <p:nvPr/>
        </p:nvSpPr>
        <p:spPr>
          <a:xfrm>
            <a:off x="7993392" y="1828633"/>
            <a:ext cx="214453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文本框 13"/>
          <p:cNvSpPr txBox="1"/>
          <p:nvPr/>
        </p:nvSpPr>
        <p:spPr>
          <a:xfrm>
            <a:off x="7382417" y="2204138"/>
            <a:ext cx="3623064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文本框 14"/>
          <p:cNvSpPr txBox="1"/>
          <p:nvPr/>
        </p:nvSpPr>
        <p:spPr>
          <a:xfrm>
            <a:off x="7376938" y="1726530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800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文本框 16"/>
          <p:cNvSpPr txBox="1"/>
          <p:nvPr/>
        </p:nvSpPr>
        <p:spPr>
          <a:xfrm>
            <a:off x="2018691" y="5131719"/>
            <a:ext cx="2182903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文本框 17"/>
          <p:cNvSpPr txBox="1"/>
          <p:nvPr/>
        </p:nvSpPr>
        <p:spPr>
          <a:xfrm>
            <a:off x="1168656" y="5501741"/>
            <a:ext cx="3616002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文本框 18"/>
          <p:cNvSpPr txBox="1"/>
          <p:nvPr/>
        </p:nvSpPr>
        <p:spPr>
          <a:xfrm>
            <a:off x="4154334" y="5024135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800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文本框 20"/>
          <p:cNvSpPr txBox="1"/>
          <p:nvPr/>
        </p:nvSpPr>
        <p:spPr>
          <a:xfrm>
            <a:off x="2365527" y="1828633"/>
            <a:ext cx="1829712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文本框 21"/>
          <p:cNvSpPr txBox="1"/>
          <p:nvPr/>
        </p:nvSpPr>
        <p:spPr>
          <a:xfrm>
            <a:off x="1168652" y="2198654"/>
            <a:ext cx="3616002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22"/>
          <p:cNvSpPr txBox="1"/>
          <p:nvPr/>
        </p:nvSpPr>
        <p:spPr>
          <a:xfrm>
            <a:off x="4135282" y="1721050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800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138133" y="1495223"/>
            <a:ext cx="1897871" cy="1897869"/>
            <a:chOff x="4854966" y="1574162"/>
            <a:chExt cx="1897870" cy="1897870"/>
          </a:xfrm>
        </p:grpSpPr>
        <p:sp>
          <p:nvSpPr>
            <p:cNvPr id="37" name="泪滴形 36"/>
            <p:cNvSpPr/>
            <p:nvPr/>
          </p:nvSpPr>
          <p:spPr>
            <a:xfrm rot="8100000">
              <a:off x="4854966" y="1574162"/>
              <a:ext cx="1897870" cy="1897870"/>
            </a:xfrm>
            <a:prstGeom prst="teardrop">
              <a:avLst/>
            </a:prstGeom>
            <a:solidFill>
              <a:srgbClr val="32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8" name="组合 37"/>
            <p:cNvGrpSpPr>
              <a:grpSpLocks noChangeAspect="1"/>
            </p:cNvGrpSpPr>
            <p:nvPr/>
          </p:nvGrpSpPr>
          <p:grpSpPr>
            <a:xfrm>
              <a:off x="5635285" y="1758388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39" name="Freeform 550"/>
              <p:cNvSpPr/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0" name="Freeform 551"/>
              <p:cNvSpPr/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5138133" y="4332814"/>
            <a:ext cx="1897871" cy="1969071"/>
            <a:chOff x="4854966" y="4355480"/>
            <a:chExt cx="1897870" cy="1969070"/>
          </a:xfrm>
        </p:grpSpPr>
        <p:sp>
          <p:nvSpPr>
            <p:cNvPr id="42" name="泪滴形 41"/>
            <p:cNvSpPr/>
            <p:nvPr/>
          </p:nvSpPr>
          <p:spPr>
            <a:xfrm rot="13500000" flipV="1">
              <a:off x="4854966" y="4426680"/>
              <a:ext cx="1897870" cy="1897870"/>
            </a:xfrm>
            <a:prstGeom prst="teardrop">
              <a:avLst/>
            </a:prstGeom>
            <a:solidFill>
              <a:srgbClr val="32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3" name="组合 42"/>
            <p:cNvGrpSpPr>
              <a:grpSpLocks noChangeAspect="1"/>
            </p:cNvGrpSpPr>
            <p:nvPr/>
          </p:nvGrpSpPr>
          <p:grpSpPr>
            <a:xfrm>
              <a:off x="5541401" y="4355480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44" name="Freeform 405"/>
              <p:cNvSpPr/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407"/>
              <p:cNvSpPr/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6" name="Freeform 408"/>
              <p:cNvSpPr/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721429" y="2945860"/>
            <a:ext cx="1897871" cy="1897871"/>
            <a:chOff x="6438262" y="3038866"/>
            <a:chExt cx="1897870" cy="1897870"/>
          </a:xfrm>
        </p:grpSpPr>
        <p:sp>
          <p:nvSpPr>
            <p:cNvPr id="48" name="泪滴形 47"/>
            <p:cNvSpPr/>
            <p:nvPr/>
          </p:nvSpPr>
          <p:spPr>
            <a:xfrm rot="8100000" flipV="1">
              <a:off x="6438262" y="3038866"/>
              <a:ext cx="1897870" cy="1897870"/>
            </a:xfrm>
            <a:prstGeom prst="teardrop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9" name="组合 48"/>
            <p:cNvGrpSpPr>
              <a:grpSpLocks noChangeAspect="1"/>
            </p:cNvGrpSpPr>
            <p:nvPr/>
          </p:nvGrpSpPr>
          <p:grpSpPr>
            <a:xfrm>
              <a:off x="7839999" y="3717801"/>
              <a:ext cx="318025" cy="540000"/>
              <a:chOff x="11322051" y="6770687"/>
              <a:chExt cx="236538" cy="401638"/>
            </a:xfrm>
            <a:solidFill>
              <a:srgbClr val="E7E7E7"/>
            </a:solidFill>
          </p:grpSpPr>
          <p:sp>
            <p:nvSpPr>
              <p:cNvPr id="50" name="Freeform 492"/>
              <p:cNvSpPr>
                <a:spLocks noEditPoints="1"/>
              </p:cNvSpPr>
              <p:nvPr/>
            </p:nvSpPr>
            <p:spPr bwMode="auto">
              <a:xfrm>
                <a:off x="11322051" y="6770687"/>
                <a:ext cx="236538" cy="320675"/>
              </a:xfrm>
              <a:custGeom>
                <a:avLst/>
                <a:gdLst>
                  <a:gd name="T0" fmla="*/ 86 w 170"/>
                  <a:gd name="T1" fmla="*/ 0 h 230"/>
                  <a:gd name="T2" fmla="*/ 85 w 170"/>
                  <a:gd name="T3" fmla="*/ 0 h 230"/>
                  <a:gd name="T4" fmla="*/ 84 w 170"/>
                  <a:gd name="T5" fmla="*/ 0 h 230"/>
                  <a:gd name="T6" fmla="*/ 0 w 170"/>
                  <a:gd name="T7" fmla="*/ 96 h 230"/>
                  <a:gd name="T8" fmla="*/ 50 w 170"/>
                  <a:gd name="T9" fmla="*/ 230 h 230"/>
                  <a:gd name="T10" fmla="*/ 120 w 170"/>
                  <a:gd name="T11" fmla="*/ 230 h 230"/>
                  <a:gd name="T12" fmla="*/ 170 w 170"/>
                  <a:gd name="T13" fmla="*/ 96 h 230"/>
                  <a:gd name="T14" fmla="*/ 86 w 170"/>
                  <a:gd name="T15" fmla="*/ 0 h 230"/>
                  <a:gd name="T16" fmla="*/ 105 w 170"/>
                  <a:gd name="T17" fmla="*/ 210 h 230"/>
                  <a:gd name="T18" fmla="*/ 97 w 170"/>
                  <a:gd name="T19" fmla="*/ 210 h 230"/>
                  <a:gd name="T20" fmla="*/ 97 w 170"/>
                  <a:gd name="T21" fmla="*/ 159 h 230"/>
                  <a:gd name="T22" fmla="*/ 73 w 170"/>
                  <a:gd name="T23" fmla="*/ 159 h 230"/>
                  <a:gd name="T24" fmla="*/ 73 w 170"/>
                  <a:gd name="T25" fmla="*/ 210 h 230"/>
                  <a:gd name="T26" fmla="*/ 65 w 170"/>
                  <a:gd name="T27" fmla="*/ 210 h 230"/>
                  <a:gd name="T28" fmla="*/ 49 w 170"/>
                  <a:gd name="T29" fmla="*/ 176 h 230"/>
                  <a:gd name="T30" fmla="*/ 20 w 170"/>
                  <a:gd name="T31" fmla="*/ 96 h 230"/>
                  <a:gd name="T32" fmla="*/ 49 w 170"/>
                  <a:gd name="T33" fmla="*/ 30 h 230"/>
                  <a:gd name="T34" fmla="*/ 84 w 170"/>
                  <a:gd name="T35" fmla="*/ 20 h 230"/>
                  <a:gd name="T36" fmla="*/ 84 w 170"/>
                  <a:gd name="T37" fmla="*/ 20 h 230"/>
                  <a:gd name="T38" fmla="*/ 85 w 170"/>
                  <a:gd name="T39" fmla="*/ 20 h 230"/>
                  <a:gd name="T40" fmla="*/ 86 w 170"/>
                  <a:gd name="T41" fmla="*/ 20 h 230"/>
                  <a:gd name="T42" fmla="*/ 86 w 170"/>
                  <a:gd name="T43" fmla="*/ 20 h 230"/>
                  <a:gd name="T44" fmla="*/ 121 w 170"/>
                  <a:gd name="T45" fmla="*/ 30 h 230"/>
                  <a:gd name="T46" fmla="*/ 150 w 170"/>
                  <a:gd name="T47" fmla="*/ 96 h 230"/>
                  <a:gd name="T48" fmla="*/ 121 w 170"/>
                  <a:gd name="T49" fmla="*/ 176 h 230"/>
                  <a:gd name="T50" fmla="*/ 105 w 170"/>
                  <a:gd name="T51" fmla="*/ 21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1" name="Rectangle 493"/>
              <p:cNvSpPr>
                <a:spLocks noChangeArrowheads="1"/>
              </p:cNvSpPr>
              <p:nvPr/>
            </p:nvSpPr>
            <p:spPr bwMode="auto">
              <a:xfrm>
                <a:off x="11391901" y="7105649"/>
                <a:ext cx="98425" cy="269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 494"/>
              <p:cNvSpPr>
                <a:spLocks noChangeArrowheads="1"/>
              </p:cNvSpPr>
              <p:nvPr/>
            </p:nvSpPr>
            <p:spPr bwMode="auto">
              <a:xfrm>
                <a:off x="11417301" y="7145337"/>
                <a:ext cx="49213" cy="269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3554839" y="2945860"/>
            <a:ext cx="1897871" cy="1897871"/>
            <a:chOff x="3271670" y="3038866"/>
            <a:chExt cx="1897870" cy="1897870"/>
          </a:xfrm>
        </p:grpSpPr>
        <p:sp>
          <p:nvSpPr>
            <p:cNvPr id="54" name="泪滴形 53"/>
            <p:cNvSpPr/>
            <p:nvPr/>
          </p:nvSpPr>
          <p:spPr>
            <a:xfrm rot="13500000" flipH="1" flipV="1">
              <a:off x="3271670" y="3038866"/>
              <a:ext cx="1897870" cy="1897870"/>
            </a:xfrm>
            <a:prstGeom prst="teardrop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5" name="Freeform 169"/>
            <p:cNvSpPr>
              <a:spLocks noChangeAspect="1"/>
            </p:cNvSpPr>
            <p:nvPr/>
          </p:nvSpPr>
          <p:spPr bwMode="auto">
            <a:xfrm>
              <a:off x="3482937" y="3717801"/>
              <a:ext cx="360000" cy="540000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4124885" y="33592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4139139" y="3709080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在此录入图表的描述说明，在此录入图表的说明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780197" y="3359296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6638127" y="3709080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在此录入图表的描述说明，在此录入图表的说明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430486" y="221705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5408138" y="2566840"/>
            <a:ext cx="1357856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在此录入图表的说明，在此录入图表的说明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439125" y="492829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5368089" y="5306216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在此录入图表的描述说明，在此录入图表的说明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6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50"/>
                            </p:stCondLst>
                            <p:childTnLst>
                              <p:par>
                                <p:cTn id="62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6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543274" y="314452"/>
            <a:ext cx="9647139" cy="352668"/>
          </a:xfrm>
          <a:prstGeom prst="rect">
            <a:avLst/>
          </a:prstGeom>
          <a:solidFill>
            <a:srgbClr val="32798F"/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3648" y="314452"/>
            <a:ext cx="1298947" cy="352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" cap="flat">
            <a:noFill/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302477" y="314452"/>
            <a:ext cx="1112175" cy="40011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en-US" altLang="zh-CN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000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5" name="Rounded Rectangle 69"/>
          <p:cNvSpPr/>
          <p:nvPr/>
        </p:nvSpPr>
        <p:spPr>
          <a:xfrm rot="18900000">
            <a:off x="4694428" y="2435787"/>
            <a:ext cx="3148697" cy="3148697"/>
          </a:xfrm>
          <a:prstGeom prst="roundRect">
            <a:avLst>
              <a:gd name="adj" fmla="val 2125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50"/>
          <p:cNvGrpSpPr/>
          <p:nvPr/>
        </p:nvGrpSpPr>
        <p:grpSpPr>
          <a:xfrm>
            <a:off x="4314956" y="2070348"/>
            <a:ext cx="1789728" cy="1767268"/>
            <a:chOff x="2901397" y="1304396"/>
            <a:chExt cx="1823780" cy="1800892"/>
          </a:xfrm>
        </p:grpSpPr>
        <p:sp>
          <p:nvSpPr>
            <p:cNvPr id="7" name="Rounded Rectangle 47"/>
            <p:cNvSpPr/>
            <p:nvPr/>
          </p:nvSpPr>
          <p:spPr>
            <a:xfrm>
              <a:off x="2901397" y="1377078"/>
              <a:ext cx="1823780" cy="1728210"/>
            </a:xfrm>
            <a:prstGeom prst="roundRect">
              <a:avLst>
                <a:gd name="adj" fmla="val 866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ounded Rectangle 44"/>
            <p:cNvSpPr/>
            <p:nvPr/>
          </p:nvSpPr>
          <p:spPr>
            <a:xfrm>
              <a:off x="2901397" y="1304396"/>
              <a:ext cx="1823780" cy="1728210"/>
            </a:xfrm>
            <a:prstGeom prst="roundRect">
              <a:avLst>
                <a:gd name="adj" fmla="val 8669"/>
              </a:avLst>
            </a:prstGeom>
            <a:solidFill>
              <a:srgbClr val="32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53"/>
          <p:cNvGrpSpPr/>
          <p:nvPr/>
        </p:nvGrpSpPr>
        <p:grpSpPr>
          <a:xfrm>
            <a:off x="6251933" y="2078974"/>
            <a:ext cx="1789728" cy="1767268"/>
            <a:chOff x="2901397" y="1304396"/>
            <a:chExt cx="1823780" cy="1800892"/>
          </a:xfrm>
        </p:grpSpPr>
        <p:sp>
          <p:nvSpPr>
            <p:cNvPr id="10" name="Rounded Rectangle 60"/>
            <p:cNvSpPr/>
            <p:nvPr/>
          </p:nvSpPr>
          <p:spPr>
            <a:xfrm>
              <a:off x="2901397" y="1377078"/>
              <a:ext cx="1823780" cy="1728210"/>
            </a:xfrm>
            <a:prstGeom prst="roundRect">
              <a:avLst>
                <a:gd name="adj" fmla="val 8669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61"/>
            <p:cNvSpPr/>
            <p:nvPr/>
          </p:nvSpPr>
          <p:spPr>
            <a:xfrm>
              <a:off x="2901397" y="1304396"/>
              <a:ext cx="1823780" cy="1728210"/>
            </a:xfrm>
            <a:prstGeom prst="roundRect">
              <a:avLst>
                <a:gd name="adj" fmla="val 8669"/>
              </a:avLst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62"/>
          <p:cNvGrpSpPr/>
          <p:nvPr/>
        </p:nvGrpSpPr>
        <p:grpSpPr>
          <a:xfrm>
            <a:off x="6251933" y="4009441"/>
            <a:ext cx="1789728" cy="1767268"/>
            <a:chOff x="2901397" y="1304396"/>
            <a:chExt cx="1823780" cy="1800892"/>
          </a:xfrm>
        </p:grpSpPr>
        <p:sp>
          <p:nvSpPr>
            <p:cNvPr id="13" name="Rounded Rectangle 63"/>
            <p:cNvSpPr/>
            <p:nvPr/>
          </p:nvSpPr>
          <p:spPr>
            <a:xfrm>
              <a:off x="2901397" y="1377078"/>
              <a:ext cx="1823780" cy="1728210"/>
            </a:xfrm>
            <a:prstGeom prst="roundRect">
              <a:avLst>
                <a:gd name="adj" fmla="val 8669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ounded Rectangle 64"/>
            <p:cNvSpPr/>
            <p:nvPr/>
          </p:nvSpPr>
          <p:spPr>
            <a:xfrm>
              <a:off x="2901397" y="1304396"/>
              <a:ext cx="1823780" cy="1728210"/>
            </a:xfrm>
            <a:prstGeom prst="roundRect">
              <a:avLst>
                <a:gd name="adj" fmla="val 8669"/>
              </a:avLst>
            </a:prstGeom>
            <a:solidFill>
              <a:srgbClr val="32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65"/>
          <p:cNvGrpSpPr/>
          <p:nvPr/>
        </p:nvGrpSpPr>
        <p:grpSpPr>
          <a:xfrm>
            <a:off x="4314956" y="4000815"/>
            <a:ext cx="1789728" cy="1767268"/>
            <a:chOff x="2901397" y="1304396"/>
            <a:chExt cx="1823780" cy="1800892"/>
          </a:xfrm>
        </p:grpSpPr>
        <p:sp>
          <p:nvSpPr>
            <p:cNvPr id="16" name="Rounded Rectangle 66"/>
            <p:cNvSpPr/>
            <p:nvPr/>
          </p:nvSpPr>
          <p:spPr>
            <a:xfrm>
              <a:off x="2901397" y="1377078"/>
              <a:ext cx="1823780" cy="1728210"/>
            </a:xfrm>
            <a:prstGeom prst="roundRect">
              <a:avLst>
                <a:gd name="adj" fmla="val 8669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ounded Rectangle 67"/>
            <p:cNvSpPr/>
            <p:nvPr/>
          </p:nvSpPr>
          <p:spPr>
            <a:xfrm>
              <a:off x="2901397" y="1304396"/>
              <a:ext cx="1823780" cy="1728210"/>
            </a:xfrm>
            <a:prstGeom prst="roundRect">
              <a:avLst>
                <a:gd name="adj" fmla="val 866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58"/>
          <p:cNvGrpSpPr/>
          <p:nvPr/>
        </p:nvGrpSpPr>
        <p:grpSpPr>
          <a:xfrm>
            <a:off x="8530680" y="2463691"/>
            <a:ext cx="3034927" cy="857667"/>
            <a:chOff x="7174424" y="1381167"/>
            <a:chExt cx="2276195" cy="643248"/>
          </a:xfrm>
        </p:grpSpPr>
        <p:sp>
          <p:nvSpPr>
            <p:cNvPr id="19" name="TextBox 72"/>
            <p:cNvSpPr txBox="1"/>
            <p:nvPr/>
          </p:nvSpPr>
          <p:spPr>
            <a:xfrm>
              <a:off x="7174424" y="1701251"/>
              <a:ext cx="2276195" cy="3231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在此录入上述图表的描述说明，在此录入上述图表的描述说明。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73"/>
            <p:cNvSpPr/>
            <p:nvPr/>
          </p:nvSpPr>
          <p:spPr>
            <a:xfrm>
              <a:off x="7174424" y="1381167"/>
              <a:ext cx="846385" cy="25391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56"/>
          <p:cNvGrpSpPr/>
          <p:nvPr/>
        </p:nvGrpSpPr>
        <p:grpSpPr>
          <a:xfrm>
            <a:off x="825322" y="2473548"/>
            <a:ext cx="3034929" cy="837954"/>
            <a:chOff x="-296510" y="1406858"/>
            <a:chExt cx="2276197" cy="628463"/>
          </a:xfrm>
        </p:grpSpPr>
        <p:sp>
          <p:nvSpPr>
            <p:cNvPr id="22" name="TextBox 75"/>
            <p:cNvSpPr txBox="1"/>
            <p:nvPr/>
          </p:nvSpPr>
          <p:spPr>
            <a:xfrm>
              <a:off x="-296510" y="1712157"/>
              <a:ext cx="2276196" cy="3231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在此录入上述图表的描述说明，在此录入上述图表的描述说明。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ectangle 76"/>
            <p:cNvSpPr/>
            <p:nvPr/>
          </p:nvSpPr>
          <p:spPr>
            <a:xfrm>
              <a:off x="1133301" y="1406858"/>
              <a:ext cx="846386" cy="25391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56"/>
          <p:cNvGrpSpPr/>
          <p:nvPr/>
        </p:nvGrpSpPr>
        <p:grpSpPr>
          <a:xfrm>
            <a:off x="864686" y="4816291"/>
            <a:ext cx="3034929" cy="819567"/>
            <a:chOff x="-296510" y="1420651"/>
            <a:chExt cx="2276197" cy="614673"/>
          </a:xfrm>
        </p:grpSpPr>
        <p:sp>
          <p:nvSpPr>
            <p:cNvPr id="28" name="TextBox 78"/>
            <p:cNvSpPr txBox="1"/>
            <p:nvPr/>
          </p:nvSpPr>
          <p:spPr>
            <a:xfrm>
              <a:off x="-296510" y="1712160"/>
              <a:ext cx="2276196" cy="3231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在此录入上述图表的描述说明，在此录入上述图表的描述说明。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Rectangle 79"/>
            <p:cNvSpPr/>
            <p:nvPr/>
          </p:nvSpPr>
          <p:spPr>
            <a:xfrm>
              <a:off x="1133301" y="1420651"/>
              <a:ext cx="846386" cy="25391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59"/>
          <p:cNvGrpSpPr/>
          <p:nvPr/>
        </p:nvGrpSpPr>
        <p:grpSpPr>
          <a:xfrm>
            <a:off x="8659876" y="4803589"/>
            <a:ext cx="3034927" cy="844971"/>
            <a:chOff x="7154104" y="3244276"/>
            <a:chExt cx="2276195" cy="633727"/>
          </a:xfrm>
        </p:grpSpPr>
        <p:sp>
          <p:nvSpPr>
            <p:cNvPr id="31" name="TextBox 81"/>
            <p:cNvSpPr txBox="1"/>
            <p:nvPr/>
          </p:nvSpPr>
          <p:spPr>
            <a:xfrm>
              <a:off x="7154105" y="3554838"/>
              <a:ext cx="2276194" cy="3231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在此录入上述图表的描述说明，在此录入上述图表的描述说明。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Rectangle 82"/>
            <p:cNvSpPr/>
            <p:nvPr/>
          </p:nvSpPr>
          <p:spPr>
            <a:xfrm>
              <a:off x="7154104" y="3244276"/>
              <a:ext cx="846385" cy="25391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Freeform 52"/>
          <p:cNvSpPr>
            <a:spLocks noEditPoints="1"/>
          </p:cNvSpPr>
          <p:nvPr/>
        </p:nvSpPr>
        <p:spPr bwMode="auto">
          <a:xfrm>
            <a:off x="6928970" y="2536223"/>
            <a:ext cx="558447" cy="558447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5"/>
          <p:cNvSpPr txBox="1"/>
          <p:nvPr/>
        </p:nvSpPr>
        <p:spPr>
          <a:xfrm>
            <a:off x="6403274" y="3275098"/>
            <a:ext cx="159473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在此添加详细内容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8"/>
          <p:cNvSpPr txBox="1"/>
          <p:nvPr/>
        </p:nvSpPr>
        <p:spPr>
          <a:xfrm>
            <a:off x="4447972" y="3304742"/>
            <a:ext cx="159473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在此添加详细内容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91"/>
          <p:cNvSpPr txBox="1"/>
          <p:nvPr/>
        </p:nvSpPr>
        <p:spPr>
          <a:xfrm>
            <a:off x="4447972" y="5170152"/>
            <a:ext cx="159473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在此添加详细内容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94"/>
          <p:cNvSpPr txBox="1"/>
          <p:nvPr/>
        </p:nvSpPr>
        <p:spPr>
          <a:xfrm>
            <a:off x="6410826" y="5202889"/>
            <a:ext cx="159473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在此添加详细内容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187"/>
          <p:cNvSpPr>
            <a:spLocks noEditPoints="1"/>
          </p:cNvSpPr>
          <p:nvPr/>
        </p:nvSpPr>
        <p:spPr bwMode="auto">
          <a:xfrm>
            <a:off x="4955179" y="2637796"/>
            <a:ext cx="580319" cy="375036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34" y="44"/>
              </a:cxn>
              <a:cxn ang="0">
                <a:pos x="1" y="25"/>
              </a:cxn>
              <a:cxn ang="0">
                <a:pos x="0" y="22"/>
              </a:cxn>
              <a:cxn ang="0">
                <a:pos x="1" y="20"/>
              </a:cxn>
              <a:cxn ang="0">
                <a:pos x="34" y="0"/>
              </a:cxn>
              <a:cxn ang="0">
                <a:pos x="68" y="20"/>
              </a:cxn>
              <a:cxn ang="0">
                <a:pos x="68" y="22"/>
              </a:cxn>
              <a:cxn ang="0">
                <a:pos x="68" y="25"/>
              </a:cxn>
              <a:cxn ang="0">
                <a:pos x="49" y="9"/>
              </a:cxn>
              <a:cxn ang="0">
                <a:pos x="51" y="17"/>
              </a:cxn>
              <a:cxn ang="0">
                <a:pos x="34" y="34"/>
              </a:cxn>
              <a:cxn ang="0">
                <a:pos x="17" y="17"/>
              </a:cxn>
              <a:cxn ang="0">
                <a:pos x="20" y="9"/>
              </a:cxn>
              <a:cxn ang="0">
                <a:pos x="5" y="22"/>
              </a:cxn>
              <a:cxn ang="0">
                <a:pos x="34" y="39"/>
              </a:cxn>
              <a:cxn ang="0">
                <a:pos x="64" y="22"/>
              </a:cxn>
              <a:cxn ang="0">
                <a:pos x="49" y="9"/>
              </a:cxn>
              <a:cxn ang="0">
                <a:pos x="34" y="6"/>
              </a:cxn>
              <a:cxn ang="0">
                <a:pos x="23" y="17"/>
              </a:cxn>
              <a:cxn ang="0">
                <a:pos x="25" y="19"/>
              </a:cxn>
              <a:cxn ang="0">
                <a:pos x="27" y="17"/>
              </a:cxn>
              <a:cxn ang="0">
                <a:pos x="34" y="9"/>
              </a:cxn>
              <a:cxn ang="0">
                <a:pos x="36" y="8"/>
              </a:cxn>
              <a:cxn ang="0">
                <a:pos x="34" y="6"/>
              </a:cxn>
            </a:cxnLst>
            <a:rect l="0" t="0" r="r" b="b"/>
            <a:pathLst>
              <a:path w="68" h="44">
                <a:moveTo>
                  <a:pt x="68" y="25"/>
                </a:moveTo>
                <a:cubicBezTo>
                  <a:pt x="61" y="36"/>
                  <a:pt x="48" y="44"/>
                  <a:pt x="34" y="44"/>
                </a:cubicBezTo>
                <a:cubicBezTo>
                  <a:pt x="21" y="44"/>
                  <a:pt x="8" y="36"/>
                  <a:pt x="1" y="25"/>
                </a:cubicBezTo>
                <a:cubicBezTo>
                  <a:pt x="1" y="24"/>
                  <a:pt x="0" y="23"/>
                  <a:pt x="0" y="22"/>
                </a:cubicBezTo>
                <a:cubicBezTo>
                  <a:pt x="0" y="21"/>
                  <a:pt x="1" y="20"/>
                  <a:pt x="1" y="20"/>
                </a:cubicBezTo>
                <a:cubicBezTo>
                  <a:pt x="8" y="8"/>
                  <a:pt x="21" y="0"/>
                  <a:pt x="34" y="0"/>
                </a:cubicBezTo>
                <a:cubicBezTo>
                  <a:pt x="48" y="0"/>
                  <a:pt x="61" y="8"/>
                  <a:pt x="68" y="20"/>
                </a:cubicBezTo>
                <a:cubicBezTo>
                  <a:pt x="68" y="20"/>
                  <a:pt x="68" y="21"/>
                  <a:pt x="68" y="22"/>
                </a:cubicBezTo>
                <a:cubicBezTo>
                  <a:pt x="68" y="23"/>
                  <a:pt x="68" y="24"/>
                  <a:pt x="68" y="25"/>
                </a:cubicBezTo>
                <a:close/>
                <a:moveTo>
                  <a:pt x="49" y="9"/>
                </a:moveTo>
                <a:cubicBezTo>
                  <a:pt x="51" y="11"/>
                  <a:pt x="51" y="14"/>
                  <a:pt x="51" y="17"/>
                </a:cubicBezTo>
                <a:cubicBezTo>
                  <a:pt x="51" y="27"/>
                  <a:pt x="44" y="34"/>
                  <a:pt x="34" y="34"/>
                </a:cubicBezTo>
                <a:cubicBezTo>
                  <a:pt x="25" y="34"/>
                  <a:pt x="17" y="27"/>
                  <a:pt x="17" y="17"/>
                </a:cubicBezTo>
                <a:cubicBezTo>
                  <a:pt x="17" y="14"/>
                  <a:pt x="18" y="11"/>
                  <a:pt x="20" y="9"/>
                </a:cubicBezTo>
                <a:cubicBezTo>
                  <a:pt x="14" y="12"/>
                  <a:pt x="9" y="17"/>
                  <a:pt x="5" y="22"/>
                </a:cubicBezTo>
                <a:cubicBezTo>
                  <a:pt x="12" y="32"/>
                  <a:pt x="22" y="39"/>
                  <a:pt x="34" y="39"/>
                </a:cubicBezTo>
                <a:cubicBezTo>
                  <a:pt x="47" y="39"/>
                  <a:pt x="57" y="32"/>
                  <a:pt x="64" y="22"/>
                </a:cubicBezTo>
                <a:cubicBezTo>
                  <a:pt x="60" y="17"/>
                  <a:pt x="55" y="12"/>
                  <a:pt x="49" y="9"/>
                </a:cubicBezTo>
                <a:close/>
                <a:moveTo>
                  <a:pt x="34" y="6"/>
                </a:moveTo>
                <a:cubicBezTo>
                  <a:pt x="28" y="6"/>
                  <a:pt x="23" y="11"/>
                  <a:pt x="23" y="17"/>
                </a:cubicBezTo>
                <a:cubicBezTo>
                  <a:pt x="23" y="18"/>
                  <a:pt x="24" y="19"/>
                  <a:pt x="25" y="19"/>
                </a:cubicBezTo>
                <a:cubicBezTo>
                  <a:pt x="26" y="19"/>
                  <a:pt x="27" y="18"/>
                  <a:pt x="27" y="17"/>
                </a:cubicBezTo>
                <a:cubicBezTo>
                  <a:pt x="27" y="13"/>
                  <a:pt x="30" y="9"/>
                  <a:pt x="34" y="9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5" y="6"/>
                  <a:pt x="34" y="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51"/>
          <p:cNvSpPr>
            <a:spLocks noEditPoints="1"/>
          </p:cNvSpPr>
          <p:nvPr/>
        </p:nvSpPr>
        <p:spPr bwMode="auto">
          <a:xfrm>
            <a:off x="6993392" y="4316467"/>
            <a:ext cx="429600" cy="608192"/>
          </a:xfrm>
          <a:custGeom>
            <a:avLst/>
            <a:gdLst/>
            <a:ahLst/>
            <a:cxnLst>
              <a:cxn ang="0">
                <a:pos x="30" y="24"/>
              </a:cxn>
              <a:cxn ang="0">
                <a:pos x="30" y="54"/>
              </a:cxn>
              <a:cxn ang="0">
                <a:pos x="26" y="58"/>
              </a:cxn>
              <a:cxn ang="0">
                <a:pos x="22" y="54"/>
              </a:cxn>
              <a:cxn ang="0">
                <a:pos x="22" y="40"/>
              </a:cxn>
              <a:cxn ang="0">
                <a:pos x="19" y="40"/>
              </a:cxn>
              <a:cxn ang="0">
                <a:pos x="19" y="54"/>
              </a:cxn>
              <a:cxn ang="0">
                <a:pos x="15" y="58"/>
              </a:cxn>
              <a:cxn ang="0">
                <a:pos x="11" y="54"/>
              </a:cxn>
              <a:cxn ang="0">
                <a:pos x="11" y="24"/>
              </a:cxn>
              <a:cxn ang="0">
                <a:pos x="1" y="14"/>
              </a:cxn>
              <a:cxn ang="0">
                <a:pos x="1" y="9"/>
              </a:cxn>
              <a:cxn ang="0">
                <a:pos x="6" y="9"/>
              </a:cxn>
              <a:cxn ang="0">
                <a:pos x="14" y="17"/>
              </a:cxn>
              <a:cxn ang="0">
                <a:pos x="27" y="17"/>
              </a:cxn>
              <a:cxn ang="0">
                <a:pos x="35" y="9"/>
              </a:cxn>
              <a:cxn ang="0">
                <a:pos x="40" y="9"/>
              </a:cxn>
              <a:cxn ang="0">
                <a:pos x="40" y="14"/>
              </a:cxn>
              <a:cxn ang="0">
                <a:pos x="30" y="24"/>
              </a:cxn>
              <a:cxn ang="0">
                <a:pos x="21" y="16"/>
              </a:cxn>
              <a:cxn ang="0">
                <a:pos x="13" y="8"/>
              </a:cxn>
              <a:cxn ang="0">
                <a:pos x="21" y="0"/>
              </a:cxn>
              <a:cxn ang="0">
                <a:pos x="29" y="8"/>
              </a:cxn>
              <a:cxn ang="0">
                <a:pos x="21" y="16"/>
              </a:cxn>
            </a:cxnLst>
            <a:rect l="0" t="0" r="r" b="b"/>
            <a:pathLst>
              <a:path w="41" h="58">
                <a:moveTo>
                  <a:pt x="30" y="24"/>
                </a:moveTo>
                <a:cubicBezTo>
                  <a:pt x="30" y="54"/>
                  <a:pt x="30" y="54"/>
                  <a:pt x="30" y="54"/>
                </a:cubicBezTo>
                <a:cubicBezTo>
                  <a:pt x="30" y="56"/>
                  <a:pt x="28" y="58"/>
                  <a:pt x="26" y="58"/>
                </a:cubicBezTo>
                <a:cubicBezTo>
                  <a:pt x="24" y="58"/>
                  <a:pt x="22" y="56"/>
                  <a:pt x="22" y="54"/>
                </a:cubicBezTo>
                <a:cubicBezTo>
                  <a:pt x="22" y="40"/>
                  <a:pt x="22" y="40"/>
                  <a:pt x="22" y="40"/>
                </a:cubicBezTo>
                <a:cubicBezTo>
                  <a:pt x="19" y="40"/>
                  <a:pt x="19" y="40"/>
                  <a:pt x="19" y="40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6"/>
                  <a:pt x="18" y="58"/>
                  <a:pt x="15" y="58"/>
                </a:cubicBezTo>
                <a:cubicBezTo>
                  <a:pt x="13" y="58"/>
                  <a:pt x="11" y="56"/>
                  <a:pt x="11" y="54"/>
                </a:cubicBezTo>
                <a:cubicBezTo>
                  <a:pt x="11" y="24"/>
                  <a:pt x="11" y="24"/>
                  <a:pt x="11" y="24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3"/>
                  <a:pt x="0" y="10"/>
                  <a:pt x="1" y="9"/>
                </a:cubicBezTo>
                <a:cubicBezTo>
                  <a:pt x="2" y="8"/>
                  <a:pt x="5" y="8"/>
                  <a:pt x="6" y="9"/>
                </a:cubicBezTo>
                <a:cubicBezTo>
                  <a:pt x="14" y="17"/>
                  <a:pt x="14" y="17"/>
                  <a:pt x="14" y="17"/>
                </a:cubicBezTo>
                <a:cubicBezTo>
                  <a:pt x="27" y="17"/>
                  <a:pt x="27" y="17"/>
                  <a:pt x="27" y="17"/>
                </a:cubicBezTo>
                <a:cubicBezTo>
                  <a:pt x="35" y="9"/>
                  <a:pt x="35" y="9"/>
                  <a:pt x="35" y="9"/>
                </a:cubicBezTo>
                <a:cubicBezTo>
                  <a:pt x="37" y="8"/>
                  <a:pt x="39" y="8"/>
                  <a:pt x="40" y="9"/>
                </a:cubicBezTo>
                <a:cubicBezTo>
                  <a:pt x="41" y="10"/>
                  <a:pt x="41" y="13"/>
                  <a:pt x="40" y="14"/>
                </a:cubicBezTo>
                <a:lnTo>
                  <a:pt x="30" y="24"/>
                </a:lnTo>
                <a:close/>
                <a:moveTo>
                  <a:pt x="21" y="16"/>
                </a:moveTo>
                <a:cubicBezTo>
                  <a:pt x="16" y="16"/>
                  <a:pt x="13" y="12"/>
                  <a:pt x="13" y="8"/>
                </a:cubicBezTo>
                <a:cubicBezTo>
                  <a:pt x="13" y="4"/>
                  <a:pt x="16" y="0"/>
                  <a:pt x="21" y="0"/>
                </a:cubicBezTo>
                <a:cubicBezTo>
                  <a:pt x="25" y="0"/>
                  <a:pt x="29" y="4"/>
                  <a:pt x="29" y="8"/>
                </a:cubicBezTo>
                <a:cubicBezTo>
                  <a:pt x="29" y="12"/>
                  <a:pt x="25" y="16"/>
                  <a:pt x="21" y="1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152"/>
          <p:cNvSpPr>
            <a:spLocks noEditPoints="1"/>
          </p:cNvSpPr>
          <p:nvPr/>
        </p:nvSpPr>
        <p:spPr bwMode="auto">
          <a:xfrm>
            <a:off x="4980689" y="4435518"/>
            <a:ext cx="529296" cy="489141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3" grpId="0" animBg="1"/>
      <p:bldP spid="38" grpId="0" animBg="1"/>
      <p:bldP spid="39" grpId="0" animBg="1"/>
      <p:bldP spid="4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" t="6379" b="5782"/>
          <a:stretch>
            <a:fillRect/>
          </a:stretch>
        </p:blipFill>
        <p:spPr>
          <a:xfrm>
            <a:off x="0" y="0"/>
            <a:ext cx="12192000" cy="506922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0" y="4500757"/>
            <a:ext cx="12192000" cy="2357243"/>
            <a:chOff x="0" y="4500757"/>
            <a:chExt cx="12192000" cy="2357243"/>
          </a:xfrm>
        </p:grpSpPr>
        <p:sp>
          <p:nvSpPr>
            <p:cNvPr id="3" name="矩形 2"/>
            <p:cNvSpPr/>
            <p:nvPr/>
          </p:nvSpPr>
          <p:spPr>
            <a:xfrm>
              <a:off x="0" y="4500757"/>
              <a:ext cx="12192000" cy="118754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0" y="4619511"/>
              <a:ext cx="12192000" cy="2238489"/>
            </a:xfrm>
            <a:prstGeom prst="rect">
              <a:avLst/>
            </a:prstGeom>
            <a:solidFill>
              <a:srgbClr val="3279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897575" y="4831725"/>
            <a:ext cx="8392041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500" b="1" spc="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由衷感谢您的倾听</a:t>
            </a:r>
            <a:endParaRPr lang="zh-CN" altLang="en-US" sz="7500" b="1" spc="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28"/>
          <p:cNvSpPr txBox="1"/>
          <p:nvPr/>
        </p:nvSpPr>
        <p:spPr>
          <a:xfrm>
            <a:off x="2306357" y="6092409"/>
            <a:ext cx="731802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教学</a:t>
            </a:r>
            <a:r>
              <a:rPr lang="zh-CN" altLang="en-US" sz="21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课件 </a:t>
            </a:r>
            <a:r>
              <a:rPr lang="en-US" altLang="zh-CN" sz="21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21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演讲答辩  </a:t>
            </a:r>
            <a:r>
              <a:rPr lang="en-US" altLang="zh-CN" sz="21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[ 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幼儿园小学  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公开课评选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  ]  </a:t>
            </a:r>
            <a:endParaRPr lang="zh-CN" altLang="en-US" sz="21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091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36"/>
                            </p:stCondLst>
                            <p:childTnLst>
                              <p:par>
                                <p:cTn id="20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86"/>
                            </p:stCondLst>
                            <p:childTnLst>
                              <p:par>
                                <p:cTn id="27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4402</Words>
  <Application>WPS 演示</Application>
  <PresentationFormat>自定义</PresentationFormat>
  <Paragraphs>531</Paragraphs>
  <Slides>32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62" baseType="lpstr">
      <vt:lpstr>Arial</vt:lpstr>
      <vt:lpstr>宋体</vt:lpstr>
      <vt:lpstr>Wingdings</vt:lpstr>
      <vt:lpstr>微软雅黑</vt:lpstr>
      <vt:lpstr>Impact</vt:lpstr>
      <vt:lpstr>DFMincho-UB</vt:lpstr>
      <vt:lpstr>Lato Light</vt:lpstr>
      <vt:lpstr>MS PGothic</vt:lpstr>
      <vt:lpstr>Gill Sans</vt:lpstr>
      <vt:lpstr>微软雅黑 Light</vt:lpstr>
      <vt:lpstr>Arial</vt:lpstr>
      <vt:lpstr>Helvetica Light</vt:lpstr>
      <vt:lpstr>Broadway</vt:lpstr>
      <vt:lpstr>楷体</vt:lpstr>
      <vt:lpstr>经典繁仿黑</vt:lpstr>
      <vt:lpstr>Arial Unicode MS</vt:lpstr>
      <vt:lpstr>Open Sans</vt:lpstr>
      <vt:lpstr>nevis Bold</vt:lpstr>
      <vt:lpstr>Calibri</vt:lpstr>
      <vt:lpstr>Calibri Light</vt:lpstr>
      <vt:lpstr>Agency FB</vt:lpstr>
      <vt:lpstr>Arial Rounded MT Bold</vt:lpstr>
      <vt:lpstr>Times New Roman</vt:lpstr>
      <vt:lpstr>Helvetica</vt:lpstr>
      <vt:lpstr>Source Sans Pro Light</vt:lpstr>
      <vt:lpstr>MS UI Gothic</vt:lpstr>
      <vt:lpstr>黑体</vt:lpstr>
      <vt:lpstr>Segoe Print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56</cp:revision>
  <dcterms:created xsi:type="dcterms:W3CDTF">2015-05-05T08:02:00Z</dcterms:created>
  <dcterms:modified xsi:type="dcterms:W3CDTF">2017-07-21T08:12:33Z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2052-10.1.0.6660</vt:lpwstr>
  </property>
</Properties>
</file>