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307" r:id="rId4"/>
    <p:sldId id="313" r:id="rId5"/>
    <p:sldId id="301" r:id="rId6"/>
    <p:sldId id="264" r:id="rId7"/>
    <p:sldId id="269" r:id="rId8"/>
    <p:sldId id="258" r:id="rId9"/>
    <p:sldId id="260" r:id="rId10"/>
    <p:sldId id="265" r:id="rId11"/>
    <p:sldId id="314" r:id="rId12"/>
    <p:sldId id="287" r:id="rId13"/>
    <p:sldId id="295" r:id="rId14"/>
    <p:sldId id="308" r:id="rId15"/>
    <p:sldId id="296" r:id="rId16"/>
    <p:sldId id="263" r:id="rId17"/>
    <p:sldId id="310" r:id="rId18"/>
    <p:sldId id="315" r:id="rId19"/>
    <p:sldId id="271" r:id="rId20"/>
    <p:sldId id="309" r:id="rId21"/>
    <p:sldId id="266" r:id="rId22"/>
    <p:sldId id="268" r:id="rId23"/>
    <p:sldId id="275" r:id="rId24"/>
    <p:sldId id="262" r:id="rId25"/>
    <p:sldId id="316" r:id="rId26"/>
    <p:sldId id="293" r:id="rId27"/>
    <p:sldId id="281" r:id="rId28"/>
    <p:sldId id="303" r:id="rId29"/>
    <p:sldId id="279" r:id="rId30"/>
    <p:sldId id="304" r:id="rId31"/>
    <p:sldId id="274" r:id="rId32"/>
    <p:sldId id="318" r:id="rId3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E44"/>
    <a:srgbClr val="33CC33"/>
    <a:srgbClr val="005828"/>
    <a:srgbClr val="00D25F"/>
    <a:srgbClr val="00DA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702" y="-294"/>
      </p:cViewPr>
      <p:guideLst>
        <p:guide orient="horz" pos="1620"/>
        <p:guide pos="2880"/>
      </p:guideLst>
    </p:cSldViewPr>
  </p:slid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666944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 y="0"/>
            <a:ext cx="9139428"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3450" y="252725"/>
            <a:ext cx="7277100" cy="4638050"/>
          </a:xfrm>
          <a:prstGeom prst="rect">
            <a:avLst/>
          </a:prstGeom>
        </p:spPr>
      </p:pic>
      <p:sp>
        <p:nvSpPr>
          <p:cNvPr id="6" name="矩形 5"/>
          <p:cNvSpPr/>
          <p:nvPr userDrawn="1"/>
        </p:nvSpPr>
        <p:spPr>
          <a:xfrm>
            <a:off x="0" y="0"/>
            <a:ext cx="9144000" cy="5143500"/>
          </a:xfrm>
          <a:prstGeom prst="rect">
            <a:avLst/>
          </a:prstGeom>
          <a:gradFill>
            <a:gsLst>
              <a:gs pos="0">
                <a:srgbClr val="00B050">
                  <a:shade val="30000"/>
                  <a:satMod val="115000"/>
                </a:srgbClr>
              </a:gs>
              <a:gs pos="100000">
                <a:srgbClr val="00D25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1" y="-10716"/>
            <a:ext cx="9163051" cy="5164932"/>
          </a:xfrm>
          <a:prstGeom prst="rect">
            <a:avLst/>
          </a:prstGeom>
        </p:spPr>
      </p:pic>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051" y="-20538"/>
            <a:ext cx="9199563" cy="457686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1" y="-10716"/>
            <a:ext cx="9163051" cy="5164932"/>
          </a:xfrm>
          <a:prstGeom prst="rect">
            <a:avLst/>
          </a:prstGeom>
        </p:spPr>
      </p:pic>
      <p:sp>
        <p:nvSpPr>
          <p:cNvPr id="2" name="日期占位符 1"/>
          <p:cNvSpPr>
            <a:spLocks noGrp="1"/>
          </p:cNvSpPr>
          <p:nvPr>
            <p:ph type="dt" sz="half" idx="10"/>
          </p:nvPr>
        </p:nvSpPr>
        <p:spPr/>
        <p:txBody>
          <a:bodyPr/>
          <a:lstStyle/>
          <a:p>
            <a:fld id="{530820CF-B880-4189-942D-D702A7CBA73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051" y="-20538"/>
            <a:ext cx="7994481" cy="3977325"/>
          </a:xfrm>
          <a:prstGeom prst="rect">
            <a:avLst/>
          </a:prstGeom>
        </p:spPr>
      </p:pic>
      <p:grpSp>
        <p:nvGrpSpPr>
          <p:cNvPr id="20" name="组合 19"/>
          <p:cNvGrpSpPr/>
          <p:nvPr userDrawn="1"/>
        </p:nvGrpSpPr>
        <p:grpSpPr>
          <a:xfrm>
            <a:off x="-19530" y="226994"/>
            <a:ext cx="854486" cy="328532"/>
            <a:chOff x="-19530" y="154988"/>
            <a:chExt cx="854486" cy="328532"/>
          </a:xfrm>
          <a:solidFill>
            <a:srgbClr val="009E44"/>
          </a:solidFill>
        </p:grpSpPr>
        <p:sp>
          <p:nvSpPr>
            <p:cNvPr id="12" name="矩形 11"/>
            <p:cNvSpPr>
              <a:spLocks noChangeArrowheads="1"/>
            </p:cNvSpPr>
            <p:nvPr userDrawn="1"/>
          </p:nvSpPr>
          <p:spPr bwMode="auto">
            <a:xfrm>
              <a:off x="-19530" y="154988"/>
              <a:ext cx="775105" cy="328532"/>
            </a:xfrm>
            <a:custGeom>
              <a:avLst/>
              <a:gdLst>
                <a:gd name="connsiteX0" fmla="*/ 0 w 891944"/>
                <a:gd name="connsiteY0" fmla="*/ 0 h 378055"/>
                <a:gd name="connsiteX1" fmla="*/ 824586 w 891944"/>
                <a:gd name="connsiteY1" fmla="*/ 2868 h 378055"/>
                <a:gd name="connsiteX2" fmla="*/ 891944 w 891944"/>
                <a:gd name="connsiteY2" fmla="*/ 185908 h 378055"/>
                <a:gd name="connsiteX3" fmla="*/ 821769 w 891944"/>
                <a:gd name="connsiteY3" fmla="*/ 378055 h 378055"/>
                <a:gd name="connsiteX4" fmla="*/ 120419 w 891944"/>
                <a:gd name="connsiteY4" fmla="*/ 378055 h 378055"/>
                <a:gd name="connsiteX5" fmla="*/ 0 w 891944"/>
                <a:gd name="connsiteY5" fmla="*/ 0 h 378055"/>
                <a:gd name="connsiteX0-1" fmla="*/ 0 w 891944"/>
                <a:gd name="connsiteY0-2" fmla="*/ 0 h 378055"/>
                <a:gd name="connsiteX1-3" fmla="*/ 824586 w 891944"/>
                <a:gd name="connsiteY1-4" fmla="*/ 2868 h 378055"/>
                <a:gd name="connsiteX2-5" fmla="*/ 891944 w 891944"/>
                <a:gd name="connsiteY2-6" fmla="*/ 185908 h 378055"/>
                <a:gd name="connsiteX3-7" fmla="*/ 821769 w 891944"/>
                <a:gd name="connsiteY3-8" fmla="*/ 378055 h 378055"/>
                <a:gd name="connsiteX4-9" fmla="*/ 0 w 891944"/>
                <a:gd name="connsiteY4-10" fmla="*/ 378055 h 378055"/>
                <a:gd name="connsiteX5-11" fmla="*/ 0 w 891944"/>
                <a:gd name="connsiteY5-12" fmla="*/ 0 h 378055"/>
                <a:gd name="connsiteX0-13" fmla="*/ 0 w 891944"/>
                <a:gd name="connsiteY0-14" fmla="*/ 0 h 378055"/>
                <a:gd name="connsiteX1-15" fmla="*/ 824586 w 891944"/>
                <a:gd name="connsiteY1-16" fmla="*/ 2868 h 378055"/>
                <a:gd name="connsiteX2-17" fmla="*/ 891944 w 891944"/>
                <a:gd name="connsiteY2-18" fmla="*/ 185908 h 378055"/>
                <a:gd name="connsiteX3-19" fmla="*/ 807433 w 891944"/>
                <a:gd name="connsiteY3-20" fmla="*/ 378055 h 378055"/>
                <a:gd name="connsiteX4-21" fmla="*/ 0 w 891944"/>
                <a:gd name="connsiteY4-22" fmla="*/ 378055 h 378055"/>
                <a:gd name="connsiteX5-23" fmla="*/ 0 w 891944"/>
                <a:gd name="connsiteY5-24" fmla="*/ 0 h 378055"/>
                <a:gd name="connsiteX0-25" fmla="*/ 0 w 891944"/>
                <a:gd name="connsiteY0-26" fmla="*/ 0 h 378055"/>
                <a:gd name="connsiteX1-27" fmla="*/ 813117 w 891944"/>
                <a:gd name="connsiteY1-28" fmla="*/ 0 h 378055"/>
                <a:gd name="connsiteX2-29" fmla="*/ 891944 w 891944"/>
                <a:gd name="connsiteY2-30" fmla="*/ 185908 h 378055"/>
                <a:gd name="connsiteX3-31" fmla="*/ 807433 w 891944"/>
                <a:gd name="connsiteY3-32" fmla="*/ 378055 h 378055"/>
                <a:gd name="connsiteX4-33" fmla="*/ 0 w 891944"/>
                <a:gd name="connsiteY4-34" fmla="*/ 378055 h 378055"/>
                <a:gd name="connsiteX5-35" fmla="*/ 0 w 891944"/>
                <a:gd name="connsiteY5-36" fmla="*/ 0 h 37805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91944" h="378055">
                  <a:moveTo>
                    <a:pt x="0" y="0"/>
                  </a:moveTo>
                  <a:lnTo>
                    <a:pt x="813117" y="0"/>
                  </a:lnTo>
                  <a:lnTo>
                    <a:pt x="891944" y="185908"/>
                  </a:lnTo>
                  <a:lnTo>
                    <a:pt x="807433" y="378055"/>
                  </a:lnTo>
                  <a:lnTo>
                    <a:pt x="0" y="378055"/>
                  </a:lnTo>
                  <a:lnTo>
                    <a:pt x="0" y="0"/>
                  </a:lnTo>
                  <a:close/>
                </a:path>
              </a:pathLst>
            </a:custGeom>
            <a:grp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矩形 11"/>
            <p:cNvSpPr>
              <a:spLocks noChangeArrowheads="1"/>
            </p:cNvSpPr>
            <p:nvPr userDrawn="1"/>
          </p:nvSpPr>
          <p:spPr bwMode="auto">
            <a:xfrm>
              <a:off x="714334" y="157479"/>
              <a:ext cx="120622" cy="326040"/>
            </a:xfrm>
            <a:custGeom>
              <a:avLst/>
              <a:gdLst/>
              <a:ahLst/>
              <a:cxnLst/>
              <a:rect l="l" t="t" r="r" b="b"/>
              <a:pathLst>
                <a:path w="138805" h="375187">
                  <a:moveTo>
                    <a:pt x="7685" y="0"/>
                  </a:moveTo>
                  <a:lnTo>
                    <a:pt x="71447" y="0"/>
                  </a:lnTo>
                  <a:lnTo>
                    <a:pt x="138805" y="183040"/>
                  </a:lnTo>
                  <a:lnTo>
                    <a:pt x="68630" y="375187"/>
                  </a:lnTo>
                  <a:lnTo>
                    <a:pt x="0" y="375187"/>
                  </a:lnTo>
                  <a:lnTo>
                    <a:pt x="81091" y="183517"/>
                  </a:lnTo>
                  <a:close/>
                </a:path>
              </a:pathLst>
            </a:custGeom>
            <a:grpFill/>
            <a:ln>
              <a:noFill/>
            </a:ln>
            <a:effec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8.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audio" Target="../media/media1.wav"/><Relationship Id="rId16" Type="http://schemas.openxmlformats.org/officeDocument/2006/relationships/image" Target="../media/image16.png"/><Relationship Id="rId1" Type="http://schemas.microsoft.com/office/2007/relationships/media" Target="../media/media1.wav"/><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media/image15.png"/><Relationship Id="rId10" Type="http://schemas.microsoft.com/office/2007/relationships/hdphoto" Target="../media/hdphoto1.wdp"/><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39.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8319"/>
            <a:ext cx="9144000" cy="4549221"/>
          </a:xfrm>
          <a:prstGeom prst="rect">
            <a:avLst/>
          </a:prstGeom>
        </p:spPr>
      </p:pic>
      <p:grpSp>
        <p:nvGrpSpPr>
          <p:cNvPr id="15" name="组合 14"/>
          <p:cNvGrpSpPr/>
          <p:nvPr/>
        </p:nvGrpSpPr>
        <p:grpSpPr>
          <a:xfrm>
            <a:off x="297325" y="627534"/>
            <a:ext cx="3294371" cy="4572939"/>
            <a:chOff x="297325" y="627534"/>
            <a:chExt cx="3294371" cy="4572939"/>
          </a:xfrm>
        </p:grpSpPr>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325" y="2052659"/>
              <a:ext cx="3294371" cy="3147814"/>
            </a:xfrm>
            <a:prstGeom prst="rect">
              <a:avLst/>
            </a:prstGeom>
          </p:spPr>
        </p:pic>
        <p:grpSp>
          <p:nvGrpSpPr>
            <p:cNvPr id="13" name="组合 12"/>
            <p:cNvGrpSpPr/>
            <p:nvPr/>
          </p:nvGrpSpPr>
          <p:grpSpPr>
            <a:xfrm>
              <a:off x="899592" y="627534"/>
              <a:ext cx="2520280" cy="3084803"/>
              <a:chOff x="971600" y="759755"/>
              <a:chExt cx="2160240" cy="2644117"/>
            </a:xfrm>
          </p:grpSpPr>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1600" y="759755"/>
                <a:ext cx="2160240" cy="2644117"/>
              </a:xfrm>
              <a:prstGeom prst="rect">
                <a:avLst/>
              </a:prstGeom>
              <a:ln>
                <a:noFill/>
              </a:ln>
              <a:effectLst>
                <a:outerShdw blurRad="292100" dist="139700" dir="2700000" algn="tl" rotWithShape="0">
                  <a:srgbClr val="333333">
                    <a:alpha val="34000"/>
                  </a:srgbClr>
                </a:outerShdw>
              </a:effectLst>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59632" y="1927386"/>
                <a:ext cx="1784408" cy="572356"/>
              </a:xfrm>
              <a:prstGeom prst="rect">
                <a:avLst/>
              </a:prstGeom>
            </p:spPr>
          </p:pic>
        </p:grpSp>
      </p:grpSp>
      <p:pic>
        <p:nvPicPr>
          <p:cNvPr id="8" name="图片 7"/>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
                    </a14:imgEffect>
                  </a14:imgLayer>
                </a14:imgProps>
              </a:ext>
              <a:ext uri="{28A0092B-C50C-407E-A947-70E740481C1C}">
                <a14:useLocalDpi xmlns:a14="http://schemas.microsoft.com/office/drawing/2010/main" val="0"/>
              </a:ext>
            </a:extLst>
          </a:blip>
          <a:stretch>
            <a:fillRect/>
          </a:stretch>
        </p:blipFill>
        <p:spPr>
          <a:xfrm>
            <a:off x="4698308" y="16677"/>
            <a:ext cx="288032" cy="284425"/>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78966" y="3655948"/>
            <a:ext cx="1609483" cy="1487553"/>
          </a:xfrm>
          <a:prstGeom prst="rect">
            <a:avLst/>
          </a:prstGeom>
        </p:spPr>
      </p:pic>
      <p:pic>
        <p:nvPicPr>
          <p:cNvPr id="3" name="图片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4157829"/>
            <a:ext cx="9144000" cy="985671"/>
          </a:xfrm>
          <a:prstGeom prst="rect">
            <a:avLst/>
          </a:prstGeom>
        </p:spPr>
      </p:pic>
      <p:pic>
        <p:nvPicPr>
          <p:cNvPr id="12" name="图片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36296" y="3030717"/>
            <a:ext cx="743776" cy="871804"/>
          </a:xfrm>
          <a:prstGeom prst="rect">
            <a:avLst/>
          </a:prstGeom>
        </p:spPr>
      </p:pic>
      <p:pic>
        <p:nvPicPr>
          <p:cNvPr id="14" name="图片 1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25080" y="1095666"/>
            <a:ext cx="2761260" cy="956993"/>
          </a:xfrm>
          <a:prstGeom prst="rect">
            <a:avLst/>
          </a:prstGeom>
        </p:spPr>
      </p:pic>
      <p:pic>
        <p:nvPicPr>
          <p:cNvPr id="16" name="图片 1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692777" y="2266291"/>
            <a:ext cx="467544" cy="461688"/>
          </a:xfrm>
          <a:prstGeom prst="rect">
            <a:avLst/>
          </a:prstGeom>
        </p:spPr>
      </p:pic>
      <p:cxnSp>
        <p:nvCxnSpPr>
          <p:cNvPr id="17" name="直接连接符 16"/>
          <p:cNvCxnSpPr/>
          <p:nvPr/>
        </p:nvCxnSpPr>
        <p:spPr>
          <a:xfrm flipV="1">
            <a:off x="3851920" y="2229237"/>
            <a:ext cx="4425917" cy="1485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779912" y="2337224"/>
            <a:ext cx="4632958" cy="315461"/>
          </a:xfrm>
          <a:prstGeom prst="rect">
            <a:avLst/>
          </a:prstGeom>
          <a:noFill/>
        </p:spPr>
        <p:txBody>
          <a:bodyPr wrap="square" lIns="68571" tIns="34285" rIns="68571" bIns="34285" rtlCol="0">
            <a:spAutoFit/>
          </a:bodyPr>
          <a:lstStyle/>
          <a:p>
            <a:pPr algn="dist"/>
            <a:r>
              <a:rPr lang="zh-CN" altLang="en-US" sz="1600" dirty="0" smtClean="0">
                <a:solidFill>
                  <a:schemeClr val="bg1"/>
                </a:solidFill>
                <a:latin typeface="微软雅黑" panose="020B0503020204020204" pitchFamily="34" charset="-122"/>
                <a:ea typeface="微软雅黑" panose="020B0503020204020204" pitchFamily="34" charset="-122"/>
              </a:rPr>
              <a:t>适用于工作总结 </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演讲 </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汇报 </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商务洽谈演示等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317438" y="1563638"/>
            <a:ext cx="5095432" cy="623237"/>
          </a:xfrm>
          <a:prstGeom prst="rect">
            <a:avLst/>
          </a:prstGeom>
          <a:noFill/>
        </p:spPr>
        <p:txBody>
          <a:bodyPr wrap="square" lIns="68571" tIns="34285" rIns="68571" bIns="34285" rtlCol="0">
            <a:spAutoFit/>
          </a:bodyPr>
          <a:lstStyle>
            <a:defPPr>
              <a:defRPr lang="zh-CN"/>
            </a:defPPr>
            <a:lvl1pPr algn="ctr">
              <a:defRPr sz="2800">
                <a:solidFill>
                  <a:srgbClr val="0066FF"/>
                </a:solidFill>
                <a:latin typeface="Hiragino Sans GB W6" pitchFamily="34" charset="-122"/>
                <a:ea typeface="Hiragino Sans GB W6" pitchFamily="34" charset="-122"/>
              </a:defRPr>
            </a:lvl1pPr>
          </a:lstStyle>
          <a:p>
            <a:pPr algn="r"/>
            <a:r>
              <a:rPr lang="zh-CN" altLang="en-US" sz="3600" b="1" dirty="0">
                <a:solidFill>
                  <a:schemeClr val="bg1"/>
                </a:solidFill>
                <a:latin typeface="微软雅黑" panose="020B0503020204020204" pitchFamily="34" charset="-122"/>
                <a:ea typeface="微软雅黑" panose="020B0503020204020204" pitchFamily="34" charset="-122"/>
              </a:rPr>
              <a:t> </a:t>
            </a:r>
            <a:r>
              <a:rPr lang="zh-CN" altLang="en-US" sz="3600" b="1" dirty="0" smtClean="0">
                <a:solidFill>
                  <a:schemeClr val="bg1"/>
                </a:solidFill>
                <a:latin typeface="微软雅黑" panose="020B0503020204020204" pitchFamily="34" charset="-122"/>
                <a:ea typeface="微软雅黑" panose="020B0503020204020204" pitchFamily="34" charset="-122"/>
              </a:rPr>
              <a:t>绿色主题高端大气</a:t>
            </a:r>
            <a:r>
              <a:rPr lang="en-US" altLang="zh-CN" sz="3600" b="1" dirty="0" smtClean="0">
                <a:solidFill>
                  <a:schemeClr val="bg1"/>
                </a:solidFill>
                <a:latin typeface="微软雅黑" panose="020B0503020204020204" pitchFamily="34" charset="-122"/>
                <a:ea typeface="微软雅黑" panose="020B0503020204020204" pitchFamily="34" charset="-122"/>
              </a:rPr>
              <a:t>PPT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pic>
        <p:nvPicPr>
          <p:cNvPr id="24" name="精美音乐.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3300910" y="-1240344"/>
            <a:ext cx="609600" cy="609600"/>
          </a:xfrm>
          <a:prstGeom prst="rect">
            <a:avLst/>
          </a:prstGeom>
        </p:spPr>
      </p:pic>
      <p:pic>
        <p:nvPicPr>
          <p:cNvPr id="25" name="图片 24"/>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491880" y="2967178"/>
            <a:ext cx="1080120" cy="10665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1400"/>
                                        <p:tgtEl>
                                          <p:spTgt spid="11"/>
                                        </p:tgtEl>
                                      </p:cBhvr>
                                    </p:animEffect>
                                  </p:childTnLst>
                                </p:cTn>
                              </p:par>
                              <p:par>
                                <p:cTn id="16" presetID="42" presetClass="entr" presetSubtype="0" fill="hold" nodeType="withEffect">
                                  <p:stCondLst>
                                    <p:cond delay="75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750"/>
                                        <p:tgtEl>
                                          <p:spTgt spid="15"/>
                                        </p:tgtEl>
                                      </p:cBhvr>
                                    </p:animEffect>
                                    <p:anim calcmode="lin" valueType="num">
                                      <p:cBhvr>
                                        <p:cTn id="19" dur="1750" fill="hold"/>
                                        <p:tgtEl>
                                          <p:spTgt spid="15"/>
                                        </p:tgtEl>
                                        <p:attrNameLst>
                                          <p:attrName>ppt_x</p:attrName>
                                        </p:attrNameLst>
                                      </p:cBhvr>
                                      <p:tavLst>
                                        <p:tav tm="0">
                                          <p:val>
                                            <p:strVal val="#ppt_x"/>
                                          </p:val>
                                        </p:tav>
                                        <p:tav tm="100000">
                                          <p:val>
                                            <p:strVal val="#ppt_x"/>
                                          </p:val>
                                        </p:tav>
                                      </p:tavLst>
                                    </p:anim>
                                    <p:anim calcmode="lin" valueType="num">
                                      <p:cBhvr>
                                        <p:cTn id="20" dur="175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75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2250"/>
                                        <p:tgtEl>
                                          <p:spTgt spid="2"/>
                                        </p:tgtEl>
                                      </p:cBhvr>
                                    </p:animEffect>
                                    <p:anim calcmode="lin" valueType="num">
                                      <p:cBhvr>
                                        <p:cTn id="24" dur="2250" fill="hold"/>
                                        <p:tgtEl>
                                          <p:spTgt spid="2"/>
                                        </p:tgtEl>
                                        <p:attrNameLst>
                                          <p:attrName>ppt_x</p:attrName>
                                        </p:attrNameLst>
                                      </p:cBhvr>
                                      <p:tavLst>
                                        <p:tav tm="0">
                                          <p:val>
                                            <p:strVal val="#ppt_x"/>
                                          </p:val>
                                        </p:tav>
                                        <p:tav tm="100000">
                                          <p:val>
                                            <p:strVal val="#ppt_x"/>
                                          </p:val>
                                        </p:tav>
                                      </p:tavLst>
                                    </p:anim>
                                    <p:anim calcmode="lin" valueType="num">
                                      <p:cBhvr>
                                        <p:cTn id="25" dur="2250" fill="hold"/>
                                        <p:tgtEl>
                                          <p:spTgt spid="2"/>
                                        </p:tgtEl>
                                        <p:attrNameLst>
                                          <p:attrName>ppt_y</p:attrName>
                                        </p:attrNameLst>
                                      </p:cBhvr>
                                      <p:tavLst>
                                        <p:tav tm="0">
                                          <p:val>
                                            <p:strVal val="#ppt_y+.1"/>
                                          </p:val>
                                        </p:tav>
                                        <p:tav tm="100000">
                                          <p:val>
                                            <p:strVal val="#ppt_y"/>
                                          </p:val>
                                        </p:tav>
                                      </p:tavLst>
                                    </p:anim>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200"/>
                                        <p:tgtEl>
                                          <p:spTgt spid="12"/>
                                        </p:tgtEl>
                                      </p:cBhvr>
                                    </p:animEffect>
                                  </p:childTnLst>
                                </p:cTn>
                              </p:par>
                              <p:par>
                                <p:cTn id="29" presetID="0" presetClass="path" presetSubtype="0" accel="50000" decel="50000" fill="hold" nodeType="withEffect">
                                  <p:stCondLst>
                                    <p:cond delay="0"/>
                                  </p:stCondLst>
                                  <p:childTnLst>
                                    <p:animMotion origin="layout" path="M 0.26147 -0.0966 C 0.25817 -0.10864 0.25487 -0.1179 0.24897 -0.12623 C 0.24688 -0.13734 0.24185 -0.14166 0.23647 -0.1466 C 0.2297 -0.15278 0.23716 -0.14753 0.23022 -0.15586 C 0.22258 -0.16481 0.2132 -0.17222 0.20418 -0.17623 C 0.17483 -0.17469 0.17813 -0.17808 0.16147 -0.17068 C 0.1573 -0.16574 0.15522 -0.15586 0.15209 -0.14845 C 0.14966 -0.13518 0.14515 -0.1216 0.14063 -0.10957 C 0.13942 -0.09722 0.14272 -0.08179 0.13959 -0.07068 C 0.1382 -0.06543 0.13161 -0.06481 0.12918 -0.06327 C 0.11494 -0.0537 0.10713 -0.05555 0.09063 -0.05401 C 0.08543 -0.05339 0.08022 -0.05278 0.07501 -0.05216 C 0.06598 -0.04815 0.05713 -0.04166 0.04793 -0.0392 C 0.04289 -0.03611 0.03855 -0.03364 0.03334 -0.03179 C 0.02657 -0.02592 0.03074 -0.0287 0.02084 -0.02438 C 0.01876 -0.02345 0.01668 -0.02191 0.01459 -0.02068 C 0.01355 -0.02006 0.01147 -0.01883 0.01147 -0.01883 C 0.00973 -0.0145 0.00834 -0.00957 0.00626 -0.00586 C 0.0047 -0.00308 5.27778E-6 -0.00031 5.27778E-6 -0.00031 " pathEditMode="relative" ptsTypes="ffffffffffffffffffA">
                                      <p:cBhvr>
                                        <p:cTn id="30" dur="5300" fill="hold"/>
                                        <p:tgtEl>
                                          <p:spTgt spid="12"/>
                                        </p:tgtEl>
                                        <p:attrNameLst>
                                          <p:attrName>ppt_x</p:attrName>
                                          <p:attrName>ppt_y</p:attrName>
                                        </p:attrNameLst>
                                      </p:cBhvr>
                                    </p:animMotion>
                                  </p:childTnLst>
                                </p:cTn>
                              </p:par>
                              <p:par>
                                <p:cTn id="31" presetID="10" presetClass="entr" presetSubtype="0" fill="hold" nodeType="withEffect">
                                  <p:stCondLst>
                                    <p:cond delay="7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4600"/>
                                        <p:tgtEl>
                                          <p:spTgt spid="14"/>
                                        </p:tgtEl>
                                      </p:cBhvr>
                                    </p:animEffect>
                                  </p:childTnLst>
                                </p:cTn>
                              </p:par>
                              <p:par>
                                <p:cTn id="34" presetID="42" presetClass="path" presetSubtype="0" decel="100000" fill="hold" nodeType="withEffect">
                                  <p:stCondLst>
                                    <p:cond delay="700"/>
                                  </p:stCondLst>
                                  <p:childTnLst>
                                    <p:animMotion origin="layout" path="M -0.10694 0.06821 L 0.04722 -0.02808 " pathEditMode="relative" rAng="0" ptsTypes="AA">
                                      <p:cBhvr>
                                        <p:cTn id="35" dur="4600" fill="hold"/>
                                        <p:tgtEl>
                                          <p:spTgt spid="14"/>
                                        </p:tgtEl>
                                        <p:attrNameLst>
                                          <p:attrName>ppt_x</p:attrName>
                                          <p:attrName>ppt_y</p:attrName>
                                        </p:attrNameLst>
                                      </p:cBhvr>
                                      <p:rCtr x="7708" y="-4815"/>
                                    </p:animMotion>
                                  </p:childTnLst>
                                </p:cTn>
                              </p:par>
                              <p:par>
                                <p:cTn id="36" presetID="10" presetClass="entr" presetSubtype="0" fill="hold" nodeType="withEffect">
                                  <p:stCondLst>
                                    <p:cond delay="70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4300"/>
                                        <p:tgtEl>
                                          <p:spTgt spid="8"/>
                                        </p:tgtEl>
                                      </p:cBhvr>
                                    </p:animEffect>
                                  </p:childTnLst>
                                </p:cTn>
                              </p:par>
                              <p:par>
                                <p:cTn id="39" presetID="10" presetClass="entr" presetSubtype="0" fill="hold" nodeType="withEffect">
                                  <p:stCondLst>
                                    <p:cond delay="7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4300"/>
                                        <p:tgtEl>
                                          <p:spTgt spid="16"/>
                                        </p:tgtEl>
                                      </p:cBhvr>
                                    </p:animEffect>
                                  </p:childTnLst>
                                </p:cTn>
                              </p:par>
                              <p:par>
                                <p:cTn id="42" presetID="37" presetClass="path" presetSubtype="0" accel="50000" decel="50000" fill="hold" nodeType="withEffect">
                                  <p:stCondLst>
                                    <p:cond delay="700"/>
                                  </p:stCondLst>
                                  <p:childTnLst>
                                    <p:animMotion origin="layout" path="M -0.03507 0.11666 L -0.00468 0.12191 C 0.00174 0.12345 0.0099 0.12037 0.01736 0.11358 C 0.02587 0.10555 0.03195 0.09629 0.03507 0.0858 L 0.05122 0.03919 " pathEditMode="relative" rAng="-1606620" ptsTypes="FffFF">
                                      <p:cBhvr>
                                        <p:cTn id="43" dur="5300" fill="hold"/>
                                        <p:tgtEl>
                                          <p:spTgt spid="8"/>
                                        </p:tgtEl>
                                        <p:attrNameLst>
                                          <p:attrName>ppt_x</p:attrName>
                                          <p:attrName>ppt_y</p:attrName>
                                        </p:attrNameLst>
                                      </p:cBhvr>
                                      <p:rCtr x="4809" y="-2130"/>
                                    </p:animMotion>
                                  </p:childTnLst>
                                </p:cTn>
                              </p:par>
                              <p:par>
                                <p:cTn id="44" presetID="37" presetClass="path" presetSubtype="0" accel="50000" decel="50000" fill="hold" nodeType="withEffect">
                                  <p:stCondLst>
                                    <p:cond delay="700"/>
                                  </p:stCondLst>
                                  <p:childTnLst>
                                    <p:animMotion origin="layout" path="M -0.0441 0.13673 L -0.04323 0.09012 C -0.04306 0.07963 -0.04097 0.06697 -0.03715 0.05494 C -0.03247 0.04167 -0.02761 0.03148 -0.02274 0.02716 L 1.94444E-6 7.40741E-7 " pathEditMode="relative" rAng="-3610680" ptsTypes="FffFF">
                                      <p:cBhvr>
                                        <p:cTn id="45" dur="5300" fill="hold"/>
                                        <p:tgtEl>
                                          <p:spTgt spid="16"/>
                                        </p:tgtEl>
                                        <p:attrNameLst>
                                          <p:attrName>ppt_x</p:attrName>
                                          <p:attrName>ppt_y</p:attrName>
                                        </p:attrNameLst>
                                      </p:cBhvr>
                                      <p:rCtr x="1476" y="-7562"/>
                                    </p:animMotion>
                                  </p:childTnLst>
                                </p:cTn>
                              </p:par>
                              <p:par>
                                <p:cTn id="46" presetID="41" presetClass="entr" presetSubtype="0" fill="hold" grpId="0" nodeType="withEffect">
                                  <p:stCondLst>
                                    <p:cond delay="1750"/>
                                  </p:stCondLst>
                                  <p:iterate type="lt">
                                    <p:tmPct val="10000"/>
                                  </p:iterate>
                                  <p:childTnLst>
                                    <p:set>
                                      <p:cBhvr>
                                        <p:cTn id="47" dur="1" fill="hold">
                                          <p:stCondLst>
                                            <p:cond delay="0"/>
                                          </p:stCondLst>
                                        </p:cTn>
                                        <p:tgtEl>
                                          <p:spTgt spid="19"/>
                                        </p:tgtEl>
                                        <p:attrNameLst>
                                          <p:attrName>style.visibility</p:attrName>
                                        </p:attrNameLst>
                                      </p:cBhvr>
                                      <p:to>
                                        <p:strVal val="visible"/>
                                      </p:to>
                                    </p:set>
                                    <p:anim calcmode="lin" valueType="num">
                                      <p:cBhvr>
                                        <p:cTn id="48" dur="7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9" dur="750" fill="hold"/>
                                        <p:tgtEl>
                                          <p:spTgt spid="19"/>
                                        </p:tgtEl>
                                        <p:attrNameLst>
                                          <p:attrName>ppt_y</p:attrName>
                                        </p:attrNameLst>
                                      </p:cBhvr>
                                      <p:tavLst>
                                        <p:tav tm="0">
                                          <p:val>
                                            <p:strVal val="#ppt_y"/>
                                          </p:val>
                                        </p:tav>
                                        <p:tav tm="100000">
                                          <p:val>
                                            <p:strVal val="#ppt_y"/>
                                          </p:val>
                                        </p:tav>
                                      </p:tavLst>
                                    </p:anim>
                                    <p:anim calcmode="lin" valueType="num">
                                      <p:cBhvr>
                                        <p:cTn id="50" dur="7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1" dur="7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2" dur="750" tmFilter="0,0; .5, 1; 1, 1"/>
                                        <p:tgtEl>
                                          <p:spTgt spid="19"/>
                                        </p:tgtEl>
                                      </p:cBhvr>
                                    </p:animEffect>
                                  </p:childTnLst>
                                </p:cTn>
                              </p:par>
                              <p:par>
                                <p:cTn id="53" presetID="16" presetClass="entr" presetSubtype="21" fill="hold" nodeType="withEffect">
                                  <p:stCondLst>
                                    <p:cond delay="2500"/>
                                  </p:stCondLst>
                                  <p:childTnLst>
                                    <p:set>
                                      <p:cBhvr>
                                        <p:cTn id="54" dur="1" fill="hold">
                                          <p:stCondLst>
                                            <p:cond delay="0"/>
                                          </p:stCondLst>
                                        </p:cTn>
                                        <p:tgtEl>
                                          <p:spTgt spid="17"/>
                                        </p:tgtEl>
                                        <p:attrNameLst>
                                          <p:attrName>style.visibility</p:attrName>
                                        </p:attrNameLst>
                                      </p:cBhvr>
                                      <p:to>
                                        <p:strVal val="visible"/>
                                      </p:to>
                                    </p:set>
                                    <p:animEffect transition="in" filter="barn(inVertical)">
                                      <p:cBhvr>
                                        <p:cTn id="55" dur="1000"/>
                                        <p:tgtEl>
                                          <p:spTgt spid="17"/>
                                        </p:tgtEl>
                                      </p:cBhvr>
                                    </p:animEffect>
                                  </p:childTnLst>
                                </p:cTn>
                              </p:par>
                              <p:par>
                                <p:cTn id="56" presetID="16" presetClass="entr" presetSubtype="21" fill="hold" grpId="0" nodeType="withEffect">
                                  <p:stCondLst>
                                    <p:cond delay="3250"/>
                                  </p:stCondLst>
                                  <p:childTnLst>
                                    <p:set>
                                      <p:cBhvr>
                                        <p:cTn id="57" dur="1" fill="hold">
                                          <p:stCondLst>
                                            <p:cond delay="0"/>
                                          </p:stCondLst>
                                        </p:cTn>
                                        <p:tgtEl>
                                          <p:spTgt spid="18"/>
                                        </p:tgtEl>
                                        <p:attrNameLst>
                                          <p:attrName>style.visibility</p:attrName>
                                        </p:attrNameLst>
                                      </p:cBhvr>
                                      <p:to>
                                        <p:strVal val="visible"/>
                                      </p:to>
                                    </p:set>
                                    <p:animEffect transition="in" filter="barn(inVertical)">
                                      <p:cBhvr>
                                        <p:cTn id="58" dur="1000"/>
                                        <p:tgtEl>
                                          <p:spTgt spid="18"/>
                                        </p:tgtEl>
                                      </p:cBhvr>
                                    </p:animEffect>
                                  </p:childTnLst>
                                </p:cTn>
                              </p:par>
                              <p:par>
                                <p:cTn id="59" presetID="10" presetClass="entr" presetSubtype="0" fill="hold" nodeType="withEffect">
                                  <p:stCondLst>
                                    <p:cond delay="7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4300"/>
                                        <p:tgtEl>
                                          <p:spTgt spid="25"/>
                                        </p:tgtEl>
                                      </p:cBhvr>
                                    </p:animEffect>
                                  </p:childTnLst>
                                </p:cTn>
                              </p:par>
                              <p:par>
                                <p:cTn id="62" presetID="37" presetClass="path" presetSubtype="0" accel="50000" decel="50000" fill="hold" nodeType="withEffect">
                                  <p:stCondLst>
                                    <p:cond delay="700"/>
                                  </p:stCondLst>
                                  <p:childTnLst>
                                    <p:animMotion origin="layout" path="M -0.06684 0.09753 L -0.03646 0.10308 C -0.03038 0.10493 -0.02239 0.10154 -0.0151 0.09475 C -0.00659 0.08734 -0.00087 0.07839 0.00226 0.0679 L 0.01771 0.0216 " pathEditMode="relative" rAng="-1606620" ptsTypes="FffFF">
                                      <p:cBhvr>
                                        <p:cTn id="63" dur="5200" fill="hold"/>
                                        <p:tgtEl>
                                          <p:spTgt spid="25"/>
                                        </p:tgtEl>
                                        <p:attrNameLst>
                                          <p:attrName>ppt_x</p:attrName>
                                          <p:attrName>ppt_y</p:attrName>
                                        </p:attrNameLst>
                                      </p:cBhvr>
                                      <p:rCtr x="4722" y="-2068"/>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4" repeatCount="indefinite" fill="remove" display="0">
                  <p:stCondLst>
                    <p:cond delay="indefinite"/>
                  </p:stCondLst>
                  <p:endCondLst>
                    <p:cond evt="onStopAudio" delay="0">
                      <p:tgtEl>
                        <p:sldTgt/>
                      </p:tgtEl>
                    </p:cond>
                  </p:endCondLst>
                </p:cTn>
                <p:tgtEl>
                  <p:spTgt spid="24"/>
                </p:tgtEl>
              </p:cMediaNode>
            </p:audio>
          </p:childTnLst>
        </p:cTn>
      </p:par>
    </p:tnLst>
    <p:bldLst>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30915" y="944118"/>
            <a:ext cx="2306689" cy="1292662"/>
            <a:chOff x="4101250" y="193687"/>
            <a:chExt cx="2701188" cy="1723949"/>
          </a:xfrm>
        </p:grpSpPr>
        <p:sp>
          <p:nvSpPr>
            <p:cNvPr id="3" name="TextBox 2"/>
            <p:cNvSpPr txBox="1"/>
            <p:nvPr/>
          </p:nvSpPr>
          <p:spPr>
            <a:xfrm>
              <a:off x="4101250" y="193687"/>
              <a:ext cx="2701188" cy="1723949"/>
            </a:xfrm>
            <a:prstGeom prst="rect">
              <a:avLst/>
            </a:prstGeom>
            <a:noFill/>
          </p:spPr>
          <p:txBody>
            <a:bodyPr wrap="square" rtlCol="0">
              <a:spAutoFit/>
            </a:bodyPr>
            <a:lstStyle/>
            <a:p>
              <a:r>
                <a:rPr lang="en-US" altLang="zh-CN" sz="5400" b="1" dirty="0">
                  <a:solidFill>
                    <a:schemeClr val="tx1">
                      <a:lumMod val="50000"/>
                      <a:lumOff val="50000"/>
                    </a:schemeClr>
                  </a:solidFill>
                  <a:latin typeface="ITC Avant Garde Gothic" pitchFamily="34" charset="0"/>
                </a:rPr>
                <a:t>I</a:t>
              </a:r>
              <a:r>
                <a:rPr lang="en-US" altLang="zh-CN" sz="2400" b="1" dirty="0">
                  <a:solidFill>
                    <a:schemeClr val="tx1">
                      <a:lumMod val="50000"/>
                      <a:lumOff val="50000"/>
                    </a:schemeClr>
                  </a:solidFill>
                  <a:latin typeface="ITC Avant Garde Gothic" pitchFamily="34" charset="0"/>
                </a:rPr>
                <a:t>ntroduction</a:t>
              </a:r>
              <a:endParaRPr lang="zh-CN" altLang="en-US" b="1" dirty="0">
                <a:solidFill>
                  <a:schemeClr val="tx1">
                    <a:lumMod val="50000"/>
                    <a:lumOff val="50000"/>
                  </a:schemeClr>
                </a:solidFill>
                <a:latin typeface="ITC Avant Garde Gothic" pitchFamily="34" charset="0"/>
              </a:endParaRPr>
            </a:p>
          </p:txBody>
        </p:sp>
        <p:sp>
          <p:nvSpPr>
            <p:cNvPr id="4" name="TextBox 3"/>
            <p:cNvSpPr txBox="1"/>
            <p:nvPr/>
          </p:nvSpPr>
          <p:spPr>
            <a:xfrm>
              <a:off x="4297387" y="323945"/>
              <a:ext cx="1636711" cy="615696"/>
            </a:xfrm>
            <a:prstGeom prst="rect">
              <a:avLst/>
            </a:prstGeom>
            <a:noFill/>
          </p:spPr>
          <p:txBody>
            <a:bodyPr wrap="square" rtlCol="0">
              <a:spAutoFit/>
            </a:bodyPr>
            <a:lstStyle/>
            <a:p>
              <a:r>
                <a:rPr lang="zh-CN" altLang="en-US" sz="2400" b="1" dirty="0">
                  <a:solidFill>
                    <a:srgbClr val="009E44"/>
                  </a:solidFill>
                  <a:latin typeface="微软雅黑" panose="020B0503020204020204" pitchFamily="34" charset="-122"/>
                  <a:ea typeface="微软雅黑" panose="020B0503020204020204" pitchFamily="34" charset="-122"/>
                </a:rPr>
                <a:t>前言</a:t>
              </a:r>
            </a:p>
          </p:txBody>
        </p:sp>
      </p:grpSp>
      <p:sp>
        <p:nvSpPr>
          <p:cNvPr id="5" name="TextBox 4"/>
          <p:cNvSpPr txBox="1"/>
          <p:nvPr/>
        </p:nvSpPr>
        <p:spPr>
          <a:xfrm>
            <a:off x="3566265" y="944118"/>
            <a:ext cx="4030071" cy="1491167"/>
          </a:xfrm>
          <a:prstGeom prst="rect">
            <a:avLst/>
          </a:prstGeom>
          <a:noFill/>
        </p:spPr>
        <p:txBody>
          <a:bodyPr wrap="square" lIns="68571" tIns="34285" rIns="68571" bIns="34285" rtlCol="0">
            <a:spAutoFit/>
          </a:bodyPr>
          <a:lstStyle>
            <a:defPPr>
              <a:defRPr lang="zh-CN"/>
            </a:defPPr>
            <a:lvl1pPr algn="just">
              <a:lnSpc>
                <a:spcPts val="2200"/>
              </a:lnSpc>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dirty="0">
                <a:solidFill>
                  <a:schemeClr val="tx1"/>
                </a:solidFill>
                <a:latin typeface="+mn-ea"/>
              </a:rPr>
              <a:t>    这里用简约的文字，概述出前段时间的主要工作情况，可以分段，不宜字数太多。 这里用简约的文字，概述出前段时间的主要工作情况，可以分段，不宜字数太多。 这里用简约的文字，概述出前段时间的主要工作情况，可以分段，不宜字数太多。 </a:t>
            </a:r>
            <a:endParaRPr lang="en-US" altLang="zh-CN" dirty="0" smtClean="0">
              <a:solidFill>
                <a:schemeClr val="tx1"/>
              </a:solidFill>
              <a:latin typeface="+mn-ea"/>
            </a:endParaRPr>
          </a:p>
          <a:p>
            <a:pPr>
              <a:lnSpc>
                <a:spcPct val="120000"/>
              </a:lnSpc>
            </a:pPr>
            <a:r>
              <a:rPr lang="en-US" altLang="zh-CN" dirty="0">
                <a:solidFill>
                  <a:schemeClr val="tx1"/>
                </a:solidFill>
                <a:latin typeface="+mn-ea"/>
              </a:rPr>
              <a:t> </a:t>
            </a:r>
            <a:r>
              <a:rPr lang="en-US" altLang="zh-CN" dirty="0" smtClean="0">
                <a:solidFill>
                  <a:schemeClr val="tx1"/>
                </a:solidFill>
                <a:latin typeface="+mn-ea"/>
              </a:rPr>
              <a:t>   </a:t>
            </a:r>
            <a:r>
              <a:rPr lang="zh-CN" altLang="en-US" dirty="0" smtClean="0">
                <a:solidFill>
                  <a:schemeClr val="tx1"/>
                </a:solidFill>
                <a:latin typeface="+mn-ea"/>
              </a:rPr>
              <a:t>这里</a:t>
            </a:r>
            <a:r>
              <a:rPr lang="zh-CN" altLang="en-US" dirty="0">
                <a:solidFill>
                  <a:schemeClr val="tx1"/>
                </a:solidFill>
                <a:latin typeface="+mn-ea"/>
              </a:rPr>
              <a:t>用简约的文字，概述出前段时间的主要工作情况，可以分段，不宜字数太多。 </a:t>
            </a: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540984" y="2714608"/>
            <a:ext cx="2050561" cy="1281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09302" y="2720696"/>
            <a:ext cx="2031080" cy="126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876256" y="2715766"/>
            <a:ext cx="2046854" cy="1279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42"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1258" y="1337322"/>
            <a:ext cx="1151591" cy="621159"/>
            <a:chOff x="1691680" y="1098053"/>
            <a:chExt cx="1201486" cy="648072"/>
          </a:xfrm>
        </p:grpSpPr>
        <p:sp>
          <p:nvSpPr>
            <p:cNvPr id="23" name="五边形 22"/>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0" name="TextBox 29"/>
            <p:cNvSpPr txBox="1"/>
            <p:nvPr/>
          </p:nvSpPr>
          <p:spPr>
            <a:xfrm>
              <a:off x="1839052" y="1268201"/>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1721258" y="2062809"/>
            <a:ext cx="1151591" cy="621159"/>
            <a:chOff x="1691680" y="1854973"/>
            <a:chExt cx="1201486" cy="648072"/>
          </a:xfrm>
        </p:grpSpPr>
        <p:sp>
          <p:nvSpPr>
            <p:cNvPr id="24" name="五边形 23"/>
            <p:cNvSpPr/>
            <p:nvPr/>
          </p:nvSpPr>
          <p:spPr>
            <a:xfrm>
              <a:off x="1691680" y="185497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1" name="TextBox 30"/>
            <p:cNvSpPr txBox="1"/>
            <p:nvPr/>
          </p:nvSpPr>
          <p:spPr>
            <a:xfrm>
              <a:off x="1839052" y="2025120"/>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1721258" y="2788296"/>
            <a:ext cx="1151591" cy="621159"/>
            <a:chOff x="1691680" y="2611893"/>
            <a:chExt cx="1201486" cy="648072"/>
          </a:xfrm>
        </p:grpSpPr>
        <p:sp>
          <p:nvSpPr>
            <p:cNvPr id="25" name="五边形 24"/>
            <p:cNvSpPr/>
            <p:nvPr/>
          </p:nvSpPr>
          <p:spPr>
            <a:xfrm>
              <a:off x="1691680" y="261189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2" name="TextBox 31"/>
            <p:cNvSpPr txBox="1"/>
            <p:nvPr/>
          </p:nvSpPr>
          <p:spPr>
            <a:xfrm>
              <a:off x="1839052" y="2782040"/>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721258" y="3513783"/>
            <a:ext cx="1151591" cy="621159"/>
            <a:chOff x="1691680" y="3368813"/>
            <a:chExt cx="1201486" cy="648072"/>
          </a:xfrm>
        </p:grpSpPr>
        <p:sp>
          <p:nvSpPr>
            <p:cNvPr id="26" name="五边形 25"/>
            <p:cNvSpPr/>
            <p:nvPr/>
          </p:nvSpPr>
          <p:spPr>
            <a:xfrm>
              <a:off x="1691680" y="336881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3" name="TextBox 32"/>
            <p:cNvSpPr txBox="1"/>
            <p:nvPr/>
          </p:nvSpPr>
          <p:spPr>
            <a:xfrm>
              <a:off x="1839052" y="3538960"/>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633133" y="1350148"/>
            <a:ext cx="4852414" cy="621159"/>
            <a:chOff x="3363144" y="3654377"/>
            <a:chExt cx="5062653" cy="648072"/>
          </a:xfrm>
        </p:grpSpPr>
        <p:sp>
          <p:nvSpPr>
            <p:cNvPr id="41"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2" name="TextBox 41"/>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43" name="组合 42"/>
          <p:cNvGrpSpPr/>
          <p:nvPr/>
        </p:nvGrpSpPr>
        <p:grpSpPr>
          <a:xfrm>
            <a:off x="2633133" y="2062882"/>
            <a:ext cx="4852414" cy="621159"/>
            <a:chOff x="3363144" y="3654377"/>
            <a:chExt cx="5062653" cy="648072"/>
          </a:xfrm>
        </p:grpSpPr>
        <p:sp>
          <p:nvSpPr>
            <p:cNvPr id="44"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5" name="TextBox 44"/>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46" name="组合 45"/>
          <p:cNvGrpSpPr/>
          <p:nvPr/>
        </p:nvGrpSpPr>
        <p:grpSpPr>
          <a:xfrm>
            <a:off x="2633133" y="2788296"/>
            <a:ext cx="4852414" cy="621159"/>
            <a:chOff x="3363144" y="3654377"/>
            <a:chExt cx="5062653" cy="648072"/>
          </a:xfrm>
        </p:grpSpPr>
        <p:sp>
          <p:nvSpPr>
            <p:cNvPr id="47"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8" name="TextBox 47"/>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49" name="组合 48"/>
          <p:cNvGrpSpPr/>
          <p:nvPr/>
        </p:nvGrpSpPr>
        <p:grpSpPr>
          <a:xfrm>
            <a:off x="2633133" y="3513783"/>
            <a:ext cx="4852414" cy="621159"/>
            <a:chOff x="3363144" y="3654377"/>
            <a:chExt cx="5062653" cy="648072"/>
          </a:xfrm>
        </p:grpSpPr>
        <p:sp>
          <p:nvSpPr>
            <p:cNvPr id="50"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51" name="TextBox 50"/>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56" name="组合 55"/>
          <p:cNvGrpSpPr/>
          <p:nvPr/>
        </p:nvGrpSpPr>
        <p:grpSpPr>
          <a:xfrm>
            <a:off x="1130915" y="344314"/>
            <a:ext cx="2306689" cy="923330"/>
            <a:chOff x="4101250" y="193687"/>
            <a:chExt cx="2701188" cy="1231392"/>
          </a:xfrm>
        </p:grpSpPr>
        <p:sp>
          <p:nvSpPr>
            <p:cNvPr id="57" name="TextBox 56"/>
            <p:cNvSpPr txBox="1"/>
            <p:nvPr/>
          </p:nvSpPr>
          <p:spPr>
            <a:xfrm>
              <a:off x="4101250" y="193687"/>
              <a:ext cx="2701188" cy="1231392"/>
            </a:xfrm>
            <a:prstGeom prst="rect">
              <a:avLst/>
            </a:prstGeom>
            <a:noFill/>
          </p:spPr>
          <p:txBody>
            <a:bodyPr wrap="square" rtlCol="0">
              <a:spAutoFit/>
            </a:bodyPr>
            <a:lstStyle/>
            <a:p>
              <a:r>
                <a:rPr lang="en-US" altLang="zh-CN" sz="5400" b="1" dirty="0" smtClean="0">
                  <a:solidFill>
                    <a:schemeClr val="tx1">
                      <a:lumMod val="50000"/>
                      <a:lumOff val="50000"/>
                    </a:schemeClr>
                  </a:solidFill>
                  <a:latin typeface="ITC Avant Garde Gothic" pitchFamily="34" charset="0"/>
                </a:rPr>
                <a:t>C</a:t>
              </a:r>
              <a:r>
                <a:rPr lang="en-US" altLang="zh-CN" sz="2400" b="1" dirty="0" smtClean="0">
                  <a:solidFill>
                    <a:schemeClr val="tx1">
                      <a:lumMod val="50000"/>
                      <a:lumOff val="50000"/>
                    </a:schemeClr>
                  </a:solidFill>
                  <a:latin typeface="ITC Avant Garde Gothic" pitchFamily="34" charset="0"/>
                </a:rPr>
                <a:t>ontents</a:t>
              </a:r>
              <a:endParaRPr lang="zh-CN" altLang="en-US" b="1" dirty="0">
                <a:solidFill>
                  <a:schemeClr val="tx1">
                    <a:lumMod val="50000"/>
                    <a:lumOff val="50000"/>
                  </a:schemeClr>
                </a:solidFill>
                <a:latin typeface="ITC Avant Garde Gothic" pitchFamily="34" charset="0"/>
              </a:endParaRPr>
            </a:p>
          </p:txBody>
        </p:sp>
        <p:sp>
          <p:nvSpPr>
            <p:cNvPr id="58" name="TextBox 57"/>
            <p:cNvSpPr txBox="1"/>
            <p:nvPr/>
          </p:nvSpPr>
          <p:spPr>
            <a:xfrm>
              <a:off x="4643048" y="323945"/>
              <a:ext cx="1636711" cy="615696"/>
            </a:xfrm>
            <a:prstGeom prst="rect">
              <a:avLst/>
            </a:prstGeom>
            <a:noFill/>
          </p:spPr>
          <p:txBody>
            <a:bodyPr wrap="square" rtlCol="0">
              <a:spAutoFit/>
            </a:bodyPr>
            <a:lstStyle/>
            <a:p>
              <a:r>
                <a:rPr lang="zh-CN" altLang="en-US" sz="2400" b="1" dirty="0" smtClean="0">
                  <a:solidFill>
                    <a:srgbClr val="009E44"/>
                  </a:solidFill>
                  <a:latin typeface="微软雅黑" panose="020B0503020204020204" pitchFamily="34" charset="-122"/>
                  <a:ea typeface="微软雅黑" panose="020B0503020204020204" pitchFamily="34" charset="-122"/>
                </a:rPr>
                <a:t>目录</a:t>
              </a:r>
              <a:endParaRPr lang="zh-CN" altLang="en-US" sz="2400" b="1" dirty="0">
                <a:solidFill>
                  <a:srgbClr val="009E4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fill="hold"/>
                                        <p:tgtEl>
                                          <p:spTgt spid="52"/>
                                        </p:tgtEl>
                                        <p:attrNameLst>
                                          <p:attrName>ppt_x</p:attrName>
                                        </p:attrNameLst>
                                      </p:cBhvr>
                                      <p:tavLst>
                                        <p:tav tm="0">
                                          <p:val>
                                            <p:strVal val="0-#ppt_w/2"/>
                                          </p:val>
                                        </p:tav>
                                        <p:tav tm="100000">
                                          <p:val>
                                            <p:strVal val="#ppt_x"/>
                                          </p:val>
                                        </p:tav>
                                      </p:tavLst>
                                    </p:anim>
                                    <p:anim calcmode="lin" valueType="num">
                                      <p:cBhvr additive="base">
                                        <p:cTn id="18" dur="500" fill="hold"/>
                                        <p:tgtEl>
                                          <p:spTgt spid="5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0-#ppt_w/2"/>
                                          </p:val>
                                        </p:tav>
                                        <p:tav tm="100000">
                                          <p:val>
                                            <p:strVal val="#ppt_x"/>
                                          </p:val>
                                        </p:tav>
                                      </p:tavLst>
                                    </p:anim>
                                    <p:anim calcmode="lin" valueType="num">
                                      <p:cBhvr additive="base">
                                        <p:cTn id="22" dur="5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fill="hold"/>
                                        <p:tgtEl>
                                          <p:spTgt spid="54"/>
                                        </p:tgtEl>
                                        <p:attrNameLst>
                                          <p:attrName>ppt_x</p:attrName>
                                        </p:attrNameLst>
                                      </p:cBhvr>
                                      <p:tavLst>
                                        <p:tav tm="0">
                                          <p:val>
                                            <p:strVal val="0-#ppt_w/2"/>
                                          </p:val>
                                        </p:tav>
                                        <p:tav tm="100000">
                                          <p:val>
                                            <p:strVal val="#ppt_x"/>
                                          </p:val>
                                        </p:tav>
                                      </p:tavLst>
                                    </p:anim>
                                    <p:anim calcmode="lin" valueType="num">
                                      <p:cBhvr additive="base">
                                        <p:cTn id="26" dur="500" fill="hold"/>
                                        <p:tgtEl>
                                          <p:spTgt spid="54"/>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2"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1+#ppt_w/2"/>
                                          </p:val>
                                        </p:tav>
                                        <p:tav tm="100000">
                                          <p:val>
                                            <p:strVal val="#ppt_x"/>
                                          </p:val>
                                        </p:tav>
                                      </p:tavLst>
                                    </p:anim>
                                    <p:anim calcmode="lin" valueType="num">
                                      <p:cBhvr additive="base">
                                        <p:cTn id="31" dur="500" fill="hold"/>
                                        <p:tgtEl>
                                          <p:spTgt spid="40"/>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1+#ppt_w/2"/>
                                          </p:val>
                                        </p:tav>
                                        <p:tav tm="100000">
                                          <p:val>
                                            <p:strVal val="#ppt_x"/>
                                          </p:val>
                                        </p:tav>
                                      </p:tavLst>
                                    </p:anim>
                                    <p:anim calcmode="lin" valueType="num">
                                      <p:cBhvr additive="base">
                                        <p:cTn id="35" dur="500" fill="hold"/>
                                        <p:tgtEl>
                                          <p:spTgt spid="43"/>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500" fill="hold"/>
                                        <p:tgtEl>
                                          <p:spTgt spid="46"/>
                                        </p:tgtEl>
                                        <p:attrNameLst>
                                          <p:attrName>ppt_x</p:attrName>
                                        </p:attrNameLst>
                                      </p:cBhvr>
                                      <p:tavLst>
                                        <p:tav tm="0">
                                          <p:val>
                                            <p:strVal val="1+#ppt_w/2"/>
                                          </p:val>
                                        </p:tav>
                                        <p:tav tm="100000">
                                          <p:val>
                                            <p:strVal val="#ppt_x"/>
                                          </p:val>
                                        </p:tav>
                                      </p:tavLst>
                                    </p:anim>
                                    <p:anim calcmode="lin" valueType="num">
                                      <p:cBhvr additive="base">
                                        <p:cTn id="39" dur="500" fill="hold"/>
                                        <p:tgtEl>
                                          <p:spTgt spid="46"/>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1+#ppt_w/2"/>
                                          </p:val>
                                        </p:tav>
                                        <p:tav tm="100000">
                                          <p:val>
                                            <p:strVal val="#ppt_x"/>
                                          </p:val>
                                        </p:tav>
                                      </p:tavLst>
                                    </p:anim>
                                    <p:anim calcmode="lin" valueType="num">
                                      <p:cBhvr additive="base">
                                        <p:cTn id="4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1680" y="1973064"/>
            <a:ext cx="1201486" cy="648072"/>
            <a:chOff x="1691680" y="1098053"/>
            <a:chExt cx="1201486" cy="648072"/>
          </a:xfrm>
        </p:grpSpPr>
        <p:sp>
          <p:nvSpPr>
            <p:cNvPr id="23" name="五边形 22"/>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0" name="TextBox 29"/>
            <p:cNvSpPr txBox="1"/>
            <p:nvPr/>
          </p:nvSpPr>
          <p:spPr>
            <a:xfrm>
              <a:off x="1839052" y="1268201"/>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643064" y="1986446"/>
            <a:ext cx="5062653" cy="648072"/>
            <a:chOff x="3363144" y="3654377"/>
            <a:chExt cx="5062653" cy="648072"/>
          </a:xfrm>
        </p:grpSpPr>
        <p:sp>
          <p:nvSpPr>
            <p:cNvPr id="41"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2" name="TextBox 41"/>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27" name="组合 26"/>
          <p:cNvGrpSpPr/>
          <p:nvPr/>
        </p:nvGrpSpPr>
        <p:grpSpPr>
          <a:xfrm>
            <a:off x="1130915" y="344314"/>
            <a:ext cx="2306689" cy="923330"/>
            <a:chOff x="4101250" y="193687"/>
            <a:chExt cx="2701188" cy="1231392"/>
          </a:xfrm>
        </p:grpSpPr>
        <p:sp>
          <p:nvSpPr>
            <p:cNvPr id="28" name="TextBox 27"/>
            <p:cNvSpPr txBox="1"/>
            <p:nvPr/>
          </p:nvSpPr>
          <p:spPr>
            <a:xfrm>
              <a:off x="4101250" y="193687"/>
              <a:ext cx="2701188" cy="1231392"/>
            </a:xfrm>
            <a:prstGeom prst="rect">
              <a:avLst/>
            </a:prstGeom>
            <a:noFill/>
          </p:spPr>
          <p:txBody>
            <a:bodyPr wrap="square" rtlCol="0">
              <a:spAutoFit/>
            </a:bodyPr>
            <a:lstStyle/>
            <a:p>
              <a:r>
                <a:rPr lang="en-US" altLang="zh-CN" sz="5400" b="1" dirty="0" smtClean="0">
                  <a:solidFill>
                    <a:schemeClr val="tx1">
                      <a:lumMod val="50000"/>
                      <a:lumOff val="50000"/>
                    </a:schemeClr>
                  </a:solidFill>
                  <a:latin typeface="ITC Avant Garde Gothic" pitchFamily="34" charset="0"/>
                </a:rPr>
                <a:t>C</a:t>
              </a:r>
              <a:r>
                <a:rPr lang="en-US" altLang="zh-CN" sz="2400" b="1" dirty="0" smtClean="0">
                  <a:solidFill>
                    <a:schemeClr val="tx1">
                      <a:lumMod val="50000"/>
                      <a:lumOff val="50000"/>
                    </a:schemeClr>
                  </a:solidFill>
                  <a:latin typeface="ITC Avant Garde Gothic" pitchFamily="34" charset="0"/>
                </a:rPr>
                <a:t>ontents</a:t>
              </a:r>
              <a:endParaRPr lang="zh-CN" altLang="en-US" b="1" dirty="0">
                <a:solidFill>
                  <a:schemeClr val="tx1">
                    <a:lumMod val="50000"/>
                    <a:lumOff val="50000"/>
                  </a:schemeClr>
                </a:solidFill>
                <a:latin typeface="ITC Avant Garde Gothic" pitchFamily="34" charset="0"/>
              </a:endParaRPr>
            </a:p>
          </p:txBody>
        </p:sp>
        <p:sp>
          <p:nvSpPr>
            <p:cNvPr id="29" name="TextBox 28"/>
            <p:cNvSpPr txBox="1"/>
            <p:nvPr/>
          </p:nvSpPr>
          <p:spPr>
            <a:xfrm>
              <a:off x="4643048" y="323945"/>
              <a:ext cx="1636711" cy="615696"/>
            </a:xfrm>
            <a:prstGeom prst="rect">
              <a:avLst/>
            </a:prstGeom>
            <a:noFill/>
          </p:spPr>
          <p:txBody>
            <a:bodyPr wrap="square" rtlCol="0">
              <a:spAutoFit/>
            </a:bodyPr>
            <a:lstStyle/>
            <a:p>
              <a:r>
                <a:rPr lang="zh-CN" altLang="en-US" sz="2400" b="1" dirty="0" smtClean="0">
                  <a:solidFill>
                    <a:srgbClr val="009E44"/>
                  </a:solidFill>
                  <a:latin typeface="微软雅黑" panose="020B0503020204020204" pitchFamily="34" charset="-122"/>
                  <a:ea typeface="微软雅黑" panose="020B0503020204020204" pitchFamily="34" charset="-122"/>
                </a:rPr>
                <a:t>目录</a:t>
              </a:r>
              <a:endParaRPr lang="zh-CN" altLang="en-US" sz="2400" b="1" dirty="0">
                <a:solidFill>
                  <a:srgbClr val="009E4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1+#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3" name="矩形 21"/>
          <p:cNvSpPr/>
          <p:nvPr/>
        </p:nvSpPr>
        <p:spPr>
          <a:xfrm>
            <a:off x="2567237" y="1129409"/>
            <a:ext cx="5861616" cy="989120"/>
          </a:xfrm>
          <a:custGeom>
            <a:avLst/>
            <a:gdLst/>
            <a:ahLst/>
            <a:cxnLst/>
            <a:rect l="l" t="t" r="r" b="b"/>
            <a:pathLst>
              <a:path w="7085181" h="1244248">
                <a:moveTo>
                  <a:pt x="333395" y="0"/>
                </a:moveTo>
                <a:lnTo>
                  <a:pt x="7085181" y="0"/>
                </a:lnTo>
                <a:lnTo>
                  <a:pt x="6751786" y="1244248"/>
                </a:lnTo>
                <a:lnTo>
                  <a:pt x="0" y="1244248"/>
                </a:lnTo>
                <a:close/>
              </a:path>
            </a:pathLst>
          </a:custGeom>
          <a:gradFill flip="none" rotWithShape="1">
            <a:gsLst>
              <a:gs pos="0">
                <a:schemeClr val="bg2">
                  <a:lumMod val="75000"/>
                  <a:shade val="30000"/>
                  <a:satMod val="115000"/>
                </a:schemeClr>
              </a:gs>
              <a:gs pos="50000">
                <a:schemeClr val="bg2">
                  <a:lumMod val="75000"/>
                  <a:shade val="67500"/>
                  <a:satMod val="115000"/>
                </a:schemeClr>
              </a:gs>
              <a:gs pos="100000">
                <a:schemeClr val="bg2">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75000"/>
                </a:schemeClr>
              </a:solidFill>
            </a:endParaRPr>
          </a:p>
        </p:txBody>
      </p:sp>
      <p:sp>
        <p:nvSpPr>
          <p:cNvPr id="4" name="矩形 3"/>
          <p:cNvSpPr/>
          <p:nvPr/>
        </p:nvSpPr>
        <p:spPr>
          <a:xfrm>
            <a:off x="811770" y="965672"/>
            <a:ext cx="2200754" cy="131659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2"/>
            <a:srcRect/>
            <a:stretch>
              <a:fillRect l="-109" r="-10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1"/>
          <p:cNvSpPr/>
          <p:nvPr/>
        </p:nvSpPr>
        <p:spPr>
          <a:xfrm>
            <a:off x="811770" y="2282264"/>
            <a:ext cx="5861616" cy="989120"/>
          </a:xfrm>
          <a:custGeom>
            <a:avLst/>
            <a:gdLst/>
            <a:ahLst/>
            <a:cxnLst/>
            <a:rect l="l" t="t" r="r" b="b"/>
            <a:pathLst>
              <a:path w="7085181" h="1244248">
                <a:moveTo>
                  <a:pt x="333395" y="0"/>
                </a:moveTo>
                <a:lnTo>
                  <a:pt x="7085181" y="0"/>
                </a:lnTo>
                <a:lnTo>
                  <a:pt x="6751786" y="1244248"/>
                </a:lnTo>
                <a:lnTo>
                  <a:pt x="0" y="1244248"/>
                </a:lnTo>
                <a:close/>
              </a:path>
            </a:pathLst>
          </a:cu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3"/>
          <p:cNvSpPr/>
          <p:nvPr/>
        </p:nvSpPr>
        <p:spPr>
          <a:xfrm>
            <a:off x="6228099" y="2118529"/>
            <a:ext cx="2200754" cy="131659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3"/>
            <a:srcRect/>
            <a:stretch>
              <a:fillRect l="-109" r="-10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1"/>
          <p:cNvSpPr/>
          <p:nvPr/>
        </p:nvSpPr>
        <p:spPr>
          <a:xfrm>
            <a:off x="2567237" y="3435121"/>
            <a:ext cx="5861616" cy="989120"/>
          </a:xfrm>
          <a:custGeom>
            <a:avLst/>
            <a:gdLst/>
            <a:ahLst/>
            <a:cxnLst/>
            <a:rect l="l" t="t" r="r" b="b"/>
            <a:pathLst>
              <a:path w="7085181" h="1244248">
                <a:moveTo>
                  <a:pt x="333395" y="0"/>
                </a:moveTo>
                <a:lnTo>
                  <a:pt x="7085181" y="0"/>
                </a:lnTo>
                <a:lnTo>
                  <a:pt x="6751786" y="1244248"/>
                </a:lnTo>
                <a:lnTo>
                  <a:pt x="0" y="1244248"/>
                </a:lnTo>
                <a:close/>
              </a:path>
            </a:pathLst>
          </a:custGeom>
          <a:gradFill flip="none" rotWithShape="1">
            <a:gsLst>
              <a:gs pos="0">
                <a:schemeClr val="accent1">
                  <a:lumMod val="75000"/>
                  <a:shade val="30000"/>
                  <a:satMod val="115000"/>
                </a:schemeClr>
              </a:gs>
              <a:gs pos="50000">
                <a:schemeClr val="accent1">
                  <a:lumMod val="75000"/>
                  <a:shade val="67500"/>
                  <a:satMod val="115000"/>
                </a:schemeClr>
              </a:gs>
              <a:gs pos="100000">
                <a:schemeClr val="accent1">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3"/>
          <p:cNvSpPr/>
          <p:nvPr/>
        </p:nvSpPr>
        <p:spPr>
          <a:xfrm>
            <a:off x="811770" y="3271384"/>
            <a:ext cx="2200754" cy="131659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4"/>
            <a:srcRect/>
            <a:stretch>
              <a:fillRect l="-109" r="-10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3409813" y="1335429"/>
            <a:ext cx="4176464" cy="678126"/>
            <a:chOff x="3409813" y="1335429"/>
            <a:chExt cx="4176464" cy="678126"/>
          </a:xfrm>
        </p:grpSpPr>
        <p:sp>
          <p:nvSpPr>
            <p:cNvPr id="9" name="TextBox 8"/>
            <p:cNvSpPr txBox="1"/>
            <p:nvPr/>
          </p:nvSpPr>
          <p:spPr>
            <a:xfrm>
              <a:off x="3409813" y="1335429"/>
              <a:ext cx="4176464" cy="199222"/>
            </a:xfrm>
            <a:prstGeom prst="rect">
              <a:avLst/>
            </a:prstGeom>
            <a:noFill/>
          </p:spPr>
          <p:txBody>
            <a:bodyPr wrap="square" lIns="0" tIns="0" rIns="0" bIns="0" rtlCol="0">
              <a:spAutoFit/>
            </a:bodyPr>
            <a:lstStyle/>
            <a:p>
              <a:pPr algn="just">
                <a:lnSpc>
                  <a:spcPts val="1500"/>
                </a:lnSpc>
              </a:pPr>
              <a:r>
                <a:rPr lang="zh-CN" altLang="en-US" b="1" dirty="0" smtClean="0">
                  <a:solidFill>
                    <a:schemeClr val="bg1"/>
                  </a:solidFill>
                  <a:latin typeface="微软雅黑" panose="020B0503020204020204" pitchFamily="34" charset="-122"/>
                  <a:ea typeface="微软雅黑" panose="020B0503020204020204" pitchFamily="34" charset="-122"/>
                </a:rPr>
                <a:t>主题文字</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409813" y="1646403"/>
              <a:ext cx="4176464"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solidFill>
                    <a:schemeClr val="bg1"/>
                  </a:solidFill>
                  <a:latin typeface="微软雅黑" panose="020B0503020204020204" pitchFamily="34" charset="-122"/>
                  <a:ea typeface="微软雅黑" panose="020B0503020204020204" pitchFamily="34" charset="-122"/>
                </a:rPr>
                <a:t>……</a:t>
              </a:r>
            </a:p>
          </p:txBody>
        </p:sp>
      </p:grpSp>
      <p:grpSp>
        <p:nvGrpSpPr>
          <p:cNvPr id="14" name="组合 13"/>
          <p:cNvGrpSpPr/>
          <p:nvPr/>
        </p:nvGrpSpPr>
        <p:grpSpPr>
          <a:xfrm>
            <a:off x="1403648" y="2397680"/>
            <a:ext cx="4176464" cy="678126"/>
            <a:chOff x="3409813" y="1335429"/>
            <a:chExt cx="4176464" cy="678126"/>
          </a:xfrm>
        </p:grpSpPr>
        <p:sp>
          <p:nvSpPr>
            <p:cNvPr id="15" name="TextBox 14"/>
            <p:cNvSpPr txBox="1"/>
            <p:nvPr/>
          </p:nvSpPr>
          <p:spPr>
            <a:xfrm>
              <a:off x="3409813" y="1335429"/>
              <a:ext cx="4176464" cy="199222"/>
            </a:xfrm>
            <a:prstGeom prst="rect">
              <a:avLst/>
            </a:prstGeom>
            <a:noFill/>
          </p:spPr>
          <p:txBody>
            <a:bodyPr wrap="square" lIns="0" tIns="0" rIns="0" bIns="0" rtlCol="0">
              <a:spAutoFit/>
            </a:bodyPr>
            <a:lstStyle/>
            <a:p>
              <a:pPr algn="just">
                <a:lnSpc>
                  <a:spcPts val="1500"/>
                </a:lnSpc>
              </a:pPr>
              <a:r>
                <a:rPr lang="zh-CN" altLang="en-US" b="1" dirty="0" smtClean="0">
                  <a:solidFill>
                    <a:schemeClr val="bg1"/>
                  </a:solidFill>
                  <a:latin typeface="微软雅黑" panose="020B0503020204020204" pitchFamily="34" charset="-122"/>
                  <a:ea typeface="微软雅黑" panose="020B0503020204020204" pitchFamily="34" charset="-122"/>
                </a:rPr>
                <a:t>主题文字</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409813" y="1646403"/>
              <a:ext cx="4176464"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solidFill>
                    <a:schemeClr val="bg1"/>
                  </a:solidFill>
                  <a:latin typeface="微软雅黑" panose="020B0503020204020204" pitchFamily="34" charset="-122"/>
                  <a:ea typeface="微软雅黑" panose="020B0503020204020204" pitchFamily="34" charset="-122"/>
                </a:rPr>
                <a:t>……</a:t>
              </a:r>
            </a:p>
          </p:txBody>
        </p:sp>
      </p:grpSp>
      <p:grpSp>
        <p:nvGrpSpPr>
          <p:cNvPr id="17" name="组合 16"/>
          <p:cNvGrpSpPr/>
          <p:nvPr/>
        </p:nvGrpSpPr>
        <p:grpSpPr>
          <a:xfrm>
            <a:off x="3409813" y="3547001"/>
            <a:ext cx="4176464" cy="678126"/>
            <a:chOff x="3409813" y="1335429"/>
            <a:chExt cx="4176464" cy="678126"/>
          </a:xfrm>
        </p:grpSpPr>
        <p:sp>
          <p:nvSpPr>
            <p:cNvPr id="18" name="TextBox 17"/>
            <p:cNvSpPr txBox="1"/>
            <p:nvPr/>
          </p:nvSpPr>
          <p:spPr>
            <a:xfrm>
              <a:off x="3409813" y="1335429"/>
              <a:ext cx="4176464" cy="199222"/>
            </a:xfrm>
            <a:prstGeom prst="rect">
              <a:avLst/>
            </a:prstGeom>
            <a:noFill/>
          </p:spPr>
          <p:txBody>
            <a:bodyPr wrap="square" lIns="0" tIns="0" rIns="0" bIns="0" rtlCol="0">
              <a:spAutoFit/>
            </a:bodyPr>
            <a:lstStyle/>
            <a:p>
              <a:pPr algn="just">
                <a:lnSpc>
                  <a:spcPts val="1500"/>
                </a:lnSpc>
              </a:pPr>
              <a:r>
                <a:rPr lang="zh-CN" altLang="en-US" b="1" dirty="0" smtClean="0">
                  <a:solidFill>
                    <a:schemeClr val="bg1"/>
                  </a:solidFill>
                  <a:latin typeface="微软雅黑" panose="020B0503020204020204" pitchFamily="34" charset="-122"/>
                  <a:ea typeface="微软雅黑" panose="020B0503020204020204" pitchFamily="34" charset="-122"/>
                </a:rPr>
                <a:t>主题文字</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409813" y="1646403"/>
              <a:ext cx="4176464"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bg1"/>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solidFill>
                    <a:schemeClr val="bg1"/>
                  </a:solidFill>
                  <a:latin typeface="微软雅黑" panose="020B0503020204020204" pitchFamily="34" charset="-122"/>
                  <a:ea typeface="微软雅黑" panose="020B0503020204020204" pitchFamily="34" charset="-122"/>
                </a:rPr>
                <a:t>……</a:t>
              </a:r>
            </a:p>
          </p:txBody>
        </p:sp>
      </p:gr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5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7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3" grpId="0" animBg="1"/>
      <p:bldP spid="4" grpId="0" animBg="1"/>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9" name="矩形 8"/>
          <p:cNvSpPr/>
          <p:nvPr/>
        </p:nvSpPr>
        <p:spPr>
          <a:xfrm>
            <a:off x="1417383" y="1366013"/>
            <a:ext cx="2776526" cy="3257490"/>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10" name="AutoShape 12"/>
          <p:cNvSpPr>
            <a:spLocks noChangeArrowheads="1"/>
          </p:cNvSpPr>
          <p:nvPr/>
        </p:nvSpPr>
        <p:spPr bwMode="auto">
          <a:xfrm>
            <a:off x="1417383" y="1069720"/>
            <a:ext cx="2776526" cy="592586"/>
          </a:xfrm>
          <a:prstGeom prst="homePlate">
            <a:avLst>
              <a:gd name="adj" fmla="val 63872"/>
            </a:avLst>
          </a:prstGeom>
          <a:solidFill>
            <a:srgbClr val="00B050"/>
          </a:solidFill>
          <a:ln w="9525">
            <a:noFill/>
            <a:miter lim="800000"/>
          </a:ln>
        </p:spPr>
        <p:txBody>
          <a:bodyPr wrap="none" lIns="68595" tIns="34297" rIns="68595" bIns="34297"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525409" y="1869197"/>
            <a:ext cx="2668500" cy="2469907"/>
          </a:xfrm>
          <a:prstGeom prst="rect">
            <a:avLst/>
          </a:prstGeom>
          <a:noFill/>
        </p:spPr>
        <p:txBody>
          <a:bodyPr wrap="square" lIns="68595" tIns="34297" rIns="68595" bIns="34297"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2" name="矩形 11"/>
          <p:cNvSpPr/>
          <p:nvPr/>
        </p:nvSpPr>
        <p:spPr>
          <a:xfrm>
            <a:off x="4712178" y="1366013"/>
            <a:ext cx="2776526" cy="3257490"/>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13" name="AutoShape 12"/>
          <p:cNvSpPr>
            <a:spLocks noChangeArrowheads="1"/>
          </p:cNvSpPr>
          <p:nvPr/>
        </p:nvSpPr>
        <p:spPr bwMode="auto">
          <a:xfrm flipH="1">
            <a:off x="4712178" y="1069720"/>
            <a:ext cx="2776526" cy="592586"/>
          </a:xfrm>
          <a:prstGeom prst="homePlate">
            <a:avLst>
              <a:gd name="adj" fmla="val 63872"/>
            </a:avLst>
          </a:prstGeom>
          <a:solidFill>
            <a:srgbClr val="005828"/>
          </a:solidFill>
          <a:ln w="9525">
            <a:noFill/>
            <a:miter lim="800000"/>
          </a:ln>
        </p:spPr>
        <p:txBody>
          <a:bodyPr wrap="none" lIns="68595" tIns="34297" rIns="68595" bIns="34297" anchor="ctr"/>
          <a:lstStyle/>
          <a:p>
            <a:pPr algn="ctr"/>
            <a:r>
              <a:rPr lang="zh-CN" altLang="en-US" b="1" dirty="0" smtClean="0">
                <a:solidFill>
                  <a:prstClr val="white"/>
                </a:solidFill>
                <a:latin typeface="微软雅黑" panose="020B0503020204020204" pitchFamily="34" charset="-122"/>
                <a:ea typeface="微软雅黑" panose="020B0503020204020204" pitchFamily="34" charset="-122"/>
              </a:rPr>
              <a:t>添加文字</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820204" y="1869197"/>
            <a:ext cx="2668500" cy="2469907"/>
          </a:xfrm>
          <a:prstGeom prst="rect">
            <a:avLst/>
          </a:prstGeom>
          <a:noFill/>
        </p:spPr>
        <p:txBody>
          <a:bodyPr wrap="square" lIns="68595" tIns="34297" rIns="68595" bIns="34297" rtlCol="0">
            <a:spAutoFit/>
          </a:bodyPr>
          <a:lstStyle/>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par>
                          <p:cTn id="17" fill="hold">
                            <p:stCondLst>
                              <p:cond delay="15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11"/>
                                        </p:tgtEl>
                                        <p:attrNameLst>
                                          <p:attrName>style.visibility</p:attrName>
                                        </p:attrNameLst>
                                      </p:cBhvr>
                                      <p:to>
                                        <p:strVal val="visible"/>
                                      </p:to>
                                    </p:set>
                                    <p:animEffect transition="in" filter="wipe(left)">
                                      <p:cBhvr>
                                        <p:cTn id="20" dur="100"/>
                                        <p:tgtEl>
                                          <p:spTgt spid="11"/>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11"/>
                                        </p:tgtEl>
                                      </p:cBhvr>
                                      <p:to x="80000" y="100000"/>
                                    </p:animScale>
                                    <p:anim by="(#ppt_w*0.10)" calcmode="lin" valueType="num">
                                      <p:cBhvr>
                                        <p:cTn id="23" dur="50" autoRev="1" fill="hold">
                                          <p:stCondLst>
                                            <p:cond delay="0"/>
                                          </p:stCondLst>
                                        </p:cTn>
                                        <p:tgtEl>
                                          <p:spTgt spid="11"/>
                                        </p:tgtEl>
                                        <p:attrNameLst>
                                          <p:attrName>ppt_x</p:attrName>
                                        </p:attrNameLst>
                                      </p:cBhvr>
                                    </p:anim>
                                    <p:anim by="(-#ppt_w*0.10)" calcmode="lin" valueType="num">
                                      <p:cBhvr>
                                        <p:cTn id="24" dur="50" autoRev="1" fill="hold">
                                          <p:stCondLst>
                                            <p:cond delay="0"/>
                                          </p:stCondLst>
                                        </p:cTn>
                                        <p:tgtEl>
                                          <p:spTgt spid="11"/>
                                        </p:tgtEl>
                                        <p:attrNameLst>
                                          <p:attrName>ppt_y</p:attrName>
                                        </p:attrNameLst>
                                      </p:cBhvr>
                                    </p:anim>
                                    <p:animRot by="-480000">
                                      <p:cBhvr>
                                        <p:cTn id="25" dur="50" autoRev="1" fill="hold">
                                          <p:stCondLst>
                                            <p:cond delay="0"/>
                                          </p:stCondLst>
                                        </p:cTn>
                                        <p:tgtEl>
                                          <p:spTgt spid="11"/>
                                        </p:tgtEl>
                                        <p:attrNameLst>
                                          <p:attrName>r</p:attrName>
                                        </p:attrNameLst>
                                      </p:cBhvr>
                                    </p:animRot>
                                  </p:childTnLst>
                                </p:cTn>
                              </p:par>
                            </p:childTnLst>
                          </p:cTn>
                        </p:par>
                        <p:par>
                          <p:cTn id="26" fill="hold">
                            <p:stCondLst>
                              <p:cond delay="6250"/>
                            </p:stCondLst>
                            <p:childTnLst>
                              <p:par>
                                <p:cTn id="27" presetID="2" presetClass="entr" presetSubtype="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par>
                          <p:cTn id="31" fill="hold">
                            <p:stCondLst>
                              <p:cond delay="675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childTnLst>
                          </p:cTn>
                        </p:par>
                        <p:par>
                          <p:cTn id="35" fill="hold">
                            <p:stCondLst>
                              <p:cond delay="725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4"/>
                                        </p:tgtEl>
                                        <p:attrNameLst>
                                          <p:attrName>style.visibility</p:attrName>
                                        </p:attrNameLst>
                                      </p:cBhvr>
                                      <p:to>
                                        <p:strVal val="visible"/>
                                      </p:to>
                                    </p:set>
                                    <p:animEffect transition="in" filter="wipe(left)">
                                      <p:cBhvr>
                                        <p:cTn id="38" dur="100"/>
                                        <p:tgtEl>
                                          <p:spTgt spid="14"/>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4"/>
                                        </p:tgtEl>
                                      </p:cBhvr>
                                      <p:to x="80000" y="100000"/>
                                    </p:animScale>
                                    <p:anim by="(#ppt_w*0.10)" calcmode="lin" valueType="num">
                                      <p:cBhvr>
                                        <p:cTn id="41" dur="50" autoRev="1" fill="hold">
                                          <p:stCondLst>
                                            <p:cond delay="0"/>
                                          </p:stCondLst>
                                        </p:cTn>
                                        <p:tgtEl>
                                          <p:spTgt spid="14"/>
                                        </p:tgtEl>
                                        <p:attrNameLst>
                                          <p:attrName>ppt_x</p:attrName>
                                        </p:attrNameLst>
                                      </p:cBhvr>
                                    </p:anim>
                                    <p:anim by="(-#ppt_w*0.10)" calcmode="lin" valueType="num">
                                      <p:cBhvr>
                                        <p:cTn id="42" dur="50" autoRev="1" fill="hold">
                                          <p:stCondLst>
                                            <p:cond delay="0"/>
                                          </p:stCondLst>
                                        </p:cTn>
                                        <p:tgtEl>
                                          <p:spTgt spid="14"/>
                                        </p:tgtEl>
                                        <p:attrNameLst>
                                          <p:attrName>ppt_y</p:attrName>
                                        </p:attrNameLst>
                                      </p:cBhvr>
                                    </p:anim>
                                    <p:animRot by="-480000">
                                      <p:cBhvr>
                                        <p:cTn id="43"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animBg="1"/>
      <p:bldP spid="11" grpId="0"/>
      <p:bldP spid="11" grpId="1"/>
      <p:bldP spid="12" grpId="0" animBg="1"/>
      <p:bldP spid="13" grpId="0" animBg="1"/>
      <p:bldP spid="14" grpId="0"/>
      <p:bldP spid="14"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7"/>
          <p:cNvGrpSpPr/>
          <p:nvPr/>
        </p:nvGrpSpPr>
        <p:grpSpPr bwMode="auto">
          <a:xfrm>
            <a:off x="5030788" y="1250950"/>
            <a:ext cx="503237" cy="2266950"/>
            <a:chOff x="0" y="0"/>
            <a:chExt cx="503664" cy="2267681"/>
          </a:xfrm>
        </p:grpSpPr>
        <p:sp>
          <p:nvSpPr>
            <p:cNvPr id="6" name="矩形 32"/>
            <p:cNvSpPr>
              <a:spLocks noChangeArrowheads="1"/>
            </p:cNvSpPr>
            <p:nvPr/>
          </p:nvSpPr>
          <p:spPr bwMode="auto">
            <a:xfrm>
              <a:off x="94406" y="306264"/>
              <a:ext cx="323679" cy="1961417"/>
            </a:xfrm>
            <a:prstGeom prst="rect">
              <a:avLst/>
            </a:prstGeom>
            <a:solidFill>
              <a:srgbClr val="32653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 name="TextBox 38"/>
            <p:cNvSpPr>
              <a:spLocks noChangeArrowheads="1"/>
            </p:cNvSpPr>
            <p:nvPr/>
          </p:nvSpPr>
          <p:spPr bwMode="auto">
            <a:xfrm>
              <a:off x="0" y="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solidFill>
                    <a:srgbClr val="3F6103"/>
                  </a:solidFill>
                  <a:latin typeface="微软雅黑" panose="020B0503020204020204" pitchFamily="34" charset="-122"/>
                  <a:ea typeface="方正大黑简体" panose="02010601030101010101" pitchFamily="2" charset="-122"/>
                </a:rPr>
                <a:t>60%</a:t>
              </a:r>
            </a:p>
          </p:txBody>
        </p:sp>
      </p:grpSp>
      <p:grpSp>
        <p:nvGrpSpPr>
          <p:cNvPr id="8" name="组合 39"/>
          <p:cNvGrpSpPr/>
          <p:nvPr/>
        </p:nvGrpSpPr>
        <p:grpSpPr bwMode="auto">
          <a:xfrm>
            <a:off x="5430838" y="2460625"/>
            <a:ext cx="495300" cy="1057275"/>
            <a:chOff x="0" y="0"/>
            <a:chExt cx="495649" cy="1058006"/>
          </a:xfrm>
        </p:grpSpPr>
        <p:sp>
          <p:nvSpPr>
            <p:cNvPr id="9" name="矩形 40"/>
            <p:cNvSpPr>
              <a:spLocks noChangeArrowheads="1"/>
            </p:cNvSpPr>
            <p:nvPr/>
          </p:nvSpPr>
          <p:spPr bwMode="auto">
            <a:xfrm>
              <a:off x="61263" y="327569"/>
              <a:ext cx="323679" cy="730437"/>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0" name="TextBox 41"/>
            <p:cNvSpPr>
              <a:spLocks noChangeArrowheads="1"/>
            </p:cNvSpPr>
            <p:nvPr/>
          </p:nvSpPr>
          <p:spPr bwMode="auto">
            <a:xfrm>
              <a:off x="0" y="0"/>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solidFill>
                    <a:srgbClr val="3F6103"/>
                  </a:solidFill>
                  <a:latin typeface="微软雅黑" panose="020B0503020204020204" pitchFamily="34" charset="-122"/>
                  <a:ea typeface="方正大黑简体" panose="02010601030101010101" pitchFamily="2" charset="-122"/>
                </a:rPr>
                <a:t>20%</a:t>
              </a:r>
            </a:p>
          </p:txBody>
        </p:sp>
      </p:grpSp>
      <p:grpSp>
        <p:nvGrpSpPr>
          <p:cNvPr id="11" name="组合 42"/>
          <p:cNvGrpSpPr/>
          <p:nvPr/>
        </p:nvGrpSpPr>
        <p:grpSpPr bwMode="auto">
          <a:xfrm>
            <a:off x="5784850" y="758825"/>
            <a:ext cx="503238" cy="2759075"/>
            <a:chOff x="0" y="0"/>
            <a:chExt cx="502061" cy="2759171"/>
          </a:xfrm>
        </p:grpSpPr>
        <p:sp>
          <p:nvSpPr>
            <p:cNvPr id="12" name="矩形 43"/>
            <p:cNvSpPr>
              <a:spLocks noChangeArrowheads="1"/>
            </p:cNvSpPr>
            <p:nvPr/>
          </p:nvSpPr>
          <p:spPr bwMode="auto">
            <a:xfrm>
              <a:off x="75744" y="329286"/>
              <a:ext cx="323679" cy="2429885"/>
            </a:xfrm>
            <a:prstGeom prst="rect">
              <a:avLst/>
            </a:prstGeom>
            <a:solidFill>
              <a:srgbClr val="50A8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3" name="TextBox 44"/>
            <p:cNvSpPr>
              <a:spLocks noChangeArrowheads="1"/>
            </p:cNvSpPr>
            <p:nvPr/>
          </p:nvSpPr>
          <p:spPr bwMode="auto">
            <a:xfrm>
              <a:off x="0" y="0"/>
              <a:ext cx="5020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solidFill>
                    <a:srgbClr val="3F6103"/>
                  </a:solidFill>
                  <a:latin typeface="微软雅黑" panose="020B0503020204020204" pitchFamily="34" charset="-122"/>
                  <a:ea typeface="方正大黑简体" panose="02010601030101010101" pitchFamily="2" charset="-122"/>
                </a:rPr>
                <a:t>80%</a:t>
              </a:r>
            </a:p>
          </p:txBody>
        </p:sp>
      </p:grpSp>
      <p:grpSp>
        <p:nvGrpSpPr>
          <p:cNvPr id="14" name="组合 45"/>
          <p:cNvGrpSpPr/>
          <p:nvPr/>
        </p:nvGrpSpPr>
        <p:grpSpPr bwMode="auto">
          <a:xfrm>
            <a:off x="6135688" y="1370013"/>
            <a:ext cx="501650" cy="2147887"/>
            <a:chOff x="0" y="0"/>
            <a:chExt cx="502061" cy="2147666"/>
          </a:xfrm>
        </p:grpSpPr>
        <p:sp>
          <p:nvSpPr>
            <p:cNvPr id="15" name="矩形 46"/>
            <p:cNvSpPr>
              <a:spLocks noChangeArrowheads="1"/>
            </p:cNvSpPr>
            <p:nvPr/>
          </p:nvSpPr>
          <p:spPr bwMode="auto">
            <a:xfrm>
              <a:off x="90226" y="352265"/>
              <a:ext cx="323679" cy="1795401"/>
            </a:xfrm>
            <a:prstGeom prst="rect">
              <a:avLst/>
            </a:prstGeom>
            <a:solidFill>
              <a:srgbClr val="284E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6" name="TextBox 47"/>
            <p:cNvSpPr>
              <a:spLocks noChangeArrowheads="1"/>
            </p:cNvSpPr>
            <p:nvPr/>
          </p:nvSpPr>
          <p:spPr bwMode="auto">
            <a:xfrm>
              <a:off x="0" y="0"/>
              <a:ext cx="5020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solidFill>
                    <a:srgbClr val="3F6103"/>
                  </a:solidFill>
                  <a:latin typeface="微软雅黑" panose="020B0503020204020204" pitchFamily="34" charset="-122"/>
                  <a:ea typeface="方正大黑简体" panose="02010601030101010101" pitchFamily="2" charset="-122"/>
                </a:rPr>
                <a:t>50%</a:t>
              </a:r>
            </a:p>
          </p:txBody>
        </p:sp>
      </p:grpSp>
      <p:grpSp>
        <p:nvGrpSpPr>
          <p:cNvPr id="17" name="组合 48"/>
          <p:cNvGrpSpPr/>
          <p:nvPr/>
        </p:nvGrpSpPr>
        <p:grpSpPr bwMode="auto">
          <a:xfrm>
            <a:off x="6516688" y="1003300"/>
            <a:ext cx="503237" cy="2514600"/>
            <a:chOff x="0" y="0"/>
            <a:chExt cx="503664" cy="2515331"/>
          </a:xfrm>
        </p:grpSpPr>
        <p:sp>
          <p:nvSpPr>
            <p:cNvPr id="18" name="矩形 49"/>
            <p:cNvSpPr>
              <a:spLocks noChangeArrowheads="1"/>
            </p:cNvSpPr>
            <p:nvPr/>
          </p:nvSpPr>
          <p:spPr bwMode="auto">
            <a:xfrm>
              <a:off x="85656" y="344389"/>
              <a:ext cx="323679" cy="2170942"/>
            </a:xfrm>
            <a:prstGeom prst="rect">
              <a:avLst/>
            </a:prstGeom>
            <a:solidFill>
              <a:srgbClr val="32653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TextBox 50"/>
            <p:cNvSpPr>
              <a:spLocks noChangeArrowheads="1"/>
            </p:cNvSpPr>
            <p:nvPr/>
          </p:nvSpPr>
          <p:spPr bwMode="auto">
            <a:xfrm>
              <a:off x="0" y="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solidFill>
                    <a:srgbClr val="3F6103"/>
                  </a:solidFill>
                  <a:latin typeface="微软雅黑" panose="020B0503020204020204" pitchFamily="34" charset="-122"/>
                  <a:ea typeface="方正大黑简体" panose="02010601030101010101" pitchFamily="2" charset="-122"/>
                </a:rPr>
                <a:t>65%</a:t>
              </a:r>
            </a:p>
          </p:txBody>
        </p:sp>
      </p:grpSp>
      <p:grpSp>
        <p:nvGrpSpPr>
          <p:cNvPr id="20" name="组合 51"/>
          <p:cNvGrpSpPr/>
          <p:nvPr/>
        </p:nvGrpSpPr>
        <p:grpSpPr bwMode="auto">
          <a:xfrm>
            <a:off x="3573463" y="3519488"/>
            <a:ext cx="4903787" cy="1624012"/>
            <a:chOff x="0" y="0"/>
            <a:chExt cx="4904926" cy="1624150"/>
          </a:xfrm>
        </p:grpSpPr>
        <p:grpSp>
          <p:nvGrpSpPr>
            <p:cNvPr id="21" name="组合 52"/>
            <p:cNvGrpSpPr/>
            <p:nvPr/>
          </p:nvGrpSpPr>
          <p:grpSpPr bwMode="auto">
            <a:xfrm>
              <a:off x="0" y="0"/>
              <a:ext cx="4904926" cy="1624150"/>
              <a:chOff x="0" y="0"/>
              <a:chExt cx="4904926" cy="1624150"/>
            </a:xfrm>
          </p:grpSpPr>
          <p:sp>
            <p:nvSpPr>
              <p:cNvPr id="27" name="任意多边形 58"/>
              <p:cNvSpPr>
                <a:spLocks noChangeArrowheads="1"/>
              </p:cNvSpPr>
              <p:nvPr/>
            </p:nvSpPr>
            <p:spPr bwMode="auto">
              <a:xfrm>
                <a:off x="0" y="0"/>
                <a:ext cx="1878904" cy="1623685"/>
              </a:xfrm>
              <a:custGeom>
                <a:avLst/>
                <a:gdLst>
                  <a:gd name="T0" fmla="*/ 1553226 w 1878904"/>
                  <a:gd name="T1" fmla="*/ 1760 h 1640909"/>
                  <a:gd name="T2" fmla="*/ 0 w 1878904"/>
                  <a:gd name="T3" fmla="*/ 1640909 h 1640909"/>
                  <a:gd name="T4" fmla="*/ 926926 w 1878904"/>
                  <a:gd name="T5" fmla="*/ 1640909 h 1640909"/>
                  <a:gd name="T6" fmla="*/ 1878904 w 1878904"/>
                  <a:gd name="T7" fmla="*/ 0 h 1640909"/>
                  <a:gd name="T8" fmla="*/ 1553226 w 1878904"/>
                  <a:gd name="T9" fmla="*/ 1760 h 1640909"/>
                  <a:gd name="T10" fmla="*/ 0 60000 65536"/>
                  <a:gd name="T11" fmla="*/ 0 60000 65536"/>
                  <a:gd name="T12" fmla="*/ 0 60000 65536"/>
                  <a:gd name="T13" fmla="*/ 0 60000 65536"/>
                  <a:gd name="T14" fmla="*/ 0 60000 65536"/>
                  <a:gd name="T15" fmla="*/ 0 w 1878904"/>
                  <a:gd name="T16" fmla="*/ 0 h 1640909"/>
                  <a:gd name="T17" fmla="*/ 1878904 w 1878904"/>
                  <a:gd name="T18" fmla="*/ 1640909 h 1640909"/>
                </a:gdLst>
                <a:ahLst/>
                <a:cxnLst>
                  <a:cxn ang="T10">
                    <a:pos x="T0" y="T1"/>
                  </a:cxn>
                  <a:cxn ang="T11">
                    <a:pos x="T2" y="T3"/>
                  </a:cxn>
                  <a:cxn ang="T12">
                    <a:pos x="T4" y="T5"/>
                  </a:cxn>
                  <a:cxn ang="T13">
                    <a:pos x="T6" y="T7"/>
                  </a:cxn>
                  <a:cxn ang="T14">
                    <a:pos x="T8" y="T9"/>
                  </a:cxn>
                </a:cxnLst>
                <a:rect l="T15" t="T16" r="T17" b="T18"/>
                <a:pathLst>
                  <a:path w="1878904" h="1640909">
                    <a:moveTo>
                      <a:pt x="1553226" y="1760"/>
                    </a:moveTo>
                    <a:lnTo>
                      <a:pt x="0" y="1640909"/>
                    </a:lnTo>
                    <a:lnTo>
                      <a:pt x="926926" y="1640909"/>
                    </a:lnTo>
                    <a:lnTo>
                      <a:pt x="1878904" y="0"/>
                    </a:lnTo>
                    <a:lnTo>
                      <a:pt x="15532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28" name="任意多边形 59"/>
              <p:cNvSpPr>
                <a:spLocks noChangeArrowheads="1"/>
              </p:cNvSpPr>
              <p:nvPr/>
            </p:nvSpPr>
            <p:spPr bwMode="auto">
              <a:xfrm>
                <a:off x="1012952" y="2"/>
                <a:ext cx="1231204" cy="1624148"/>
              </a:xfrm>
              <a:custGeom>
                <a:avLst/>
                <a:gdLst>
                  <a:gd name="T0" fmla="*/ 905526 w 1231204"/>
                  <a:gd name="T1" fmla="*/ 1760 h 1650905"/>
                  <a:gd name="T2" fmla="*/ 0 w 1231204"/>
                  <a:gd name="T3" fmla="*/ 1650434 h 1650905"/>
                  <a:gd name="T4" fmla="*/ 895970 w 1231204"/>
                  <a:gd name="T5" fmla="*/ 1650905 h 1650905"/>
                  <a:gd name="T6" fmla="*/ 1231204 w 1231204"/>
                  <a:gd name="T7" fmla="*/ 0 h 1650905"/>
                  <a:gd name="T8" fmla="*/ 905526 w 1231204"/>
                  <a:gd name="T9" fmla="*/ 1760 h 1650905"/>
                  <a:gd name="T10" fmla="*/ 0 60000 65536"/>
                  <a:gd name="T11" fmla="*/ 0 60000 65536"/>
                  <a:gd name="T12" fmla="*/ 0 60000 65536"/>
                  <a:gd name="T13" fmla="*/ 0 60000 65536"/>
                  <a:gd name="T14" fmla="*/ 0 60000 65536"/>
                  <a:gd name="T15" fmla="*/ 0 w 1231204"/>
                  <a:gd name="T16" fmla="*/ 0 h 1650905"/>
                  <a:gd name="T17" fmla="*/ 1231204 w 1231204"/>
                  <a:gd name="T18" fmla="*/ 1650905 h 1650905"/>
                </a:gdLst>
                <a:ahLst/>
                <a:cxnLst>
                  <a:cxn ang="T10">
                    <a:pos x="T0" y="T1"/>
                  </a:cxn>
                  <a:cxn ang="T11">
                    <a:pos x="T2" y="T3"/>
                  </a:cxn>
                  <a:cxn ang="T12">
                    <a:pos x="T4" y="T5"/>
                  </a:cxn>
                  <a:cxn ang="T13">
                    <a:pos x="T6" y="T7"/>
                  </a:cxn>
                  <a:cxn ang="T14">
                    <a:pos x="T8" y="T9"/>
                  </a:cxn>
                </a:cxnLst>
                <a:rect l="T15" t="T16" r="T17" b="T18"/>
                <a:pathLst>
                  <a:path w="1231204" h="1650905">
                    <a:moveTo>
                      <a:pt x="905526" y="1760"/>
                    </a:moveTo>
                    <a:lnTo>
                      <a:pt x="0" y="1650434"/>
                    </a:lnTo>
                    <a:lnTo>
                      <a:pt x="895970" y="1650905"/>
                    </a:lnTo>
                    <a:lnTo>
                      <a:pt x="1231204" y="0"/>
                    </a:lnTo>
                    <a:lnTo>
                      <a:pt x="9055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29" name="任意多边形 60"/>
              <p:cNvSpPr>
                <a:spLocks noChangeArrowheads="1"/>
              </p:cNvSpPr>
              <p:nvPr/>
            </p:nvSpPr>
            <p:spPr bwMode="auto">
              <a:xfrm>
                <a:off x="1997043" y="2"/>
                <a:ext cx="873110" cy="1624148"/>
              </a:xfrm>
              <a:custGeom>
                <a:avLst/>
                <a:gdLst>
                  <a:gd name="T0" fmla="*/ 288306 w 873110"/>
                  <a:gd name="T1" fmla="*/ 1760 h 1650905"/>
                  <a:gd name="T2" fmla="*/ 0 w 873110"/>
                  <a:gd name="T3" fmla="*/ 1650434 h 1650905"/>
                  <a:gd name="T4" fmla="*/ 873110 w 873110"/>
                  <a:gd name="T5" fmla="*/ 1650905 h 1650905"/>
                  <a:gd name="T6" fmla="*/ 613984 w 873110"/>
                  <a:gd name="T7" fmla="*/ 0 h 1650905"/>
                  <a:gd name="T8" fmla="*/ 288306 w 873110"/>
                  <a:gd name="T9" fmla="*/ 1760 h 1650905"/>
                  <a:gd name="T10" fmla="*/ 0 60000 65536"/>
                  <a:gd name="T11" fmla="*/ 0 60000 65536"/>
                  <a:gd name="T12" fmla="*/ 0 60000 65536"/>
                  <a:gd name="T13" fmla="*/ 0 60000 65536"/>
                  <a:gd name="T14" fmla="*/ 0 60000 65536"/>
                  <a:gd name="T15" fmla="*/ 0 w 873110"/>
                  <a:gd name="T16" fmla="*/ 0 h 1650905"/>
                  <a:gd name="T17" fmla="*/ 873110 w 873110"/>
                  <a:gd name="T18" fmla="*/ 1650905 h 1650905"/>
                </a:gdLst>
                <a:ahLst/>
                <a:cxnLst>
                  <a:cxn ang="T10">
                    <a:pos x="T0" y="T1"/>
                  </a:cxn>
                  <a:cxn ang="T11">
                    <a:pos x="T2" y="T3"/>
                  </a:cxn>
                  <a:cxn ang="T12">
                    <a:pos x="T4" y="T5"/>
                  </a:cxn>
                  <a:cxn ang="T13">
                    <a:pos x="T6" y="T7"/>
                  </a:cxn>
                  <a:cxn ang="T14">
                    <a:pos x="T8" y="T9"/>
                  </a:cxn>
                </a:cxnLst>
                <a:rect l="T15" t="T16" r="T17" b="T18"/>
                <a:pathLst>
                  <a:path w="873110" h="1650905">
                    <a:moveTo>
                      <a:pt x="288306" y="1760"/>
                    </a:moveTo>
                    <a:lnTo>
                      <a:pt x="0" y="1650434"/>
                    </a:lnTo>
                    <a:lnTo>
                      <a:pt x="873110" y="1650905"/>
                    </a:lnTo>
                    <a:lnTo>
                      <a:pt x="613984" y="0"/>
                    </a:lnTo>
                    <a:lnTo>
                      <a:pt x="28830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30" name="任意多边形 61"/>
              <p:cNvSpPr>
                <a:spLocks noChangeArrowheads="1"/>
              </p:cNvSpPr>
              <p:nvPr/>
            </p:nvSpPr>
            <p:spPr bwMode="auto">
              <a:xfrm flipH="1">
                <a:off x="2648459" y="2"/>
                <a:ext cx="1231204" cy="1624148"/>
              </a:xfrm>
              <a:custGeom>
                <a:avLst/>
                <a:gdLst>
                  <a:gd name="T0" fmla="*/ 905526 w 1231204"/>
                  <a:gd name="T1" fmla="*/ 1760 h 1650905"/>
                  <a:gd name="T2" fmla="*/ 0 w 1231204"/>
                  <a:gd name="T3" fmla="*/ 1650434 h 1650905"/>
                  <a:gd name="T4" fmla="*/ 895970 w 1231204"/>
                  <a:gd name="T5" fmla="*/ 1650905 h 1650905"/>
                  <a:gd name="T6" fmla="*/ 1231204 w 1231204"/>
                  <a:gd name="T7" fmla="*/ 0 h 1650905"/>
                  <a:gd name="T8" fmla="*/ 905526 w 1231204"/>
                  <a:gd name="T9" fmla="*/ 1760 h 1650905"/>
                  <a:gd name="T10" fmla="*/ 0 60000 65536"/>
                  <a:gd name="T11" fmla="*/ 0 60000 65536"/>
                  <a:gd name="T12" fmla="*/ 0 60000 65536"/>
                  <a:gd name="T13" fmla="*/ 0 60000 65536"/>
                  <a:gd name="T14" fmla="*/ 0 60000 65536"/>
                  <a:gd name="T15" fmla="*/ 0 w 1231204"/>
                  <a:gd name="T16" fmla="*/ 0 h 1650905"/>
                  <a:gd name="T17" fmla="*/ 1231204 w 1231204"/>
                  <a:gd name="T18" fmla="*/ 1650905 h 1650905"/>
                </a:gdLst>
                <a:ahLst/>
                <a:cxnLst>
                  <a:cxn ang="T10">
                    <a:pos x="T0" y="T1"/>
                  </a:cxn>
                  <a:cxn ang="T11">
                    <a:pos x="T2" y="T3"/>
                  </a:cxn>
                  <a:cxn ang="T12">
                    <a:pos x="T4" y="T5"/>
                  </a:cxn>
                  <a:cxn ang="T13">
                    <a:pos x="T6" y="T7"/>
                  </a:cxn>
                  <a:cxn ang="T14">
                    <a:pos x="T8" y="T9"/>
                  </a:cxn>
                </a:cxnLst>
                <a:rect l="T15" t="T16" r="T17" b="T18"/>
                <a:pathLst>
                  <a:path w="1231204" h="1650905">
                    <a:moveTo>
                      <a:pt x="905526" y="1760"/>
                    </a:moveTo>
                    <a:lnTo>
                      <a:pt x="0" y="1650434"/>
                    </a:lnTo>
                    <a:lnTo>
                      <a:pt x="895970" y="1650905"/>
                    </a:lnTo>
                    <a:lnTo>
                      <a:pt x="1231204" y="0"/>
                    </a:lnTo>
                    <a:lnTo>
                      <a:pt x="9055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31" name="任意多边形 62"/>
              <p:cNvSpPr>
                <a:spLocks noChangeArrowheads="1"/>
              </p:cNvSpPr>
              <p:nvPr/>
            </p:nvSpPr>
            <p:spPr bwMode="auto">
              <a:xfrm flipH="1">
                <a:off x="3026022" y="0"/>
                <a:ext cx="1878904" cy="1623685"/>
              </a:xfrm>
              <a:custGeom>
                <a:avLst/>
                <a:gdLst>
                  <a:gd name="T0" fmla="*/ 1553226 w 1878904"/>
                  <a:gd name="T1" fmla="*/ 1760 h 1640909"/>
                  <a:gd name="T2" fmla="*/ 0 w 1878904"/>
                  <a:gd name="T3" fmla="*/ 1640909 h 1640909"/>
                  <a:gd name="T4" fmla="*/ 926926 w 1878904"/>
                  <a:gd name="T5" fmla="*/ 1640909 h 1640909"/>
                  <a:gd name="T6" fmla="*/ 1878904 w 1878904"/>
                  <a:gd name="T7" fmla="*/ 0 h 1640909"/>
                  <a:gd name="T8" fmla="*/ 1553226 w 1878904"/>
                  <a:gd name="T9" fmla="*/ 1760 h 1640909"/>
                  <a:gd name="T10" fmla="*/ 0 60000 65536"/>
                  <a:gd name="T11" fmla="*/ 0 60000 65536"/>
                  <a:gd name="T12" fmla="*/ 0 60000 65536"/>
                  <a:gd name="T13" fmla="*/ 0 60000 65536"/>
                  <a:gd name="T14" fmla="*/ 0 60000 65536"/>
                  <a:gd name="T15" fmla="*/ 0 w 1878904"/>
                  <a:gd name="T16" fmla="*/ 0 h 1640909"/>
                  <a:gd name="T17" fmla="*/ 1878904 w 1878904"/>
                  <a:gd name="T18" fmla="*/ 1640909 h 1640909"/>
                </a:gdLst>
                <a:ahLst/>
                <a:cxnLst>
                  <a:cxn ang="T10">
                    <a:pos x="T0" y="T1"/>
                  </a:cxn>
                  <a:cxn ang="T11">
                    <a:pos x="T2" y="T3"/>
                  </a:cxn>
                  <a:cxn ang="T12">
                    <a:pos x="T4" y="T5"/>
                  </a:cxn>
                  <a:cxn ang="T13">
                    <a:pos x="T6" y="T7"/>
                  </a:cxn>
                  <a:cxn ang="T14">
                    <a:pos x="T8" y="T9"/>
                  </a:cxn>
                </a:cxnLst>
                <a:rect l="T15" t="T16" r="T17" b="T18"/>
                <a:pathLst>
                  <a:path w="1878904" h="1640909">
                    <a:moveTo>
                      <a:pt x="1553226" y="1760"/>
                    </a:moveTo>
                    <a:lnTo>
                      <a:pt x="0" y="1640909"/>
                    </a:lnTo>
                    <a:lnTo>
                      <a:pt x="926926" y="1640909"/>
                    </a:lnTo>
                    <a:lnTo>
                      <a:pt x="1878904" y="0"/>
                    </a:lnTo>
                    <a:lnTo>
                      <a:pt x="1553226" y="1760"/>
                    </a:lnTo>
                    <a:close/>
                  </a:path>
                </a:pathLst>
              </a:custGeom>
              <a:solidFill>
                <a:srgbClr val="50943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latin typeface="Calibri" panose="020F0502020204030204" pitchFamily="34" charset="0"/>
                  <a:sym typeface="宋体" panose="02010600030101010101" pitchFamily="2" charset="-122"/>
                </a:endParaRPr>
              </a:p>
            </p:txBody>
          </p:sp>
        </p:grpSp>
        <p:sp>
          <p:nvSpPr>
            <p:cNvPr id="22" name="TextBox 53"/>
            <p:cNvSpPr>
              <a:spLocks noChangeArrowheads="1"/>
            </p:cNvSpPr>
            <p:nvPr/>
          </p:nvSpPr>
          <p:spPr bwMode="auto">
            <a:xfrm>
              <a:off x="755098" y="635107"/>
              <a:ext cx="718987" cy="36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dirty="0" smtClean="0">
                  <a:solidFill>
                    <a:schemeClr val="bg1"/>
                  </a:solidFill>
                  <a:latin typeface="微软雅黑" panose="020B0503020204020204" pitchFamily="34" charset="-122"/>
                  <a:ea typeface="方正大黑简体" panose="02010601030101010101" pitchFamily="2" charset="-122"/>
                </a:rPr>
                <a:t>2013</a:t>
              </a:r>
              <a:endParaRPr lang="en-US" altLang="zh-CN" dirty="0">
                <a:solidFill>
                  <a:schemeClr val="bg1"/>
                </a:solidFill>
                <a:latin typeface="微软雅黑" panose="020B0503020204020204" pitchFamily="34" charset="-122"/>
                <a:ea typeface="方正大黑简体" panose="02010601030101010101" pitchFamily="2" charset="-122"/>
              </a:endParaRPr>
            </a:p>
          </p:txBody>
        </p:sp>
        <p:sp>
          <p:nvSpPr>
            <p:cNvPr id="23" name="TextBox 54"/>
            <p:cNvSpPr>
              <a:spLocks noChangeArrowheads="1"/>
            </p:cNvSpPr>
            <p:nvPr/>
          </p:nvSpPr>
          <p:spPr bwMode="auto">
            <a:xfrm>
              <a:off x="1580946" y="381329"/>
              <a:ext cx="660553" cy="337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dirty="0" smtClean="0">
                  <a:solidFill>
                    <a:schemeClr val="bg1"/>
                  </a:solidFill>
                  <a:latin typeface="微软雅黑" panose="020B0503020204020204" pitchFamily="34" charset="-122"/>
                  <a:ea typeface="方正大黑简体" panose="02010601030101010101" pitchFamily="2" charset="-122"/>
                </a:rPr>
                <a:t>2014</a:t>
              </a:r>
              <a:endParaRPr lang="en-US" altLang="zh-CN" sz="1600" dirty="0">
                <a:solidFill>
                  <a:schemeClr val="bg1"/>
                </a:solidFill>
                <a:latin typeface="微软雅黑" panose="020B0503020204020204" pitchFamily="34" charset="-122"/>
                <a:ea typeface="方正大黑简体" panose="02010601030101010101" pitchFamily="2" charset="-122"/>
              </a:endParaRPr>
            </a:p>
          </p:txBody>
        </p:sp>
        <p:sp>
          <p:nvSpPr>
            <p:cNvPr id="24" name="TextBox 55"/>
            <p:cNvSpPr>
              <a:spLocks noChangeArrowheads="1"/>
            </p:cNvSpPr>
            <p:nvPr/>
          </p:nvSpPr>
          <p:spPr bwMode="auto">
            <a:xfrm>
              <a:off x="2007115" y="1022685"/>
              <a:ext cx="896828" cy="46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smtClean="0">
                  <a:solidFill>
                    <a:schemeClr val="bg1"/>
                  </a:solidFill>
                  <a:latin typeface="微软雅黑" panose="020B0503020204020204" pitchFamily="34" charset="-122"/>
                  <a:ea typeface="方正大黑简体" panose="02010601030101010101" pitchFamily="2" charset="-122"/>
                </a:rPr>
                <a:t>2015</a:t>
              </a:r>
              <a:endParaRPr lang="en-US" altLang="zh-CN" sz="2400" dirty="0">
                <a:solidFill>
                  <a:schemeClr val="bg1"/>
                </a:solidFill>
                <a:latin typeface="微软雅黑" panose="020B0503020204020204" pitchFamily="34" charset="-122"/>
                <a:ea typeface="方正大黑简体" panose="02010601030101010101" pitchFamily="2" charset="-122"/>
              </a:endParaRPr>
            </a:p>
          </p:txBody>
        </p:sp>
        <p:sp>
          <p:nvSpPr>
            <p:cNvPr id="25" name="TextBox 56"/>
            <p:cNvSpPr>
              <a:spLocks noChangeArrowheads="1"/>
            </p:cNvSpPr>
            <p:nvPr/>
          </p:nvSpPr>
          <p:spPr bwMode="auto">
            <a:xfrm>
              <a:off x="2789219" y="556549"/>
              <a:ext cx="718987" cy="36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dirty="0" smtClean="0">
                  <a:solidFill>
                    <a:schemeClr val="bg1"/>
                  </a:solidFill>
                  <a:latin typeface="微软雅黑" panose="020B0503020204020204" pitchFamily="34" charset="-122"/>
                  <a:ea typeface="方正大黑简体" panose="02010601030101010101" pitchFamily="2" charset="-122"/>
                </a:rPr>
                <a:t>2016</a:t>
              </a:r>
              <a:endParaRPr lang="en-US" altLang="zh-CN" dirty="0">
                <a:solidFill>
                  <a:schemeClr val="bg1"/>
                </a:solidFill>
                <a:latin typeface="微软雅黑" panose="020B0503020204020204" pitchFamily="34" charset="-122"/>
                <a:ea typeface="方正大黑简体" panose="02010601030101010101" pitchFamily="2" charset="-122"/>
              </a:endParaRPr>
            </a:p>
          </p:txBody>
        </p:sp>
        <p:sp>
          <p:nvSpPr>
            <p:cNvPr id="26" name="TextBox 57"/>
            <p:cNvSpPr>
              <a:spLocks noChangeArrowheads="1"/>
            </p:cNvSpPr>
            <p:nvPr/>
          </p:nvSpPr>
          <p:spPr bwMode="auto">
            <a:xfrm>
              <a:off x="3207590" y="196696"/>
              <a:ext cx="541146" cy="27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smtClean="0">
                  <a:solidFill>
                    <a:schemeClr val="bg1"/>
                  </a:solidFill>
                  <a:latin typeface="微软雅黑" panose="020B0503020204020204" pitchFamily="34" charset="-122"/>
                  <a:ea typeface="方正大黑简体" panose="02010601030101010101" pitchFamily="2" charset="-122"/>
                </a:rPr>
                <a:t>2017</a:t>
              </a:r>
              <a:endParaRPr lang="en-US" altLang="zh-CN" sz="1200" dirty="0">
                <a:solidFill>
                  <a:schemeClr val="bg1"/>
                </a:solidFill>
                <a:latin typeface="微软雅黑" panose="020B0503020204020204" pitchFamily="34" charset="-122"/>
                <a:ea typeface="方正大黑简体" panose="02010601030101010101" pitchFamily="2" charset="-122"/>
              </a:endParaRPr>
            </a:p>
          </p:txBody>
        </p:sp>
      </p:grpSp>
      <p:grpSp>
        <p:nvGrpSpPr>
          <p:cNvPr id="32" name="组合 63"/>
          <p:cNvGrpSpPr/>
          <p:nvPr/>
        </p:nvGrpSpPr>
        <p:grpSpPr bwMode="auto">
          <a:xfrm>
            <a:off x="7142163" y="1841500"/>
            <a:ext cx="1633537" cy="1104900"/>
            <a:chOff x="0" y="0"/>
            <a:chExt cx="1634770" cy="1104900"/>
          </a:xfrm>
        </p:grpSpPr>
        <p:sp>
          <p:nvSpPr>
            <p:cNvPr id="33" name="圆角矩形 4102"/>
            <p:cNvSpPr>
              <a:spLocks noChangeArrowheads="1"/>
            </p:cNvSpPr>
            <p:nvPr/>
          </p:nvSpPr>
          <p:spPr bwMode="auto">
            <a:xfrm>
              <a:off x="0" y="0"/>
              <a:ext cx="1634770" cy="1104900"/>
            </a:xfrm>
            <a:custGeom>
              <a:avLst/>
              <a:gdLst>
                <a:gd name="T0" fmla="*/ 0 w 2376264"/>
                <a:gd name="T1" fmla="*/ 0 h 1528747"/>
                <a:gd name="T2" fmla="*/ 2376264 w 2376264"/>
                <a:gd name="T3" fmla="*/ 1528747 h 1528747"/>
              </a:gdLst>
              <a:ahLst/>
              <a:cxnLst/>
              <a:rect l="T0" t="T1" r="T2" b="T3"/>
              <a:pathLst>
                <a:path w="2376264" h="1528747">
                  <a:moveTo>
                    <a:pt x="69720" y="0"/>
                  </a:moveTo>
                  <a:lnTo>
                    <a:pt x="2306544" y="0"/>
                  </a:lnTo>
                  <a:cubicBezTo>
                    <a:pt x="2345049" y="0"/>
                    <a:pt x="2376264" y="31215"/>
                    <a:pt x="2376264" y="69720"/>
                  </a:cubicBezTo>
                  <a:lnTo>
                    <a:pt x="2376264" y="1226424"/>
                  </a:lnTo>
                  <a:cubicBezTo>
                    <a:pt x="2376264" y="1264929"/>
                    <a:pt x="2345049" y="1296144"/>
                    <a:pt x="2306544" y="1296144"/>
                  </a:cubicBezTo>
                  <a:lnTo>
                    <a:pt x="899338" y="1296144"/>
                  </a:lnTo>
                  <a:lnTo>
                    <a:pt x="239135" y="1528747"/>
                  </a:lnTo>
                  <a:lnTo>
                    <a:pt x="392856" y="1296144"/>
                  </a:lnTo>
                  <a:lnTo>
                    <a:pt x="69720" y="1296144"/>
                  </a:lnTo>
                  <a:cubicBezTo>
                    <a:pt x="31215" y="1296144"/>
                    <a:pt x="0" y="1264929"/>
                    <a:pt x="0" y="1226424"/>
                  </a:cubicBezTo>
                  <a:lnTo>
                    <a:pt x="0" y="69720"/>
                  </a:lnTo>
                  <a:cubicBezTo>
                    <a:pt x="0" y="31215"/>
                    <a:pt x="31215" y="0"/>
                    <a:pt x="69720" y="0"/>
                  </a:cubicBezTo>
                  <a:close/>
                </a:path>
              </a:pathLst>
            </a:custGeom>
            <a:noFill/>
            <a:ln w="44450" cmpd="sng">
              <a:solidFill>
                <a:srgbClr val="32653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zh-CN">
                <a:latin typeface="Calibri" panose="020F0502020204030204" pitchFamily="34" charset="0"/>
                <a:sym typeface="宋体" panose="02010600030101010101" pitchFamily="2" charset="-122"/>
              </a:endParaRPr>
            </a:p>
          </p:txBody>
        </p:sp>
        <p:sp>
          <p:nvSpPr>
            <p:cNvPr id="34" name="Freeform 7"/>
            <p:cNvSpPr>
              <a:spLocks noChangeArrowheads="1"/>
            </p:cNvSpPr>
            <p:nvPr/>
          </p:nvSpPr>
          <p:spPr bwMode="auto">
            <a:xfrm>
              <a:off x="570130" y="59405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5" name="Freeform 8"/>
            <p:cNvSpPr>
              <a:spLocks noChangeArrowheads="1"/>
            </p:cNvSpPr>
            <p:nvPr/>
          </p:nvSpPr>
          <p:spPr bwMode="auto">
            <a:xfrm>
              <a:off x="608230" y="621040"/>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6" name="Freeform 9"/>
            <p:cNvSpPr>
              <a:spLocks noChangeArrowheads="1"/>
            </p:cNvSpPr>
            <p:nvPr/>
          </p:nvSpPr>
          <p:spPr bwMode="auto">
            <a:xfrm>
              <a:off x="578067" y="601990"/>
              <a:ext cx="4763" cy="1"/>
            </a:xfrm>
            <a:custGeom>
              <a:avLst/>
              <a:gdLst>
                <a:gd name="T0" fmla="*/ 1 w 1"/>
                <a:gd name="T1" fmla="*/ 0 h 1"/>
                <a:gd name="T2" fmla="*/ 0 w 1"/>
                <a:gd name="T3" fmla="*/ 0 h 1"/>
                <a:gd name="T4" fmla="*/ 1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0" y="0"/>
                  </a:cubicBezTo>
                  <a:cubicBezTo>
                    <a:pt x="1" y="0"/>
                    <a:pt x="1" y="0"/>
                    <a:pt x="1" y="0"/>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7" name="Freeform 10"/>
            <p:cNvSpPr>
              <a:spLocks noChangeArrowheads="1"/>
            </p:cNvSpPr>
            <p:nvPr/>
          </p:nvSpPr>
          <p:spPr bwMode="auto">
            <a:xfrm>
              <a:off x="616167" y="616277"/>
              <a:ext cx="3175" cy="1"/>
            </a:xfrm>
            <a:custGeom>
              <a:avLst/>
              <a:gdLst>
                <a:gd name="T0" fmla="*/ 0 w 1"/>
                <a:gd name="T1" fmla="*/ 0 h 1"/>
                <a:gd name="T2" fmla="*/ 0 w 1"/>
                <a:gd name="T3" fmla="*/ 0 h 1"/>
                <a:gd name="T4" fmla="*/ 1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1"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8" name="Freeform 11"/>
            <p:cNvSpPr>
              <a:spLocks noChangeArrowheads="1"/>
            </p:cNvSpPr>
            <p:nvPr/>
          </p:nvSpPr>
          <p:spPr bwMode="auto">
            <a:xfrm>
              <a:off x="200242" y="368627"/>
              <a:ext cx="3175" cy="7938"/>
            </a:xfrm>
            <a:custGeom>
              <a:avLst/>
              <a:gdLst>
                <a:gd name="T0" fmla="*/ 0 w 1"/>
                <a:gd name="T1" fmla="*/ 1 h 2"/>
                <a:gd name="T2" fmla="*/ 0 w 1"/>
                <a:gd name="T3" fmla="*/ 2 h 2"/>
                <a:gd name="T4" fmla="*/ 1 w 1"/>
                <a:gd name="T5" fmla="*/ 0 h 2"/>
                <a:gd name="T6" fmla="*/ 0 w 1"/>
                <a:gd name="T7" fmla="*/ 1 h 2"/>
                <a:gd name="T8" fmla="*/ 0 w 1"/>
                <a:gd name="T9" fmla="*/ 1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1"/>
                  </a:moveTo>
                  <a:cubicBezTo>
                    <a:pt x="0" y="1"/>
                    <a:pt x="0" y="2"/>
                    <a:pt x="0" y="2"/>
                  </a:cubicBezTo>
                  <a:cubicBezTo>
                    <a:pt x="0" y="1"/>
                    <a:pt x="1" y="1"/>
                    <a:pt x="1" y="0"/>
                  </a:cubicBezTo>
                  <a:cubicBezTo>
                    <a:pt x="0" y="1"/>
                    <a:pt x="0" y="1"/>
                    <a:pt x="0" y="1"/>
                  </a:cubicBezTo>
                  <a:cubicBezTo>
                    <a:pt x="0" y="1"/>
                    <a:pt x="0"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9" name="Freeform 12"/>
            <p:cNvSpPr>
              <a:spLocks noChangeArrowheads="1"/>
            </p:cNvSpPr>
            <p:nvPr/>
          </p:nvSpPr>
          <p:spPr bwMode="auto">
            <a:xfrm>
              <a:off x="244692" y="376565"/>
              <a:ext cx="1" cy="3175"/>
            </a:xfrm>
            <a:custGeom>
              <a:avLst/>
              <a:gdLst>
                <a:gd name="T0" fmla="*/ 0 w 1"/>
                <a:gd name="T1" fmla="*/ 1 h 1"/>
                <a:gd name="T2" fmla="*/ 0 w 1"/>
                <a:gd name="T3" fmla="*/ 0 h 1"/>
                <a:gd name="T4" fmla="*/ 0 w 1"/>
                <a:gd name="T5" fmla="*/ 0 h 1"/>
                <a:gd name="T6" fmla="*/ 0 w 1"/>
                <a:gd name="T7" fmla="*/ 1 h 1"/>
                <a:gd name="T8" fmla="*/ 0 w 1"/>
                <a:gd name="T9" fmla="*/ 1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1"/>
                  </a:moveTo>
                  <a:cubicBezTo>
                    <a:pt x="0" y="0"/>
                    <a:pt x="0" y="0"/>
                    <a:pt x="0" y="0"/>
                  </a:cubicBezTo>
                  <a:cubicBezTo>
                    <a:pt x="0" y="0"/>
                    <a:pt x="0" y="0"/>
                    <a:pt x="0" y="0"/>
                  </a:cubicBezTo>
                  <a:cubicBezTo>
                    <a:pt x="0" y="1"/>
                    <a:pt x="0" y="1"/>
                    <a:pt x="0" y="1"/>
                  </a:cubicBezTo>
                  <a:cubicBezTo>
                    <a:pt x="0" y="1"/>
                    <a:pt x="0"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0" name="Freeform 13"/>
            <p:cNvSpPr>
              <a:spLocks noChangeArrowheads="1"/>
            </p:cNvSpPr>
            <p:nvPr/>
          </p:nvSpPr>
          <p:spPr bwMode="auto">
            <a:xfrm>
              <a:off x="206592" y="354340"/>
              <a:ext cx="4763" cy="3175"/>
            </a:xfrm>
            <a:custGeom>
              <a:avLst/>
              <a:gdLst>
                <a:gd name="T0" fmla="*/ 1 w 1"/>
                <a:gd name="T1" fmla="*/ 1 h 1"/>
                <a:gd name="T2" fmla="*/ 0 w 1"/>
                <a:gd name="T3" fmla="*/ 0 h 1"/>
                <a:gd name="T4" fmla="*/ 0 w 1"/>
                <a:gd name="T5" fmla="*/ 0 h 1"/>
                <a:gd name="T6" fmla="*/ 1 w 1"/>
                <a:gd name="T7" fmla="*/ 1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1"/>
                  </a:moveTo>
                  <a:cubicBezTo>
                    <a:pt x="1" y="0"/>
                    <a:pt x="1" y="0"/>
                    <a:pt x="0" y="0"/>
                  </a:cubicBezTo>
                  <a:cubicBezTo>
                    <a:pt x="0" y="0"/>
                    <a:pt x="0" y="0"/>
                    <a:pt x="0" y="0"/>
                  </a:cubicBezTo>
                  <a:cubicBezTo>
                    <a:pt x="0" y="0"/>
                    <a:pt x="1" y="0"/>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1" name="Freeform 14"/>
            <p:cNvSpPr>
              <a:spLocks noChangeArrowheads="1"/>
            </p:cNvSpPr>
            <p:nvPr/>
          </p:nvSpPr>
          <p:spPr bwMode="auto">
            <a:xfrm>
              <a:off x="200242" y="362277"/>
              <a:ext cx="3175" cy="6350"/>
            </a:xfrm>
            <a:custGeom>
              <a:avLst/>
              <a:gdLst>
                <a:gd name="T0" fmla="*/ 1 w 1"/>
                <a:gd name="T1" fmla="*/ 2 h 2"/>
                <a:gd name="T2" fmla="*/ 1 w 1"/>
                <a:gd name="T3" fmla="*/ 0 h 2"/>
                <a:gd name="T4" fmla="*/ 0 w 1"/>
                <a:gd name="T5" fmla="*/ 1 h 2"/>
                <a:gd name="T6" fmla="*/ 1 w 1"/>
                <a:gd name="T7" fmla="*/ 2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1" y="2"/>
                  </a:moveTo>
                  <a:cubicBezTo>
                    <a:pt x="1" y="2"/>
                    <a:pt x="1" y="1"/>
                    <a:pt x="1" y="0"/>
                  </a:cubicBezTo>
                  <a:cubicBezTo>
                    <a:pt x="1" y="0"/>
                    <a:pt x="1" y="0"/>
                    <a:pt x="0" y="1"/>
                  </a:cubicBezTo>
                  <a:cubicBezTo>
                    <a:pt x="1" y="1"/>
                    <a:pt x="1" y="2"/>
                    <a:pt x="1" y="2"/>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2" name="Freeform 16"/>
            <p:cNvSpPr>
              <a:spLocks noChangeArrowheads="1"/>
            </p:cNvSpPr>
            <p:nvPr/>
          </p:nvSpPr>
          <p:spPr bwMode="auto">
            <a:xfrm>
              <a:off x="236755" y="321002"/>
              <a:ext cx="4763" cy="1"/>
            </a:xfrm>
            <a:custGeom>
              <a:avLst/>
              <a:gdLst>
                <a:gd name="T0" fmla="*/ 1 w 1"/>
                <a:gd name="T1" fmla="*/ 0 h 1"/>
                <a:gd name="T2" fmla="*/ 0 w 1"/>
                <a:gd name="T3" fmla="*/ 0 h 1"/>
                <a:gd name="T4" fmla="*/ 1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0" y="0"/>
                    <a:pt x="0" y="0"/>
                  </a:cubicBezTo>
                  <a:cubicBezTo>
                    <a:pt x="0" y="0"/>
                    <a:pt x="0" y="0"/>
                    <a:pt x="1" y="0"/>
                  </a:cubicBezTo>
                  <a:close/>
                </a:path>
              </a:pathLst>
            </a:custGeom>
            <a:solidFill>
              <a:srgbClr val="3C4B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3" name="Freeform 17"/>
            <p:cNvSpPr>
              <a:spLocks noChangeArrowheads="1"/>
            </p:cNvSpPr>
            <p:nvPr/>
          </p:nvSpPr>
          <p:spPr bwMode="auto">
            <a:xfrm>
              <a:off x="252630" y="44800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4" name="Freeform 18"/>
            <p:cNvSpPr>
              <a:spLocks noChangeArrowheads="1"/>
            </p:cNvSpPr>
            <p:nvPr/>
          </p:nvSpPr>
          <p:spPr bwMode="auto">
            <a:xfrm>
              <a:off x="203417" y="354340"/>
              <a:ext cx="3175" cy="7938"/>
            </a:xfrm>
            <a:custGeom>
              <a:avLst/>
              <a:gdLst>
                <a:gd name="T0" fmla="*/ 0 w 1"/>
                <a:gd name="T1" fmla="*/ 1 h 2"/>
                <a:gd name="T2" fmla="*/ 1 w 1"/>
                <a:gd name="T3" fmla="*/ 2 h 2"/>
                <a:gd name="T4" fmla="*/ 1 w 1"/>
                <a:gd name="T5" fmla="*/ 0 h 2"/>
                <a:gd name="T6" fmla="*/ 0 w 1"/>
                <a:gd name="T7" fmla="*/ 1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1"/>
                  </a:moveTo>
                  <a:cubicBezTo>
                    <a:pt x="0" y="2"/>
                    <a:pt x="0" y="2"/>
                    <a:pt x="1" y="2"/>
                  </a:cubicBezTo>
                  <a:cubicBezTo>
                    <a:pt x="1" y="1"/>
                    <a:pt x="1" y="1"/>
                    <a:pt x="1" y="0"/>
                  </a:cubicBezTo>
                  <a:cubicBezTo>
                    <a:pt x="1" y="0"/>
                    <a:pt x="0" y="0"/>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5" name="Freeform 19"/>
            <p:cNvSpPr>
              <a:spLocks noChangeArrowheads="1"/>
            </p:cNvSpPr>
            <p:nvPr/>
          </p:nvSpPr>
          <p:spPr bwMode="auto">
            <a:xfrm>
              <a:off x="206592" y="354340"/>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6" name="Freeform 20"/>
            <p:cNvSpPr>
              <a:spLocks noChangeArrowheads="1"/>
            </p:cNvSpPr>
            <p:nvPr/>
          </p:nvSpPr>
          <p:spPr bwMode="auto">
            <a:xfrm>
              <a:off x="203417" y="362277"/>
              <a:ext cx="3175" cy="1"/>
            </a:xfrm>
            <a:custGeom>
              <a:avLst/>
              <a:gdLst>
                <a:gd name="T0" fmla="*/ 1 w 1"/>
                <a:gd name="T1" fmla="*/ 0 h 1"/>
                <a:gd name="T2" fmla="*/ 1 w 1"/>
                <a:gd name="T3" fmla="*/ 0 h 1"/>
                <a:gd name="T4" fmla="*/ 1 w 1"/>
                <a:gd name="T5" fmla="*/ 0 h 1"/>
                <a:gd name="T6" fmla="*/ 0 w 1"/>
                <a:gd name="T7" fmla="*/ 0 h 1"/>
                <a:gd name="T8" fmla="*/ 1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1" y="0"/>
                  </a:moveTo>
                  <a:cubicBezTo>
                    <a:pt x="1" y="0"/>
                    <a:pt x="1" y="0"/>
                    <a:pt x="1" y="0"/>
                  </a:cubicBezTo>
                  <a:cubicBezTo>
                    <a:pt x="1" y="0"/>
                    <a:pt x="1" y="0"/>
                    <a:pt x="1" y="0"/>
                  </a:cubicBezTo>
                  <a:cubicBezTo>
                    <a:pt x="1" y="0"/>
                    <a:pt x="0" y="0"/>
                    <a:pt x="0" y="0"/>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7" name="Freeform 21"/>
            <p:cNvSpPr>
              <a:spLocks noChangeArrowheads="1"/>
            </p:cNvSpPr>
            <p:nvPr/>
          </p:nvSpPr>
          <p:spPr bwMode="auto">
            <a:xfrm>
              <a:off x="432017" y="354340"/>
              <a:ext cx="3175" cy="3175"/>
            </a:xfrm>
            <a:custGeom>
              <a:avLst/>
              <a:gdLst>
                <a:gd name="T0" fmla="*/ 1 w 1"/>
                <a:gd name="T1" fmla="*/ 1 h 1"/>
                <a:gd name="T2" fmla="*/ 0 w 1"/>
                <a:gd name="T3" fmla="*/ 0 h 1"/>
                <a:gd name="T4" fmla="*/ 1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1"/>
                  </a:moveTo>
                  <a:cubicBezTo>
                    <a:pt x="1" y="1"/>
                    <a:pt x="0" y="1"/>
                    <a:pt x="0" y="0"/>
                  </a:cubicBezTo>
                  <a:cubicBezTo>
                    <a:pt x="0" y="1"/>
                    <a:pt x="1" y="1"/>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8" name="Freeform 22"/>
            <p:cNvSpPr>
              <a:spLocks noChangeArrowheads="1"/>
            </p:cNvSpPr>
            <p:nvPr/>
          </p:nvSpPr>
          <p:spPr bwMode="auto">
            <a:xfrm>
              <a:off x="376455" y="263852"/>
              <a:ext cx="3175" cy="4763"/>
            </a:xfrm>
            <a:custGeom>
              <a:avLst/>
              <a:gdLst>
                <a:gd name="T0" fmla="*/ 0 w 1"/>
                <a:gd name="T1" fmla="*/ 0 h 1"/>
                <a:gd name="T2" fmla="*/ 0 w 1"/>
                <a:gd name="T3" fmla="*/ 0 h 1"/>
                <a:gd name="T4" fmla="*/ 0 60000 65536"/>
                <a:gd name="T5" fmla="*/ 0 60000 65536"/>
                <a:gd name="T6" fmla="*/ 0 w 1"/>
                <a:gd name="T7" fmla="*/ 0 h 1"/>
                <a:gd name="T8" fmla="*/ 1 w 1"/>
                <a:gd name="T9" fmla="*/ 1 h 1"/>
              </a:gdLst>
              <a:ahLst/>
              <a:cxnLst>
                <a:cxn ang="T4">
                  <a:pos x="T0" y="T1"/>
                </a:cxn>
                <a:cxn ang="T5">
                  <a:pos x="T2" y="T3"/>
                </a:cxn>
              </a:cxnLst>
              <a:rect l="T6" t="T7" r="T8" b="T9"/>
              <a:pathLst>
                <a:path w="1" h="1">
                  <a:moveTo>
                    <a:pt x="0" y="0"/>
                  </a:moveTo>
                  <a:cubicBezTo>
                    <a:pt x="1" y="1"/>
                    <a:pt x="1" y="1"/>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9" name="Freeform 23"/>
            <p:cNvSpPr>
              <a:spLocks noChangeArrowheads="1"/>
            </p:cNvSpPr>
            <p:nvPr/>
          </p:nvSpPr>
          <p:spPr bwMode="auto">
            <a:xfrm>
              <a:off x="541555" y="519440"/>
              <a:ext cx="3175" cy="1"/>
            </a:xfrm>
            <a:custGeom>
              <a:avLst/>
              <a:gdLst>
                <a:gd name="T0" fmla="*/ 0 w 1"/>
                <a:gd name="T1" fmla="*/ 0 h 1"/>
                <a:gd name="T2" fmla="*/ 1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0" name="Freeform 24"/>
            <p:cNvSpPr>
              <a:spLocks noChangeArrowheads="1"/>
            </p:cNvSpPr>
            <p:nvPr/>
          </p:nvSpPr>
          <p:spPr bwMode="auto">
            <a:xfrm>
              <a:off x="811430" y="379740"/>
              <a:ext cx="1" cy="4763"/>
            </a:xfrm>
            <a:custGeom>
              <a:avLst/>
              <a:gdLst>
                <a:gd name="T0" fmla="*/ 0 w 1"/>
                <a:gd name="T1" fmla="*/ 1 h 1"/>
                <a:gd name="T2" fmla="*/ 0 w 1"/>
                <a:gd name="T3" fmla="*/ 0 h 1"/>
                <a:gd name="T4" fmla="*/ 0 w 1"/>
                <a:gd name="T5" fmla="*/ 0 h 1"/>
                <a:gd name="T6" fmla="*/ 0 w 1"/>
                <a:gd name="T7" fmla="*/ 1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cubicBezTo>
                    <a:pt x="0" y="1"/>
                    <a:pt x="0" y="0"/>
                    <a:pt x="0" y="0"/>
                  </a:cubicBezTo>
                  <a:cubicBezTo>
                    <a:pt x="0" y="0"/>
                    <a:pt x="0" y="0"/>
                    <a:pt x="0" y="0"/>
                  </a:cubicBezTo>
                  <a:cubicBezTo>
                    <a:pt x="0" y="1"/>
                    <a:pt x="0"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1" name="Freeform 25"/>
            <p:cNvSpPr>
              <a:spLocks noChangeArrowheads="1"/>
            </p:cNvSpPr>
            <p:nvPr/>
          </p:nvSpPr>
          <p:spPr bwMode="auto">
            <a:xfrm>
              <a:off x="311367" y="417840"/>
              <a:ext cx="4763" cy="1"/>
            </a:xfrm>
            <a:custGeom>
              <a:avLst/>
              <a:gdLst>
                <a:gd name="T0" fmla="*/ 0 w 1"/>
                <a:gd name="T1" fmla="*/ 0 h 1"/>
                <a:gd name="T2" fmla="*/ 0 w 1"/>
                <a:gd name="T3" fmla="*/ 0 h 1"/>
                <a:gd name="T4" fmla="*/ 1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1" y="0"/>
                    <a:pt x="1" y="0"/>
                  </a:cubicBezTo>
                  <a:cubicBezTo>
                    <a:pt x="1" y="0"/>
                    <a:pt x="1"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2" name="Freeform 26"/>
            <p:cNvSpPr>
              <a:spLocks noChangeArrowheads="1"/>
            </p:cNvSpPr>
            <p:nvPr/>
          </p:nvSpPr>
          <p:spPr bwMode="auto">
            <a:xfrm>
              <a:off x="360580" y="257502"/>
              <a:ext cx="1" cy="6350"/>
            </a:xfrm>
            <a:custGeom>
              <a:avLst/>
              <a:gdLst>
                <a:gd name="T0" fmla="*/ 0 w 1"/>
                <a:gd name="T1" fmla="*/ 2 h 2"/>
                <a:gd name="T2" fmla="*/ 0 w 1"/>
                <a:gd name="T3" fmla="*/ 0 h 2"/>
                <a:gd name="T4" fmla="*/ 0 w 1"/>
                <a:gd name="T5" fmla="*/ 1 h 2"/>
                <a:gd name="T6" fmla="*/ 0 w 1"/>
                <a:gd name="T7" fmla="*/ 2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2"/>
                  </a:moveTo>
                  <a:cubicBezTo>
                    <a:pt x="0" y="1"/>
                    <a:pt x="0" y="1"/>
                    <a:pt x="0" y="0"/>
                  </a:cubicBezTo>
                  <a:cubicBezTo>
                    <a:pt x="0" y="1"/>
                    <a:pt x="0" y="1"/>
                    <a:pt x="0" y="1"/>
                  </a:cubicBezTo>
                  <a:cubicBezTo>
                    <a:pt x="0" y="1"/>
                    <a:pt x="0" y="1"/>
                    <a:pt x="0" y="2"/>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3" name="Freeform 27"/>
            <p:cNvSpPr>
              <a:spLocks noChangeArrowheads="1"/>
            </p:cNvSpPr>
            <p:nvPr/>
          </p:nvSpPr>
          <p:spPr bwMode="auto">
            <a:xfrm>
              <a:off x="822542" y="390852"/>
              <a:ext cx="3175" cy="4763"/>
            </a:xfrm>
            <a:custGeom>
              <a:avLst/>
              <a:gdLst>
                <a:gd name="T0" fmla="*/ 0 w 1"/>
                <a:gd name="T1" fmla="*/ 0 h 1"/>
                <a:gd name="T2" fmla="*/ 1 w 1"/>
                <a:gd name="T3" fmla="*/ 1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1" y="0"/>
                    <a:pt x="1" y="1"/>
                  </a:cubicBezTo>
                  <a:cubicBezTo>
                    <a:pt x="1"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4" name="Freeform 28"/>
            <p:cNvSpPr>
              <a:spLocks noChangeArrowheads="1"/>
            </p:cNvSpPr>
            <p:nvPr/>
          </p:nvSpPr>
          <p:spPr bwMode="auto">
            <a:xfrm>
              <a:off x="627280" y="417840"/>
              <a:ext cx="3175" cy="3175"/>
            </a:xfrm>
            <a:custGeom>
              <a:avLst/>
              <a:gdLst>
                <a:gd name="T0" fmla="*/ 1 w 1"/>
                <a:gd name="T1" fmla="*/ 0 h 1"/>
                <a:gd name="T2" fmla="*/ 1 w 1"/>
                <a:gd name="T3" fmla="*/ 0 h 1"/>
                <a:gd name="T4" fmla="*/ 0 w 1"/>
                <a:gd name="T5" fmla="*/ 1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1" y="0"/>
                  </a:cubicBezTo>
                  <a:cubicBezTo>
                    <a:pt x="1" y="0"/>
                    <a:pt x="1" y="0"/>
                    <a:pt x="0" y="1"/>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5" name="Freeform 29"/>
            <p:cNvSpPr>
              <a:spLocks noChangeArrowheads="1"/>
            </p:cNvSpPr>
            <p:nvPr/>
          </p:nvSpPr>
          <p:spPr bwMode="auto">
            <a:xfrm>
              <a:off x="552667" y="508327"/>
              <a:ext cx="3175" cy="3175"/>
            </a:xfrm>
            <a:custGeom>
              <a:avLst/>
              <a:gdLst>
                <a:gd name="T0" fmla="*/ 1 w 1"/>
                <a:gd name="T1" fmla="*/ 1 h 1"/>
                <a:gd name="T2" fmla="*/ 1 w 1"/>
                <a:gd name="T3" fmla="*/ 0 h 1"/>
                <a:gd name="T4" fmla="*/ 1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1"/>
                  </a:moveTo>
                  <a:cubicBezTo>
                    <a:pt x="1" y="0"/>
                    <a:pt x="1" y="0"/>
                    <a:pt x="1" y="0"/>
                  </a:cubicBezTo>
                  <a:cubicBezTo>
                    <a:pt x="0" y="0"/>
                    <a:pt x="0" y="0"/>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6" name="Rectangle 30"/>
            <p:cNvSpPr>
              <a:spLocks noChangeArrowheads="1"/>
            </p:cNvSpPr>
            <p:nvPr/>
          </p:nvSpPr>
          <p:spPr bwMode="auto">
            <a:xfrm>
              <a:off x="552667" y="525790"/>
              <a:ext cx="1588" cy="158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7" name="Freeform 31"/>
            <p:cNvSpPr>
              <a:spLocks noChangeArrowheads="1"/>
            </p:cNvSpPr>
            <p:nvPr/>
          </p:nvSpPr>
          <p:spPr bwMode="auto">
            <a:xfrm>
              <a:off x="593942" y="525790"/>
              <a:ext cx="1" cy="4763"/>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1"/>
                    <a:pt x="0" y="1"/>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8" name="Freeform 32"/>
            <p:cNvSpPr>
              <a:spLocks noChangeArrowheads="1"/>
            </p:cNvSpPr>
            <p:nvPr/>
          </p:nvSpPr>
          <p:spPr bwMode="auto">
            <a:xfrm>
              <a:off x="770155" y="428952"/>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9" name="Freeform 33"/>
            <p:cNvSpPr>
              <a:spLocks noChangeArrowheads="1"/>
            </p:cNvSpPr>
            <p:nvPr/>
          </p:nvSpPr>
          <p:spPr bwMode="auto">
            <a:xfrm>
              <a:off x="803492" y="414665"/>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0" name="Freeform 35"/>
            <p:cNvSpPr>
              <a:spLocks noChangeArrowheads="1"/>
            </p:cNvSpPr>
            <p:nvPr/>
          </p:nvSpPr>
          <p:spPr bwMode="auto">
            <a:xfrm>
              <a:off x="800317" y="414665"/>
              <a:ext cx="3175" cy="1"/>
            </a:xfrm>
            <a:custGeom>
              <a:avLst/>
              <a:gdLst>
                <a:gd name="T0" fmla="*/ 0 w 1"/>
                <a:gd name="T1" fmla="*/ 0 h 1"/>
                <a:gd name="T2" fmla="*/ 1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1" y="0"/>
                  </a:cubicBezTo>
                  <a:cubicBezTo>
                    <a:pt x="1"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1" name="Freeform 36"/>
            <p:cNvSpPr>
              <a:spLocks noChangeArrowheads="1"/>
            </p:cNvSpPr>
            <p:nvPr/>
          </p:nvSpPr>
          <p:spPr bwMode="auto">
            <a:xfrm>
              <a:off x="541555" y="519440"/>
              <a:ext cx="3175" cy="3175"/>
            </a:xfrm>
            <a:custGeom>
              <a:avLst/>
              <a:gdLst>
                <a:gd name="T0" fmla="*/ 0 w 1"/>
                <a:gd name="T1" fmla="*/ 1 h 1"/>
                <a:gd name="T2" fmla="*/ 1 w 1"/>
                <a:gd name="T3" fmla="*/ 0 h 1"/>
                <a:gd name="T4" fmla="*/ 0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1"/>
                    <a:pt x="1" y="0"/>
                  </a:cubicBezTo>
                  <a:cubicBezTo>
                    <a:pt x="1" y="1"/>
                    <a:pt x="1" y="1"/>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2" name="Freeform 37"/>
            <p:cNvSpPr>
              <a:spLocks noChangeArrowheads="1"/>
            </p:cNvSpPr>
            <p:nvPr/>
          </p:nvSpPr>
          <p:spPr bwMode="auto">
            <a:xfrm>
              <a:off x="170080" y="616277"/>
              <a:ext cx="3175" cy="4763"/>
            </a:xfrm>
            <a:custGeom>
              <a:avLst/>
              <a:gdLst>
                <a:gd name="T0" fmla="*/ 1 w 1"/>
                <a:gd name="T1" fmla="*/ 1 h 1"/>
                <a:gd name="T2" fmla="*/ 1 w 1"/>
                <a:gd name="T3" fmla="*/ 0 h 1"/>
                <a:gd name="T4" fmla="*/ 1 w 1"/>
                <a:gd name="T5" fmla="*/ 1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1"/>
                  </a:moveTo>
                  <a:cubicBezTo>
                    <a:pt x="1" y="1"/>
                    <a:pt x="1" y="0"/>
                    <a:pt x="1" y="0"/>
                  </a:cubicBezTo>
                  <a:cubicBezTo>
                    <a:pt x="0" y="0"/>
                    <a:pt x="0" y="1"/>
                    <a:pt x="1"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3" name="Freeform 38"/>
            <p:cNvSpPr>
              <a:spLocks noChangeArrowheads="1"/>
            </p:cNvSpPr>
            <p:nvPr/>
          </p:nvSpPr>
          <p:spPr bwMode="auto">
            <a:xfrm>
              <a:off x="270092" y="23845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4" name="Freeform 39"/>
            <p:cNvSpPr>
              <a:spLocks noChangeArrowheads="1"/>
            </p:cNvSpPr>
            <p:nvPr/>
          </p:nvSpPr>
          <p:spPr bwMode="auto">
            <a:xfrm>
              <a:off x="143092" y="792490"/>
              <a:ext cx="4763" cy="7938"/>
            </a:xfrm>
            <a:custGeom>
              <a:avLst/>
              <a:gdLst>
                <a:gd name="T0" fmla="*/ 0 w 1"/>
                <a:gd name="T1" fmla="*/ 0 h 2"/>
                <a:gd name="T2" fmla="*/ 1 w 1"/>
                <a:gd name="T3" fmla="*/ 2 h 2"/>
                <a:gd name="T4" fmla="*/ 1 w 1"/>
                <a:gd name="T5" fmla="*/ 1 h 2"/>
                <a:gd name="T6" fmla="*/ 0 w 1"/>
                <a:gd name="T7" fmla="*/ 0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0"/>
                  </a:moveTo>
                  <a:cubicBezTo>
                    <a:pt x="0" y="1"/>
                    <a:pt x="1" y="1"/>
                    <a:pt x="1" y="2"/>
                  </a:cubicBezTo>
                  <a:cubicBezTo>
                    <a:pt x="1" y="2"/>
                    <a:pt x="1" y="1"/>
                    <a:pt x="1" y="1"/>
                  </a:cubicBezTo>
                  <a:cubicBezTo>
                    <a:pt x="1" y="1"/>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5" name="Freeform 40"/>
            <p:cNvSpPr>
              <a:spLocks noChangeArrowheads="1"/>
            </p:cNvSpPr>
            <p:nvPr/>
          </p:nvSpPr>
          <p:spPr bwMode="auto">
            <a:xfrm>
              <a:off x="266917" y="286077"/>
              <a:ext cx="3175" cy="1"/>
            </a:xfrm>
            <a:custGeom>
              <a:avLst/>
              <a:gdLst>
                <a:gd name="T0" fmla="*/ 1 w 1"/>
                <a:gd name="T1" fmla="*/ 0 h 1"/>
                <a:gd name="T2" fmla="*/ 1 w 1"/>
                <a:gd name="T3" fmla="*/ 0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1" y="0"/>
                  </a:cubicBezTo>
                  <a:cubicBezTo>
                    <a:pt x="1" y="0"/>
                    <a:pt x="1" y="0"/>
                    <a:pt x="0" y="0"/>
                  </a:cubicBezTo>
                  <a:cubicBezTo>
                    <a:pt x="1" y="0"/>
                    <a:pt x="1"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6" name="Freeform 41"/>
            <p:cNvSpPr>
              <a:spLocks noChangeArrowheads="1"/>
            </p:cNvSpPr>
            <p:nvPr/>
          </p:nvSpPr>
          <p:spPr bwMode="auto">
            <a:xfrm>
              <a:off x="154205" y="421015"/>
              <a:ext cx="4763" cy="1"/>
            </a:xfrm>
            <a:custGeom>
              <a:avLst/>
              <a:gdLst>
                <a:gd name="T0" fmla="*/ 0 w 1"/>
                <a:gd name="T1" fmla="*/ 0 h 1"/>
                <a:gd name="T2" fmla="*/ 1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1" y="0"/>
                    <a:pt x="1"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7" name="Freeform 42"/>
            <p:cNvSpPr>
              <a:spLocks noChangeArrowheads="1"/>
            </p:cNvSpPr>
            <p:nvPr/>
          </p:nvSpPr>
          <p:spPr bwMode="auto">
            <a:xfrm>
              <a:off x="170080" y="387677"/>
              <a:ext cx="1" cy="3175"/>
            </a:xfrm>
            <a:custGeom>
              <a:avLst/>
              <a:gdLst>
                <a:gd name="T0" fmla="*/ 0 w 1"/>
                <a:gd name="T1" fmla="*/ 1 h 1"/>
                <a:gd name="T2" fmla="*/ 0 w 1"/>
                <a:gd name="T3" fmla="*/ 0 h 1"/>
                <a:gd name="T4" fmla="*/ 0 w 1"/>
                <a:gd name="T5" fmla="*/ 0 h 1"/>
                <a:gd name="T6" fmla="*/ 0 w 1"/>
                <a:gd name="T7" fmla="*/ 1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cubicBezTo>
                    <a:pt x="0" y="0"/>
                    <a:pt x="0" y="0"/>
                    <a:pt x="0" y="0"/>
                  </a:cubicBezTo>
                  <a:cubicBezTo>
                    <a:pt x="0" y="0"/>
                    <a:pt x="0" y="0"/>
                    <a:pt x="0" y="0"/>
                  </a:cubicBezTo>
                  <a:cubicBezTo>
                    <a:pt x="0" y="0"/>
                    <a:pt x="0" y="0"/>
                    <a:pt x="0"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8" name="Freeform 43"/>
            <p:cNvSpPr>
              <a:spLocks noChangeArrowheads="1"/>
            </p:cNvSpPr>
            <p:nvPr/>
          </p:nvSpPr>
          <p:spPr bwMode="auto">
            <a:xfrm>
              <a:off x="646330" y="282902"/>
              <a:ext cx="3175" cy="1"/>
            </a:xfrm>
            <a:custGeom>
              <a:avLst/>
              <a:gdLst>
                <a:gd name="T0" fmla="*/ 1 w 1"/>
                <a:gd name="T1" fmla="*/ 0 h 1"/>
                <a:gd name="T2" fmla="*/ 0 w 1"/>
                <a:gd name="T3" fmla="*/ 0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0" y="0"/>
                    <a:pt x="0" y="0"/>
                    <a:pt x="0" y="0"/>
                  </a:cubicBezTo>
                  <a:cubicBezTo>
                    <a:pt x="0" y="0"/>
                    <a:pt x="0" y="0"/>
                    <a:pt x="0" y="0"/>
                  </a:cubicBezTo>
                  <a:cubicBezTo>
                    <a:pt x="0" y="0"/>
                    <a:pt x="0"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9" name="Freeform 44"/>
            <p:cNvSpPr>
              <a:spLocks noChangeArrowheads="1"/>
            </p:cNvSpPr>
            <p:nvPr/>
          </p:nvSpPr>
          <p:spPr bwMode="auto">
            <a:xfrm>
              <a:off x="189130" y="508327"/>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0" name="Freeform 45"/>
            <p:cNvSpPr>
              <a:spLocks noChangeArrowheads="1"/>
            </p:cNvSpPr>
            <p:nvPr/>
          </p:nvSpPr>
          <p:spPr bwMode="auto">
            <a:xfrm>
              <a:off x="170080" y="390852"/>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1" name="Freeform 46"/>
            <p:cNvSpPr>
              <a:spLocks noChangeArrowheads="1"/>
            </p:cNvSpPr>
            <p:nvPr/>
          </p:nvSpPr>
          <p:spPr bwMode="auto">
            <a:xfrm>
              <a:off x="158967" y="530552"/>
              <a:ext cx="3175" cy="1"/>
            </a:xfrm>
            <a:custGeom>
              <a:avLst/>
              <a:gdLst>
                <a:gd name="T0" fmla="*/ 1 w 1"/>
                <a:gd name="T1" fmla="*/ 0 h 1"/>
                <a:gd name="T2" fmla="*/ 1 w 1"/>
                <a:gd name="T3" fmla="*/ 0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0"/>
                    <a:pt x="1" y="0"/>
                    <a:pt x="1" y="0"/>
                  </a:cubicBezTo>
                  <a:cubicBezTo>
                    <a:pt x="0" y="0"/>
                    <a:pt x="0" y="0"/>
                    <a:pt x="0" y="0"/>
                  </a:cubicBezTo>
                  <a:cubicBezTo>
                    <a:pt x="0" y="0"/>
                    <a:pt x="0" y="0"/>
                    <a:pt x="1"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2" name="Oval 47"/>
            <p:cNvSpPr>
              <a:spLocks noChangeArrowheads="1"/>
            </p:cNvSpPr>
            <p:nvPr/>
          </p:nvSpPr>
          <p:spPr bwMode="auto">
            <a:xfrm>
              <a:off x="735230" y="882977"/>
              <a:ext cx="1588" cy="1588"/>
            </a:xfrm>
            <a:prstGeom prst="ellipse">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3" name="Freeform 48"/>
            <p:cNvSpPr>
              <a:spLocks noChangeArrowheads="1"/>
            </p:cNvSpPr>
            <p:nvPr/>
          </p:nvSpPr>
          <p:spPr bwMode="auto">
            <a:xfrm>
              <a:off x="225642" y="271790"/>
              <a:ext cx="4763" cy="3175"/>
            </a:xfrm>
            <a:custGeom>
              <a:avLst/>
              <a:gdLst>
                <a:gd name="T0" fmla="*/ 0 w 1"/>
                <a:gd name="T1" fmla="*/ 0 h 1"/>
                <a:gd name="T2" fmla="*/ 1 w 1"/>
                <a:gd name="T3" fmla="*/ 1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1"/>
                    <a:pt x="1" y="1"/>
                  </a:cubicBezTo>
                  <a:cubicBezTo>
                    <a:pt x="1" y="1"/>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4" name="Freeform 49"/>
            <p:cNvSpPr>
              <a:spLocks noChangeArrowheads="1"/>
            </p:cNvSpPr>
            <p:nvPr/>
          </p:nvSpPr>
          <p:spPr bwMode="auto">
            <a:xfrm>
              <a:off x="225642" y="241627"/>
              <a:ext cx="11113" cy="11113"/>
            </a:xfrm>
            <a:custGeom>
              <a:avLst/>
              <a:gdLst>
                <a:gd name="T0" fmla="*/ 3 w 3"/>
                <a:gd name="T1" fmla="*/ 1 h 3"/>
                <a:gd name="T2" fmla="*/ 3 w 3"/>
                <a:gd name="T3" fmla="*/ 0 h 3"/>
                <a:gd name="T4" fmla="*/ 1 w 3"/>
                <a:gd name="T5" fmla="*/ 2 h 3"/>
                <a:gd name="T6" fmla="*/ 0 w 3"/>
                <a:gd name="T7" fmla="*/ 3 h 3"/>
                <a:gd name="T8" fmla="*/ 1 w 3"/>
                <a:gd name="T9" fmla="*/ 3 h 3"/>
                <a:gd name="T10" fmla="*/ 3 w 3"/>
                <a:gd name="T11" fmla="*/ 1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3" y="1"/>
                  </a:moveTo>
                  <a:cubicBezTo>
                    <a:pt x="3" y="1"/>
                    <a:pt x="3" y="1"/>
                    <a:pt x="3" y="0"/>
                  </a:cubicBezTo>
                  <a:cubicBezTo>
                    <a:pt x="2" y="1"/>
                    <a:pt x="2" y="1"/>
                    <a:pt x="1" y="2"/>
                  </a:cubicBezTo>
                  <a:cubicBezTo>
                    <a:pt x="1" y="2"/>
                    <a:pt x="1" y="2"/>
                    <a:pt x="0" y="3"/>
                  </a:cubicBezTo>
                  <a:cubicBezTo>
                    <a:pt x="1" y="3"/>
                    <a:pt x="1" y="3"/>
                    <a:pt x="1" y="3"/>
                  </a:cubicBezTo>
                  <a:cubicBezTo>
                    <a:pt x="2" y="2"/>
                    <a:pt x="2" y="2"/>
                    <a:pt x="3" y="1"/>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5" name="Freeform 50"/>
            <p:cNvSpPr>
              <a:spLocks noChangeArrowheads="1"/>
            </p:cNvSpPr>
            <p:nvPr/>
          </p:nvSpPr>
          <p:spPr bwMode="auto">
            <a:xfrm>
              <a:off x="176430" y="309890"/>
              <a:ext cx="1" cy="3175"/>
            </a:xfrm>
            <a:custGeom>
              <a:avLst/>
              <a:gdLst>
                <a:gd name="T0" fmla="*/ 0 w 1"/>
                <a:gd name="T1" fmla="*/ 0 h 1"/>
                <a:gd name="T2" fmla="*/ 0 w 1"/>
                <a:gd name="T3" fmla="*/ 1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0" y="1"/>
                  </a:cubicBezTo>
                  <a:cubicBezTo>
                    <a:pt x="0" y="1"/>
                    <a:pt x="0" y="1"/>
                    <a:pt x="0" y="0"/>
                  </a:cubicBezTo>
                  <a:cubicBezTo>
                    <a:pt x="0" y="0"/>
                    <a:pt x="0"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6" name="Freeform 52"/>
            <p:cNvSpPr>
              <a:spLocks noChangeArrowheads="1"/>
            </p:cNvSpPr>
            <p:nvPr/>
          </p:nvSpPr>
          <p:spPr bwMode="auto">
            <a:xfrm>
              <a:off x="154205" y="338465"/>
              <a:ext cx="4763" cy="4763"/>
            </a:xfrm>
            <a:custGeom>
              <a:avLst/>
              <a:gdLst>
                <a:gd name="T0" fmla="*/ 0 w 1"/>
                <a:gd name="T1" fmla="*/ 0 h 1"/>
                <a:gd name="T2" fmla="*/ 0 w 1"/>
                <a:gd name="T3" fmla="*/ 0 h 1"/>
                <a:gd name="T4" fmla="*/ 1 w 1"/>
                <a:gd name="T5" fmla="*/ 1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1" y="0"/>
                    <a:pt x="1" y="1"/>
                    <a:pt x="1" y="1"/>
                  </a:cubicBezTo>
                  <a:cubicBezTo>
                    <a:pt x="1" y="0"/>
                    <a:pt x="1" y="0"/>
                    <a:pt x="0" y="0"/>
                  </a:cubicBez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7" name="Freeform 55"/>
            <p:cNvSpPr>
              <a:spLocks noChangeArrowheads="1"/>
            </p:cNvSpPr>
            <p:nvPr/>
          </p:nvSpPr>
          <p:spPr bwMode="auto">
            <a:xfrm>
              <a:off x="394089" y="139703"/>
              <a:ext cx="25544" cy="6386"/>
            </a:xfrm>
            <a:custGeom>
              <a:avLst/>
              <a:gdLst>
                <a:gd name="T0" fmla="*/ 12 w 12"/>
                <a:gd name="T1" fmla="*/ 3 h 3"/>
                <a:gd name="T2" fmla="*/ 12 w 12"/>
                <a:gd name="T3" fmla="*/ 0 h 3"/>
                <a:gd name="T4" fmla="*/ 0 w 12"/>
                <a:gd name="T5" fmla="*/ 0 h 3"/>
                <a:gd name="T6" fmla="*/ 0 w 12"/>
                <a:gd name="T7" fmla="*/ 3 h 3"/>
                <a:gd name="T8" fmla="*/ 12 w 12"/>
                <a:gd name="T9" fmla="*/ 3 h 3"/>
                <a:gd name="T10" fmla="*/ 0 60000 65536"/>
                <a:gd name="T11" fmla="*/ 0 60000 65536"/>
                <a:gd name="T12" fmla="*/ 0 60000 65536"/>
                <a:gd name="T13" fmla="*/ 0 60000 65536"/>
                <a:gd name="T14" fmla="*/ 0 60000 65536"/>
                <a:gd name="T15" fmla="*/ 0 w 12"/>
                <a:gd name="T16" fmla="*/ 0 h 3"/>
                <a:gd name="T17" fmla="*/ 12 w 12"/>
                <a:gd name="T18" fmla="*/ 3 h 3"/>
              </a:gdLst>
              <a:ahLst/>
              <a:cxnLst>
                <a:cxn ang="T10">
                  <a:pos x="T0" y="T1"/>
                </a:cxn>
                <a:cxn ang="T11">
                  <a:pos x="T2" y="T3"/>
                </a:cxn>
                <a:cxn ang="T12">
                  <a:pos x="T4" y="T5"/>
                </a:cxn>
                <a:cxn ang="T13">
                  <a:pos x="T6" y="T7"/>
                </a:cxn>
                <a:cxn ang="T14">
                  <a:pos x="T8" y="T9"/>
                </a:cxn>
              </a:cxnLst>
              <a:rect l="T15" t="T16" r="T17" b="T18"/>
              <a:pathLst>
                <a:path w="12" h="3">
                  <a:moveTo>
                    <a:pt x="12" y="3"/>
                  </a:moveTo>
                  <a:cubicBezTo>
                    <a:pt x="12" y="0"/>
                    <a:pt x="12" y="0"/>
                    <a:pt x="12" y="0"/>
                  </a:cubicBezTo>
                  <a:cubicBezTo>
                    <a:pt x="8" y="0"/>
                    <a:pt x="4" y="0"/>
                    <a:pt x="0" y="0"/>
                  </a:cubicBezTo>
                  <a:cubicBezTo>
                    <a:pt x="0" y="3"/>
                    <a:pt x="0" y="3"/>
                    <a:pt x="0" y="3"/>
                  </a:cubicBezTo>
                  <a:lnTo>
                    <a:pt x="12" y="3"/>
                  </a:lnTo>
                  <a:close/>
                </a:path>
              </a:pathLst>
            </a:custGeom>
            <a:solidFill>
              <a:srgbClr val="679D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78" name="组合 109"/>
            <p:cNvGrpSpPr/>
            <p:nvPr/>
          </p:nvGrpSpPr>
          <p:grpSpPr bwMode="auto">
            <a:xfrm>
              <a:off x="84377" y="53608"/>
              <a:ext cx="1504673" cy="809997"/>
              <a:chOff x="0" y="0"/>
              <a:chExt cx="1504673" cy="809997"/>
            </a:xfrm>
          </p:grpSpPr>
          <p:sp>
            <p:nvSpPr>
              <p:cNvPr id="79" name="TextBox 110"/>
              <p:cNvSpPr>
                <a:spLocks noChangeArrowheads="1"/>
              </p:cNvSpPr>
              <p:nvPr/>
            </p:nvSpPr>
            <p:spPr bwMode="auto">
              <a:xfrm>
                <a:off x="0" y="0"/>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a:solidFill>
                      <a:srgbClr val="3F3F3F"/>
                    </a:solidFill>
                    <a:latin typeface="微软雅黑" panose="020B0503020204020204" pitchFamily="34" charset="-122"/>
                    <a:ea typeface="微软雅黑" panose="020B0503020204020204" pitchFamily="34" charset="-122"/>
                  </a:rPr>
                  <a:t>点击添加标题</a:t>
                </a:r>
                <a:endParaRPr lang="zh-CN" altLang="en-US"/>
              </a:p>
            </p:txBody>
          </p:sp>
          <p:sp>
            <p:nvSpPr>
              <p:cNvPr id="80" name="矩形 111"/>
              <p:cNvSpPr>
                <a:spLocks noChangeArrowheads="1"/>
              </p:cNvSpPr>
              <p:nvPr/>
            </p:nvSpPr>
            <p:spPr bwMode="auto">
              <a:xfrm>
                <a:off x="17757" y="255999"/>
                <a:ext cx="148691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200"/>
                  </a:lnSpc>
                </a:pPr>
                <a:r>
                  <a:rPr lang="zh-CN" altLang="en-US" sz="9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a:t>
                </a:r>
              </a:p>
            </p:txBody>
          </p:sp>
        </p:grpSp>
      </p:grpSp>
      <p:sp>
        <p:nvSpPr>
          <p:cNvPr id="81" name="矩形 115"/>
          <p:cNvSpPr>
            <a:spLocks noChangeArrowheads="1"/>
          </p:cNvSpPr>
          <p:nvPr/>
        </p:nvSpPr>
        <p:spPr bwMode="auto">
          <a:xfrm>
            <a:off x="971600" y="1395781"/>
            <a:ext cx="27375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200000"/>
              </a:lnSpc>
            </a:pPr>
            <a:r>
              <a:rPr lang="zh-CN" altLang="en-US" sz="1100" dirty="0">
                <a:solidFill>
                  <a:srgbClr val="0C0C0C"/>
                </a:solidFill>
                <a:latin typeface="微软雅黑" panose="020B0503020204020204" pitchFamily="34" charset="-122"/>
                <a:ea typeface="微软雅黑" panose="020B0503020204020204" pitchFamily="34" charset="-122"/>
                <a:sym typeface="微软雅黑" panose="020B0503020204020204" pitchFamily="34" charset="-122"/>
              </a:rPr>
              <a:t>填写内容填写内容填写内容填写内容填写内容填写内容填写内容填写内容填写内容填写内容填写内容填写内容填写内容填写内容填写内容填写内容</a:t>
            </a:r>
          </a:p>
        </p:txBody>
      </p:sp>
      <p:sp>
        <p:nvSpPr>
          <p:cNvPr id="82"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barn(inVertical)">
                                      <p:cBhvr>
                                        <p:cTn id="7" dur="500"/>
                                        <p:tgtEl>
                                          <p:spTgt spid="8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par>
                                <p:cTn id="22" presetID="22" presetClass="entr" presetSubtype="4"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down)">
                                      <p:cBhvr>
                                        <p:cTn id="24" dur="500"/>
                                        <p:tgtEl>
                                          <p:spTgt spid="14"/>
                                        </p:tgtEl>
                                      </p:cBhvr>
                                    </p:animEffect>
                                  </p:childTnLst>
                                </p:cTn>
                              </p:par>
                              <p:par>
                                <p:cTn id="25" presetID="2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anim calcmode="lin" valueType="num">
                                      <p:cBhvr>
                                        <p:cTn id="32" dur="1000" fill="hold"/>
                                        <p:tgtEl>
                                          <p:spTgt spid="32"/>
                                        </p:tgtEl>
                                        <p:attrNameLst>
                                          <p:attrName>ppt_x</p:attrName>
                                        </p:attrNameLst>
                                      </p:cBhvr>
                                      <p:tavLst>
                                        <p:tav tm="0">
                                          <p:val>
                                            <p:strVal val="#ppt_x"/>
                                          </p:val>
                                        </p:tav>
                                        <p:tav tm="100000">
                                          <p:val>
                                            <p:strVal val="#ppt_x"/>
                                          </p:val>
                                        </p:tav>
                                      </p:tavLst>
                                    </p:anim>
                                    <p:anim calcmode="lin" valueType="num">
                                      <p:cBhvr>
                                        <p:cTn id="33" dur="1000" fill="hold"/>
                                        <p:tgtEl>
                                          <p:spTgt spid="3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1000"/>
                                        <p:tgtEl>
                                          <p:spTgt spid="81"/>
                                        </p:tgtEl>
                                      </p:cBhvr>
                                    </p:animEffect>
                                    <p:anim calcmode="lin" valueType="num">
                                      <p:cBhvr>
                                        <p:cTn id="37" dur="1000" fill="hold"/>
                                        <p:tgtEl>
                                          <p:spTgt spid="81"/>
                                        </p:tgtEl>
                                        <p:attrNameLst>
                                          <p:attrName>ppt_x</p:attrName>
                                        </p:attrNameLst>
                                      </p:cBhvr>
                                      <p:tavLst>
                                        <p:tav tm="0">
                                          <p:val>
                                            <p:strVal val="#ppt_x"/>
                                          </p:val>
                                        </p:tav>
                                        <p:tav tm="100000">
                                          <p:val>
                                            <p:strVal val="#ppt_x"/>
                                          </p:val>
                                        </p:tav>
                                      </p:tavLst>
                                    </p:anim>
                                    <p:anim calcmode="lin" valueType="num">
                                      <p:cBhvr>
                                        <p:cTn id="38"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971550" y="1346200"/>
            <a:ext cx="1731963" cy="1587500"/>
            <a:chOff x="971550" y="1346200"/>
            <a:chExt cx="1731963" cy="1587500"/>
          </a:xfrm>
        </p:grpSpPr>
        <p:grpSp>
          <p:nvGrpSpPr>
            <p:cNvPr id="3" name="组合 2"/>
            <p:cNvGrpSpPr/>
            <p:nvPr/>
          </p:nvGrpSpPr>
          <p:grpSpPr>
            <a:xfrm>
              <a:off x="971550" y="1346200"/>
              <a:ext cx="1731963" cy="1587500"/>
              <a:chOff x="971550" y="1346200"/>
              <a:chExt cx="1731963" cy="1587500"/>
            </a:xfrm>
          </p:grpSpPr>
          <p:pic>
            <p:nvPicPr>
              <p:cNvPr id="2" name="Picture 3" descr="未标题-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60000">
                <a:off x="971550" y="1346200"/>
                <a:ext cx="906463"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9"/>
              <p:cNvSpPr>
                <a:spLocks noChangeArrowheads="1"/>
              </p:cNvSpPr>
              <p:nvPr/>
            </p:nvSpPr>
            <p:spPr bwMode="auto">
              <a:xfrm>
                <a:off x="1331913" y="1562100"/>
                <a:ext cx="1371600" cy="1371600"/>
              </a:xfrm>
              <a:prstGeom prst="flowChartConnector">
                <a:avLst/>
              </a:prstGeom>
              <a:solidFill>
                <a:srgbClr val="7CBD7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sp>
          <p:nvSpPr>
            <p:cNvPr id="9" name="Text Box 10"/>
            <p:cNvSpPr txBox="1">
              <a:spLocks noChangeArrowheads="1"/>
            </p:cNvSpPr>
            <p:nvPr/>
          </p:nvSpPr>
          <p:spPr bwMode="auto">
            <a:xfrm>
              <a:off x="1566863" y="1930400"/>
              <a:ext cx="1062037"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dirty="0" smtClean="0">
                  <a:solidFill>
                    <a:schemeClr val="bg1"/>
                  </a:solidFill>
                </a:rPr>
                <a:t>主题</a:t>
              </a:r>
              <a:endParaRPr lang="zh-CN" altLang="en-US" sz="3200" dirty="0">
                <a:solidFill>
                  <a:schemeClr val="bg1"/>
                </a:solidFill>
              </a:endParaRPr>
            </a:p>
          </p:txBody>
        </p:sp>
      </p:grpSp>
      <p:sp>
        <p:nvSpPr>
          <p:cNvPr id="10" name="矩形 44"/>
          <p:cNvSpPr>
            <a:spLocks noChangeArrowheads="1"/>
          </p:cNvSpPr>
          <p:nvPr/>
        </p:nvSpPr>
        <p:spPr bwMode="auto">
          <a:xfrm>
            <a:off x="973138" y="3141663"/>
            <a:ext cx="2081212"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7CBD71"/>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1" name="矩形 9"/>
          <p:cNvSpPr>
            <a:spLocks noChangeArrowheads="1"/>
          </p:cNvSpPr>
          <p:nvPr/>
        </p:nvSpPr>
        <p:spPr bwMode="auto">
          <a:xfrm>
            <a:off x="989013" y="3336925"/>
            <a:ext cx="1998662" cy="570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a:t>
            </a:r>
            <a:r>
              <a:rPr lang="zh-CN" altLang="en-US" sz="1100" dirty="0" smtClean="0">
                <a:ea typeface="微软雅黑" panose="020B0503020204020204" pitchFamily="34" charset="-122"/>
              </a:rPr>
              <a:t>填写内容</a:t>
            </a:r>
            <a:r>
              <a:rPr lang="zh-CN" altLang="en-US" sz="1100" dirty="0">
                <a:ea typeface="微软雅黑" panose="020B0503020204020204" pitchFamily="34" charset="-122"/>
              </a:rPr>
              <a:t>请填写内容</a:t>
            </a:r>
          </a:p>
        </p:txBody>
      </p:sp>
      <p:grpSp>
        <p:nvGrpSpPr>
          <p:cNvPr id="7" name="组合 6"/>
          <p:cNvGrpSpPr/>
          <p:nvPr/>
        </p:nvGrpSpPr>
        <p:grpSpPr>
          <a:xfrm>
            <a:off x="3609975" y="1330325"/>
            <a:ext cx="1731963" cy="1587500"/>
            <a:chOff x="3609975" y="1330325"/>
            <a:chExt cx="1731963" cy="1587500"/>
          </a:xfrm>
        </p:grpSpPr>
        <p:grpSp>
          <p:nvGrpSpPr>
            <p:cNvPr id="4" name="组合 3"/>
            <p:cNvGrpSpPr/>
            <p:nvPr/>
          </p:nvGrpSpPr>
          <p:grpSpPr>
            <a:xfrm>
              <a:off x="3609975" y="1330325"/>
              <a:ext cx="1731963" cy="1587500"/>
              <a:chOff x="3609975" y="1330325"/>
              <a:chExt cx="1731963" cy="1587500"/>
            </a:xfrm>
          </p:grpSpPr>
          <p:pic>
            <p:nvPicPr>
              <p:cNvPr id="12" name="Picture 13" descr="未标题-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60000">
                <a:off x="3609975" y="1330325"/>
                <a:ext cx="906463" cy="709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AutoShape 14"/>
              <p:cNvSpPr>
                <a:spLocks noChangeArrowheads="1"/>
              </p:cNvSpPr>
              <p:nvPr/>
            </p:nvSpPr>
            <p:spPr bwMode="auto">
              <a:xfrm>
                <a:off x="3970338" y="1546225"/>
                <a:ext cx="1371600" cy="1371600"/>
              </a:xfrm>
              <a:prstGeom prst="flowChartConnector">
                <a:avLst/>
              </a:prstGeom>
              <a:solidFill>
                <a:srgbClr val="519E4E"/>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170" tIns="46990" rIns="90170" bIns="46990" anchor="ctr"/>
              <a:lstStyle/>
              <a:p>
                <a:pPr algn="ctr"/>
                <a:endParaRPr lang="zh-CN" altLang="zh-CN">
                  <a:solidFill>
                    <a:srgbClr val="438541"/>
                  </a:solidFill>
                </a:endParaRPr>
              </a:p>
            </p:txBody>
          </p:sp>
        </p:grpSp>
        <p:sp>
          <p:nvSpPr>
            <p:cNvPr id="14" name="Text Box 15"/>
            <p:cNvSpPr txBox="1">
              <a:spLocks noChangeArrowheads="1"/>
            </p:cNvSpPr>
            <p:nvPr/>
          </p:nvSpPr>
          <p:spPr bwMode="auto">
            <a:xfrm>
              <a:off x="4205288" y="1914525"/>
              <a:ext cx="1062037"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dirty="0">
                  <a:solidFill>
                    <a:schemeClr val="bg1"/>
                  </a:solidFill>
                </a:rPr>
                <a:t>主题</a:t>
              </a:r>
            </a:p>
          </p:txBody>
        </p:sp>
      </p:grpSp>
      <p:sp>
        <p:nvSpPr>
          <p:cNvPr id="15" name="矩形 44"/>
          <p:cNvSpPr>
            <a:spLocks noChangeArrowheads="1"/>
          </p:cNvSpPr>
          <p:nvPr/>
        </p:nvSpPr>
        <p:spPr bwMode="auto">
          <a:xfrm>
            <a:off x="3611563" y="3125788"/>
            <a:ext cx="2081212"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519E4E"/>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6" name="矩形 9"/>
          <p:cNvSpPr>
            <a:spLocks noChangeArrowheads="1"/>
          </p:cNvSpPr>
          <p:nvPr/>
        </p:nvSpPr>
        <p:spPr bwMode="auto">
          <a:xfrm>
            <a:off x="3627438" y="3321050"/>
            <a:ext cx="1998662" cy="570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a:t>
            </a:r>
            <a:r>
              <a:rPr lang="zh-CN" altLang="en-US" sz="1100" dirty="0" smtClean="0">
                <a:ea typeface="微软雅黑" panose="020B0503020204020204" pitchFamily="34" charset="-122"/>
              </a:rPr>
              <a:t>填写内容</a:t>
            </a:r>
            <a:r>
              <a:rPr lang="zh-CN" altLang="en-US" sz="1100" dirty="0">
                <a:ea typeface="微软雅黑" panose="020B0503020204020204" pitchFamily="34" charset="-122"/>
              </a:rPr>
              <a:t>请填写内容</a:t>
            </a:r>
          </a:p>
        </p:txBody>
      </p:sp>
      <p:grpSp>
        <p:nvGrpSpPr>
          <p:cNvPr id="24" name="组合 23"/>
          <p:cNvGrpSpPr/>
          <p:nvPr/>
        </p:nvGrpSpPr>
        <p:grpSpPr>
          <a:xfrm>
            <a:off x="6208713" y="1339850"/>
            <a:ext cx="1731962" cy="1587500"/>
            <a:chOff x="6208713" y="1339850"/>
            <a:chExt cx="1731962" cy="1587500"/>
          </a:xfrm>
        </p:grpSpPr>
        <p:grpSp>
          <p:nvGrpSpPr>
            <p:cNvPr id="5" name="组合 4"/>
            <p:cNvGrpSpPr/>
            <p:nvPr/>
          </p:nvGrpSpPr>
          <p:grpSpPr>
            <a:xfrm>
              <a:off x="6208713" y="1339850"/>
              <a:ext cx="1731962" cy="1587500"/>
              <a:chOff x="6208713" y="1339850"/>
              <a:chExt cx="1731962" cy="1587500"/>
            </a:xfrm>
          </p:grpSpPr>
          <p:pic>
            <p:nvPicPr>
              <p:cNvPr id="17" name="Picture 18" descr="未标题-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60000">
                <a:off x="6208713" y="1339850"/>
                <a:ext cx="906462" cy="71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AutoShape 19"/>
              <p:cNvSpPr>
                <a:spLocks noChangeArrowheads="1"/>
              </p:cNvSpPr>
              <p:nvPr/>
            </p:nvSpPr>
            <p:spPr bwMode="auto">
              <a:xfrm>
                <a:off x="6569075" y="1555750"/>
                <a:ext cx="1371600" cy="1371600"/>
              </a:xfrm>
              <a:prstGeom prst="flowChartConnector">
                <a:avLst/>
              </a:prstGeom>
              <a:solidFill>
                <a:srgbClr val="3E7D3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sp>
          <p:nvSpPr>
            <p:cNvPr id="19" name="Text Box 20"/>
            <p:cNvSpPr txBox="1">
              <a:spLocks noChangeArrowheads="1"/>
            </p:cNvSpPr>
            <p:nvPr/>
          </p:nvSpPr>
          <p:spPr bwMode="auto">
            <a:xfrm>
              <a:off x="6804025" y="1924050"/>
              <a:ext cx="106045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dirty="0">
                  <a:solidFill>
                    <a:schemeClr val="bg1"/>
                  </a:solidFill>
                </a:rPr>
                <a:t>主题</a:t>
              </a:r>
            </a:p>
          </p:txBody>
        </p:sp>
      </p:grpSp>
      <p:sp>
        <p:nvSpPr>
          <p:cNvPr id="20" name="矩形 44"/>
          <p:cNvSpPr>
            <a:spLocks noChangeArrowheads="1"/>
          </p:cNvSpPr>
          <p:nvPr/>
        </p:nvSpPr>
        <p:spPr bwMode="auto">
          <a:xfrm>
            <a:off x="6210300" y="3135313"/>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3E7D3D"/>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21" name="矩形 9"/>
          <p:cNvSpPr>
            <a:spLocks noChangeArrowheads="1"/>
          </p:cNvSpPr>
          <p:nvPr/>
        </p:nvSpPr>
        <p:spPr bwMode="auto">
          <a:xfrm>
            <a:off x="6226175" y="3330575"/>
            <a:ext cx="1998663" cy="570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a:t>
            </a:r>
            <a:r>
              <a:rPr lang="zh-CN" altLang="en-US" sz="1100" dirty="0" smtClean="0">
                <a:ea typeface="微软雅黑" panose="020B0503020204020204" pitchFamily="34" charset="-122"/>
              </a:rPr>
              <a:t>填写内容</a:t>
            </a:r>
            <a:r>
              <a:rPr lang="zh-CN" altLang="en-US" sz="1100" dirty="0">
                <a:ea typeface="微软雅黑" panose="020B0503020204020204" pitchFamily="34" charset="-122"/>
              </a:rPr>
              <a:t>请填写内容</a:t>
            </a:r>
          </a:p>
        </p:txBody>
      </p:sp>
      <p:sp>
        <p:nvSpPr>
          <p:cNvPr id="22"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6" presetClass="entr" presetSubtype="2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28" name="Freeform 6"/>
          <p:cNvSpPr/>
          <p:nvPr/>
        </p:nvSpPr>
        <p:spPr bwMode="auto">
          <a:xfrm>
            <a:off x="1466268"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29" name="Freeform 7"/>
          <p:cNvSpPr/>
          <p:nvPr/>
        </p:nvSpPr>
        <p:spPr bwMode="auto">
          <a:xfrm>
            <a:off x="1466268" y="209632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30" name="Freeform 8"/>
          <p:cNvSpPr/>
          <p:nvPr/>
        </p:nvSpPr>
        <p:spPr bwMode="auto">
          <a:xfrm>
            <a:off x="176808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31" name="Freeform 9"/>
          <p:cNvSpPr/>
          <p:nvPr/>
        </p:nvSpPr>
        <p:spPr bwMode="auto">
          <a:xfrm>
            <a:off x="2068640"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32" name="Freeform 10"/>
          <p:cNvSpPr/>
          <p:nvPr/>
        </p:nvSpPr>
        <p:spPr bwMode="auto">
          <a:xfrm>
            <a:off x="2366669" y="109333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33" name="Freeform 11"/>
          <p:cNvSpPr/>
          <p:nvPr/>
        </p:nvSpPr>
        <p:spPr bwMode="auto">
          <a:xfrm>
            <a:off x="1768085" y="179403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54" name="Freeform 12"/>
          <p:cNvSpPr/>
          <p:nvPr/>
        </p:nvSpPr>
        <p:spPr bwMode="auto">
          <a:xfrm>
            <a:off x="2068640" y="148163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55" name="Freeform 13"/>
          <p:cNvSpPr/>
          <p:nvPr/>
        </p:nvSpPr>
        <p:spPr bwMode="auto">
          <a:xfrm>
            <a:off x="2366669" y="127673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56" name="Freeform 14"/>
          <p:cNvSpPr/>
          <p:nvPr/>
        </p:nvSpPr>
        <p:spPr bwMode="auto">
          <a:xfrm>
            <a:off x="308522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57" name="Freeform 15"/>
          <p:cNvSpPr/>
          <p:nvPr/>
        </p:nvSpPr>
        <p:spPr bwMode="auto">
          <a:xfrm>
            <a:off x="3385776"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58" name="Freeform 16"/>
          <p:cNvSpPr/>
          <p:nvPr/>
        </p:nvSpPr>
        <p:spPr bwMode="auto">
          <a:xfrm>
            <a:off x="3687594"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59" name="Freeform 17"/>
          <p:cNvSpPr/>
          <p:nvPr/>
        </p:nvSpPr>
        <p:spPr bwMode="auto">
          <a:xfrm>
            <a:off x="3989412"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60" name="Freeform 18"/>
          <p:cNvSpPr/>
          <p:nvPr/>
        </p:nvSpPr>
        <p:spPr bwMode="auto">
          <a:xfrm>
            <a:off x="3085221" y="232525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61" name="Freeform 19"/>
          <p:cNvSpPr/>
          <p:nvPr/>
        </p:nvSpPr>
        <p:spPr bwMode="auto">
          <a:xfrm>
            <a:off x="3385776" y="180035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62" name="Freeform 20"/>
          <p:cNvSpPr/>
          <p:nvPr/>
        </p:nvSpPr>
        <p:spPr bwMode="auto">
          <a:xfrm>
            <a:off x="3687594" y="127673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63" name="Freeform 21"/>
          <p:cNvSpPr/>
          <p:nvPr/>
        </p:nvSpPr>
        <p:spPr bwMode="auto">
          <a:xfrm>
            <a:off x="3989412" y="198502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64" name="Freeform 22"/>
          <p:cNvSpPr/>
          <p:nvPr/>
        </p:nvSpPr>
        <p:spPr bwMode="auto">
          <a:xfrm>
            <a:off x="469659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65" name="Freeform 23"/>
          <p:cNvSpPr/>
          <p:nvPr/>
        </p:nvSpPr>
        <p:spPr bwMode="auto">
          <a:xfrm>
            <a:off x="4998416"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66" name="Freeform 24"/>
          <p:cNvSpPr/>
          <p:nvPr/>
        </p:nvSpPr>
        <p:spPr bwMode="auto">
          <a:xfrm>
            <a:off x="530023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67" name="Freeform 25"/>
          <p:cNvSpPr/>
          <p:nvPr/>
        </p:nvSpPr>
        <p:spPr bwMode="auto">
          <a:xfrm>
            <a:off x="560078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68" name="Freeform 26"/>
          <p:cNvSpPr/>
          <p:nvPr/>
        </p:nvSpPr>
        <p:spPr bwMode="auto">
          <a:xfrm>
            <a:off x="5600788" y="127040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69" name="Freeform 27"/>
          <p:cNvSpPr/>
          <p:nvPr/>
        </p:nvSpPr>
        <p:spPr bwMode="auto">
          <a:xfrm>
            <a:off x="5300231" y="150566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70" name="Freeform 28"/>
          <p:cNvSpPr/>
          <p:nvPr/>
        </p:nvSpPr>
        <p:spPr bwMode="auto">
          <a:xfrm>
            <a:off x="4998416" y="180035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71" name="Freeform 29"/>
          <p:cNvSpPr/>
          <p:nvPr/>
        </p:nvSpPr>
        <p:spPr bwMode="auto">
          <a:xfrm>
            <a:off x="4696598" y="210644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72" name="Freeform 30"/>
          <p:cNvSpPr/>
          <p:nvPr/>
        </p:nvSpPr>
        <p:spPr bwMode="auto">
          <a:xfrm>
            <a:off x="6395111" y="109333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73" name="Freeform 31"/>
          <p:cNvSpPr/>
          <p:nvPr/>
        </p:nvSpPr>
        <p:spPr bwMode="auto">
          <a:xfrm>
            <a:off x="6693141"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74" name="Freeform 32"/>
          <p:cNvSpPr/>
          <p:nvPr/>
        </p:nvSpPr>
        <p:spPr bwMode="auto">
          <a:xfrm>
            <a:off x="6994957"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75" name="Freeform 33"/>
          <p:cNvSpPr/>
          <p:nvPr/>
        </p:nvSpPr>
        <p:spPr bwMode="auto">
          <a:xfrm>
            <a:off x="729677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a:p>
        </p:txBody>
      </p:sp>
      <p:sp>
        <p:nvSpPr>
          <p:cNvPr id="76" name="Freeform 34"/>
          <p:cNvSpPr/>
          <p:nvPr/>
        </p:nvSpPr>
        <p:spPr bwMode="auto">
          <a:xfrm>
            <a:off x="7296775" y="128432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77" name="Freeform 35"/>
          <p:cNvSpPr/>
          <p:nvPr/>
        </p:nvSpPr>
        <p:spPr bwMode="auto">
          <a:xfrm>
            <a:off x="6994957" y="139435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78" name="Freeform 36"/>
          <p:cNvSpPr/>
          <p:nvPr/>
        </p:nvSpPr>
        <p:spPr bwMode="auto">
          <a:xfrm>
            <a:off x="6693141" y="223165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79" name="Freeform 37"/>
          <p:cNvSpPr/>
          <p:nvPr/>
        </p:nvSpPr>
        <p:spPr bwMode="auto">
          <a:xfrm>
            <a:off x="6395111" y="165870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80" name="Oval 38"/>
          <p:cNvSpPr>
            <a:spLocks noChangeArrowheads="1"/>
          </p:cNvSpPr>
          <p:nvPr/>
        </p:nvSpPr>
        <p:spPr bwMode="auto">
          <a:xfrm>
            <a:off x="1728937" y="2781463"/>
            <a:ext cx="596058" cy="599000"/>
          </a:xfrm>
          <a:prstGeom prst="ellipse">
            <a:avLst/>
          </a:prstGeom>
          <a:solidFill>
            <a:schemeClr val="bg1"/>
          </a:solidFill>
          <a:ln w="12700" cap="flat">
            <a:solidFill>
              <a:srgbClr val="005828"/>
            </a:solidFill>
            <a:prstDash val="solid"/>
            <a:miter lim="800000"/>
          </a:ln>
        </p:spPr>
        <p:txBody>
          <a:bodyPr vert="horz" wrap="square" lIns="72756" tIns="36378" rIns="72756" bIns="36378" numCol="1" anchor="t" anchorCtr="0" compatLnSpc="1"/>
          <a:lstStyle/>
          <a:p>
            <a:endParaRPr lang="zh-CN" altLang="en-US"/>
          </a:p>
        </p:txBody>
      </p:sp>
      <p:sp>
        <p:nvSpPr>
          <p:cNvPr id="81" name="Freeform 39"/>
          <p:cNvSpPr>
            <a:spLocks noEditPoints="1"/>
          </p:cNvSpPr>
          <p:nvPr/>
        </p:nvSpPr>
        <p:spPr bwMode="auto">
          <a:xfrm>
            <a:off x="1870784" y="2920626"/>
            <a:ext cx="316153" cy="320677"/>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82" name="Oval 40"/>
          <p:cNvSpPr>
            <a:spLocks noChangeArrowheads="1"/>
          </p:cNvSpPr>
          <p:nvPr/>
        </p:nvSpPr>
        <p:spPr bwMode="auto">
          <a:xfrm>
            <a:off x="3355051" y="2781463"/>
            <a:ext cx="598072" cy="599000"/>
          </a:xfrm>
          <a:prstGeom prst="ellipse">
            <a:avLst/>
          </a:prstGeom>
          <a:solidFill>
            <a:schemeClr val="bg1"/>
          </a:solidFill>
          <a:ln w="12700" cap="flat">
            <a:solidFill>
              <a:srgbClr val="005828"/>
            </a:solidFill>
            <a:prstDash val="solid"/>
            <a:miter lim="800000"/>
          </a:ln>
        </p:spPr>
        <p:txBody>
          <a:bodyPr vert="horz" wrap="square" lIns="72756" tIns="36378" rIns="72756" bIns="36378" numCol="1" anchor="t" anchorCtr="0" compatLnSpc="1"/>
          <a:lstStyle/>
          <a:p>
            <a:endParaRPr lang="zh-CN" altLang="en-US"/>
          </a:p>
        </p:txBody>
      </p:sp>
      <p:sp>
        <p:nvSpPr>
          <p:cNvPr id="83" name="Oval 41"/>
          <p:cNvSpPr>
            <a:spLocks noChangeArrowheads="1"/>
          </p:cNvSpPr>
          <p:nvPr/>
        </p:nvSpPr>
        <p:spPr bwMode="auto">
          <a:xfrm>
            <a:off x="4973159" y="2781463"/>
            <a:ext cx="596058" cy="599000"/>
          </a:xfrm>
          <a:prstGeom prst="ellipse">
            <a:avLst/>
          </a:prstGeom>
          <a:solidFill>
            <a:schemeClr val="bg1"/>
          </a:solidFill>
          <a:ln w="12700" cap="flat">
            <a:solidFill>
              <a:srgbClr val="005828"/>
            </a:solidFill>
            <a:prstDash val="solid"/>
            <a:miter lim="800000"/>
          </a:ln>
        </p:spPr>
        <p:txBody>
          <a:bodyPr vert="horz" wrap="square" lIns="72756" tIns="36378" rIns="72756" bIns="36378" numCol="1" anchor="t" anchorCtr="0" compatLnSpc="1"/>
          <a:lstStyle/>
          <a:p>
            <a:endParaRPr lang="zh-CN" altLang="en-US"/>
          </a:p>
        </p:txBody>
      </p:sp>
      <p:sp>
        <p:nvSpPr>
          <p:cNvPr id="85" name="Oval 42"/>
          <p:cNvSpPr>
            <a:spLocks noChangeArrowheads="1"/>
          </p:cNvSpPr>
          <p:nvPr/>
        </p:nvSpPr>
        <p:spPr bwMode="auto">
          <a:xfrm>
            <a:off x="6652412" y="2781463"/>
            <a:ext cx="596058" cy="599000"/>
          </a:xfrm>
          <a:prstGeom prst="ellipse">
            <a:avLst/>
          </a:prstGeom>
          <a:solidFill>
            <a:schemeClr val="bg1"/>
          </a:solidFill>
          <a:ln w="12700" cap="flat">
            <a:solidFill>
              <a:srgbClr val="005828"/>
            </a:solidFill>
            <a:prstDash val="solid"/>
            <a:miter lim="800000"/>
          </a:ln>
        </p:spPr>
        <p:txBody>
          <a:bodyPr vert="horz" wrap="square" lIns="72756" tIns="36378" rIns="72756" bIns="36378" numCol="1" anchor="t" anchorCtr="0" compatLnSpc="1"/>
          <a:lstStyle/>
          <a:p>
            <a:endParaRPr lang="zh-CN" altLang="en-US"/>
          </a:p>
        </p:txBody>
      </p:sp>
      <p:sp>
        <p:nvSpPr>
          <p:cNvPr id="86" name="Freeform 43"/>
          <p:cNvSpPr>
            <a:spLocks noEditPoints="1"/>
          </p:cNvSpPr>
          <p:nvPr/>
        </p:nvSpPr>
        <p:spPr bwMode="auto">
          <a:xfrm>
            <a:off x="5145450" y="2981130"/>
            <a:ext cx="247686" cy="199670"/>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87" name="Freeform 44"/>
          <p:cNvSpPr>
            <a:spLocks noEditPoints="1"/>
          </p:cNvSpPr>
          <p:nvPr/>
        </p:nvSpPr>
        <p:spPr bwMode="auto">
          <a:xfrm>
            <a:off x="3482289" y="2932351"/>
            <a:ext cx="342332" cy="298492"/>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88" name="Freeform 45"/>
          <p:cNvSpPr>
            <a:spLocks noEditPoints="1"/>
          </p:cNvSpPr>
          <p:nvPr/>
        </p:nvSpPr>
        <p:spPr bwMode="auto">
          <a:xfrm>
            <a:off x="6823575" y="2937888"/>
            <a:ext cx="253730" cy="282356"/>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009E44"/>
          </a:solidFill>
          <a:ln>
            <a:noFill/>
          </a:ln>
        </p:spPr>
        <p:txBody>
          <a:bodyPr vert="horz" wrap="square" lIns="72756" tIns="36378" rIns="72756" bIns="36378" numCol="1" anchor="t" anchorCtr="0" compatLnSpc="1"/>
          <a:lstStyle/>
          <a:p>
            <a:endParaRPr lang="zh-CN" altLang="en-US"/>
          </a:p>
        </p:txBody>
      </p:sp>
      <p:sp>
        <p:nvSpPr>
          <p:cNvPr id="89" name="TextBox 88"/>
          <p:cNvSpPr txBox="1"/>
          <p:nvPr/>
        </p:nvSpPr>
        <p:spPr>
          <a:xfrm>
            <a:off x="1255603"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90" name="TextBox 89"/>
          <p:cNvSpPr txBox="1"/>
          <p:nvPr/>
        </p:nvSpPr>
        <p:spPr>
          <a:xfrm>
            <a:off x="1613597" y="346567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91" name="TextBox 90"/>
          <p:cNvSpPr txBox="1"/>
          <p:nvPr/>
        </p:nvSpPr>
        <p:spPr>
          <a:xfrm>
            <a:off x="2893139"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92" name="TextBox 91"/>
          <p:cNvSpPr txBox="1"/>
          <p:nvPr/>
        </p:nvSpPr>
        <p:spPr>
          <a:xfrm>
            <a:off x="3251132"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93" name="TextBox 92"/>
          <p:cNvSpPr txBox="1"/>
          <p:nvPr/>
        </p:nvSpPr>
        <p:spPr>
          <a:xfrm>
            <a:off x="4508664"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94" name="TextBox 93"/>
          <p:cNvSpPr txBox="1"/>
          <p:nvPr/>
        </p:nvSpPr>
        <p:spPr>
          <a:xfrm>
            <a:off x="4866658"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
        <p:nvSpPr>
          <p:cNvPr id="95" name="TextBox 94"/>
          <p:cNvSpPr txBox="1"/>
          <p:nvPr/>
        </p:nvSpPr>
        <p:spPr>
          <a:xfrm>
            <a:off x="6186971" y="37839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96" name="TextBox 95"/>
          <p:cNvSpPr txBox="1"/>
          <p:nvPr/>
        </p:nvSpPr>
        <p:spPr>
          <a:xfrm>
            <a:off x="6544964" y="3495900"/>
            <a:ext cx="1411412" cy="219775"/>
          </a:xfrm>
          <a:prstGeom prst="rect">
            <a:avLst/>
          </a:prstGeom>
          <a:noFill/>
        </p:spPr>
        <p:txBody>
          <a:bodyPr wrap="square" lIns="72756" tIns="0" rIns="72756" bIns="0" rtlCol="0" anchor="t">
            <a:spAutoFit/>
          </a:bodyPr>
          <a:lstStyle/>
          <a:p>
            <a:r>
              <a:rPr lang="zh-CN" altLang="en-US" sz="2100" baseline="-3000"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fade">
                                      <p:cBhvr>
                                        <p:cTn id="11" dur="500"/>
                                        <p:tgtEl>
                                          <p:spTgt spid="80"/>
                                        </p:tgtEl>
                                      </p:cBhvr>
                                    </p:animEffect>
                                    <p:anim calcmode="lin" valueType="num">
                                      <p:cBhvr>
                                        <p:cTn id="12" dur="500" fill="hold"/>
                                        <p:tgtEl>
                                          <p:spTgt spid="80"/>
                                        </p:tgtEl>
                                        <p:attrNameLst>
                                          <p:attrName>ppt_w</p:attrName>
                                        </p:attrNameLst>
                                      </p:cBhvr>
                                      <p:tavLst>
                                        <p:tav tm="0" fmla="#ppt_w*sin(2.5*pi*$)">
                                          <p:val>
                                            <p:fltVal val="0"/>
                                          </p:val>
                                        </p:tav>
                                        <p:tav tm="100000">
                                          <p:val>
                                            <p:fltVal val="1"/>
                                          </p:val>
                                        </p:tav>
                                      </p:tavLst>
                                    </p:anim>
                                    <p:anim calcmode="lin" valueType="num">
                                      <p:cBhvr>
                                        <p:cTn id="13" dur="500" fill="hold"/>
                                        <p:tgtEl>
                                          <p:spTgt spid="80"/>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anim calcmode="lin" valueType="num">
                                      <p:cBhvr>
                                        <p:cTn id="17" dur="500" fill="hold"/>
                                        <p:tgtEl>
                                          <p:spTgt spid="81"/>
                                        </p:tgtEl>
                                        <p:attrNameLst>
                                          <p:attrName>ppt_w</p:attrName>
                                        </p:attrNameLst>
                                      </p:cBhvr>
                                      <p:tavLst>
                                        <p:tav tm="0" fmla="#ppt_w*sin(2.5*pi*$)">
                                          <p:val>
                                            <p:fltVal val="0"/>
                                          </p:val>
                                        </p:tav>
                                        <p:tav tm="100000">
                                          <p:val>
                                            <p:fltVal val="1"/>
                                          </p:val>
                                        </p:tav>
                                      </p:tavLst>
                                    </p:anim>
                                    <p:anim calcmode="lin" valueType="num">
                                      <p:cBhvr>
                                        <p:cTn id="18" dur="500" fill="hold"/>
                                        <p:tgtEl>
                                          <p:spTgt spid="81"/>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fade">
                                      <p:cBhvr>
                                        <p:cTn id="22" dur="1000"/>
                                        <p:tgtEl>
                                          <p:spTgt spid="90"/>
                                        </p:tgtEl>
                                      </p:cBhvr>
                                    </p:animEffect>
                                    <p:anim calcmode="lin" valueType="num">
                                      <p:cBhvr>
                                        <p:cTn id="23" dur="1000" fill="hold"/>
                                        <p:tgtEl>
                                          <p:spTgt spid="90"/>
                                        </p:tgtEl>
                                        <p:attrNameLst>
                                          <p:attrName>ppt_x</p:attrName>
                                        </p:attrNameLst>
                                      </p:cBhvr>
                                      <p:tavLst>
                                        <p:tav tm="0">
                                          <p:val>
                                            <p:strVal val="#ppt_x"/>
                                          </p:val>
                                        </p:tav>
                                        <p:tav tm="100000">
                                          <p:val>
                                            <p:strVal val="#ppt_x"/>
                                          </p:val>
                                        </p:tav>
                                      </p:tavLst>
                                    </p:anim>
                                    <p:anim calcmode="lin" valueType="num">
                                      <p:cBhvr>
                                        <p:cTn id="24" dur="1000" fill="hold"/>
                                        <p:tgtEl>
                                          <p:spTgt spid="9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par>
                                <p:cTn id="30" presetID="22" presetClass="entr" presetSubtype="4"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par>
                                <p:cTn id="33" presetID="22" presetClass="entr" presetSubtype="4" fill="hold" grpId="0" nodeType="withEffect">
                                  <p:stCondLst>
                                    <p:cond delay="200"/>
                                  </p:stCondLst>
                                  <p:childTnLst>
                                    <p:set>
                                      <p:cBhvr>
                                        <p:cTn id="34" dur="1" fill="hold">
                                          <p:stCondLst>
                                            <p:cond delay="0"/>
                                          </p:stCondLst>
                                        </p:cTn>
                                        <p:tgtEl>
                                          <p:spTgt spid="30"/>
                                        </p:tgtEl>
                                        <p:attrNameLst>
                                          <p:attrName>style.visibility</p:attrName>
                                        </p:attrNameLst>
                                      </p:cBhvr>
                                      <p:to>
                                        <p:strVal val="visible"/>
                                      </p:to>
                                    </p:set>
                                    <p:animEffect transition="in" filter="wipe(down)">
                                      <p:cBhvr>
                                        <p:cTn id="35" dur="500"/>
                                        <p:tgtEl>
                                          <p:spTgt spid="30"/>
                                        </p:tgtEl>
                                      </p:cBhvr>
                                    </p:animEffect>
                                  </p:childTnLst>
                                </p:cTn>
                              </p:par>
                              <p:par>
                                <p:cTn id="36" presetID="22" presetClass="entr" presetSubtype="4" fill="hold" grpId="0" nodeType="withEffect">
                                  <p:stCondLst>
                                    <p:cond delay="40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22" presetClass="entr" presetSubtype="4" fill="hold" grpId="0" nodeType="withEffect">
                                  <p:stCondLst>
                                    <p:cond delay="600"/>
                                  </p:stCondLst>
                                  <p:childTnLst>
                                    <p:set>
                                      <p:cBhvr>
                                        <p:cTn id="40" dur="1" fill="hold">
                                          <p:stCondLst>
                                            <p:cond delay="0"/>
                                          </p:stCondLst>
                                        </p:cTn>
                                        <p:tgtEl>
                                          <p:spTgt spid="32"/>
                                        </p:tgtEl>
                                        <p:attrNameLst>
                                          <p:attrName>style.visibility</p:attrName>
                                        </p:attrNameLst>
                                      </p:cBhvr>
                                      <p:to>
                                        <p:strVal val="visible"/>
                                      </p:to>
                                    </p:set>
                                    <p:animEffect transition="in" filter="wipe(down)">
                                      <p:cBhvr>
                                        <p:cTn id="41" dur="500"/>
                                        <p:tgtEl>
                                          <p:spTgt spid="32"/>
                                        </p:tgtEl>
                                      </p:cBhvr>
                                    </p:animEffect>
                                  </p:childTnLst>
                                </p:cTn>
                              </p:par>
                            </p:childTnLst>
                          </p:cTn>
                        </p:par>
                        <p:par>
                          <p:cTn id="42" fill="hold">
                            <p:stCondLst>
                              <p:cond delay="2000"/>
                            </p:stCondLst>
                            <p:childTnLst>
                              <p:par>
                                <p:cTn id="43" presetID="22" presetClass="entr" presetSubtype="4"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down)">
                                      <p:cBhvr>
                                        <p:cTn id="45" dur="500"/>
                                        <p:tgtEl>
                                          <p:spTgt spid="2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down)">
                                      <p:cBhvr>
                                        <p:cTn id="48" dur="500"/>
                                        <p:tgtEl>
                                          <p:spTgt spid="3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wipe(down)">
                                      <p:cBhvr>
                                        <p:cTn id="51" dur="500"/>
                                        <p:tgtEl>
                                          <p:spTgt spid="5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down)">
                                      <p:cBhvr>
                                        <p:cTn id="54" dur="500"/>
                                        <p:tgtEl>
                                          <p:spTgt spid="55"/>
                                        </p:tgtEl>
                                      </p:cBhvr>
                                    </p:animEffect>
                                  </p:childTnLst>
                                </p:cTn>
                              </p:par>
                            </p:childTnLst>
                          </p:cTn>
                        </p:par>
                        <p:par>
                          <p:cTn id="55" fill="hold">
                            <p:stCondLst>
                              <p:cond delay="2500"/>
                            </p:stCondLst>
                            <p:childTnLst>
                              <p:par>
                                <p:cTn id="56" presetID="45" presetClass="entr" presetSubtype="0" fill="hold" grpId="0" nodeType="afterEffect">
                                  <p:stCondLst>
                                    <p:cond delay="0"/>
                                  </p:stCondLst>
                                  <p:childTnLst>
                                    <p:set>
                                      <p:cBhvr>
                                        <p:cTn id="57" dur="1" fill="hold">
                                          <p:stCondLst>
                                            <p:cond delay="0"/>
                                          </p:stCondLst>
                                        </p:cTn>
                                        <p:tgtEl>
                                          <p:spTgt spid="82"/>
                                        </p:tgtEl>
                                        <p:attrNameLst>
                                          <p:attrName>style.visibility</p:attrName>
                                        </p:attrNameLst>
                                      </p:cBhvr>
                                      <p:to>
                                        <p:strVal val="visible"/>
                                      </p:to>
                                    </p:set>
                                    <p:animEffect transition="in" filter="fade">
                                      <p:cBhvr>
                                        <p:cTn id="58" dur="500"/>
                                        <p:tgtEl>
                                          <p:spTgt spid="82"/>
                                        </p:tgtEl>
                                      </p:cBhvr>
                                    </p:animEffect>
                                    <p:anim calcmode="lin" valueType="num">
                                      <p:cBhvr>
                                        <p:cTn id="59" dur="500" fill="hold"/>
                                        <p:tgtEl>
                                          <p:spTgt spid="82"/>
                                        </p:tgtEl>
                                        <p:attrNameLst>
                                          <p:attrName>ppt_w</p:attrName>
                                        </p:attrNameLst>
                                      </p:cBhvr>
                                      <p:tavLst>
                                        <p:tav tm="0" fmla="#ppt_w*sin(2.5*pi*$)">
                                          <p:val>
                                            <p:fltVal val="0"/>
                                          </p:val>
                                        </p:tav>
                                        <p:tav tm="100000">
                                          <p:val>
                                            <p:fltVal val="1"/>
                                          </p:val>
                                        </p:tav>
                                      </p:tavLst>
                                    </p:anim>
                                    <p:anim calcmode="lin" valueType="num">
                                      <p:cBhvr>
                                        <p:cTn id="60" dur="500" fill="hold"/>
                                        <p:tgtEl>
                                          <p:spTgt spid="82"/>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anim calcmode="lin" valueType="num">
                                      <p:cBhvr>
                                        <p:cTn id="64" dur="500" fill="hold"/>
                                        <p:tgtEl>
                                          <p:spTgt spid="87"/>
                                        </p:tgtEl>
                                        <p:attrNameLst>
                                          <p:attrName>ppt_w</p:attrName>
                                        </p:attrNameLst>
                                      </p:cBhvr>
                                      <p:tavLst>
                                        <p:tav tm="0" fmla="#ppt_w*sin(2.5*pi*$)">
                                          <p:val>
                                            <p:fltVal val="0"/>
                                          </p:val>
                                        </p:tav>
                                        <p:tav tm="100000">
                                          <p:val>
                                            <p:fltVal val="1"/>
                                          </p:val>
                                        </p:tav>
                                      </p:tavLst>
                                    </p:anim>
                                    <p:anim calcmode="lin" valueType="num">
                                      <p:cBhvr>
                                        <p:cTn id="65" dur="500" fill="hold"/>
                                        <p:tgtEl>
                                          <p:spTgt spid="87"/>
                                        </p:tgtEl>
                                        <p:attrNameLst>
                                          <p:attrName>ppt_h</p:attrName>
                                        </p:attrNameLst>
                                      </p:cBhvr>
                                      <p:tavLst>
                                        <p:tav tm="0">
                                          <p:val>
                                            <p:strVal val="#ppt_h"/>
                                          </p:val>
                                        </p:tav>
                                        <p:tav tm="100000">
                                          <p:val>
                                            <p:strVal val="#ppt_h"/>
                                          </p:val>
                                        </p:tav>
                                      </p:tavLst>
                                    </p:anim>
                                  </p:childTnLst>
                                </p:cTn>
                              </p:par>
                            </p:childTnLst>
                          </p:cTn>
                        </p:par>
                        <p:par>
                          <p:cTn id="66" fill="hold">
                            <p:stCondLst>
                              <p:cond delay="3000"/>
                            </p:stCondLst>
                            <p:childTnLst>
                              <p:par>
                                <p:cTn id="67" presetID="47" presetClass="entr" presetSubtype="0" fill="hold" grpId="0" nodeType="afterEffect">
                                  <p:stCondLst>
                                    <p:cond delay="0"/>
                                  </p:stCondLst>
                                  <p:childTnLst>
                                    <p:set>
                                      <p:cBhvr>
                                        <p:cTn id="68" dur="1" fill="hold">
                                          <p:stCondLst>
                                            <p:cond delay="0"/>
                                          </p:stCondLst>
                                        </p:cTn>
                                        <p:tgtEl>
                                          <p:spTgt spid="92"/>
                                        </p:tgtEl>
                                        <p:attrNameLst>
                                          <p:attrName>style.visibility</p:attrName>
                                        </p:attrNameLst>
                                      </p:cBhvr>
                                      <p:to>
                                        <p:strVal val="visible"/>
                                      </p:to>
                                    </p:set>
                                    <p:animEffect transition="in" filter="fade">
                                      <p:cBhvr>
                                        <p:cTn id="69" dur="1000"/>
                                        <p:tgtEl>
                                          <p:spTgt spid="92"/>
                                        </p:tgtEl>
                                      </p:cBhvr>
                                    </p:animEffect>
                                    <p:anim calcmode="lin" valueType="num">
                                      <p:cBhvr>
                                        <p:cTn id="70" dur="1000" fill="hold"/>
                                        <p:tgtEl>
                                          <p:spTgt spid="92"/>
                                        </p:tgtEl>
                                        <p:attrNameLst>
                                          <p:attrName>ppt_x</p:attrName>
                                        </p:attrNameLst>
                                      </p:cBhvr>
                                      <p:tavLst>
                                        <p:tav tm="0">
                                          <p:val>
                                            <p:strVal val="#ppt_x"/>
                                          </p:val>
                                        </p:tav>
                                        <p:tav tm="100000">
                                          <p:val>
                                            <p:strVal val="#ppt_x"/>
                                          </p:val>
                                        </p:tav>
                                      </p:tavLst>
                                    </p:anim>
                                    <p:anim calcmode="lin" valueType="num">
                                      <p:cBhvr>
                                        <p:cTn id="71" dur="1000" fill="hold"/>
                                        <p:tgtEl>
                                          <p:spTgt spid="92"/>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1000"/>
                                        <p:tgtEl>
                                          <p:spTgt spid="91"/>
                                        </p:tgtEl>
                                      </p:cBhvr>
                                    </p:animEffect>
                                    <p:anim calcmode="lin" valueType="num">
                                      <p:cBhvr>
                                        <p:cTn id="75" dur="1000" fill="hold"/>
                                        <p:tgtEl>
                                          <p:spTgt spid="91"/>
                                        </p:tgtEl>
                                        <p:attrNameLst>
                                          <p:attrName>ppt_x</p:attrName>
                                        </p:attrNameLst>
                                      </p:cBhvr>
                                      <p:tavLst>
                                        <p:tav tm="0">
                                          <p:val>
                                            <p:strVal val="#ppt_x"/>
                                          </p:val>
                                        </p:tav>
                                        <p:tav tm="100000">
                                          <p:val>
                                            <p:strVal val="#ppt_x"/>
                                          </p:val>
                                        </p:tav>
                                      </p:tavLst>
                                    </p:anim>
                                    <p:anim calcmode="lin" valueType="num">
                                      <p:cBhvr>
                                        <p:cTn id="76" dur="1000" fill="hold"/>
                                        <p:tgtEl>
                                          <p:spTgt spid="91"/>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wipe(down)">
                                      <p:cBhvr>
                                        <p:cTn id="79" dur="500"/>
                                        <p:tgtEl>
                                          <p:spTgt spid="56"/>
                                        </p:tgtEl>
                                      </p:cBhvr>
                                    </p:animEffect>
                                  </p:childTnLst>
                                </p:cTn>
                              </p:par>
                              <p:par>
                                <p:cTn id="80" presetID="22" presetClass="entr" presetSubtype="4" fill="hold" grpId="0" nodeType="withEffect">
                                  <p:stCondLst>
                                    <p:cond delay="200"/>
                                  </p:stCondLst>
                                  <p:childTnLst>
                                    <p:set>
                                      <p:cBhvr>
                                        <p:cTn id="81" dur="1" fill="hold">
                                          <p:stCondLst>
                                            <p:cond delay="0"/>
                                          </p:stCondLst>
                                        </p:cTn>
                                        <p:tgtEl>
                                          <p:spTgt spid="57"/>
                                        </p:tgtEl>
                                        <p:attrNameLst>
                                          <p:attrName>style.visibility</p:attrName>
                                        </p:attrNameLst>
                                      </p:cBhvr>
                                      <p:to>
                                        <p:strVal val="visible"/>
                                      </p:to>
                                    </p:set>
                                    <p:animEffect transition="in" filter="wipe(down)">
                                      <p:cBhvr>
                                        <p:cTn id="82" dur="500"/>
                                        <p:tgtEl>
                                          <p:spTgt spid="57"/>
                                        </p:tgtEl>
                                      </p:cBhvr>
                                    </p:animEffect>
                                  </p:childTnLst>
                                </p:cTn>
                              </p:par>
                              <p:par>
                                <p:cTn id="83" presetID="22" presetClass="entr" presetSubtype="4" fill="hold" grpId="0" nodeType="withEffect">
                                  <p:stCondLst>
                                    <p:cond delay="400"/>
                                  </p:stCondLst>
                                  <p:childTnLst>
                                    <p:set>
                                      <p:cBhvr>
                                        <p:cTn id="84" dur="1" fill="hold">
                                          <p:stCondLst>
                                            <p:cond delay="0"/>
                                          </p:stCondLst>
                                        </p:cTn>
                                        <p:tgtEl>
                                          <p:spTgt spid="58"/>
                                        </p:tgtEl>
                                        <p:attrNameLst>
                                          <p:attrName>style.visibility</p:attrName>
                                        </p:attrNameLst>
                                      </p:cBhvr>
                                      <p:to>
                                        <p:strVal val="visible"/>
                                      </p:to>
                                    </p:set>
                                    <p:animEffect transition="in" filter="wipe(down)">
                                      <p:cBhvr>
                                        <p:cTn id="85" dur="500"/>
                                        <p:tgtEl>
                                          <p:spTgt spid="58"/>
                                        </p:tgtEl>
                                      </p:cBhvr>
                                    </p:animEffect>
                                  </p:childTnLst>
                                </p:cTn>
                              </p:par>
                              <p:par>
                                <p:cTn id="86" presetID="22" presetClass="entr" presetSubtype="4" fill="hold" grpId="0" nodeType="withEffect">
                                  <p:stCondLst>
                                    <p:cond delay="600"/>
                                  </p:stCondLst>
                                  <p:childTnLst>
                                    <p:set>
                                      <p:cBhvr>
                                        <p:cTn id="87" dur="1" fill="hold">
                                          <p:stCondLst>
                                            <p:cond delay="0"/>
                                          </p:stCondLst>
                                        </p:cTn>
                                        <p:tgtEl>
                                          <p:spTgt spid="59"/>
                                        </p:tgtEl>
                                        <p:attrNameLst>
                                          <p:attrName>style.visibility</p:attrName>
                                        </p:attrNameLst>
                                      </p:cBhvr>
                                      <p:to>
                                        <p:strVal val="visible"/>
                                      </p:to>
                                    </p:set>
                                    <p:animEffect transition="in" filter="wipe(down)">
                                      <p:cBhvr>
                                        <p:cTn id="88" dur="500"/>
                                        <p:tgtEl>
                                          <p:spTgt spid="59"/>
                                        </p:tgtEl>
                                      </p:cBhvr>
                                    </p:animEffect>
                                  </p:childTnLst>
                                </p:cTn>
                              </p:par>
                            </p:childTnLst>
                          </p:cTn>
                        </p:par>
                        <p:par>
                          <p:cTn id="89" fill="hold">
                            <p:stCondLst>
                              <p:cond delay="4000"/>
                            </p:stCondLst>
                            <p:childTnLst>
                              <p:par>
                                <p:cTn id="90" presetID="22" presetClass="entr" presetSubtype="4" fill="hold" grpId="0" nodeType="after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wipe(down)">
                                      <p:cBhvr>
                                        <p:cTn id="92" dur="500"/>
                                        <p:tgtEl>
                                          <p:spTgt spid="60"/>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61"/>
                                        </p:tgtEl>
                                        <p:attrNameLst>
                                          <p:attrName>style.visibility</p:attrName>
                                        </p:attrNameLst>
                                      </p:cBhvr>
                                      <p:to>
                                        <p:strVal val="visible"/>
                                      </p:to>
                                    </p:set>
                                    <p:animEffect transition="in" filter="wipe(down)">
                                      <p:cBhvr>
                                        <p:cTn id="95" dur="500"/>
                                        <p:tgtEl>
                                          <p:spTgt spid="61"/>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wipe(down)">
                                      <p:cBhvr>
                                        <p:cTn id="98" dur="500"/>
                                        <p:tgtEl>
                                          <p:spTgt spid="62"/>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wipe(down)">
                                      <p:cBhvr>
                                        <p:cTn id="101" dur="500"/>
                                        <p:tgtEl>
                                          <p:spTgt spid="63"/>
                                        </p:tgtEl>
                                      </p:cBhvr>
                                    </p:animEffect>
                                  </p:childTnLst>
                                </p:cTn>
                              </p:par>
                            </p:childTnLst>
                          </p:cTn>
                        </p:par>
                        <p:par>
                          <p:cTn id="102" fill="hold">
                            <p:stCondLst>
                              <p:cond delay="4500"/>
                            </p:stCondLst>
                            <p:childTnLst>
                              <p:par>
                                <p:cTn id="103" presetID="45" presetClass="entr" presetSubtype="0" fill="hold" grpId="0" nodeType="afterEffect">
                                  <p:stCondLst>
                                    <p:cond delay="0"/>
                                  </p:stCondLst>
                                  <p:childTnLst>
                                    <p:set>
                                      <p:cBhvr>
                                        <p:cTn id="104" dur="1" fill="hold">
                                          <p:stCondLst>
                                            <p:cond delay="0"/>
                                          </p:stCondLst>
                                        </p:cTn>
                                        <p:tgtEl>
                                          <p:spTgt spid="83"/>
                                        </p:tgtEl>
                                        <p:attrNameLst>
                                          <p:attrName>style.visibility</p:attrName>
                                        </p:attrNameLst>
                                      </p:cBhvr>
                                      <p:to>
                                        <p:strVal val="visible"/>
                                      </p:to>
                                    </p:set>
                                    <p:animEffect transition="in" filter="fade">
                                      <p:cBhvr>
                                        <p:cTn id="105" dur="500"/>
                                        <p:tgtEl>
                                          <p:spTgt spid="83"/>
                                        </p:tgtEl>
                                      </p:cBhvr>
                                    </p:animEffect>
                                    <p:anim calcmode="lin" valueType="num">
                                      <p:cBhvr>
                                        <p:cTn id="106" dur="500" fill="hold"/>
                                        <p:tgtEl>
                                          <p:spTgt spid="83"/>
                                        </p:tgtEl>
                                        <p:attrNameLst>
                                          <p:attrName>ppt_w</p:attrName>
                                        </p:attrNameLst>
                                      </p:cBhvr>
                                      <p:tavLst>
                                        <p:tav tm="0" fmla="#ppt_w*sin(2.5*pi*$)">
                                          <p:val>
                                            <p:fltVal val="0"/>
                                          </p:val>
                                        </p:tav>
                                        <p:tav tm="100000">
                                          <p:val>
                                            <p:fltVal val="1"/>
                                          </p:val>
                                        </p:tav>
                                      </p:tavLst>
                                    </p:anim>
                                    <p:anim calcmode="lin" valueType="num">
                                      <p:cBhvr>
                                        <p:cTn id="107" dur="500" fill="hold"/>
                                        <p:tgtEl>
                                          <p:spTgt spid="83"/>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86"/>
                                        </p:tgtEl>
                                        <p:attrNameLst>
                                          <p:attrName>style.visibility</p:attrName>
                                        </p:attrNameLst>
                                      </p:cBhvr>
                                      <p:to>
                                        <p:strVal val="visible"/>
                                      </p:to>
                                    </p:set>
                                    <p:animEffect transition="in" filter="fade">
                                      <p:cBhvr>
                                        <p:cTn id="110" dur="500"/>
                                        <p:tgtEl>
                                          <p:spTgt spid="86"/>
                                        </p:tgtEl>
                                      </p:cBhvr>
                                    </p:animEffect>
                                    <p:anim calcmode="lin" valueType="num">
                                      <p:cBhvr>
                                        <p:cTn id="111" dur="500" fill="hold"/>
                                        <p:tgtEl>
                                          <p:spTgt spid="86"/>
                                        </p:tgtEl>
                                        <p:attrNameLst>
                                          <p:attrName>ppt_w</p:attrName>
                                        </p:attrNameLst>
                                      </p:cBhvr>
                                      <p:tavLst>
                                        <p:tav tm="0" fmla="#ppt_w*sin(2.5*pi*$)">
                                          <p:val>
                                            <p:fltVal val="0"/>
                                          </p:val>
                                        </p:tav>
                                        <p:tav tm="100000">
                                          <p:val>
                                            <p:fltVal val="1"/>
                                          </p:val>
                                        </p:tav>
                                      </p:tavLst>
                                    </p:anim>
                                    <p:anim calcmode="lin" valueType="num">
                                      <p:cBhvr>
                                        <p:cTn id="112" dur="500" fill="hold"/>
                                        <p:tgtEl>
                                          <p:spTgt spid="86"/>
                                        </p:tgtEl>
                                        <p:attrNameLst>
                                          <p:attrName>ppt_h</p:attrName>
                                        </p:attrNameLst>
                                      </p:cBhvr>
                                      <p:tavLst>
                                        <p:tav tm="0">
                                          <p:val>
                                            <p:strVal val="#ppt_h"/>
                                          </p:val>
                                        </p:tav>
                                        <p:tav tm="100000">
                                          <p:val>
                                            <p:strVal val="#ppt_h"/>
                                          </p:val>
                                        </p:tav>
                                      </p:tavLst>
                                    </p:anim>
                                  </p:childTnLst>
                                </p:cTn>
                              </p:par>
                            </p:childTnLst>
                          </p:cTn>
                        </p:par>
                        <p:par>
                          <p:cTn id="113" fill="hold">
                            <p:stCondLst>
                              <p:cond delay="5000"/>
                            </p:stCondLst>
                            <p:childTnLst>
                              <p:par>
                                <p:cTn id="114" presetID="47" presetClass="entr" presetSubtype="0" fill="hold" grpId="0" nodeType="after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fade">
                                      <p:cBhvr>
                                        <p:cTn id="116" dur="1000"/>
                                        <p:tgtEl>
                                          <p:spTgt spid="94"/>
                                        </p:tgtEl>
                                      </p:cBhvr>
                                    </p:animEffect>
                                    <p:anim calcmode="lin" valueType="num">
                                      <p:cBhvr>
                                        <p:cTn id="117" dur="1000" fill="hold"/>
                                        <p:tgtEl>
                                          <p:spTgt spid="94"/>
                                        </p:tgtEl>
                                        <p:attrNameLst>
                                          <p:attrName>ppt_x</p:attrName>
                                        </p:attrNameLst>
                                      </p:cBhvr>
                                      <p:tavLst>
                                        <p:tav tm="0">
                                          <p:val>
                                            <p:strVal val="#ppt_x"/>
                                          </p:val>
                                        </p:tav>
                                        <p:tav tm="100000">
                                          <p:val>
                                            <p:strVal val="#ppt_x"/>
                                          </p:val>
                                        </p:tav>
                                      </p:tavLst>
                                    </p:anim>
                                    <p:anim calcmode="lin" valueType="num">
                                      <p:cBhvr>
                                        <p:cTn id="118" dur="1000" fill="hold"/>
                                        <p:tgtEl>
                                          <p:spTgt spid="94"/>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fade">
                                      <p:cBhvr>
                                        <p:cTn id="121" dur="1000"/>
                                        <p:tgtEl>
                                          <p:spTgt spid="93"/>
                                        </p:tgtEl>
                                      </p:cBhvr>
                                    </p:animEffect>
                                    <p:anim calcmode="lin" valueType="num">
                                      <p:cBhvr>
                                        <p:cTn id="122" dur="1000" fill="hold"/>
                                        <p:tgtEl>
                                          <p:spTgt spid="93"/>
                                        </p:tgtEl>
                                        <p:attrNameLst>
                                          <p:attrName>ppt_x</p:attrName>
                                        </p:attrNameLst>
                                      </p:cBhvr>
                                      <p:tavLst>
                                        <p:tav tm="0">
                                          <p:val>
                                            <p:strVal val="#ppt_x"/>
                                          </p:val>
                                        </p:tav>
                                        <p:tav tm="100000">
                                          <p:val>
                                            <p:strVal val="#ppt_x"/>
                                          </p:val>
                                        </p:tav>
                                      </p:tavLst>
                                    </p:anim>
                                    <p:anim calcmode="lin" valueType="num">
                                      <p:cBhvr>
                                        <p:cTn id="123" dur="1000" fill="hold"/>
                                        <p:tgtEl>
                                          <p:spTgt spid="93"/>
                                        </p:tgtEl>
                                        <p:attrNameLst>
                                          <p:attrName>ppt_y</p:attrName>
                                        </p:attrNameLst>
                                      </p:cBhvr>
                                      <p:tavLst>
                                        <p:tav tm="0">
                                          <p:val>
                                            <p:strVal val="#ppt_y-.1"/>
                                          </p:val>
                                        </p:tav>
                                        <p:tav tm="100000">
                                          <p:val>
                                            <p:strVal val="#ppt_y"/>
                                          </p:val>
                                        </p:tav>
                                      </p:tavLst>
                                    </p:anim>
                                  </p:childTnLst>
                                </p:cTn>
                              </p:par>
                              <p:par>
                                <p:cTn id="124" presetID="22" presetClass="entr" presetSubtype="4" fill="hold" grpId="0" nodeType="withEffect">
                                  <p:stCondLst>
                                    <p:cond delay="0"/>
                                  </p:stCondLst>
                                  <p:childTnLst>
                                    <p:set>
                                      <p:cBhvr>
                                        <p:cTn id="125" dur="1" fill="hold">
                                          <p:stCondLst>
                                            <p:cond delay="0"/>
                                          </p:stCondLst>
                                        </p:cTn>
                                        <p:tgtEl>
                                          <p:spTgt spid="64"/>
                                        </p:tgtEl>
                                        <p:attrNameLst>
                                          <p:attrName>style.visibility</p:attrName>
                                        </p:attrNameLst>
                                      </p:cBhvr>
                                      <p:to>
                                        <p:strVal val="visible"/>
                                      </p:to>
                                    </p:set>
                                    <p:animEffect transition="in" filter="wipe(down)">
                                      <p:cBhvr>
                                        <p:cTn id="126" dur="500"/>
                                        <p:tgtEl>
                                          <p:spTgt spid="64"/>
                                        </p:tgtEl>
                                      </p:cBhvr>
                                    </p:animEffect>
                                  </p:childTnLst>
                                </p:cTn>
                              </p:par>
                              <p:par>
                                <p:cTn id="127" presetID="22" presetClass="entr" presetSubtype="4" fill="hold" grpId="0" nodeType="withEffect">
                                  <p:stCondLst>
                                    <p:cond delay="200"/>
                                  </p:stCondLst>
                                  <p:childTnLst>
                                    <p:set>
                                      <p:cBhvr>
                                        <p:cTn id="128" dur="1" fill="hold">
                                          <p:stCondLst>
                                            <p:cond delay="0"/>
                                          </p:stCondLst>
                                        </p:cTn>
                                        <p:tgtEl>
                                          <p:spTgt spid="65"/>
                                        </p:tgtEl>
                                        <p:attrNameLst>
                                          <p:attrName>style.visibility</p:attrName>
                                        </p:attrNameLst>
                                      </p:cBhvr>
                                      <p:to>
                                        <p:strVal val="visible"/>
                                      </p:to>
                                    </p:set>
                                    <p:animEffect transition="in" filter="wipe(down)">
                                      <p:cBhvr>
                                        <p:cTn id="129" dur="500"/>
                                        <p:tgtEl>
                                          <p:spTgt spid="65"/>
                                        </p:tgtEl>
                                      </p:cBhvr>
                                    </p:animEffect>
                                  </p:childTnLst>
                                </p:cTn>
                              </p:par>
                              <p:par>
                                <p:cTn id="130" presetID="22" presetClass="entr" presetSubtype="4" fill="hold" grpId="0" nodeType="withEffect">
                                  <p:stCondLst>
                                    <p:cond delay="400"/>
                                  </p:stCondLst>
                                  <p:childTnLst>
                                    <p:set>
                                      <p:cBhvr>
                                        <p:cTn id="131" dur="1" fill="hold">
                                          <p:stCondLst>
                                            <p:cond delay="0"/>
                                          </p:stCondLst>
                                        </p:cTn>
                                        <p:tgtEl>
                                          <p:spTgt spid="66"/>
                                        </p:tgtEl>
                                        <p:attrNameLst>
                                          <p:attrName>style.visibility</p:attrName>
                                        </p:attrNameLst>
                                      </p:cBhvr>
                                      <p:to>
                                        <p:strVal val="visible"/>
                                      </p:to>
                                    </p:set>
                                    <p:animEffect transition="in" filter="wipe(down)">
                                      <p:cBhvr>
                                        <p:cTn id="132" dur="500"/>
                                        <p:tgtEl>
                                          <p:spTgt spid="66"/>
                                        </p:tgtEl>
                                      </p:cBhvr>
                                    </p:animEffect>
                                  </p:childTnLst>
                                </p:cTn>
                              </p:par>
                              <p:par>
                                <p:cTn id="133" presetID="22" presetClass="entr" presetSubtype="4" fill="hold" grpId="0" nodeType="withEffect">
                                  <p:stCondLst>
                                    <p:cond delay="600"/>
                                  </p:stCondLst>
                                  <p:childTnLst>
                                    <p:set>
                                      <p:cBhvr>
                                        <p:cTn id="134" dur="1" fill="hold">
                                          <p:stCondLst>
                                            <p:cond delay="0"/>
                                          </p:stCondLst>
                                        </p:cTn>
                                        <p:tgtEl>
                                          <p:spTgt spid="67"/>
                                        </p:tgtEl>
                                        <p:attrNameLst>
                                          <p:attrName>style.visibility</p:attrName>
                                        </p:attrNameLst>
                                      </p:cBhvr>
                                      <p:to>
                                        <p:strVal val="visible"/>
                                      </p:to>
                                    </p:set>
                                    <p:animEffect transition="in" filter="wipe(down)">
                                      <p:cBhvr>
                                        <p:cTn id="135" dur="500"/>
                                        <p:tgtEl>
                                          <p:spTgt spid="67"/>
                                        </p:tgtEl>
                                      </p:cBhvr>
                                    </p:animEffect>
                                  </p:childTnLst>
                                </p:cTn>
                              </p:par>
                            </p:childTnLst>
                          </p:cTn>
                        </p:par>
                        <p:par>
                          <p:cTn id="136" fill="hold">
                            <p:stCondLst>
                              <p:cond delay="6000"/>
                            </p:stCondLst>
                            <p:childTnLst>
                              <p:par>
                                <p:cTn id="137" presetID="22" presetClass="entr" presetSubtype="4" fill="hold" grpId="0" nodeType="afterEffect">
                                  <p:stCondLst>
                                    <p:cond delay="0"/>
                                  </p:stCondLst>
                                  <p:childTnLst>
                                    <p:set>
                                      <p:cBhvr>
                                        <p:cTn id="138" dur="1" fill="hold">
                                          <p:stCondLst>
                                            <p:cond delay="0"/>
                                          </p:stCondLst>
                                        </p:cTn>
                                        <p:tgtEl>
                                          <p:spTgt spid="71"/>
                                        </p:tgtEl>
                                        <p:attrNameLst>
                                          <p:attrName>style.visibility</p:attrName>
                                        </p:attrNameLst>
                                      </p:cBhvr>
                                      <p:to>
                                        <p:strVal val="visible"/>
                                      </p:to>
                                    </p:set>
                                    <p:animEffect transition="in" filter="wipe(down)">
                                      <p:cBhvr>
                                        <p:cTn id="139" dur="500"/>
                                        <p:tgtEl>
                                          <p:spTgt spid="71"/>
                                        </p:tgtEl>
                                      </p:cBhvr>
                                    </p:animEffect>
                                  </p:childTnLst>
                                </p:cTn>
                              </p:par>
                              <p:par>
                                <p:cTn id="140" presetID="22" presetClass="entr" presetSubtype="4" fill="hold" grpId="0"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wipe(down)">
                                      <p:cBhvr>
                                        <p:cTn id="142" dur="500"/>
                                        <p:tgtEl>
                                          <p:spTgt spid="70"/>
                                        </p:tgtEl>
                                      </p:cBhvr>
                                    </p:animEffect>
                                  </p:childTnLst>
                                </p:cTn>
                              </p:par>
                              <p:par>
                                <p:cTn id="143" presetID="22" presetClass="entr" presetSubtype="4"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wipe(down)">
                                      <p:cBhvr>
                                        <p:cTn id="145" dur="500"/>
                                        <p:tgtEl>
                                          <p:spTgt spid="69"/>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68"/>
                                        </p:tgtEl>
                                        <p:attrNameLst>
                                          <p:attrName>style.visibility</p:attrName>
                                        </p:attrNameLst>
                                      </p:cBhvr>
                                      <p:to>
                                        <p:strVal val="visible"/>
                                      </p:to>
                                    </p:set>
                                    <p:animEffect transition="in" filter="wipe(down)">
                                      <p:cBhvr>
                                        <p:cTn id="148" dur="500"/>
                                        <p:tgtEl>
                                          <p:spTgt spid="68"/>
                                        </p:tgtEl>
                                      </p:cBhvr>
                                    </p:animEffect>
                                  </p:childTnLst>
                                </p:cTn>
                              </p:par>
                            </p:childTnLst>
                          </p:cTn>
                        </p:par>
                        <p:par>
                          <p:cTn id="149" fill="hold">
                            <p:stCondLst>
                              <p:cond delay="6500"/>
                            </p:stCondLst>
                            <p:childTnLst>
                              <p:par>
                                <p:cTn id="150" presetID="45" presetClass="entr" presetSubtype="0"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fade">
                                      <p:cBhvr>
                                        <p:cTn id="152" dur="500"/>
                                        <p:tgtEl>
                                          <p:spTgt spid="85"/>
                                        </p:tgtEl>
                                      </p:cBhvr>
                                    </p:animEffect>
                                    <p:anim calcmode="lin" valueType="num">
                                      <p:cBhvr>
                                        <p:cTn id="153" dur="500" fill="hold"/>
                                        <p:tgtEl>
                                          <p:spTgt spid="85"/>
                                        </p:tgtEl>
                                        <p:attrNameLst>
                                          <p:attrName>ppt_w</p:attrName>
                                        </p:attrNameLst>
                                      </p:cBhvr>
                                      <p:tavLst>
                                        <p:tav tm="0" fmla="#ppt_w*sin(2.5*pi*$)">
                                          <p:val>
                                            <p:fltVal val="0"/>
                                          </p:val>
                                        </p:tav>
                                        <p:tav tm="100000">
                                          <p:val>
                                            <p:fltVal val="1"/>
                                          </p:val>
                                        </p:tav>
                                      </p:tavLst>
                                    </p:anim>
                                    <p:anim calcmode="lin" valueType="num">
                                      <p:cBhvr>
                                        <p:cTn id="154" dur="500" fill="hold"/>
                                        <p:tgtEl>
                                          <p:spTgt spid="85"/>
                                        </p:tgtEl>
                                        <p:attrNameLst>
                                          <p:attrName>ppt_h</p:attrName>
                                        </p:attrNameLst>
                                      </p:cBhvr>
                                      <p:tavLst>
                                        <p:tav tm="0">
                                          <p:val>
                                            <p:strVal val="#ppt_h"/>
                                          </p:val>
                                        </p:tav>
                                        <p:tav tm="100000">
                                          <p:val>
                                            <p:strVal val="#ppt_h"/>
                                          </p:val>
                                        </p:tav>
                                      </p:tavLst>
                                    </p:anim>
                                  </p:childTnLst>
                                </p:cTn>
                              </p:par>
                              <p:par>
                                <p:cTn id="155" presetID="45" presetClass="entr" presetSubtype="0" fill="hold" grpId="0" nodeType="withEffect">
                                  <p:stCondLst>
                                    <p:cond delay="0"/>
                                  </p:stCondLst>
                                  <p:childTnLst>
                                    <p:set>
                                      <p:cBhvr>
                                        <p:cTn id="156" dur="1" fill="hold">
                                          <p:stCondLst>
                                            <p:cond delay="0"/>
                                          </p:stCondLst>
                                        </p:cTn>
                                        <p:tgtEl>
                                          <p:spTgt spid="88"/>
                                        </p:tgtEl>
                                        <p:attrNameLst>
                                          <p:attrName>style.visibility</p:attrName>
                                        </p:attrNameLst>
                                      </p:cBhvr>
                                      <p:to>
                                        <p:strVal val="visible"/>
                                      </p:to>
                                    </p:set>
                                    <p:animEffect transition="in" filter="fade">
                                      <p:cBhvr>
                                        <p:cTn id="157" dur="500"/>
                                        <p:tgtEl>
                                          <p:spTgt spid="88"/>
                                        </p:tgtEl>
                                      </p:cBhvr>
                                    </p:animEffect>
                                    <p:anim calcmode="lin" valueType="num">
                                      <p:cBhvr>
                                        <p:cTn id="158" dur="500" fill="hold"/>
                                        <p:tgtEl>
                                          <p:spTgt spid="88"/>
                                        </p:tgtEl>
                                        <p:attrNameLst>
                                          <p:attrName>ppt_w</p:attrName>
                                        </p:attrNameLst>
                                      </p:cBhvr>
                                      <p:tavLst>
                                        <p:tav tm="0" fmla="#ppt_w*sin(2.5*pi*$)">
                                          <p:val>
                                            <p:fltVal val="0"/>
                                          </p:val>
                                        </p:tav>
                                        <p:tav tm="100000">
                                          <p:val>
                                            <p:fltVal val="1"/>
                                          </p:val>
                                        </p:tav>
                                      </p:tavLst>
                                    </p:anim>
                                    <p:anim calcmode="lin" valueType="num">
                                      <p:cBhvr>
                                        <p:cTn id="159" dur="500" fill="hold"/>
                                        <p:tgtEl>
                                          <p:spTgt spid="88"/>
                                        </p:tgtEl>
                                        <p:attrNameLst>
                                          <p:attrName>ppt_h</p:attrName>
                                        </p:attrNameLst>
                                      </p:cBhvr>
                                      <p:tavLst>
                                        <p:tav tm="0">
                                          <p:val>
                                            <p:strVal val="#ppt_h"/>
                                          </p:val>
                                        </p:tav>
                                        <p:tav tm="100000">
                                          <p:val>
                                            <p:strVal val="#ppt_h"/>
                                          </p:val>
                                        </p:tav>
                                      </p:tavLst>
                                    </p:anim>
                                  </p:childTnLst>
                                </p:cTn>
                              </p:par>
                            </p:childTnLst>
                          </p:cTn>
                        </p:par>
                        <p:par>
                          <p:cTn id="160" fill="hold">
                            <p:stCondLst>
                              <p:cond delay="7000"/>
                            </p:stCondLst>
                            <p:childTnLst>
                              <p:par>
                                <p:cTn id="161" presetID="47" presetClass="entr" presetSubtype="0" fill="hold" grpId="0" nodeType="afterEffect">
                                  <p:stCondLst>
                                    <p:cond delay="0"/>
                                  </p:stCondLst>
                                  <p:childTnLst>
                                    <p:set>
                                      <p:cBhvr>
                                        <p:cTn id="162" dur="1" fill="hold">
                                          <p:stCondLst>
                                            <p:cond delay="0"/>
                                          </p:stCondLst>
                                        </p:cTn>
                                        <p:tgtEl>
                                          <p:spTgt spid="96"/>
                                        </p:tgtEl>
                                        <p:attrNameLst>
                                          <p:attrName>style.visibility</p:attrName>
                                        </p:attrNameLst>
                                      </p:cBhvr>
                                      <p:to>
                                        <p:strVal val="visible"/>
                                      </p:to>
                                    </p:set>
                                    <p:animEffect transition="in" filter="fade">
                                      <p:cBhvr>
                                        <p:cTn id="163" dur="1000"/>
                                        <p:tgtEl>
                                          <p:spTgt spid="96"/>
                                        </p:tgtEl>
                                      </p:cBhvr>
                                    </p:animEffect>
                                    <p:anim calcmode="lin" valueType="num">
                                      <p:cBhvr>
                                        <p:cTn id="164" dur="1000" fill="hold"/>
                                        <p:tgtEl>
                                          <p:spTgt spid="96"/>
                                        </p:tgtEl>
                                        <p:attrNameLst>
                                          <p:attrName>ppt_x</p:attrName>
                                        </p:attrNameLst>
                                      </p:cBhvr>
                                      <p:tavLst>
                                        <p:tav tm="0">
                                          <p:val>
                                            <p:strVal val="#ppt_x"/>
                                          </p:val>
                                        </p:tav>
                                        <p:tav tm="100000">
                                          <p:val>
                                            <p:strVal val="#ppt_x"/>
                                          </p:val>
                                        </p:tav>
                                      </p:tavLst>
                                    </p:anim>
                                    <p:anim calcmode="lin" valueType="num">
                                      <p:cBhvr>
                                        <p:cTn id="165" dur="1000" fill="hold"/>
                                        <p:tgtEl>
                                          <p:spTgt spid="96"/>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95"/>
                                        </p:tgtEl>
                                        <p:attrNameLst>
                                          <p:attrName>style.visibility</p:attrName>
                                        </p:attrNameLst>
                                      </p:cBhvr>
                                      <p:to>
                                        <p:strVal val="visible"/>
                                      </p:to>
                                    </p:set>
                                    <p:animEffect transition="in" filter="fade">
                                      <p:cBhvr>
                                        <p:cTn id="168" dur="1000"/>
                                        <p:tgtEl>
                                          <p:spTgt spid="95"/>
                                        </p:tgtEl>
                                      </p:cBhvr>
                                    </p:animEffect>
                                    <p:anim calcmode="lin" valueType="num">
                                      <p:cBhvr>
                                        <p:cTn id="169" dur="1000" fill="hold"/>
                                        <p:tgtEl>
                                          <p:spTgt spid="95"/>
                                        </p:tgtEl>
                                        <p:attrNameLst>
                                          <p:attrName>ppt_x</p:attrName>
                                        </p:attrNameLst>
                                      </p:cBhvr>
                                      <p:tavLst>
                                        <p:tav tm="0">
                                          <p:val>
                                            <p:strVal val="#ppt_x"/>
                                          </p:val>
                                        </p:tav>
                                        <p:tav tm="100000">
                                          <p:val>
                                            <p:strVal val="#ppt_x"/>
                                          </p:val>
                                        </p:tav>
                                      </p:tavLst>
                                    </p:anim>
                                    <p:anim calcmode="lin" valueType="num">
                                      <p:cBhvr>
                                        <p:cTn id="170" dur="1000" fill="hold"/>
                                        <p:tgtEl>
                                          <p:spTgt spid="95"/>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0"/>
                                  </p:stCondLst>
                                  <p:childTnLst>
                                    <p:set>
                                      <p:cBhvr>
                                        <p:cTn id="172" dur="1" fill="hold">
                                          <p:stCondLst>
                                            <p:cond delay="0"/>
                                          </p:stCondLst>
                                        </p:cTn>
                                        <p:tgtEl>
                                          <p:spTgt spid="72"/>
                                        </p:tgtEl>
                                        <p:attrNameLst>
                                          <p:attrName>style.visibility</p:attrName>
                                        </p:attrNameLst>
                                      </p:cBhvr>
                                      <p:to>
                                        <p:strVal val="visible"/>
                                      </p:to>
                                    </p:set>
                                    <p:animEffect transition="in" filter="wipe(down)">
                                      <p:cBhvr>
                                        <p:cTn id="173" dur="500"/>
                                        <p:tgtEl>
                                          <p:spTgt spid="72"/>
                                        </p:tgtEl>
                                      </p:cBhvr>
                                    </p:animEffect>
                                  </p:childTnLst>
                                </p:cTn>
                              </p:par>
                              <p:par>
                                <p:cTn id="174" presetID="22" presetClass="entr" presetSubtype="4" fill="hold" grpId="0" nodeType="withEffect">
                                  <p:stCondLst>
                                    <p:cond delay="200"/>
                                  </p:stCondLst>
                                  <p:childTnLst>
                                    <p:set>
                                      <p:cBhvr>
                                        <p:cTn id="175" dur="1" fill="hold">
                                          <p:stCondLst>
                                            <p:cond delay="0"/>
                                          </p:stCondLst>
                                        </p:cTn>
                                        <p:tgtEl>
                                          <p:spTgt spid="73"/>
                                        </p:tgtEl>
                                        <p:attrNameLst>
                                          <p:attrName>style.visibility</p:attrName>
                                        </p:attrNameLst>
                                      </p:cBhvr>
                                      <p:to>
                                        <p:strVal val="visible"/>
                                      </p:to>
                                    </p:set>
                                    <p:animEffect transition="in" filter="wipe(down)">
                                      <p:cBhvr>
                                        <p:cTn id="176" dur="500"/>
                                        <p:tgtEl>
                                          <p:spTgt spid="73"/>
                                        </p:tgtEl>
                                      </p:cBhvr>
                                    </p:animEffect>
                                  </p:childTnLst>
                                </p:cTn>
                              </p:par>
                              <p:par>
                                <p:cTn id="177" presetID="22" presetClass="entr" presetSubtype="4" fill="hold" grpId="0" nodeType="withEffect">
                                  <p:stCondLst>
                                    <p:cond delay="400"/>
                                  </p:stCondLst>
                                  <p:childTnLst>
                                    <p:set>
                                      <p:cBhvr>
                                        <p:cTn id="178" dur="1" fill="hold">
                                          <p:stCondLst>
                                            <p:cond delay="0"/>
                                          </p:stCondLst>
                                        </p:cTn>
                                        <p:tgtEl>
                                          <p:spTgt spid="74"/>
                                        </p:tgtEl>
                                        <p:attrNameLst>
                                          <p:attrName>style.visibility</p:attrName>
                                        </p:attrNameLst>
                                      </p:cBhvr>
                                      <p:to>
                                        <p:strVal val="visible"/>
                                      </p:to>
                                    </p:set>
                                    <p:animEffect transition="in" filter="wipe(down)">
                                      <p:cBhvr>
                                        <p:cTn id="179" dur="500"/>
                                        <p:tgtEl>
                                          <p:spTgt spid="74"/>
                                        </p:tgtEl>
                                      </p:cBhvr>
                                    </p:animEffect>
                                  </p:childTnLst>
                                </p:cTn>
                              </p:par>
                              <p:par>
                                <p:cTn id="180" presetID="22" presetClass="entr" presetSubtype="4" fill="hold" grpId="0" nodeType="withEffect">
                                  <p:stCondLst>
                                    <p:cond delay="600"/>
                                  </p:stCondLst>
                                  <p:childTnLst>
                                    <p:set>
                                      <p:cBhvr>
                                        <p:cTn id="181" dur="1" fill="hold">
                                          <p:stCondLst>
                                            <p:cond delay="0"/>
                                          </p:stCondLst>
                                        </p:cTn>
                                        <p:tgtEl>
                                          <p:spTgt spid="75"/>
                                        </p:tgtEl>
                                        <p:attrNameLst>
                                          <p:attrName>style.visibility</p:attrName>
                                        </p:attrNameLst>
                                      </p:cBhvr>
                                      <p:to>
                                        <p:strVal val="visible"/>
                                      </p:to>
                                    </p:set>
                                    <p:animEffect transition="in" filter="wipe(down)">
                                      <p:cBhvr>
                                        <p:cTn id="182" dur="500"/>
                                        <p:tgtEl>
                                          <p:spTgt spid="75"/>
                                        </p:tgtEl>
                                      </p:cBhvr>
                                    </p:animEffect>
                                  </p:childTnLst>
                                </p:cTn>
                              </p:par>
                            </p:childTnLst>
                          </p:cTn>
                        </p:par>
                        <p:par>
                          <p:cTn id="183" fill="hold">
                            <p:stCondLst>
                              <p:cond delay="8000"/>
                            </p:stCondLst>
                            <p:childTnLst>
                              <p:par>
                                <p:cTn id="184" presetID="22" presetClass="entr" presetSubtype="4" fill="hold" grpId="0" nodeType="afterEffect">
                                  <p:stCondLst>
                                    <p:cond delay="0"/>
                                  </p:stCondLst>
                                  <p:childTnLst>
                                    <p:set>
                                      <p:cBhvr>
                                        <p:cTn id="185" dur="1" fill="hold">
                                          <p:stCondLst>
                                            <p:cond delay="0"/>
                                          </p:stCondLst>
                                        </p:cTn>
                                        <p:tgtEl>
                                          <p:spTgt spid="79"/>
                                        </p:tgtEl>
                                        <p:attrNameLst>
                                          <p:attrName>style.visibility</p:attrName>
                                        </p:attrNameLst>
                                      </p:cBhvr>
                                      <p:to>
                                        <p:strVal val="visible"/>
                                      </p:to>
                                    </p:set>
                                    <p:animEffect transition="in" filter="wipe(down)">
                                      <p:cBhvr>
                                        <p:cTn id="186" dur="500"/>
                                        <p:tgtEl>
                                          <p:spTgt spid="79"/>
                                        </p:tgtEl>
                                      </p:cBhvr>
                                    </p:animEffect>
                                  </p:childTnLst>
                                </p:cTn>
                              </p:par>
                              <p:par>
                                <p:cTn id="187" presetID="22" presetClass="entr" presetSubtype="4" fill="hold" grpId="0" nodeType="withEffect">
                                  <p:stCondLst>
                                    <p:cond delay="0"/>
                                  </p:stCondLst>
                                  <p:childTnLst>
                                    <p:set>
                                      <p:cBhvr>
                                        <p:cTn id="188" dur="1" fill="hold">
                                          <p:stCondLst>
                                            <p:cond delay="0"/>
                                          </p:stCondLst>
                                        </p:cTn>
                                        <p:tgtEl>
                                          <p:spTgt spid="78"/>
                                        </p:tgtEl>
                                        <p:attrNameLst>
                                          <p:attrName>style.visibility</p:attrName>
                                        </p:attrNameLst>
                                      </p:cBhvr>
                                      <p:to>
                                        <p:strVal val="visible"/>
                                      </p:to>
                                    </p:set>
                                    <p:animEffect transition="in" filter="wipe(down)">
                                      <p:cBhvr>
                                        <p:cTn id="189" dur="500"/>
                                        <p:tgtEl>
                                          <p:spTgt spid="78"/>
                                        </p:tgtEl>
                                      </p:cBhvr>
                                    </p:animEffect>
                                  </p:childTnLst>
                                </p:cTn>
                              </p:par>
                              <p:par>
                                <p:cTn id="190" presetID="22" presetClass="entr" presetSubtype="4" fill="hold" grpId="0" nodeType="withEffect">
                                  <p:stCondLst>
                                    <p:cond delay="0"/>
                                  </p:stCondLst>
                                  <p:childTnLst>
                                    <p:set>
                                      <p:cBhvr>
                                        <p:cTn id="191" dur="1" fill="hold">
                                          <p:stCondLst>
                                            <p:cond delay="0"/>
                                          </p:stCondLst>
                                        </p:cTn>
                                        <p:tgtEl>
                                          <p:spTgt spid="77"/>
                                        </p:tgtEl>
                                        <p:attrNameLst>
                                          <p:attrName>style.visibility</p:attrName>
                                        </p:attrNameLst>
                                      </p:cBhvr>
                                      <p:to>
                                        <p:strVal val="visible"/>
                                      </p:to>
                                    </p:set>
                                    <p:animEffect transition="in" filter="wipe(down)">
                                      <p:cBhvr>
                                        <p:cTn id="192" dur="500"/>
                                        <p:tgtEl>
                                          <p:spTgt spid="77"/>
                                        </p:tgtEl>
                                      </p:cBhvr>
                                    </p:animEffect>
                                  </p:childTnLst>
                                </p:cTn>
                              </p:par>
                              <p:par>
                                <p:cTn id="193" presetID="22" presetClass="entr" presetSubtype="4" fill="hold" grpId="0" nodeType="withEffect">
                                  <p:stCondLst>
                                    <p:cond delay="0"/>
                                  </p:stCondLst>
                                  <p:childTnLst>
                                    <p:set>
                                      <p:cBhvr>
                                        <p:cTn id="194" dur="1" fill="hold">
                                          <p:stCondLst>
                                            <p:cond delay="0"/>
                                          </p:stCondLst>
                                        </p:cTn>
                                        <p:tgtEl>
                                          <p:spTgt spid="76"/>
                                        </p:tgtEl>
                                        <p:attrNameLst>
                                          <p:attrName>style.visibility</p:attrName>
                                        </p:attrNameLst>
                                      </p:cBhvr>
                                      <p:to>
                                        <p:strVal val="visible"/>
                                      </p:to>
                                    </p:set>
                                    <p:animEffect transition="in" filter="wipe(down)">
                                      <p:cBhvr>
                                        <p:cTn id="19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animBg="1"/>
      <p:bldP spid="29" grpId="0" animBg="1"/>
      <p:bldP spid="30" grpId="0" animBg="1"/>
      <p:bldP spid="31" grpId="0" animBg="1"/>
      <p:bldP spid="32" grpId="0" animBg="1"/>
      <p:bldP spid="3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5" grpId="0" animBg="1"/>
      <p:bldP spid="86" grpId="0" animBg="1"/>
      <p:bldP spid="87" grpId="0" animBg="1"/>
      <p:bldP spid="88" grpId="0" animBg="1"/>
      <p:bldP spid="89" grpId="0"/>
      <p:bldP spid="90" grpId="0"/>
      <p:bldP spid="91" grpId="0"/>
      <p:bldP spid="92" grpId="0"/>
      <p:bldP spid="93" grpId="0"/>
      <p:bldP spid="94" grpId="0"/>
      <p:bldP spid="95" grpId="0"/>
      <p:bldP spid="9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39" name="饼形 38"/>
          <p:cNvSpPr/>
          <p:nvPr/>
        </p:nvSpPr>
        <p:spPr>
          <a:xfrm>
            <a:off x="1154933" y="1530067"/>
            <a:ext cx="1564857" cy="1566500"/>
          </a:xfrm>
          <a:prstGeom prst="pie">
            <a:avLst>
              <a:gd name="adj1" fmla="val 0"/>
              <a:gd name="adj2" fmla="val 17817387"/>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0" name="饼形 39"/>
          <p:cNvSpPr/>
          <p:nvPr/>
        </p:nvSpPr>
        <p:spPr>
          <a:xfrm rot="17792835">
            <a:off x="1019566" y="1228608"/>
            <a:ext cx="2098586" cy="2025389"/>
          </a:xfrm>
          <a:prstGeom prst="pie">
            <a:avLst>
              <a:gd name="adj1" fmla="val 0"/>
              <a:gd name="adj2" fmla="val 3873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zh-CN" altLang="en-US">
              <a:solidFill>
                <a:schemeClr val="tx1"/>
              </a:solidFill>
            </a:endParaRPr>
          </a:p>
        </p:txBody>
      </p:sp>
      <p:sp>
        <p:nvSpPr>
          <p:cNvPr id="41" name="饼形 40"/>
          <p:cNvSpPr/>
          <p:nvPr/>
        </p:nvSpPr>
        <p:spPr>
          <a:xfrm>
            <a:off x="3734866" y="1533639"/>
            <a:ext cx="1566047" cy="1565309"/>
          </a:xfrm>
          <a:prstGeom prst="pie">
            <a:avLst>
              <a:gd name="adj1" fmla="val 0"/>
              <a:gd name="adj2" fmla="val 15031858"/>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2" name="饼形 41"/>
          <p:cNvSpPr/>
          <p:nvPr/>
        </p:nvSpPr>
        <p:spPr>
          <a:xfrm rot="17792835">
            <a:off x="3533452" y="1213728"/>
            <a:ext cx="2098586" cy="2026579"/>
          </a:xfrm>
          <a:prstGeom prst="pie">
            <a:avLst>
              <a:gd name="adj1" fmla="val 18826865"/>
              <a:gd name="adj2" fmla="val 3873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zh-CN" altLang="en-US">
              <a:solidFill>
                <a:schemeClr val="tx1"/>
              </a:solidFill>
            </a:endParaRPr>
          </a:p>
        </p:txBody>
      </p:sp>
      <p:sp>
        <p:nvSpPr>
          <p:cNvPr id="43" name="文本框 24"/>
          <p:cNvSpPr txBox="1">
            <a:spLocks noChangeArrowheads="1"/>
          </p:cNvSpPr>
          <p:nvPr/>
        </p:nvSpPr>
        <p:spPr bwMode="auto">
          <a:xfrm>
            <a:off x="1470471" y="2330487"/>
            <a:ext cx="1135172" cy="576947"/>
          </a:xfrm>
          <a:prstGeom prst="rect">
            <a:avLst/>
          </a:prstGeom>
          <a:noFill/>
          <a:ln w="9525">
            <a:noFill/>
            <a:miter lim="800000"/>
          </a:ln>
        </p:spPr>
        <p:txBody>
          <a:bodyPr wrap="square" lIns="68571" tIns="34285" rIns="68571" bIns="34285">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17%</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44" name="文本框 25"/>
          <p:cNvSpPr txBox="1">
            <a:spLocks noChangeArrowheads="1"/>
          </p:cNvSpPr>
          <p:nvPr/>
        </p:nvSpPr>
        <p:spPr bwMode="auto">
          <a:xfrm>
            <a:off x="4055095" y="2330487"/>
            <a:ext cx="1260215" cy="561682"/>
          </a:xfrm>
          <a:prstGeom prst="rect">
            <a:avLst/>
          </a:prstGeom>
          <a:noFill/>
          <a:ln w="9525">
            <a:noFill/>
            <a:miter lim="800000"/>
          </a:ln>
        </p:spPr>
        <p:txBody>
          <a:bodyPr wrap="square" lIns="68571" tIns="34285" rIns="68571" bIns="34285">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sz="3200" dirty="0">
                <a:solidFill>
                  <a:schemeClr val="bg1"/>
                </a:solidFill>
              </a:rPr>
              <a:t>32%</a:t>
            </a:r>
            <a:endParaRPr lang="zh-CN" altLang="en-US" sz="3200" dirty="0">
              <a:solidFill>
                <a:schemeClr val="bg1"/>
              </a:solidFill>
            </a:endParaRPr>
          </a:p>
        </p:txBody>
      </p:sp>
      <p:sp>
        <p:nvSpPr>
          <p:cNvPr id="45" name="饼形 44"/>
          <p:cNvSpPr/>
          <p:nvPr/>
        </p:nvSpPr>
        <p:spPr>
          <a:xfrm>
            <a:off x="6271957" y="1563397"/>
            <a:ext cx="1566047" cy="1566500"/>
          </a:xfrm>
          <a:prstGeom prst="pie">
            <a:avLst>
              <a:gd name="adj1" fmla="val 0"/>
              <a:gd name="adj2" fmla="val 19042771"/>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6" name="饼形 45"/>
          <p:cNvSpPr/>
          <p:nvPr/>
        </p:nvSpPr>
        <p:spPr>
          <a:xfrm rot="16431819">
            <a:off x="6405593" y="1511841"/>
            <a:ext cx="1662918" cy="1539866"/>
          </a:xfrm>
          <a:prstGeom prst="pie">
            <a:avLst>
              <a:gd name="adj1" fmla="val 2758241"/>
              <a:gd name="adj2" fmla="val 51621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7" name="文本框 30"/>
          <p:cNvSpPr txBox="1">
            <a:spLocks noChangeArrowheads="1"/>
          </p:cNvSpPr>
          <p:nvPr/>
        </p:nvSpPr>
        <p:spPr bwMode="auto">
          <a:xfrm>
            <a:off x="6592883" y="2330487"/>
            <a:ext cx="1157433" cy="561682"/>
          </a:xfrm>
          <a:prstGeom prst="rect">
            <a:avLst/>
          </a:prstGeom>
          <a:noFill/>
          <a:ln w="9525">
            <a:noFill/>
            <a:miter lim="800000"/>
          </a:ln>
        </p:spPr>
        <p:txBody>
          <a:bodyPr wrap="square" lIns="68571" tIns="34285" rIns="68571" bIns="34285">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sz="3200" dirty="0">
                <a:solidFill>
                  <a:schemeClr val="bg1"/>
                </a:solidFill>
              </a:rPr>
              <a:t>13%</a:t>
            </a:r>
            <a:endParaRPr lang="zh-CN" altLang="en-US" sz="3200" dirty="0">
              <a:solidFill>
                <a:schemeClr val="bg1"/>
              </a:solidFill>
            </a:endParaRPr>
          </a:p>
        </p:txBody>
      </p:sp>
      <p:sp>
        <p:nvSpPr>
          <p:cNvPr id="48" name="文本框 34"/>
          <p:cNvSpPr txBox="1">
            <a:spLocks noChangeArrowheads="1"/>
          </p:cNvSpPr>
          <p:nvPr/>
        </p:nvSpPr>
        <p:spPr bwMode="auto">
          <a:xfrm>
            <a:off x="1091058" y="3326193"/>
            <a:ext cx="1775612" cy="500127"/>
          </a:xfrm>
          <a:prstGeom prst="rect">
            <a:avLst/>
          </a:prstGeom>
          <a:noFill/>
          <a:ln w="9525">
            <a:noFill/>
            <a:miter lim="800000"/>
          </a:ln>
        </p:spPr>
        <p:txBody>
          <a:bodyPr wrap="square" lIns="68571" tIns="34285" rIns="68571" bIns="34285">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charset="-122"/>
              </a:rPr>
              <a:t>请输入您想要的文字</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造字工房悦黑体验版常规体" charset="-122"/>
              </a:rPr>
              <a:t>请输入您想要的文字</a:t>
            </a:r>
          </a:p>
        </p:txBody>
      </p:sp>
      <p:sp>
        <p:nvSpPr>
          <p:cNvPr id="49" name="文本框 36"/>
          <p:cNvSpPr txBox="1">
            <a:spLocks noChangeArrowheads="1"/>
          </p:cNvSpPr>
          <p:nvPr/>
        </p:nvSpPr>
        <p:spPr bwMode="auto">
          <a:xfrm>
            <a:off x="3693600" y="3323812"/>
            <a:ext cx="1763631" cy="500127"/>
          </a:xfrm>
          <a:prstGeom prst="rect">
            <a:avLst/>
          </a:prstGeom>
          <a:noFill/>
          <a:ln w="9525">
            <a:noFill/>
            <a:miter lim="800000"/>
          </a:ln>
        </p:spPr>
        <p:txBody>
          <a:bodyPr wrap="square" lIns="68571" tIns="34285" rIns="68571" bIns="34285">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charset="-122"/>
              </a:defRPr>
            </a:lvl1pPr>
          </a:lstStyle>
          <a:p>
            <a:r>
              <a:rPr lang="zh-CN" altLang="en-US" sz="1400" dirty="0">
                <a:solidFill>
                  <a:schemeClr val="tx1">
                    <a:lumMod val="85000"/>
                    <a:lumOff val="15000"/>
                  </a:schemeClr>
                </a:solidFill>
              </a:rPr>
              <a:t>请输入您想要的文字</a:t>
            </a:r>
            <a:endParaRPr lang="en-US" altLang="zh-CN" sz="1400" dirty="0">
              <a:solidFill>
                <a:schemeClr val="tx1">
                  <a:lumMod val="85000"/>
                  <a:lumOff val="15000"/>
                </a:schemeClr>
              </a:solidFill>
            </a:endParaRPr>
          </a:p>
          <a:p>
            <a:r>
              <a:rPr lang="zh-CN" altLang="en-US" sz="1400" dirty="0">
                <a:solidFill>
                  <a:schemeClr val="tx1">
                    <a:lumMod val="85000"/>
                    <a:lumOff val="15000"/>
                  </a:schemeClr>
                </a:solidFill>
              </a:rPr>
              <a:t>请输入您想要的文字</a:t>
            </a:r>
          </a:p>
        </p:txBody>
      </p:sp>
      <p:sp>
        <p:nvSpPr>
          <p:cNvPr id="50" name="文本框 38"/>
          <p:cNvSpPr txBox="1">
            <a:spLocks noChangeArrowheads="1"/>
          </p:cNvSpPr>
          <p:nvPr/>
        </p:nvSpPr>
        <p:spPr bwMode="auto">
          <a:xfrm>
            <a:off x="6338981" y="3319051"/>
            <a:ext cx="1741581" cy="500127"/>
          </a:xfrm>
          <a:prstGeom prst="rect">
            <a:avLst/>
          </a:prstGeom>
          <a:noFill/>
          <a:ln w="9525">
            <a:noFill/>
            <a:miter lim="800000"/>
          </a:ln>
        </p:spPr>
        <p:txBody>
          <a:bodyPr wrap="square" lIns="68571" tIns="34285" rIns="68571" bIns="34285">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charset="-122"/>
              </a:defRPr>
            </a:lvl1pPr>
          </a:lstStyle>
          <a:p>
            <a:r>
              <a:rPr lang="zh-CN" altLang="en-US" sz="1400" dirty="0">
                <a:solidFill>
                  <a:schemeClr val="tx1">
                    <a:lumMod val="85000"/>
                    <a:lumOff val="15000"/>
                  </a:schemeClr>
                </a:solidFill>
              </a:rPr>
              <a:t>请输入您想要的文字</a:t>
            </a:r>
            <a:endParaRPr lang="en-US" altLang="zh-CN" sz="1400" dirty="0">
              <a:solidFill>
                <a:schemeClr val="tx1">
                  <a:lumMod val="85000"/>
                  <a:lumOff val="15000"/>
                </a:schemeClr>
              </a:solidFill>
            </a:endParaRPr>
          </a:p>
          <a:p>
            <a:r>
              <a:rPr lang="zh-CN" altLang="en-US" sz="1400" dirty="0">
                <a:solidFill>
                  <a:schemeClr val="tx1">
                    <a:lumMod val="85000"/>
                    <a:lumOff val="15000"/>
                  </a:schemeClr>
                </a:solidFill>
              </a:rPr>
              <a:t>请输入您想要的文字</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style.rotation</p:attrName>
                                        </p:attrNameLst>
                                      </p:cBhvr>
                                      <p:tavLst>
                                        <p:tav tm="0">
                                          <p:val>
                                            <p:fltVal val="360"/>
                                          </p:val>
                                        </p:tav>
                                        <p:tav tm="100000">
                                          <p:val>
                                            <p:fltVal val="0"/>
                                          </p:val>
                                        </p:tav>
                                      </p:tavLst>
                                    </p:anim>
                                    <p:animEffect transition="in" filter="fade">
                                      <p:cBhvr>
                                        <p:cTn id="14" dur="500"/>
                                        <p:tgtEl>
                                          <p:spTgt spid="39"/>
                                        </p:tgtEl>
                                      </p:cBhvr>
                                    </p:animEffect>
                                  </p:childTnLst>
                                </p:cTn>
                              </p:par>
                            </p:childTnLst>
                          </p:cTn>
                        </p:par>
                        <p:par>
                          <p:cTn id="15" fill="hold">
                            <p:stCondLst>
                              <p:cond delay="1000"/>
                            </p:stCondLst>
                            <p:childTnLst>
                              <p:par>
                                <p:cTn id="16" presetID="2" presetClass="entr" presetSubtype="3"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1+#ppt_w/2"/>
                                          </p:val>
                                        </p:tav>
                                        <p:tav tm="100000">
                                          <p:val>
                                            <p:strVal val="#ppt_x"/>
                                          </p:val>
                                        </p:tav>
                                      </p:tavLst>
                                    </p:anim>
                                    <p:anim calcmode="lin" valueType="num">
                                      <p:cBhvr additive="base">
                                        <p:cTn id="19" dur="500" fill="hold"/>
                                        <p:tgtEl>
                                          <p:spTgt spid="40"/>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16" presetClass="entr" presetSubtype="21"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barn(inVertical)">
                                      <p:cBhvr>
                                        <p:cTn id="23" dur="500"/>
                                        <p:tgtEl>
                                          <p:spTgt spid="43"/>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par>
                          <p:cTn id="28" fill="hold">
                            <p:stCondLst>
                              <p:cond delay="2500"/>
                            </p:stCondLst>
                            <p:childTnLst>
                              <p:par>
                                <p:cTn id="29" presetID="49" presetClass="entr" presetSubtype="0" decel="10000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style.rotation</p:attrName>
                                        </p:attrNameLst>
                                      </p:cBhvr>
                                      <p:tavLst>
                                        <p:tav tm="0">
                                          <p:val>
                                            <p:fltVal val="360"/>
                                          </p:val>
                                        </p:tav>
                                        <p:tav tm="100000">
                                          <p:val>
                                            <p:fltVal val="0"/>
                                          </p:val>
                                        </p:tav>
                                      </p:tavLst>
                                    </p:anim>
                                    <p:animEffect transition="in" filter="fade">
                                      <p:cBhvr>
                                        <p:cTn id="34" dur="500"/>
                                        <p:tgtEl>
                                          <p:spTgt spid="41"/>
                                        </p:tgtEl>
                                      </p:cBhvr>
                                    </p:animEffect>
                                  </p:childTnLst>
                                </p:cTn>
                              </p:par>
                            </p:childTnLst>
                          </p:cTn>
                        </p:par>
                        <p:par>
                          <p:cTn id="35" fill="hold">
                            <p:stCondLst>
                              <p:cond delay="3000"/>
                            </p:stCondLst>
                            <p:childTnLst>
                              <p:par>
                                <p:cTn id="36" presetID="2" presetClass="entr" presetSubtype="3"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16" presetClass="entr" presetSubtype="21"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barn(inVertical)">
                                      <p:cBhvr>
                                        <p:cTn id="43" dur="500"/>
                                        <p:tgtEl>
                                          <p:spTgt spid="44"/>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down)">
                                      <p:cBhvr>
                                        <p:cTn id="47" dur="500"/>
                                        <p:tgtEl>
                                          <p:spTgt spid="49"/>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 calcmode="lin" valueType="num">
                                      <p:cBhvr>
                                        <p:cTn id="51" dur="500" fill="hold"/>
                                        <p:tgtEl>
                                          <p:spTgt spid="45"/>
                                        </p:tgtEl>
                                        <p:attrNameLst>
                                          <p:attrName>ppt_w</p:attrName>
                                        </p:attrNameLst>
                                      </p:cBhvr>
                                      <p:tavLst>
                                        <p:tav tm="0">
                                          <p:val>
                                            <p:fltVal val="0"/>
                                          </p:val>
                                        </p:tav>
                                        <p:tav tm="100000">
                                          <p:val>
                                            <p:strVal val="#ppt_w"/>
                                          </p:val>
                                        </p:tav>
                                      </p:tavLst>
                                    </p:anim>
                                    <p:anim calcmode="lin" valueType="num">
                                      <p:cBhvr>
                                        <p:cTn id="52" dur="500" fill="hold"/>
                                        <p:tgtEl>
                                          <p:spTgt spid="45"/>
                                        </p:tgtEl>
                                        <p:attrNameLst>
                                          <p:attrName>ppt_h</p:attrName>
                                        </p:attrNameLst>
                                      </p:cBhvr>
                                      <p:tavLst>
                                        <p:tav tm="0">
                                          <p:val>
                                            <p:fltVal val="0"/>
                                          </p:val>
                                        </p:tav>
                                        <p:tav tm="100000">
                                          <p:val>
                                            <p:strVal val="#ppt_h"/>
                                          </p:val>
                                        </p:tav>
                                      </p:tavLst>
                                    </p:anim>
                                    <p:anim calcmode="lin" valueType="num">
                                      <p:cBhvr>
                                        <p:cTn id="53" dur="500" fill="hold"/>
                                        <p:tgtEl>
                                          <p:spTgt spid="45"/>
                                        </p:tgtEl>
                                        <p:attrNameLst>
                                          <p:attrName>style.rotation</p:attrName>
                                        </p:attrNameLst>
                                      </p:cBhvr>
                                      <p:tavLst>
                                        <p:tav tm="0">
                                          <p:val>
                                            <p:fltVal val="360"/>
                                          </p:val>
                                        </p:tav>
                                        <p:tav tm="100000">
                                          <p:val>
                                            <p:fltVal val="0"/>
                                          </p:val>
                                        </p:tav>
                                      </p:tavLst>
                                    </p:anim>
                                    <p:animEffect transition="in" filter="fade">
                                      <p:cBhvr>
                                        <p:cTn id="54" dur="500"/>
                                        <p:tgtEl>
                                          <p:spTgt spid="45"/>
                                        </p:tgtEl>
                                      </p:cBhvr>
                                    </p:animEffect>
                                  </p:childTnLst>
                                </p:cTn>
                              </p:par>
                            </p:childTnLst>
                          </p:cTn>
                        </p:par>
                        <p:par>
                          <p:cTn id="55" fill="hold">
                            <p:stCondLst>
                              <p:cond delay="5000"/>
                            </p:stCondLst>
                            <p:childTnLst>
                              <p:par>
                                <p:cTn id="56" presetID="2" presetClass="entr" presetSubtype="2"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1+#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16" presetClass="entr" presetSubtype="21"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barn(inVertical)">
                                      <p:cBhvr>
                                        <p:cTn id="63" dur="500"/>
                                        <p:tgtEl>
                                          <p:spTgt spid="47"/>
                                        </p:tgtEl>
                                      </p:cBhvr>
                                    </p:animEffect>
                                  </p:childTnLst>
                                </p:cTn>
                              </p:par>
                            </p:childTnLst>
                          </p:cTn>
                        </p:par>
                        <p:par>
                          <p:cTn id="64" fill="hold">
                            <p:stCondLst>
                              <p:cond delay="6000"/>
                            </p:stCondLst>
                            <p:childTnLst>
                              <p:par>
                                <p:cTn id="65" presetID="22" presetClass="entr" presetSubtype="4"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down)">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0" grpId="0" animBg="1"/>
      <p:bldP spid="41" grpId="0" animBg="1"/>
      <p:bldP spid="42" grpId="0" animBg="1"/>
      <p:bldP spid="43" grpId="0"/>
      <p:bldP spid="44" grpId="0"/>
      <p:bldP spid="45" grpId="0" animBg="1"/>
      <p:bldP spid="46" grpId="0" animBg="1"/>
      <p:bldP spid="47"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1680" y="1973064"/>
            <a:ext cx="1201486" cy="648072"/>
            <a:chOff x="1691680" y="1098053"/>
            <a:chExt cx="1201486" cy="648072"/>
          </a:xfrm>
        </p:grpSpPr>
        <p:sp>
          <p:nvSpPr>
            <p:cNvPr id="23" name="五边形 22"/>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0" name="TextBox 29"/>
            <p:cNvSpPr txBox="1"/>
            <p:nvPr/>
          </p:nvSpPr>
          <p:spPr>
            <a:xfrm>
              <a:off x="1839052" y="1268201"/>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643064" y="1986446"/>
            <a:ext cx="5062653" cy="648072"/>
            <a:chOff x="3363144" y="3654377"/>
            <a:chExt cx="5062653" cy="648072"/>
          </a:xfrm>
        </p:grpSpPr>
        <p:sp>
          <p:nvSpPr>
            <p:cNvPr id="41"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2" name="TextBox 41"/>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8" name="组合 7"/>
          <p:cNvGrpSpPr/>
          <p:nvPr/>
        </p:nvGrpSpPr>
        <p:grpSpPr>
          <a:xfrm>
            <a:off x="1130915" y="344314"/>
            <a:ext cx="2306689" cy="923330"/>
            <a:chOff x="4101250" y="193687"/>
            <a:chExt cx="2701188" cy="1231392"/>
          </a:xfrm>
        </p:grpSpPr>
        <p:sp>
          <p:nvSpPr>
            <p:cNvPr id="9" name="TextBox 8"/>
            <p:cNvSpPr txBox="1"/>
            <p:nvPr/>
          </p:nvSpPr>
          <p:spPr>
            <a:xfrm>
              <a:off x="4101250" y="193687"/>
              <a:ext cx="2701188" cy="1231392"/>
            </a:xfrm>
            <a:prstGeom prst="rect">
              <a:avLst/>
            </a:prstGeom>
            <a:noFill/>
          </p:spPr>
          <p:txBody>
            <a:bodyPr wrap="square" rtlCol="0">
              <a:spAutoFit/>
            </a:bodyPr>
            <a:lstStyle/>
            <a:p>
              <a:r>
                <a:rPr lang="en-US" altLang="zh-CN" sz="5400" b="1" dirty="0" smtClean="0">
                  <a:solidFill>
                    <a:schemeClr val="tx1">
                      <a:lumMod val="50000"/>
                      <a:lumOff val="50000"/>
                    </a:schemeClr>
                  </a:solidFill>
                  <a:latin typeface="ITC Avant Garde Gothic" pitchFamily="34" charset="0"/>
                </a:rPr>
                <a:t>C</a:t>
              </a:r>
              <a:r>
                <a:rPr lang="en-US" altLang="zh-CN" sz="2400" b="1" dirty="0" smtClean="0">
                  <a:solidFill>
                    <a:schemeClr val="tx1">
                      <a:lumMod val="50000"/>
                      <a:lumOff val="50000"/>
                    </a:schemeClr>
                  </a:solidFill>
                  <a:latin typeface="ITC Avant Garde Gothic" pitchFamily="34" charset="0"/>
                </a:rPr>
                <a:t>ontents</a:t>
              </a:r>
              <a:endParaRPr lang="zh-CN" altLang="en-US" b="1" dirty="0">
                <a:solidFill>
                  <a:schemeClr val="tx1">
                    <a:lumMod val="50000"/>
                    <a:lumOff val="50000"/>
                  </a:schemeClr>
                </a:solidFill>
                <a:latin typeface="ITC Avant Garde Gothic" pitchFamily="34" charset="0"/>
              </a:endParaRPr>
            </a:p>
          </p:txBody>
        </p:sp>
        <p:sp>
          <p:nvSpPr>
            <p:cNvPr id="10" name="TextBox 9"/>
            <p:cNvSpPr txBox="1"/>
            <p:nvPr/>
          </p:nvSpPr>
          <p:spPr>
            <a:xfrm>
              <a:off x="4643048" y="323945"/>
              <a:ext cx="1636711" cy="615696"/>
            </a:xfrm>
            <a:prstGeom prst="rect">
              <a:avLst/>
            </a:prstGeom>
            <a:noFill/>
          </p:spPr>
          <p:txBody>
            <a:bodyPr wrap="square" rtlCol="0">
              <a:spAutoFit/>
            </a:bodyPr>
            <a:lstStyle/>
            <a:p>
              <a:r>
                <a:rPr lang="zh-CN" altLang="en-US" sz="2400" b="1" dirty="0" smtClean="0">
                  <a:solidFill>
                    <a:srgbClr val="009E44"/>
                  </a:solidFill>
                  <a:latin typeface="微软雅黑" panose="020B0503020204020204" pitchFamily="34" charset="-122"/>
                  <a:ea typeface="微软雅黑" panose="020B0503020204020204" pitchFamily="34" charset="-122"/>
                </a:rPr>
                <a:t>目录</a:t>
              </a:r>
              <a:endParaRPr lang="zh-CN" altLang="en-US" sz="2400" b="1" dirty="0">
                <a:solidFill>
                  <a:srgbClr val="009E4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1+#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grpSp>
        <p:nvGrpSpPr>
          <p:cNvPr id="68" name="组合 67"/>
          <p:cNvGrpSpPr/>
          <p:nvPr/>
        </p:nvGrpSpPr>
        <p:grpSpPr>
          <a:xfrm>
            <a:off x="2581306" y="1491881"/>
            <a:ext cx="1861058" cy="2216429"/>
            <a:chOff x="1827008" y="2120901"/>
            <a:chExt cx="2298700" cy="2736849"/>
          </a:xfrm>
        </p:grpSpPr>
        <p:sp>
          <p:nvSpPr>
            <p:cNvPr id="69" name="矩形 68"/>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sp>
          <p:nvSpPr>
            <p:cNvPr id="70" name="矩形 69"/>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grpSp>
      <p:grpSp>
        <p:nvGrpSpPr>
          <p:cNvPr id="71" name="组合 70"/>
          <p:cNvGrpSpPr/>
          <p:nvPr/>
        </p:nvGrpSpPr>
        <p:grpSpPr>
          <a:xfrm>
            <a:off x="4696877" y="1491881"/>
            <a:ext cx="1861058" cy="2216429"/>
            <a:chOff x="1827008" y="2120901"/>
            <a:chExt cx="2298700" cy="2736849"/>
          </a:xfrm>
        </p:grpSpPr>
        <p:sp>
          <p:nvSpPr>
            <p:cNvPr id="72" name="矩形 71"/>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3" name="矩形 72"/>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4" name="组合 73"/>
          <p:cNvGrpSpPr/>
          <p:nvPr/>
        </p:nvGrpSpPr>
        <p:grpSpPr>
          <a:xfrm>
            <a:off x="6812448" y="1491881"/>
            <a:ext cx="1861058" cy="2216429"/>
            <a:chOff x="1827008" y="2120901"/>
            <a:chExt cx="2298700" cy="2736849"/>
          </a:xfrm>
        </p:grpSpPr>
        <p:sp>
          <p:nvSpPr>
            <p:cNvPr id="75" name="矩形 74"/>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6" name="矩形 75"/>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465734" y="1491881"/>
            <a:ext cx="1861058" cy="2216429"/>
            <a:chOff x="1827008" y="2120901"/>
            <a:chExt cx="2298700" cy="2736849"/>
          </a:xfrm>
        </p:grpSpPr>
        <p:sp>
          <p:nvSpPr>
            <p:cNvPr id="78" name="矩形 77"/>
            <p:cNvSpPr/>
            <p:nvPr/>
          </p:nvSpPr>
          <p:spPr>
            <a:xfrm>
              <a:off x="1827008" y="2120901"/>
              <a:ext cx="2298700" cy="444500"/>
            </a:xfrm>
            <a:prstGeom prst="rect">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79" name="矩形 78"/>
            <p:cNvSpPr/>
            <p:nvPr/>
          </p:nvSpPr>
          <p:spPr>
            <a:xfrm>
              <a:off x="1827008" y="2565400"/>
              <a:ext cx="2298700" cy="22923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sp>
        <p:nvSpPr>
          <p:cNvPr id="80" name="文本框 29"/>
          <p:cNvSpPr txBox="1"/>
          <p:nvPr/>
        </p:nvSpPr>
        <p:spPr>
          <a:xfrm>
            <a:off x="770661" y="1512635"/>
            <a:ext cx="1251206" cy="300013"/>
          </a:xfrm>
          <a:prstGeom prst="rect">
            <a:avLst/>
          </a:prstGeom>
          <a:noFill/>
        </p:spPr>
        <p:txBody>
          <a:bodyPr wrap="square" lIns="68571" tIns="34285" rIns="68571" bIns="34285"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项目一</a:t>
            </a:r>
          </a:p>
        </p:txBody>
      </p:sp>
      <p:sp>
        <p:nvSpPr>
          <p:cNvPr id="81" name="文本框 30"/>
          <p:cNvSpPr txBox="1"/>
          <p:nvPr/>
        </p:nvSpPr>
        <p:spPr>
          <a:xfrm>
            <a:off x="5001804" y="1512635"/>
            <a:ext cx="1251206" cy="300013"/>
          </a:xfrm>
          <a:prstGeom prst="rect">
            <a:avLst/>
          </a:prstGeom>
          <a:noFill/>
        </p:spPr>
        <p:txBody>
          <a:bodyPr wrap="square" lIns="68571" tIns="34285" rIns="68571" bIns="34285"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项目三</a:t>
            </a:r>
          </a:p>
        </p:txBody>
      </p:sp>
      <p:sp>
        <p:nvSpPr>
          <p:cNvPr id="82" name="文本框 31"/>
          <p:cNvSpPr txBox="1"/>
          <p:nvPr/>
        </p:nvSpPr>
        <p:spPr>
          <a:xfrm>
            <a:off x="2886232" y="1512635"/>
            <a:ext cx="1251206" cy="300013"/>
          </a:xfrm>
          <a:prstGeom prst="rect">
            <a:avLst/>
          </a:prstGeom>
          <a:noFill/>
        </p:spPr>
        <p:txBody>
          <a:bodyPr wrap="square" lIns="68571" tIns="34285" rIns="68571" bIns="34285"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项目二</a:t>
            </a:r>
          </a:p>
        </p:txBody>
      </p:sp>
      <p:sp>
        <p:nvSpPr>
          <p:cNvPr id="83" name="文本框 32"/>
          <p:cNvSpPr txBox="1"/>
          <p:nvPr/>
        </p:nvSpPr>
        <p:spPr>
          <a:xfrm>
            <a:off x="7117375" y="1512635"/>
            <a:ext cx="1251206" cy="300013"/>
          </a:xfrm>
          <a:prstGeom prst="rect">
            <a:avLst/>
          </a:prstGeom>
          <a:noFill/>
        </p:spPr>
        <p:txBody>
          <a:bodyPr wrap="square" lIns="68571" tIns="34285" rIns="68571" bIns="34285"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项目四</a:t>
            </a:r>
          </a:p>
        </p:txBody>
      </p:sp>
      <p:sp>
        <p:nvSpPr>
          <p:cNvPr id="84" name="文本框 33"/>
          <p:cNvSpPr txBox="1"/>
          <p:nvPr/>
        </p:nvSpPr>
        <p:spPr>
          <a:xfrm>
            <a:off x="770660" y="2165500"/>
            <a:ext cx="1251206" cy="1176972"/>
          </a:xfrm>
          <a:prstGeom prst="rect">
            <a:avLst/>
          </a:prstGeom>
          <a:noFill/>
        </p:spPr>
        <p:txBody>
          <a:bodyPr wrap="square" lIns="68571" tIns="34285" rIns="68571" bIns="34285"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85" name="文本框 34"/>
          <p:cNvSpPr txBox="1"/>
          <p:nvPr/>
        </p:nvSpPr>
        <p:spPr>
          <a:xfrm>
            <a:off x="2891136" y="2165500"/>
            <a:ext cx="1251206" cy="1176972"/>
          </a:xfrm>
          <a:prstGeom prst="rect">
            <a:avLst/>
          </a:prstGeom>
          <a:noFill/>
        </p:spPr>
        <p:txBody>
          <a:bodyPr wrap="square" lIns="68571" tIns="34285" rIns="68571" bIns="34285"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86" name="文本框 35"/>
          <p:cNvSpPr txBox="1"/>
          <p:nvPr/>
        </p:nvSpPr>
        <p:spPr>
          <a:xfrm>
            <a:off x="5011612" y="2165500"/>
            <a:ext cx="1251206" cy="1176972"/>
          </a:xfrm>
          <a:prstGeom prst="rect">
            <a:avLst/>
          </a:prstGeom>
          <a:noFill/>
        </p:spPr>
        <p:txBody>
          <a:bodyPr wrap="square" lIns="68571" tIns="34285" rIns="68571" bIns="34285"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
        <p:nvSpPr>
          <p:cNvPr id="87" name="文本框 36"/>
          <p:cNvSpPr txBox="1"/>
          <p:nvPr/>
        </p:nvSpPr>
        <p:spPr>
          <a:xfrm>
            <a:off x="7132088" y="2165500"/>
            <a:ext cx="1251206" cy="1176972"/>
          </a:xfrm>
          <a:prstGeom prst="rect">
            <a:avLst/>
          </a:prstGeom>
          <a:noFill/>
        </p:spPr>
        <p:txBody>
          <a:bodyPr wrap="square" lIns="68571" tIns="34285" rIns="68571" bIns="34285"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在这里添加你的文字，图片也可以，记得加满哦。在这里添加你的文字，图片也可以，记得加满哦。</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inVertical)">
                                      <p:cBhvr>
                                        <p:cTn id="7" dur="500"/>
                                        <p:tgtEl>
                                          <p:spTgt spid="6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up)">
                                      <p:cBhvr>
                                        <p:cTn id="11" dur="500"/>
                                        <p:tgtEl>
                                          <p:spTgt spid="7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wipe(left)">
                                      <p:cBhvr>
                                        <p:cTn id="15" dur="500"/>
                                        <p:tgtEl>
                                          <p:spTgt spid="8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left)">
                                      <p:cBhvr>
                                        <p:cTn id="19" dur="500"/>
                                        <p:tgtEl>
                                          <p:spTgt spid="8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up)">
                                      <p:cBhvr>
                                        <p:cTn id="23" dur="500"/>
                                        <p:tgtEl>
                                          <p:spTgt spid="6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up)">
                                      <p:cBhvr>
                                        <p:cTn id="35" dur="500"/>
                                        <p:tgtEl>
                                          <p:spTgt spid="71"/>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left)">
                                      <p:cBhvr>
                                        <p:cTn id="39" dur="500"/>
                                        <p:tgtEl>
                                          <p:spTgt spid="8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left)">
                                      <p:cBhvr>
                                        <p:cTn id="43" dur="500"/>
                                        <p:tgtEl>
                                          <p:spTgt spid="86"/>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wipe(up)">
                                      <p:cBhvr>
                                        <p:cTn id="47" dur="500"/>
                                        <p:tgtEl>
                                          <p:spTgt spid="7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wipe(left)">
                                      <p:cBhvr>
                                        <p:cTn id="51" dur="500"/>
                                        <p:tgtEl>
                                          <p:spTgt spid="83"/>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wipe(left)">
                                      <p:cBhvr>
                                        <p:cTn id="5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80" grpId="0"/>
      <p:bldP spid="81" grpId="0"/>
      <p:bldP spid="82" grpId="0"/>
      <p:bldP spid="83" grpId="0"/>
      <p:bldP spid="84" grpId="0"/>
      <p:bldP spid="85" grpId="0"/>
      <p:bldP spid="86"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5"/>
          <p:cNvSpPr>
            <a:spLocks noChangeArrowheads="1"/>
          </p:cNvSpPr>
          <p:nvPr/>
        </p:nvSpPr>
        <p:spPr bwMode="auto">
          <a:xfrm rot="10800000">
            <a:off x="985403" y="2957552"/>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lumMod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72176" tIns="36089" rIns="72176" bIns="36089" rtlCol="0" anchor="ctr"/>
          <a:lstStyle/>
          <a:p>
            <a:pPr algn="ctr"/>
            <a:endParaRPr lang="zh-CN" altLang="en-US" dirty="0"/>
          </a:p>
        </p:txBody>
      </p:sp>
      <p:sp>
        <p:nvSpPr>
          <p:cNvPr id="25" name="AutoShape 3"/>
          <p:cNvSpPr>
            <a:spLocks noChangeArrowheads="1"/>
          </p:cNvSpPr>
          <p:nvPr/>
        </p:nvSpPr>
        <p:spPr bwMode="auto">
          <a:xfrm rot="10800000">
            <a:off x="1782862" y="1926844"/>
            <a:ext cx="1094578" cy="30549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72176" tIns="36089" rIns="72176" bIns="36089" rtlCol="0" anchor="ctr"/>
          <a:lstStyle/>
          <a:p>
            <a:pPr algn="ctr"/>
            <a:endParaRPr lang="zh-CN" altLang="en-US" dirty="0"/>
          </a:p>
        </p:txBody>
      </p:sp>
      <p:sp>
        <p:nvSpPr>
          <p:cNvPr id="26" name="AutoShape 6"/>
          <p:cNvSpPr>
            <a:spLocks noChangeArrowheads="1"/>
          </p:cNvSpPr>
          <p:nvPr/>
        </p:nvSpPr>
        <p:spPr bwMode="auto">
          <a:xfrm>
            <a:off x="1987486" y="1254500"/>
            <a:ext cx="685327" cy="583587"/>
          </a:xfrm>
          <a:prstGeom prst="triangle">
            <a:avLst>
              <a:gd name="adj" fmla="val 50000"/>
            </a:avLst>
          </a:prstGeom>
          <a:solidFill>
            <a:srgbClr val="005828"/>
          </a:solidFill>
          <a:ln>
            <a:noFill/>
          </a:ln>
        </p:spPr>
        <p:style>
          <a:lnRef idx="2">
            <a:schemeClr val="dk1">
              <a:shade val="50000"/>
            </a:schemeClr>
          </a:lnRef>
          <a:fillRef idx="1">
            <a:schemeClr val="dk1"/>
          </a:fillRef>
          <a:effectRef idx="0">
            <a:schemeClr val="dk1"/>
          </a:effectRef>
          <a:fontRef idx="minor">
            <a:schemeClr val="lt1"/>
          </a:fontRef>
        </p:style>
        <p:txBody>
          <a:bodyPr lIns="72176" tIns="36089" rIns="72176" bIns="36089" rtlCol="0" anchor="ctr"/>
          <a:lstStyle/>
          <a:p>
            <a:pPr algn="ctr"/>
            <a:endParaRPr lang="zh-CN" altLang="en-US" dirty="0"/>
          </a:p>
        </p:txBody>
      </p:sp>
      <p:sp>
        <p:nvSpPr>
          <p:cNvPr id="27" name="AutoShape 4"/>
          <p:cNvSpPr>
            <a:spLocks noChangeArrowheads="1"/>
          </p:cNvSpPr>
          <p:nvPr/>
        </p:nvSpPr>
        <p:spPr bwMode="auto">
          <a:xfrm rot="10800000">
            <a:off x="1455650" y="2353995"/>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5828"/>
          </a:solidFill>
          <a:ln>
            <a:noFill/>
          </a:ln>
        </p:spPr>
        <p:style>
          <a:lnRef idx="2">
            <a:schemeClr val="dk1">
              <a:shade val="50000"/>
            </a:schemeClr>
          </a:lnRef>
          <a:fillRef idx="1">
            <a:schemeClr val="dk1"/>
          </a:fillRef>
          <a:effectRef idx="0">
            <a:schemeClr val="dk1"/>
          </a:effectRef>
          <a:fontRef idx="minor">
            <a:schemeClr val="lt1"/>
          </a:fontRef>
        </p:style>
        <p:txBody>
          <a:bodyPr lIns="72176" tIns="36089" rIns="72176" bIns="36089" rtlCol="0" anchor="ctr"/>
          <a:lstStyle/>
          <a:p>
            <a:pPr algn="ctr"/>
            <a:endParaRPr lang="zh-CN" altLang="en-US" dirty="0"/>
          </a:p>
        </p:txBody>
      </p:sp>
      <p:sp>
        <p:nvSpPr>
          <p:cNvPr id="28" name="AutoShape 5"/>
          <p:cNvSpPr>
            <a:spLocks noChangeArrowheads="1"/>
          </p:cNvSpPr>
          <p:nvPr/>
        </p:nvSpPr>
        <p:spPr bwMode="auto">
          <a:xfrm rot="10800000">
            <a:off x="543728" y="3808177"/>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rgbClr val="005828"/>
          </a:solidFill>
          <a:ln>
            <a:noFill/>
          </a:ln>
        </p:spPr>
        <p:style>
          <a:lnRef idx="2">
            <a:schemeClr val="dk1">
              <a:shade val="50000"/>
            </a:schemeClr>
          </a:lnRef>
          <a:fillRef idx="1">
            <a:schemeClr val="dk1"/>
          </a:fillRef>
          <a:effectRef idx="0">
            <a:schemeClr val="dk1"/>
          </a:effectRef>
          <a:fontRef idx="minor">
            <a:schemeClr val="lt1"/>
          </a:fontRef>
        </p:style>
        <p:txBody>
          <a:bodyPr lIns="72176" tIns="36089" rIns="72176" bIns="36089" rtlCol="0" anchor="ctr"/>
          <a:lstStyle/>
          <a:p>
            <a:pPr algn="ctr"/>
            <a:endParaRPr lang="zh-CN" altLang="en-US" dirty="0"/>
          </a:p>
        </p:txBody>
      </p:sp>
      <p:cxnSp>
        <p:nvCxnSpPr>
          <p:cNvPr id="29" name="直接连接符 28"/>
          <p:cNvCxnSpPr/>
          <p:nvPr/>
        </p:nvCxnSpPr>
        <p:spPr>
          <a:xfrm>
            <a:off x="2356050" y="1574815"/>
            <a:ext cx="2824316" cy="0"/>
          </a:xfrm>
          <a:prstGeom prst="line">
            <a:avLst/>
          </a:prstGeom>
          <a:noFill/>
          <a:ln w="12700">
            <a:solidFill>
              <a:srgbClr val="00B050"/>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a:off x="2345128" y="2078556"/>
            <a:ext cx="2835240" cy="0"/>
          </a:xfrm>
          <a:prstGeom prst="line">
            <a:avLst/>
          </a:prstGeom>
          <a:noFill/>
          <a:ln w="12700">
            <a:solidFill>
              <a:srgbClr val="00B050"/>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2356050" y="2601191"/>
            <a:ext cx="2824316" cy="0"/>
          </a:xfrm>
          <a:prstGeom prst="line">
            <a:avLst/>
          </a:prstGeom>
          <a:noFill/>
          <a:ln w="12700">
            <a:solidFill>
              <a:srgbClr val="00B050"/>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2330151" y="3366031"/>
            <a:ext cx="2850217" cy="0"/>
          </a:xfrm>
          <a:prstGeom prst="line">
            <a:avLst/>
          </a:prstGeom>
          <a:noFill/>
          <a:ln w="12700">
            <a:solidFill>
              <a:srgbClr val="00B050"/>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2330151" y="4123252"/>
            <a:ext cx="2850217" cy="0"/>
          </a:xfrm>
          <a:prstGeom prst="line">
            <a:avLst/>
          </a:prstGeom>
          <a:noFill/>
          <a:ln w="12700">
            <a:solidFill>
              <a:srgbClr val="00B050"/>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4" name="TextBox 33"/>
          <p:cNvSpPr txBox="1"/>
          <p:nvPr/>
        </p:nvSpPr>
        <p:spPr>
          <a:xfrm>
            <a:off x="5315812" y="3985221"/>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35" name="TextBox 34"/>
          <p:cNvSpPr txBox="1"/>
          <p:nvPr/>
        </p:nvSpPr>
        <p:spPr>
          <a:xfrm>
            <a:off x="4325798" y="3753210"/>
            <a:ext cx="876295" cy="292116"/>
          </a:xfrm>
          <a:prstGeom prst="rect">
            <a:avLst/>
          </a:prstGeom>
          <a:noFill/>
        </p:spPr>
        <p:txBody>
          <a:bodyPr wrap="none" lIns="72176" tIns="36089" rIns="72176" bIns="36089" rtlCol="0">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6" name="TextBox 35"/>
          <p:cNvSpPr txBox="1"/>
          <p:nvPr/>
        </p:nvSpPr>
        <p:spPr>
          <a:xfrm>
            <a:off x="5315812" y="3232593"/>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37" name="TextBox 36"/>
          <p:cNvSpPr txBox="1"/>
          <p:nvPr/>
        </p:nvSpPr>
        <p:spPr>
          <a:xfrm>
            <a:off x="4325798" y="3007396"/>
            <a:ext cx="876295" cy="292116"/>
          </a:xfrm>
          <a:prstGeom prst="rect">
            <a:avLst/>
          </a:prstGeom>
          <a:noFill/>
        </p:spPr>
        <p:txBody>
          <a:bodyPr wrap="none" lIns="72176" tIns="36089" rIns="72176" bIns="36089" rtlCol="0">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8" name="TextBox 37"/>
          <p:cNvSpPr txBox="1"/>
          <p:nvPr/>
        </p:nvSpPr>
        <p:spPr>
          <a:xfrm>
            <a:off x="5315812" y="2498025"/>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100">
                <a:solidFill>
                  <a:schemeClr val="tx1">
                    <a:lumMod val="75000"/>
                    <a:lumOff val="25000"/>
                  </a:schemeClr>
                </a:solidFill>
                <a:latin typeface="微软雅黑" panose="020B0503020204020204" pitchFamily="34" charset="-122"/>
                <a:ea typeface="微软雅黑" panose="020B0503020204020204" pitchFamily="34" charset="-122"/>
              </a:rPr>
              <a:t>选择粘贴，并选择只保留文字。</a:t>
            </a:r>
          </a:p>
        </p:txBody>
      </p:sp>
      <p:sp>
        <p:nvSpPr>
          <p:cNvPr id="39" name="TextBox 38"/>
          <p:cNvSpPr txBox="1"/>
          <p:nvPr/>
        </p:nvSpPr>
        <p:spPr>
          <a:xfrm>
            <a:off x="4325798" y="2250059"/>
            <a:ext cx="876295" cy="292116"/>
          </a:xfrm>
          <a:prstGeom prst="rect">
            <a:avLst/>
          </a:prstGeom>
          <a:noFill/>
        </p:spPr>
        <p:txBody>
          <a:bodyPr wrap="none" lIns="72176" tIns="36089" rIns="72176" bIns="36089" rtlCol="0">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0" name="TextBox 39"/>
          <p:cNvSpPr txBox="1"/>
          <p:nvPr/>
        </p:nvSpPr>
        <p:spPr>
          <a:xfrm>
            <a:off x="5315812" y="1941567"/>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1" name="TextBox 40"/>
          <p:cNvSpPr txBox="1"/>
          <p:nvPr/>
        </p:nvSpPr>
        <p:spPr>
          <a:xfrm>
            <a:off x="4325798" y="1735497"/>
            <a:ext cx="876295" cy="292116"/>
          </a:xfrm>
          <a:prstGeom prst="rect">
            <a:avLst/>
          </a:prstGeom>
          <a:noFill/>
        </p:spPr>
        <p:txBody>
          <a:bodyPr wrap="none" lIns="72176" tIns="36089" rIns="72176" bIns="36089" rtlCol="0">
            <a:spAutoFit/>
          </a:bodyPr>
          <a:lstStyle/>
          <a:p>
            <a:pPr algn="ct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2" name="TextBox 41"/>
          <p:cNvSpPr txBox="1"/>
          <p:nvPr/>
        </p:nvSpPr>
        <p:spPr>
          <a:xfrm>
            <a:off x="5315812" y="1421718"/>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3" name="TextBox 42"/>
          <p:cNvSpPr txBox="1"/>
          <p:nvPr/>
        </p:nvSpPr>
        <p:spPr>
          <a:xfrm>
            <a:off x="4325798" y="1215647"/>
            <a:ext cx="876295" cy="292116"/>
          </a:xfrm>
          <a:prstGeom prst="rect">
            <a:avLst/>
          </a:prstGeom>
          <a:noFill/>
        </p:spPr>
        <p:txBody>
          <a:bodyPr wrap="none" lIns="72176" tIns="36089" rIns="72176" bIns="36089"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44"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64000">
                                          <p:cBhvr additive="base">
                                            <p:cTn id="11" dur="1000" fill="hold"/>
                                            <p:tgtEl>
                                              <p:spTgt spid="28"/>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24"/>
                                            </p:tgtEl>
                                            <p:attrNameLst>
                                              <p:attrName>style.visibility</p:attrName>
                                            </p:attrNameLst>
                                          </p:cBhvr>
                                          <p:to>
                                            <p:strVal val="visible"/>
                                          </p:to>
                                        </p:set>
                                        <p:anim calcmode="lin" valueType="num" p14:bounceEnd="64000">
                                          <p:cBhvr additive="base">
                                            <p:cTn id="15"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14:bounceEnd="64000">
                                          <p:cBhvr additive="base">
                                            <p:cTn id="19" dur="1000" fill="hold"/>
                                            <p:tgtEl>
                                              <p:spTgt spid="27"/>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25"/>
                                            </p:tgtEl>
                                            <p:attrNameLst>
                                              <p:attrName>style.visibility</p:attrName>
                                            </p:attrNameLst>
                                          </p:cBhvr>
                                          <p:to>
                                            <p:strVal val="visible"/>
                                          </p:to>
                                        </p:set>
                                        <p:anim calcmode="lin" valueType="num" p14:bounceEnd="64000">
                                          <p:cBhvr additive="base">
                                            <p:cTn id="23" dur="1000" fill="hold"/>
                                            <p:tgtEl>
                                              <p:spTgt spid="25"/>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800"/>
                                      </p:stCondLst>
                                      <p:childTnLst>
                                        <p:set>
                                          <p:cBhvr>
                                            <p:cTn id="26" dur="1" fill="hold">
                                              <p:stCondLst>
                                                <p:cond delay="0"/>
                                              </p:stCondLst>
                                            </p:cTn>
                                            <p:tgtEl>
                                              <p:spTgt spid="26"/>
                                            </p:tgtEl>
                                            <p:attrNameLst>
                                              <p:attrName>style.visibility</p:attrName>
                                            </p:attrNameLst>
                                          </p:cBhvr>
                                          <p:to>
                                            <p:strVal val="visible"/>
                                          </p:to>
                                        </p:set>
                                        <p:anim calcmode="lin" valueType="num" p14:bounceEnd="64000">
                                          <p:cBhvr additive="base">
                                            <p:cTn id="27" dur="1000" fill="hold"/>
                                            <p:tgtEl>
                                              <p:spTgt spid="26"/>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26"/>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par>
                                    <p:cTn id="33" presetID="22" presetClass="entr" presetSubtype="8"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par>
                                    <p:cTn id="36" presetID="22" presetClass="entr" presetSubtype="8"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par>
                                    <p:cTn id="39" presetID="22" presetClass="entr" presetSubtype="8"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par>
                              <p:cTn id="45" fill="hold">
                                <p:stCondLst>
                                  <p:cond delay="20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43"/>
                                            </p:tgtEl>
                                            <p:attrNameLst>
                                              <p:attrName>style.visibility</p:attrName>
                                            </p:attrNameLst>
                                          </p:cBhvr>
                                          <p:to>
                                            <p:strVal val="visible"/>
                                          </p:to>
                                        </p:set>
                                        <p:anim calcmode="lin" valueType="num">
                                          <p:cBhvr>
                                            <p:cTn id="48" dur="250" fill="hold"/>
                                            <p:tgtEl>
                                              <p:spTgt spid="43"/>
                                            </p:tgtEl>
                                            <p:attrNameLst>
                                              <p:attrName>ppt_x</p:attrName>
                                            </p:attrNameLst>
                                          </p:cBhvr>
                                          <p:tavLst>
                                            <p:tav tm="0">
                                              <p:val>
                                                <p:strVal val="#ppt_x"/>
                                              </p:val>
                                            </p:tav>
                                            <p:tav tm="100000">
                                              <p:val>
                                                <p:strVal val="#ppt_x"/>
                                              </p:val>
                                            </p:tav>
                                          </p:tavLst>
                                        </p:anim>
                                        <p:anim calcmode="lin" valueType="num">
                                          <p:cBhvr>
                                            <p:cTn id="49" dur="250" fill="hold"/>
                                            <p:tgtEl>
                                              <p:spTgt spid="43"/>
                                            </p:tgtEl>
                                            <p:attrNameLst>
                                              <p:attrName>ppt_y</p:attrName>
                                            </p:attrNameLst>
                                          </p:cBhvr>
                                          <p:tavLst>
                                            <p:tav tm="0">
                                              <p:val>
                                                <p:strVal val="#ppt_y-#ppt_h/2"/>
                                              </p:val>
                                            </p:tav>
                                            <p:tav tm="100000">
                                              <p:val>
                                                <p:strVal val="#ppt_y"/>
                                              </p:val>
                                            </p:tav>
                                          </p:tavLst>
                                        </p:anim>
                                        <p:anim calcmode="lin" valueType="num">
                                          <p:cBhvr>
                                            <p:cTn id="50" dur="250" fill="hold"/>
                                            <p:tgtEl>
                                              <p:spTgt spid="43"/>
                                            </p:tgtEl>
                                            <p:attrNameLst>
                                              <p:attrName>ppt_w</p:attrName>
                                            </p:attrNameLst>
                                          </p:cBhvr>
                                          <p:tavLst>
                                            <p:tav tm="0">
                                              <p:val>
                                                <p:strVal val="#ppt_w"/>
                                              </p:val>
                                            </p:tav>
                                            <p:tav tm="100000">
                                              <p:val>
                                                <p:strVal val="#ppt_w"/>
                                              </p:val>
                                            </p:tav>
                                          </p:tavLst>
                                        </p:anim>
                                        <p:anim calcmode="lin" valueType="num">
                                          <p:cBhvr>
                                            <p:cTn id="51" dur="250" fill="hold"/>
                                            <p:tgtEl>
                                              <p:spTgt spid="43"/>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41"/>
                                            </p:tgtEl>
                                            <p:attrNameLst>
                                              <p:attrName>style.visibility</p:attrName>
                                            </p:attrNameLst>
                                          </p:cBhvr>
                                          <p:to>
                                            <p:strVal val="visible"/>
                                          </p:to>
                                        </p:set>
                                        <p:anim calcmode="lin" valueType="num">
                                          <p:cBhvr>
                                            <p:cTn id="54" dur="250" fill="hold"/>
                                            <p:tgtEl>
                                              <p:spTgt spid="41"/>
                                            </p:tgtEl>
                                            <p:attrNameLst>
                                              <p:attrName>ppt_x</p:attrName>
                                            </p:attrNameLst>
                                          </p:cBhvr>
                                          <p:tavLst>
                                            <p:tav tm="0">
                                              <p:val>
                                                <p:strVal val="#ppt_x"/>
                                              </p:val>
                                            </p:tav>
                                            <p:tav tm="100000">
                                              <p:val>
                                                <p:strVal val="#ppt_x"/>
                                              </p:val>
                                            </p:tav>
                                          </p:tavLst>
                                        </p:anim>
                                        <p:anim calcmode="lin" valueType="num">
                                          <p:cBhvr>
                                            <p:cTn id="55" dur="250" fill="hold"/>
                                            <p:tgtEl>
                                              <p:spTgt spid="41"/>
                                            </p:tgtEl>
                                            <p:attrNameLst>
                                              <p:attrName>ppt_y</p:attrName>
                                            </p:attrNameLst>
                                          </p:cBhvr>
                                          <p:tavLst>
                                            <p:tav tm="0">
                                              <p:val>
                                                <p:strVal val="#ppt_y-#ppt_h/2"/>
                                              </p:val>
                                            </p:tav>
                                            <p:tav tm="100000">
                                              <p:val>
                                                <p:strVal val="#ppt_y"/>
                                              </p:val>
                                            </p:tav>
                                          </p:tavLst>
                                        </p:anim>
                                        <p:anim calcmode="lin" valueType="num">
                                          <p:cBhvr>
                                            <p:cTn id="56" dur="250" fill="hold"/>
                                            <p:tgtEl>
                                              <p:spTgt spid="41"/>
                                            </p:tgtEl>
                                            <p:attrNameLst>
                                              <p:attrName>ppt_w</p:attrName>
                                            </p:attrNameLst>
                                          </p:cBhvr>
                                          <p:tavLst>
                                            <p:tav tm="0">
                                              <p:val>
                                                <p:strVal val="#ppt_w"/>
                                              </p:val>
                                            </p:tav>
                                            <p:tav tm="100000">
                                              <p:val>
                                                <p:strVal val="#ppt_w"/>
                                              </p:val>
                                            </p:tav>
                                          </p:tavLst>
                                        </p:anim>
                                        <p:anim calcmode="lin" valueType="num">
                                          <p:cBhvr>
                                            <p:cTn id="57" dur="250" fill="hold"/>
                                            <p:tgtEl>
                                              <p:spTgt spid="41"/>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39"/>
                                            </p:tgtEl>
                                            <p:attrNameLst>
                                              <p:attrName>style.visibility</p:attrName>
                                            </p:attrNameLst>
                                          </p:cBhvr>
                                          <p:to>
                                            <p:strVal val="visible"/>
                                          </p:to>
                                        </p:set>
                                        <p:anim calcmode="lin" valueType="num">
                                          <p:cBhvr>
                                            <p:cTn id="60" dur="250" fill="hold"/>
                                            <p:tgtEl>
                                              <p:spTgt spid="39"/>
                                            </p:tgtEl>
                                            <p:attrNameLst>
                                              <p:attrName>ppt_x</p:attrName>
                                            </p:attrNameLst>
                                          </p:cBhvr>
                                          <p:tavLst>
                                            <p:tav tm="0">
                                              <p:val>
                                                <p:strVal val="#ppt_x"/>
                                              </p:val>
                                            </p:tav>
                                            <p:tav tm="100000">
                                              <p:val>
                                                <p:strVal val="#ppt_x"/>
                                              </p:val>
                                            </p:tav>
                                          </p:tavLst>
                                        </p:anim>
                                        <p:anim calcmode="lin" valueType="num">
                                          <p:cBhvr>
                                            <p:cTn id="61" dur="250" fill="hold"/>
                                            <p:tgtEl>
                                              <p:spTgt spid="39"/>
                                            </p:tgtEl>
                                            <p:attrNameLst>
                                              <p:attrName>ppt_y</p:attrName>
                                            </p:attrNameLst>
                                          </p:cBhvr>
                                          <p:tavLst>
                                            <p:tav tm="0">
                                              <p:val>
                                                <p:strVal val="#ppt_y-#ppt_h/2"/>
                                              </p:val>
                                            </p:tav>
                                            <p:tav tm="100000">
                                              <p:val>
                                                <p:strVal val="#ppt_y"/>
                                              </p:val>
                                            </p:tav>
                                          </p:tavLst>
                                        </p:anim>
                                        <p:anim calcmode="lin" valueType="num">
                                          <p:cBhvr>
                                            <p:cTn id="62" dur="250" fill="hold"/>
                                            <p:tgtEl>
                                              <p:spTgt spid="39"/>
                                            </p:tgtEl>
                                            <p:attrNameLst>
                                              <p:attrName>ppt_w</p:attrName>
                                            </p:attrNameLst>
                                          </p:cBhvr>
                                          <p:tavLst>
                                            <p:tav tm="0">
                                              <p:val>
                                                <p:strVal val="#ppt_w"/>
                                              </p:val>
                                            </p:tav>
                                            <p:tav tm="100000">
                                              <p:val>
                                                <p:strVal val="#ppt_w"/>
                                              </p:val>
                                            </p:tav>
                                          </p:tavLst>
                                        </p:anim>
                                        <p:anim calcmode="lin" valueType="num">
                                          <p:cBhvr>
                                            <p:cTn id="63" dur="250" fill="hold"/>
                                            <p:tgtEl>
                                              <p:spTgt spid="39"/>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37"/>
                                            </p:tgtEl>
                                            <p:attrNameLst>
                                              <p:attrName>style.visibility</p:attrName>
                                            </p:attrNameLst>
                                          </p:cBhvr>
                                          <p:to>
                                            <p:strVal val="visible"/>
                                          </p:to>
                                        </p:set>
                                        <p:anim calcmode="lin" valueType="num">
                                          <p:cBhvr>
                                            <p:cTn id="66" dur="250" fill="hold"/>
                                            <p:tgtEl>
                                              <p:spTgt spid="37"/>
                                            </p:tgtEl>
                                            <p:attrNameLst>
                                              <p:attrName>ppt_x</p:attrName>
                                            </p:attrNameLst>
                                          </p:cBhvr>
                                          <p:tavLst>
                                            <p:tav tm="0">
                                              <p:val>
                                                <p:strVal val="#ppt_x"/>
                                              </p:val>
                                            </p:tav>
                                            <p:tav tm="100000">
                                              <p:val>
                                                <p:strVal val="#ppt_x"/>
                                              </p:val>
                                            </p:tav>
                                          </p:tavLst>
                                        </p:anim>
                                        <p:anim calcmode="lin" valueType="num">
                                          <p:cBhvr>
                                            <p:cTn id="67" dur="250" fill="hold"/>
                                            <p:tgtEl>
                                              <p:spTgt spid="37"/>
                                            </p:tgtEl>
                                            <p:attrNameLst>
                                              <p:attrName>ppt_y</p:attrName>
                                            </p:attrNameLst>
                                          </p:cBhvr>
                                          <p:tavLst>
                                            <p:tav tm="0">
                                              <p:val>
                                                <p:strVal val="#ppt_y-#ppt_h/2"/>
                                              </p:val>
                                            </p:tav>
                                            <p:tav tm="100000">
                                              <p:val>
                                                <p:strVal val="#ppt_y"/>
                                              </p:val>
                                            </p:tav>
                                          </p:tavLst>
                                        </p:anim>
                                        <p:anim calcmode="lin" valueType="num">
                                          <p:cBhvr>
                                            <p:cTn id="68" dur="250" fill="hold"/>
                                            <p:tgtEl>
                                              <p:spTgt spid="37"/>
                                            </p:tgtEl>
                                            <p:attrNameLst>
                                              <p:attrName>ppt_w</p:attrName>
                                            </p:attrNameLst>
                                          </p:cBhvr>
                                          <p:tavLst>
                                            <p:tav tm="0">
                                              <p:val>
                                                <p:strVal val="#ppt_w"/>
                                              </p:val>
                                            </p:tav>
                                            <p:tav tm="100000">
                                              <p:val>
                                                <p:strVal val="#ppt_w"/>
                                              </p:val>
                                            </p:tav>
                                          </p:tavLst>
                                        </p:anim>
                                        <p:anim calcmode="lin" valueType="num">
                                          <p:cBhvr>
                                            <p:cTn id="69" dur="250" fill="hold"/>
                                            <p:tgtEl>
                                              <p:spTgt spid="37"/>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35"/>
                                            </p:tgtEl>
                                            <p:attrNameLst>
                                              <p:attrName>style.visibility</p:attrName>
                                            </p:attrNameLst>
                                          </p:cBhvr>
                                          <p:to>
                                            <p:strVal val="visible"/>
                                          </p:to>
                                        </p:set>
                                        <p:anim calcmode="lin" valueType="num">
                                          <p:cBhvr>
                                            <p:cTn id="72" dur="250" fill="hold"/>
                                            <p:tgtEl>
                                              <p:spTgt spid="35"/>
                                            </p:tgtEl>
                                            <p:attrNameLst>
                                              <p:attrName>ppt_x</p:attrName>
                                            </p:attrNameLst>
                                          </p:cBhvr>
                                          <p:tavLst>
                                            <p:tav tm="0">
                                              <p:val>
                                                <p:strVal val="#ppt_x"/>
                                              </p:val>
                                            </p:tav>
                                            <p:tav tm="100000">
                                              <p:val>
                                                <p:strVal val="#ppt_x"/>
                                              </p:val>
                                            </p:tav>
                                          </p:tavLst>
                                        </p:anim>
                                        <p:anim calcmode="lin" valueType="num">
                                          <p:cBhvr>
                                            <p:cTn id="73" dur="250" fill="hold"/>
                                            <p:tgtEl>
                                              <p:spTgt spid="35"/>
                                            </p:tgtEl>
                                            <p:attrNameLst>
                                              <p:attrName>ppt_y</p:attrName>
                                            </p:attrNameLst>
                                          </p:cBhvr>
                                          <p:tavLst>
                                            <p:tav tm="0">
                                              <p:val>
                                                <p:strVal val="#ppt_y-#ppt_h/2"/>
                                              </p:val>
                                            </p:tav>
                                            <p:tav tm="100000">
                                              <p:val>
                                                <p:strVal val="#ppt_y"/>
                                              </p:val>
                                            </p:tav>
                                          </p:tavLst>
                                        </p:anim>
                                        <p:anim calcmode="lin" valueType="num">
                                          <p:cBhvr>
                                            <p:cTn id="74" dur="250" fill="hold"/>
                                            <p:tgtEl>
                                              <p:spTgt spid="35"/>
                                            </p:tgtEl>
                                            <p:attrNameLst>
                                              <p:attrName>ppt_w</p:attrName>
                                            </p:attrNameLst>
                                          </p:cBhvr>
                                          <p:tavLst>
                                            <p:tav tm="0">
                                              <p:val>
                                                <p:strVal val="#ppt_w"/>
                                              </p:val>
                                            </p:tav>
                                            <p:tav tm="100000">
                                              <p:val>
                                                <p:strVal val="#ppt_w"/>
                                              </p:val>
                                            </p:tav>
                                          </p:tavLst>
                                        </p:anim>
                                        <p:anim calcmode="lin" valueType="num">
                                          <p:cBhvr>
                                            <p:cTn id="75" dur="250" fill="hold"/>
                                            <p:tgtEl>
                                              <p:spTgt spid="35"/>
                                            </p:tgtEl>
                                            <p:attrNameLst>
                                              <p:attrName>ppt_h</p:attrName>
                                            </p:attrNameLst>
                                          </p:cBhvr>
                                          <p:tavLst>
                                            <p:tav tm="0">
                                              <p:val>
                                                <p:fltVal val="0"/>
                                              </p:val>
                                            </p:tav>
                                            <p:tav tm="100000">
                                              <p:val>
                                                <p:strVal val="#ppt_h"/>
                                              </p:val>
                                            </p:tav>
                                          </p:tavLst>
                                        </p:anim>
                                      </p:childTnLst>
                                    </p:cTn>
                                  </p:par>
                                </p:childTnLst>
                              </p:cTn>
                            </p:par>
                            <p:par>
                              <p:cTn id="76" fill="hold">
                                <p:stCondLst>
                                  <p:cond delay="4150"/>
                                </p:stCondLst>
                                <p:childTnLst>
                                  <p:par>
                                    <p:cTn id="77" presetID="22" presetClass="entr" presetSubtype="8"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left)">
                                          <p:cBhvr>
                                            <p:cTn id="79" dur="500"/>
                                            <p:tgtEl>
                                              <p:spTgt spid="42"/>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40"/>
                                            </p:tgtEl>
                                            <p:attrNameLst>
                                              <p:attrName>style.visibility</p:attrName>
                                            </p:attrNameLst>
                                          </p:cBhvr>
                                          <p:to>
                                            <p:strVal val="visible"/>
                                          </p:to>
                                        </p:set>
                                        <p:animEffect transition="in" filter="wipe(left)">
                                          <p:cBhvr>
                                            <p:cTn id="82" dur="500"/>
                                            <p:tgtEl>
                                              <p:spTgt spid="40"/>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38"/>
                                            </p:tgtEl>
                                            <p:attrNameLst>
                                              <p:attrName>style.visibility</p:attrName>
                                            </p:attrNameLst>
                                          </p:cBhvr>
                                          <p:to>
                                            <p:strVal val="visible"/>
                                          </p:to>
                                        </p:set>
                                        <p:animEffect transition="in" filter="wipe(left)">
                                          <p:cBhvr>
                                            <p:cTn id="85" dur="500"/>
                                            <p:tgtEl>
                                              <p:spTgt spid="38"/>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34" grpId="0"/>
          <p:bldP spid="35" grpId="0"/>
          <p:bldP spid="36" grpId="0"/>
          <p:bldP spid="37" grpId="0"/>
          <p:bldP spid="38" grpId="0"/>
          <p:bldP spid="39" grpId="0"/>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ppt_x"/>
                                              </p:val>
                                            </p:tav>
                                            <p:tav tm="100000">
                                              <p:val>
                                                <p:strVal val="#ppt_x"/>
                                              </p:val>
                                            </p:tav>
                                          </p:tavLst>
                                        </p:anim>
                                        <p:anim calcmode="lin" valueType="num">
                                          <p:cBhvr additive="base">
                                            <p:cTn id="12" dur="10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ppt_x"/>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80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1000" fill="hold"/>
                                            <p:tgtEl>
                                              <p:spTgt spid="26"/>
                                            </p:tgtEl>
                                            <p:attrNameLst>
                                              <p:attrName>ppt_x</p:attrName>
                                            </p:attrNameLst>
                                          </p:cBhvr>
                                          <p:tavLst>
                                            <p:tav tm="0">
                                              <p:val>
                                                <p:strVal val="#ppt_x"/>
                                              </p:val>
                                            </p:tav>
                                            <p:tav tm="100000">
                                              <p:val>
                                                <p:strVal val="#ppt_x"/>
                                              </p:val>
                                            </p:tav>
                                          </p:tavLst>
                                        </p:anim>
                                        <p:anim calcmode="lin" valueType="num">
                                          <p:cBhvr additive="base">
                                            <p:cTn id="28" dur="1000" fill="hold"/>
                                            <p:tgtEl>
                                              <p:spTgt spid="26"/>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par>
                                    <p:cTn id="33" presetID="22" presetClass="entr" presetSubtype="8"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par>
                                    <p:cTn id="36" presetID="22" presetClass="entr" presetSubtype="8"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500"/>
                                            <p:tgtEl>
                                              <p:spTgt spid="31"/>
                                            </p:tgtEl>
                                          </p:cBhvr>
                                        </p:animEffect>
                                      </p:childTnLst>
                                    </p:cTn>
                                  </p:par>
                                  <p:par>
                                    <p:cTn id="39" presetID="22" presetClass="entr" presetSubtype="8"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par>
                                    <p:cTn id="42" presetID="2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par>
                              <p:cTn id="45" fill="hold">
                                <p:stCondLst>
                                  <p:cond delay="20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43"/>
                                            </p:tgtEl>
                                            <p:attrNameLst>
                                              <p:attrName>style.visibility</p:attrName>
                                            </p:attrNameLst>
                                          </p:cBhvr>
                                          <p:to>
                                            <p:strVal val="visible"/>
                                          </p:to>
                                        </p:set>
                                        <p:anim calcmode="lin" valueType="num">
                                          <p:cBhvr>
                                            <p:cTn id="48" dur="250" fill="hold"/>
                                            <p:tgtEl>
                                              <p:spTgt spid="43"/>
                                            </p:tgtEl>
                                            <p:attrNameLst>
                                              <p:attrName>ppt_x</p:attrName>
                                            </p:attrNameLst>
                                          </p:cBhvr>
                                          <p:tavLst>
                                            <p:tav tm="0">
                                              <p:val>
                                                <p:strVal val="#ppt_x"/>
                                              </p:val>
                                            </p:tav>
                                            <p:tav tm="100000">
                                              <p:val>
                                                <p:strVal val="#ppt_x"/>
                                              </p:val>
                                            </p:tav>
                                          </p:tavLst>
                                        </p:anim>
                                        <p:anim calcmode="lin" valueType="num">
                                          <p:cBhvr>
                                            <p:cTn id="49" dur="250" fill="hold"/>
                                            <p:tgtEl>
                                              <p:spTgt spid="43"/>
                                            </p:tgtEl>
                                            <p:attrNameLst>
                                              <p:attrName>ppt_y</p:attrName>
                                            </p:attrNameLst>
                                          </p:cBhvr>
                                          <p:tavLst>
                                            <p:tav tm="0">
                                              <p:val>
                                                <p:strVal val="#ppt_y-#ppt_h/2"/>
                                              </p:val>
                                            </p:tav>
                                            <p:tav tm="100000">
                                              <p:val>
                                                <p:strVal val="#ppt_y"/>
                                              </p:val>
                                            </p:tav>
                                          </p:tavLst>
                                        </p:anim>
                                        <p:anim calcmode="lin" valueType="num">
                                          <p:cBhvr>
                                            <p:cTn id="50" dur="250" fill="hold"/>
                                            <p:tgtEl>
                                              <p:spTgt spid="43"/>
                                            </p:tgtEl>
                                            <p:attrNameLst>
                                              <p:attrName>ppt_w</p:attrName>
                                            </p:attrNameLst>
                                          </p:cBhvr>
                                          <p:tavLst>
                                            <p:tav tm="0">
                                              <p:val>
                                                <p:strVal val="#ppt_w"/>
                                              </p:val>
                                            </p:tav>
                                            <p:tav tm="100000">
                                              <p:val>
                                                <p:strVal val="#ppt_w"/>
                                              </p:val>
                                            </p:tav>
                                          </p:tavLst>
                                        </p:anim>
                                        <p:anim calcmode="lin" valueType="num">
                                          <p:cBhvr>
                                            <p:cTn id="51" dur="250" fill="hold"/>
                                            <p:tgtEl>
                                              <p:spTgt spid="43"/>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41"/>
                                            </p:tgtEl>
                                            <p:attrNameLst>
                                              <p:attrName>style.visibility</p:attrName>
                                            </p:attrNameLst>
                                          </p:cBhvr>
                                          <p:to>
                                            <p:strVal val="visible"/>
                                          </p:to>
                                        </p:set>
                                        <p:anim calcmode="lin" valueType="num">
                                          <p:cBhvr>
                                            <p:cTn id="54" dur="250" fill="hold"/>
                                            <p:tgtEl>
                                              <p:spTgt spid="41"/>
                                            </p:tgtEl>
                                            <p:attrNameLst>
                                              <p:attrName>ppt_x</p:attrName>
                                            </p:attrNameLst>
                                          </p:cBhvr>
                                          <p:tavLst>
                                            <p:tav tm="0">
                                              <p:val>
                                                <p:strVal val="#ppt_x"/>
                                              </p:val>
                                            </p:tav>
                                            <p:tav tm="100000">
                                              <p:val>
                                                <p:strVal val="#ppt_x"/>
                                              </p:val>
                                            </p:tav>
                                          </p:tavLst>
                                        </p:anim>
                                        <p:anim calcmode="lin" valueType="num">
                                          <p:cBhvr>
                                            <p:cTn id="55" dur="250" fill="hold"/>
                                            <p:tgtEl>
                                              <p:spTgt spid="41"/>
                                            </p:tgtEl>
                                            <p:attrNameLst>
                                              <p:attrName>ppt_y</p:attrName>
                                            </p:attrNameLst>
                                          </p:cBhvr>
                                          <p:tavLst>
                                            <p:tav tm="0">
                                              <p:val>
                                                <p:strVal val="#ppt_y-#ppt_h/2"/>
                                              </p:val>
                                            </p:tav>
                                            <p:tav tm="100000">
                                              <p:val>
                                                <p:strVal val="#ppt_y"/>
                                              </p:val>
                                            </p:tav>
                                          </p:tavLst>
                                        </p:anim>
                                        <p:anim calcmode="lin" valueType="num">
                                          <p:cBhvr>
                                            <p:cTn id="56" dur="250" fill="hold"/>
                                            <p:tgtEl>
                                              <p:spTgt spid="41"/>
                                            </p:tgtEl>
                                            <p:attrNameLst>
                                              <p:attrName>ppt_w</p:attrName>
                                            </p:attrNameLst>
                                          </p:cBhvr>
                                          <p:tavLst>
                                            <p:tav tm="0">
                                              <p:val>
                                                <p:strVal val="#ppt_w"/>
                                              </p:val>
                                            </p:tav>
                                            <p:tav tm="100000">
                                              <p:val>
                                                <p:strVal val="#ppt_w"/>
                                              </p:val>
                                            </p:tav>
                                          </p:tavLst>
                                        </p:anim>
                                        <p:anim calcmode="lin" valueType="num">
                                          <p:cBhvr>
                                            <p:cTn id="57" dur="250" fill="hold"/>
                                            <p:tgtEl>
                                              <p:spTgt spid="41"/>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39"/>
                                            </p:tgtEl>
                                            <p:attrNameLst>
                                              <p:attrName>style.visibility</p:attrName>
                                            </p:attrNameLst>
                                          </p:cBhvr>
                                          <p:to>
                                            <p:strVal val="visible"/>
                                          </p:to>
                                        </p:set>
                                        <p:anim calcmode="lin" valueType="num">
                                          <p:cBhvr>
                                            <p:cTn id="60" dur="250" fill="hold"/>
                                            <p:tgtEl>
                                              <p:spTgt spid="39"/>
                                            </p:tgtEl>
                                            <p:attrNameLst>
                                              <p:attrName>ppt_x</p:attrName>
                                            </p:attrNameLst>
                                          </p:cBhvr>
                                          <p:tavLst>
                                            <p:tav tm="0">
                                              <p:val>
                                                <p:strVal val="#ppt_x"/>
                                              </p:val>
                                            </p:tav>
                                            <p:tav tm="100000">
                                              <p:val>
                                                <p:strVal val="#ppt_x"/>
                                              </p:val>
                                            </p:tav>
                                          </p:tavLst>
                                        </p:anim>
                                        <p:anim calcmode="lin" valueType="num">
                                          <p:cBhvr>
                                            <p:cTn id="61" dur="250" fill="hold"/>
                                            <p:tgtEl>
                                              <p:spTgt spid="39"/>
                                            </p:tgtEl>
                                            <p:attrNameLst>
                                              <p:attrName>ppt_y</p:attrName>
                                            </p:attrNameLst>
                                          </p:cBhvr>
                                          <p:tavLst>
                                            <p:tav tm="0">
                                              <p:val>
                                                <p:strVal val="#ppt_y-#ppt_h/2"/>
                                              </p:val>
                                            </p:tav>
                                            <p:tav tm="100000">
                                              <p:val>
                                                <p:strVal val="#ppt_y"/>
                                              </p:val>
                                            </p:tav>
                                          </p:tavLst>
                                        </p:anim>
                                        <p:anim calcmode="lin" valueType="num">
                                          <p:cBhvr>
                                            <p:cTn id="62" dur="250" fill="hold"/>
                                            <p:tgtEl>
                                              <p:spTgt spid="39"/>
                                            </p:tgtEl>
                                            <p:attrNameLst>
                                              <p:attrName>ppt_w</p:attrName>
                                            </p:attrNameLst>
                                          </p:cBhvr>
                                          <p:tavLst>
                                            <p:tav tm="0">
                                              <p:val>
                                                <p:strVal val="#ppt_w"/>
                                              </p:val>
                                            </p:tav>
                                            <p:tav tm="100000">
                                              <p:val>
                                                <p:strVal val="#ppt_w"/>
                                              </p:val>
                                            </p:tav>
                                          </p:tavLst>
                                        </p:anim>
                                        <p:anim calcmode="lin" valueType="num">
                                          <p:cBhvr>
                                            <p:cTn id="63" dur="250" fill="hold"/>
                                            <p:tgtEl>
                                              <p:spTgt spid="39"/>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37"/>
                                            </p:tgtEl>
                                            <p:attrNameLst>
                                              <p:attrName>style.visibility</p:attrName>
                                            </p:attrNameLst>
                                          </p:cBhvr>
                                          <p:to>
                                            <p:strVal val="visible"/>
                                          </p:to>
                                        </p:set>
                                        <p:anim calcmode="lin" valueType="num">
                                          <p:cBhvr>
                                            <p:cTn id="66" dur="250" fill="hold"/>
                                            <p:tgtEl>
                                              <p:spTgt spid="37"/>
                                            </p:tgtEl>
                                            <p:attrNameLst>
                                              <p:attrName>ppt_x</p:attrName>
                                            </p:attrNameLst>
                                          </p:cBhvr>
                                          <p:tavLst>
                                            <p:tav tm="0">
                                              <p:val>
                                                <p:strVal val="#ppt_x"/>
                                              </p:val>
                                            </p:tav>
                                            <p:tav tm="100000">
                                              <p:val>
                                                <p:strVal val="#ppt_x"/>
                                              </p:val>
                                            </p:tav>
                                          </p:tavLst>
                                        </p:anim>
                                        <p:anim calcmode="lin" valueType="num">
                                          <p:cBhvr>
                                            <p:cTn id="67" dur="250" fill="hold"/>
                                            <p:tgtEl>
                                              <p:spTgt spid="37"/>
                                            </p:tgtEl>
                                            <p:attrNameLst>
                                              <p:attrName>ppt_y</p:attrName>
                                            </p:attrNameLst>
                                          </p:cBhvr>
                                          <p:tavLst>
                                            <p:tav tm="0">
                                              <p:val>
                                                <p:strVal val="#ppt_y-#ppt_h/2"/>
                                              </p:val>
                                            </p:tav>
                                            <p:tav tm="100000">
                                              <p:val>
                                                <p:strVal val="#ppt_y"/>
                                              </p:val>
                                            </p:tav>
                                          </p:tavLst>
                                        </p:anim>
                                        <p:anim calcmode="lin" valueType="num">
                                          <p:cBhvr>
                                            <p:cTn id="68" dur="250" fill="hold"/>
                                            <p:tgtEl>
                                              <p:spTgt spid="37"/>
                                            </p:tgtEl>
                                            <p:attrNameLst>
                                              <p:attrName>ppt_w</p:attrName>
                                            </p:attrNameLst>
                                          </p:cBhvr>
                                          <p:tavLst>
                                            <p:tav tm="0">
                                              <p:val>
                                                <p:strVal val="#ppt_w"/>
                                              </p:val>
                                            </p:tav>
                                            <p:tav tm="100000">
                                              <p:val>
                                                <p:strVal val="#ppt_w"/>
                                              </p:val>
                                            </p:tav>
                                          </p:tavLst>
                                        </p:anim>
                                        <p:anim calcmode="lin" valueType="num">
                                          <p:cBhvr>
                                            <p:cTn id="69" dur="250" fill="hold"/>
                                            <p:tgtEl>
                                              <p:spTgt spid="37"/>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35"/>
                                            </p:tgtEl>
                                            <p:attrNameLst>
                                              <p:attrName>style.visibility</p:attrName>
                                            </p:attrNameLst>
                                          </p:cBhvr>
                                          <p:to>
                                            <p:strVal val="visible"/>
                                          </p:to>
                                        </p:set>
                                        <p:anim calcmode="lin" valueType="num">
                                          <p:cBhvr>
                                            <p:cTn id="72" dur="250" fill="hold"/>
                                            <p:tgtEl>
                                              <p:spTgt spid="35"/>
                                            </p:tgtEl>
                                            <p:attrNameLst>
                                              <p:attrName>ppt_x</p:attrName>
                                            </p:attrNameLst>
                                          </p:cBhvr>
                                          <p:tavLst>
                                            <p:tav tm="0">
                                              <p:val>
                                                <p:strVal val="#ppt_x"/>
                                              </p:val>
                                            </p:tav>
                                            <p:tav tm="100000">
                                              <p:val>
                                                <p:strVal val="#ppt_x"/>
                                              </p:val>
                                            </p:tav>
                                          </p:tavLst>
                                        </p:anim>
                                        <p:anim calcmode="lin" valueType="num">
                                          <p:cBhvr>
                                            <p:cTn id="73" dur="250" fill="hold"/>
                                            <p:tgtEl>
                                              <p:spTgt spid="35"/>
                                            </p:tgtEl>
                                            <p:attrNameLst>
                                              <p:attrName>ppt_y</p:attrName>
                                            </p:attrNameLst>
                                          </p:cBhvr>
                                          <p:tavLst>
                                            <p:tav tm="0">
                                              <p:val>
                                                <p:strVal val="#ppt_y-#ppt_h/2"/>
                                              </p:val>
                                            </p:tav>
                                            <p:tav tm="100000">
                                              <p:val>
                                                <p:strVal val="#ppt_y"/>
                                              </p:val>
                                            </p:tav>
                                          </p:tavLst>
                                        </p:anim>
                                        <p:anim calcmode="lin" valueType="num">
                                          <p:cBhvr>
                                            <p:cTn id="74" dur="250" fill="hold"/>
                                            <p:tgtEl>
                                              <p:spTgt spid="35"/>
                                            </p:tgtEl>
                                            <p:attrNameLst>
                                              <p:attrName>ppt_w</p:attrName>
                                            </p:attrNameLst>
                                          </p:cBhvr>
                                          <p:tavLst>
                                            <p:tav tm="0">
                                              <p:val>
                                                <p:strVal val="#ppt_w"/>
                                              </p:val>
                                            </p:tav>
                                            <p:tav tm="100000">
                                              <p:val>
                                                <p:strVal val="#ppt_w"/>
                                              </p:val>
                                            </p:tav>
                                          </p:tavLst>
                                        </p:anim>
                                        <p:anim calcmode="lin" valueType="num">
                                          <p:cBhvr>
                                            <p:cTn id="75" dur="250" fill="hold"/>
                                            <p:tgtEl>
                                              <p:spTgt spid="35"/>
                                            </p:tgtEl>
                                            <p:attrNameLst>
                                              <p:attrName>ppt_h</p:attrName>
                                            </p:attrNameLst>
                                          </p:cBhvr>
                                          <p:tavLst>
                                            <p:tav tm="0">
                                              <p:val>
                                                <p:fltVal val="0"/>
                                              </p:val>
                                            </p:tav>
                                            <p:tav tm="100000">
                                              <p:val>
                                                <p:strVal val="#ppt_h"/>
                                              </p:val>
                                            </p:tav>
                                          </p:tavLst>
                                        </p:anim>
                                      </p:childTnLst>
                                    </p:cTn>
                                  </p:par>
                                </p:childTnLst>
                              </p:cTn>
                            </p:par>
                            <p:par>
                              <p:cTn id="76" fill="hold">
                                <p:stCondLst>
                                  <p:cond delay="4150"/>
                                </p:stCondLst>
                                <p:childTnLst>
                                  <p:par>
                                    <p:cTn id="77" presetID="22" presetClass="entr" presetSubtype="8"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wipe(left)">
                                          <p:cBhvr>
                                            <p:cTn id="79" dur="500"/>
                                            <p:tgtEl>
                                              <p:spTgt spid="42"/>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40"/>
                                            </p:tgtEl>
                                            <p:attrNameLst>
                                              <p:attrName>style.visibility</p:attrName>
                                            </p:attrNameLst>
                                          </p:cBhvr>
                                          <p:to>
                                            <p:strVal val="visible"/>
                                          </p:to>
                                        </p:set>
                                        <p:animEffect transition="in" filter="wipe(left)">
                                          <p:cBhvr>
                                            <p:cTn id="82" dur="500"/>
                                            <p:tgtEl>
                                              <p:spTgt spid="40"/>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38"/>
                                            </p:tgtEl>
                                            <p:attrNameLst>
                                              <p:attrName>style.visibility</p:attrName>
                                            </p:attrNameLst>
                                          </p:cBhvr>
                                          <p:to>
                                            <p:strVal val="visible"/>
                                          </p:to>
                                        </p:set>
                                        <p:animEffect transition="in" filter="wipe(left)">
                                          <p:cBhvr>
                                            <p:cTn id="85" dur="500"/>
                                            <p:tgtEl>
                                              <p:spTgt spid="38"/>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34" grpId="0"/>
          <p:bldP spid="35" grpId="0"/>
          <p:bldP spid="36" grpId="0"/>
          <p:bldP spid="37" grpId="0"/>
          <p:bldP spid="38" grpId="0"/>
          <p:bldP spid="39" grpId="0"/>
          <p:bldP spid="40" grpId="0"/>
          <p:bldP spid="41" grpId="0"/>
          <p:bldP spid="42" grpId="0"/>
          <p:bldP spid="43" grpId="0"/>
          <p:bldP spid="4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grpSp>
        <p:nvGrpSpPr>
          <p:cNvPr id="23" name="组合 22"/>
          <p:cNvGrpSpPr/>
          <p:nvPr/>
        </p:nvGrpSpPr>
        <p:grpSpPr>
          <a:xfrm>
            <a:off x="1512925" y="1542228"/>
            <a:ext cx="2027143" cy="2020491"/>
            <a:chOff x="1440917" y="1548121"/>
            <a:chExt cx="2027143" cy="2020491"/>
          </a:xfrm>
        </p:grpSpPr>
        <p:sp>
          <p:nvSpPr>
            <p:cNvPr id="24"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005828"/>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25" name="TextBox 24"/>
            <p:cNvSpPr txBox="1"/>
            <p:nvPr/>
          </p:nvSpPr>
          <p:spPr>
            <a:xfrm>
              <a:off x="1889683" y="2173729"/>
              <a:ext cx="1304283" cy="307777"/>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管理成本</a:t>
              </a:r>
            </a:p>
          </p:txBody>
        </p:sp>
        <p:sp>
          <p:nvSpPr>
            <p:cNvPr id="26" name="TextBox 9"/>
            <p:cNvSpPr txBox="1">
              <a:spLocks noChangeArrowheads="1"/>
            </p:cNvSpPr>
            <p:nvPr/>
          </p:nvSpPr>
          <p:spPr bwMode="auto">
            <a:xfrm>
              <a:off x="1970406" y="2491031"/>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40</a:t>
              </a: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183676" y="2938934"/>
            <a:ext cx="1640481" cy="1635098"/>
            <a:chOff x="3111668" y="2944827"/>
            <a:chExt cx="1640481" cy="1635098"/>
          </a:xfrm>
        </p:grpSpPr>
        <p:sp>
          <p:nvSpPr>
            <p:cNvPr id="28"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1">
                <a:lumMod val="50000"/>
              </a:scheme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29" name="TextBox 28"/>
            <p:cNvSpPr txBox="1"/>
            <p:nvPr/>
          </p:nvSpPr>
          <p:spPr>
            <a:xfrm>
              <a:off x="3421327" y="3347926"/>
              <a:ext cx="1078663" cy="276999"/>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营销成本</a:t>
              </a:r>
            </a:p>
          </p:txBody>
        </p:sp>
        <p:sp>
          <p:nvSpPr>
            <p:cNvPr id="30" name="TextBox 9"/>
            <p:cNvSpPr txBox="1">
              <a:spLocks noChangeArrowheads="1"/>
            </p:cNvSpPr>
            <p:nvPr/>
          </p:nvSpPr>
          <p:spPr bwMode="auto">
            <a:xfrm>
              <a:off x="3466877" y="3620484"/>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30</a:t>
              </a: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326373" y="1904483"/>
            <a:ext cx="1300156" cy="1295980"/>
            <a:chOff x="4254365" y="1910376"/>
            <a:chExt cx="1300156" cy="1295980"/>
          </a:xfrm>
        </p:grpSpPr>
        <p:sp>
          <p:nvSpPr>
            <p:cNvPr id="32"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tx2">
                <a:lumMod val="90000"/>
                <a:lumOff val="10000"/>
              </a:scheme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33" name="TextBox 32"/>
            <p:cNvSpPr txBox="1"/>
            <p:nvPr/>
          </p:nvSpPr>
          <p:spPr>
            <a:xfrm>
              <a:off x="4434737" y="2241239"/>
              <a:ext cx="901312" cy="215444"/>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办公成本</a:t>
              </a:r>
            </a:p>
          </p:txBody>
        </p:sp>
        <p:sp>
          <p:nvSpPr>
            <p:cNvPr id="34" name="TextBox 9"/>
            <p:cNvSpPr txBox="1">
              <a:spLocks noChangeArrowheads="1"/>
            </p:cNvSpPr>
            <p:nvPr/>
          </p:nvSpPr>
          <p:spPr bwMode="auto">
            <a:xfrm>
              <a:off x="4396940" y="2413757"/>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20</a:t>
              </a: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467269" y="1203598"/>
            <a:ext cx="1073298" cy="1069851"/>
            <a:chOff x="3395261" y="1209491"/>
            <a:chExt cx="1073298" cy="1069851"/>
          </a:xfrm>
        </p:grpSpPr>
        <p:sp>
          <p:nvSpPr>
            <p:cNvPr id="36"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74AF47"/>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37" name="TextBox 36"/>
            <p:cNvSpPr txBox="1"/>
            <p:nvPr/>
          </p:nvSpPr>
          <p:spPr>
            <a:xfrm>
              <a:off x="3582648" y="1516900"/>
              <a:ext cx="698523" cy="184666"/>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其他成本</a:t>
              </a:r>
            </a:p>
          </p:txBody>
        </p:sp>
        <p:sp>
          <p:nvSpPr>
            <p:cNvPr id="38" name="TextBox 9"/>
            <p:cNvSpPr txBox="1">
              <a:spLocks noChangeArrowheads="1"/>
            </p:cNvSpPr>
            <p:nvPr/>
          </p:nvSpPr>
          <p:spPr bwMode="auto">
            <a:xfrm>
              <a:off x="3555043" y="1654258"/>
              <a:ext cx="753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4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10</a:t>
              </a:r>
              <a:r>
                <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a:t>
              </a:r>
              <a:endPar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39" name="TextBox 38"/>
          <p:cNvSpPr txBox="1"/>
          <p:nvPr/>
        </p:nvSpPr>
        <p:spPr>
          <a:xfrm>
            <a:off x="4761636" y="1355511"/>
            <a:ext cx="3338756"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0" name="TextBox 39"/>
          <p:cNvSpPr txBox="1"/>
          <p:nvPr/>
        </p:nvSpPr>
        <p:spPr>
          <a:xfrm>
            <a:off x="5796136" y="2299530"/>
            <a:ext cx="266429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4976451" y="3598808"/>
            <a:ext cx="3123941"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
        <p:nvSpPr>
          <p:cNvPr id="42" name="TextBox 41"/>
          <p:cNvSpPr txBox="1"/>
          <p:nvPr/>
        </p:nvSpPr>
        <p:spPr>
          <a:xfrm>
            <a:off x="767241" y="3598808"/>
            <a:ext cx="1759256"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par>
                                <p:cTn id="8" presetID="2" presetClass="entr" presetSubtype="1"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500" fill="hold"/>
                                        <p:tgtEl>
                                          <p:spTgt spid="35"/>
                                        </p:tgtEl>
                                        <p:attrNameLst>
                                          <p:attrName>ppt_x</p:attrName>
                                        </p:attrNameLst>
                                      </p:cBhvr>
                                      <p:tavLst>
                                        <p:tav tm="0">
                                          <p:val>
                                            <p:strVal val="#ppt_x"/>
                                          </p:val>
                                        </p:tav>
                                        <p:tav tm="100000">
                                          <p:val>
                                            <p:strVal val="#ppt_x"/>
                                          </p:val>
                                        </p:tav>
                                      </p:tavLst>
                                    </p:anim>
                                    <p:anim calcmode="lin" valueType="num">
                                      <p:cBhvr additive="base">
                                        <p:cTn id="11" dur="500" fill="hold"/>
                                        <p:tgtEl>
                                          <p:spTgt spid="3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20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fill="hold"/>
                                        <p:tgtEl>
                                          <p:spTgt spid="31"/>
                                        </p:tgtEl>
                                        <p:attrNameLst>
                                          <p:attrName>ppt_x</p:attrName>
                                        </p:attrNameLst>
                                      </p:cBhvr>
                                      <p:tavLst>
                                        <p:tav tm="0">
                                          <p:val>
                                            <p:strVal val="1+#ppt_w/2"/>
                                          </p:val>
                                        </p:tav>
                                        <p:tav tm="100000">
                                          <p:val>
                                            <p:strVal val="#ppt_x"/>
                                          </p:val>
                                        </p:tav>
                                      </p:tavLst>
                                    </p:anim>
                                    <p:anim calcmode="lin" valueType="num">
                                      <p:cBhvr additive="base">
                                        <p:cTn id="15" dur="500" fill="hold"/>
                                        <p:tgtEl>
                                          <p:spTgt spid="31"/>
                                        </p:tgtEl>
                                        <p:attrNameLst>
                                          <p:attrName>ppt_y</p:attrName>
                                        </p:attrNameLst>
                                      </p:cBhvr>
                                      <p:tavLst>
                                        <p:tav tm="0">
                                          <p:val>
                                            <p:strVal val="#ppt_y"/>
                                          </p:val>
                                        </p:tav>
                                        <p:tav tm="100000">
                                          <p:val>
                                            <p:strVal val="#ppt_y"/>
                                          </p:val>
                                        </p:tav>
                                      </p:tavLst>
                                    </p:anim>
                                  </p:childTnLst>
                                </p:cTn>
                              </p:par>
                              <p:par>
                                <p:cTn id="16" presetID="2" presetClass="entr" presetSubtype="4" fill="hold" nodeType="withEffect">
                                  <p:stCondLst>
                                    <p:cond delay="40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ppt_x"/>
                                          </p:val>
                                        </p:tav>
                                        <p:tav tm="100000">
                                          <p:val>
                                            <p:strVal val="#ppt_x"/>
                                          </p:val>
                                        </p:tav>
                                      </p:tavLst>
                                    </p:anim>
                                    <p:anim calcmode="lin" valueType="num">
                                      <p:cBhvr additive="base">
                                        <p:cTn id="19" dur="500" fill="hold"/>
                                        <p:tgtEl>
                                          <p:spTgt spid="27"/>
                                        </p:tgtEl>
                                        <p:attrNameLst>
                                          <p:attrName>ppt_y</p:attrName>
                                        </p:attrNameLst>
                                      </p:cBhvr>
                                      <p:tavLst>
                                        <p:tav tm="0">
                                          <p:val>
                                            <p:strVal val="1+#ppt_h/2"/>
                                          </p:val>
                                        </p:tav>
                                        <p:tav tm="100000">
                                          <p:val>
                                            <p:strVal val="#ppt_y"/>
                                          </p:val>
                                        </p:tav>
                                      </p:tavLst>
                                    </p:anim>
                                  </p:childTnLst>
                                </p:cTn>
                              </p:par>
                              <p:par>
                                <p:cTn id="20" presetID="2" presetClass="entr" presetSubtype="8" fill="hold" nodeType="withEffect">
                                  <p:stCondLst>
                                    <p:cond delay="60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0-#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2" presetClass="entr" presetSubtype="2"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40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1+#ppt_w/2"/>
                                          </p:val>
                                        </p:tav>
                                        <p:tav tm="100000">
                                          <p:val>
                                            <p:strVal val="#ppt_x"/>
                                          </p:val>
                                        </p:tav>
                                      </p:tavLst>
                                    </p:anim>
                                    <p:anim calcmode="lin" valueType="num">
                                      <p:cBhvr additive="base">
                                        <p:cTn id="36" dur="500" fill="hold"/>
                                        <p:tgtEl>
                                          <p:spTgt spid="41"/>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60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ppt_x"/>
                                          </p:val>
                                        </p:tav>
                                        <p:tav tm="100000">
                                          <p:val>
                                            <p:strVal val="#ppt_x"/>
                                          </p:val>
                                        </p:tav>
                                      </p:tavLst>
                                    </p:anim>
                                    <p:anim calcmode="lin" valueType="num">
                                      <p:cBhvr additive="base">
                                        <p:cTn id="4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39" grpId="0"/>
      <p:bldP spid="40" grpId="0"/>
      <p:bldP spid="41" grpId="0"/>
      <p:bldP spid="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6"/>
          <p:cNvGrpSpPr/>
          <p:nvPr/>
        </p:nvGrpSpPr>
        <p:grpSpPr bwMode="auto">
          <a:xfrm>
            <a:off x="395642" y="951945"/>
            <a:ext cx="4453516" cy="3745706"/>
            <a:chOff x="720" y="839"/>
            <a:chExt cx="3740" cy="3146"/>
          </a:xfrm>
          <a:solidFill>
            <a:srgbClr val="E8E8E6"/>
          </a:solidFill>
        </p:grpSpPr>
        <p:sp>
          <p:nvSpPr>
            <p:cNvPr id="5"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50000"/>
                </a:schemeClr>
              </a:solidFill>
              <a:prstDash val="solid"/>
              <a:round/>
            </a:ln>
          </p:spPr>
          <p:txBody>
            <a:bodyPr/>
            <a:lstStyle/>
            <a:p>
              <a:endParaRPr lang="zh-CN" altLang="en-US"/>
            </a:p>
          </p:txBody>
        </p:sp>
        <p:sp>
          <p:nvSpPr>
            <p:cNvPr id="6"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50000"/>
                </a:schemeClr>
              </a:solidFill>
              <a:prstDash val="solid"/>
              <a:round/>
            </a:ln>
          </p:spPr>
          <p:txBody>
            <a:bodyPr/>
            <a:lstStyle/>
            <a:p>
              <a:endParaRPr lang="zh-CN" altLang="en-US"/>
            </a:p>
          </p:txBody>
        </p:sp>
        <p:sp>
          <p:nvSpPr>
            <p:cNvPr id="7"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50000"/>
                </a:schemeClr>
              </a:solidFill>
              <a:prstDash val="solid"/>
              <a:round/>
            </a:ln>
          </p:spPr>
          <p:txBody>
            <a:bodyPr/>
            <a:lstStyle/>
            <a:p>
              <a:endParaRPr lang="zh-CN" altLang="en-US"/>
            </a:p>
          </p:txBody>
        </p:sp>
        <p:sp>
          <p:nvSpPr>
            <p:cNvPr id="8"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50000"/>
                </a:schemeClr>
              </a:solidFill>
              <a:prstDash val="solid"/>
              <a:round/>
            </a:ln>
          </p:spPr>
          <p:txBody>
            <a:bodyPr/>
            <a:lstStyle/>
            <a:p>
              <a:endParaRPr lang="zh-CN" altLang="en-US"/>
            </a:p>
          </p:txBody>
        </p:sp>
        <p:sp>
          <p:nvSpPr>
            <p:cNvPr id="9"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50000"/>
                </a:schemeClr>
              </a:solidFill>
              <a:prstDash val="solid"/>
              <a:round/>
            </a:ln>
          </p:spPr>
          <p:txBody>
            <a:bodyPr/>
            <a:lstStyle/>
            <a:p>
              <a:endParaRPr lang="zh-CN" altLang="en-US"/>
            </a:p>
          </p:txBody>
        </p:sp>
        <p:sp>
          <p:nvSpPr>
            <p:cNvPr id="10"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50000"/>
                </a:schemeClr>
              </a:solidFill>
              <a:prstDash val="solid"/>
              <a:round/>
            </a:ln>
          </p:spPr>
          <p:txBody>
            <a:bodyPr/>
            <a:lstStyle/>
            <a:p>
              <a:endParaRPr lang="zh-CN" altLang="en-US"/>
            </a:p>
          </p:txBody>
        </p:sp>
        <p:sp>
          <p:nvSpPr>
            <p:cNvPr id="11"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50000"/>
                </a:schemeClr>
              </a:solidFill>
              <a:prstDash val="solid"/>
              <a:round/>
            </a:ln>
          </p:spPr>
          <p:txBody>
            <a:bodyPr/>
            <a:lstStyle/>
            <a:p>
              <a:endParaRPr lang="zh-CN" altLang="en-US"/>
            </a:p>
          </p:txBody>
        </p:sp>
        <p:sp>
          <p:nvSpPr>
            <p:cNvPr id="12"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50000"/>
                </a:schemeClr>
              </a:solidFill>
              <a:prstDash val="solid"/>
              <a:round/>
            </a:ln>
          </p:spPr>
          <p:txBody>
            <a:bodyPr/>
            <a:lstStyle/>
            <a:p>
              <a:endParaRPr lang="zh-CN" altLang="en-US"/>
            </a:p>
          </p:txBody>
        </p:sp>
        <p:sp>
          <p:nvSpPr>
            <p:cNvPr id="13"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50000"/>
                </a:schemeClr>
              </a:solidFill>
              <a:prstDash val="solid"/>
              <a:round/>
            </a:ln>
          </p:spPr>
          <p:txBody>
            <a:bodyPr/>
            <a:lstStyle/>
            <a:p>
              <a:endParaRPr lang="zh-CN" altLang="en-US"/>
            </a:p>
          </p:txBody>
        </p:sp>
        <p:sp>
          <p:nvSpPr>
            <p:cNvPr id="14"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50000"/>
                </a:schemeClr>
              </a:solidFill>
              <a:prstDash val="solid"/>
              <a:round/>
            </a:ln>
          </p:spPr>
          <p:txBody>
            <a:bodyPr/>
            <a:lstStyle/>
            <a:p>
              <a:endParaRPr lang="zh-CN" altLang="en-US"/>
            </a:p>
          </p:txBody>
        </p:sp>
        <p:sp>
          <p:nvSpPr>
            <p:cNvPr id="15"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50000"/>
                </a:schemeClr>
              </a:solidFill>
              <a:prstDash val="solid"/>
              <a:round/>
            </a:ln>
          </p:spPr>
          <p:txBody>
            <a:bodyPr/>
            <a:lstStyle/>
            <a:p>
              <a:endParaRPr lang="zh-CN" altLang="en-US"/>
            </a:p>
          </p:txBody>
        </p:sp>
        <p:sp>
          <p:nvSpPr>
            <p:cNvPr id="16"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50000"/>
                </a:schemeClr>
              </a:solidFill>
              <a:prstDash val="solid"/>
              <a:round/>
            </a:ln>
          </p:spPr>
          <p:txBody>
            <a:bodyPr/>
            <a:lstStyle/>
            <a:p>
              <a:endParaRPr lang="zh-CN" altLang="en-US"/>
            </a:p>
          </p:txBody>
        </p:sp>
        <p:sp>
          <p:nvSpPr>
            <p:cNvPr id="17"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50000"/>
                </a:schemeClr>
              </a:solidFill>
              <a:prstDash val="solid"/>
              <a:round/>
            </a:ln>
          </p:spPr>
          <p:txBody>
            <a:bodyPr/>
            <a:lstStyle/>
            <a:p>
              <a:endParaRPr lang="zh-CN" altLang="en-US"/>
            </a:p>
          </p:txBody>
        </p:sp>
        <p:sp>
          <p:nvSpPr>
            <p:cNvPr id="18"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50000"/>
                </a:schemeClr>
              </a:solidFill>
              <a:prstDash val="solid"/>
              <a:round/>
            </a:ln>
          </p:spPr>
          <p:txBody>
            <a:bodyPr/>
            <a:lstStyle/>
            <a:p>
              <a:endParaRPr lang="zh-CN" altLang="en-US"/>
            </a:p>
          </p:txBody>
        </p:sp>
        <p:sp>
          <p:nvSpPr>
            <p:cNvPr id="19"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50000"/>
                </a:schemeClr>
              </a:solidFill>
              <a:prstDash val="solid"/>
              <a:round/>
            </a:ln>
          </p:spPr>
          <p:txBody>
            <a:bodyPr/>
            <a:lstStyle/>
            <a:p>
              <a:endParaRPr lang="zh-CN" altLang="en-US"/>
            </a:p>
          </p:txBody>
        </p:sp>
        <p:sp>
          <p:nvSpPr>
            <p:cNvPr id="20"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50000"/>
                </a:schemeClr>
              </a:solidFill>
              <a:prstDash val="solid"/>
              <a:round/>
            </a:ln>
          </p:spPr>
          <p:txBody>
            <a:bodyPr/>
            <a:lstStyle/>
            <a:p>
              <a:endParaRPr lang="zh-CN" altLang="en-US"/>
            </a:p>
          </p:txBody>
        </p:sp>
        <p:sp>
          <p:nvSpPr>
            <p:cNvPr id="21"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50000"/>
                </a:schemeClr>
              </a:solidFill>
              <a:prstDash val="solid"/>
              <a:round/>
            </a:ln>
          </p:spPr>
          <p:txBody>
            <a:bodyPr/>
            <a:lstStyle/>
            <a:p>
              <a:endParaRPr lang="zh-CN" altLang="en-US"/>
            </a:p>
          </p:txBody>
        </p:sp>
        <p:sp>
          <p:nvSpPr>
            <p:cNvPr id="22"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50000"/>
                </a:schemeClr>
              </a:solidFill>
              <a:prstDash val="solid"/>
              <a:round/>
            </a:ln>
          </p:spPr>
          <p:txBody>
            <a:bodyPr/>
            <a:lstStyle/>
            <a:p>
              <a:endParaRPr lang="zh-CN" altLang="en-US"/>
            </a:p>
          </p:txBody>
        </p:sp>
        <p:sp>
          <p:nvSpPr>
            <p:cNvPr id="23"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50000"/>
                </a:schemeClr>
              </a:solidFill>
              <a:prstDash val="solid"/>
              <a:round/>
            </a:ln>
          </p:spPr>
          <p:txBody>
            <a:bodyPr/>
            <a:lstStyle/>
            <a:p>
              <a:endParaRPr lang="zh-CN" altLang="en-US"/>
            </a:p>
          </p:txBody>
        </p:sp>
        <p:sp>
          <p:nvSpPr>
            <p:cNvPr id="24"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50000"/>
                </a:schemeClr>
              </a:solidFill>
              <a:prstDash val="solid"/>
              <a:round/>
            </a:ln>
          </p:spPr>
          <p:txBody>
            <a:bodyPr/>
            <a:lstStyle/>
            <a:p>
              <a:endParaRPr lang="zh-CN" altLang="en-US"/>
            </a:p>
          </p:txBody>
        </p:sp>
        <p:sp>
          <p:nvSpPr>
            <p:cNvPr id="25"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50000"/>
                </a:schemeClr>
              </a:solidFill>
              <a:prstDash val="solid"/>
              <a:round/>
            </a:ln>
          </p:spPr>
          <p:txBody>
            <a:bodyPr/>
            <a:lstStyle/>
            <a:p>
              <a:endParaRPr lang="zh-CN" altLang="en-US"/>
            </a:p>
          </p:txBody>
        </p:sp>
        <p:sp>
          <p:nvSpPr>
            <p:cNvPr id="26"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50000"/>
                </a:schemeClr>
              </a:solidFill>
              <a:prstDash val="solid"/>
              <a:round/>
            </a:ln>
          </p:spPr>
          <p:txBody>
            <a:bodyPr/>
            <a:lstStyle/>
            <a:p>
              <a:endParaRPr lang="zh-CN" altLang="en-US"/>
            </a:p>
          </p:txBody>
        </p:sp>
        <p:sp>
          <p:nvSpPr>
            <p:cNvPr id="27"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50000"/>
                </a:schemeClr>
              </a:solidFill>
              <a:prstDash val="solid"/>
              <a:round/>
            </a:ln>
          </p:spPr>
          <p:txBody>
            <a:bodyPr/>
            <a:lstStyle/>
            <a:p>
              <a:endParaRPr lang="zh-CN" altLang="en-US"/>
            </a:p>
          </p:txBody>
        </p:sp>
        <p:sp>
          <p:nvSpPr>
            <p:cNvPr id="28"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50000"/>
                </a:schemeClr>
              </a:solidFill>
              <a:prstDash val="solid"/>
              <a:round/>
            </a:ln>
          </p:spPr>
          <p:txBody>
            <a:bodyPr/>
            <a:lstStyle/>
            <a:p>
              <a:endParaRPr lang="zh-CN" altLang="en-US"/>
            </a:p>
          </p:txBody>
        </p:sp>
        <p:sp>
          <p:nvSpPr>
            <p:cNvPr id="29"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50000"/>
                </a:schemeClr>
              </a:solidFill>
              <a:prstDash val="solid"/>
              <a:round/>
            </a:ln>
          </p:spPr>
          <p:txBody>
            <a:bodyPr/>
            <a:lstStyle/>
            <a:p>
              <a:endParaRPr lang="zh-CN" altLang="en-US"/>
            </a:p>
          </p:txBody>
        </p:sp>
        <p:sp>
          <p:nvSpPr>
            <p:cNvPr id="30"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50000"/>
                </a:schemeClr>
              </a:solidFill>
              <a:prstDash val="solid"/>
              <a:round/>
            </a:ln>
          </p:spPr>
          <p:txBody>
            <a:bodyPr/>
            <a:lstStyle/>
            <a:p>
              <a:endParaRPr lang="zh-CN" altLang="en-US"/>
            </a:p>
          </p:txBody>
        </p:sp>
        <p:sp>
          <p:nvSpPr>
            <p:cNvPr id="31"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50000"/>
                </a:schemeClr>
              </a:solidFill>
              <a:prstDash val="solid"/>
              <a:round/>
            </a:ln>
          </p:spPr>
          <p:txBody>
            <a:bodyPr/>
            <a:lstStyle/>
            <a:p>
              <a:endParaRPr lang="zh-CN" altLang="en-US"/>
            </a:p>
          </p:txBody>
        </p:sp>
        <p:sp>
          <p:nvSpPr>
            <p:cNvPr id="32"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50000"/>
                </a:schemeClr>
              </a:solidFill>
              <a:prstDash val="solid"/>
              <a:round/>
            </a:ln>
          </p:spPr>
          <p:txBody>
            <a:bodyPr/>
            <a:lstStyle/>
            <a:p>
              <a:endParaRPr lang="zh-CN" altLang="en-US"/>
            </a:p>
          </p:txBody>
        </p:sp>
        <p:sp>
          <p:nvSpPr>
            <p:cNvPr id="33"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50000"/>
                </a:schemeClr>
              </a:solidFill>
              <a:prstDash val="solid"/>
              <a:round/>
            </a:ln>
          </p:spPr>
          <p:txBody>
            <a:bodyPr/>
            <a:lstStyle/>
            <a:p>
              <a:endParaRPr lang="zh-CN" altLang="en-US"/>
            </a:p>
          </p:txBody>
        </p:sp>
        <p:sp>
          <p:nvSpPr>
            <p:cNvPr id="34"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50000"/>
                </a:schemeClr>
              </a:solidFill>
              <a:prstDash val="solid"/>
              <a:round/>
            </a:ln>
          </p:spPr>
          <p:txBody>
            <a:bodyPr/>
            <a:lstStyle/>
            <a:p>
              <a:endParaRPr lang="zh-CN" altLang="en-US"/>
            </a:p>
          </p:txBody>
        </p:sp>
        <p:sp>
          <p:nvSpPr>
            <p:cNvPr id="35"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50000"/>
                </a:schemeClr>
              </a:solidFill>
              <a:prstDash val="solid"/>
              <a:round/>
            </a:ln>
          </p:spPr>
          <p:txBody>
            <a:bodyPr/>
            <a:lstStyle/>
            <a:p>
              <a:endParaRPr lang="zh-CN" altLang="en-US"/>
            </a:p>
          </p:txBody>
        </p:sp>
        <p:sp>
          <p:nvSpPr>
            <p:cNvPr id="36"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50000"/>
                </a:schemeClr>
              </a:solidFill>
              <a:prstDash val="solid"/>
              <a:round/>
            </a:ln>
          </p:spPr>
          <p:txBody>
            <a:bodyPr/>
            <a:lstStyle/>
            <a:p>
              <a:endParaRPr lang="zh-CN" altLang="en-US"/>
            </a:p>
          </p:txBody>
        </p:sp>
        <p:sp>
          <p:nvSpPr>
            <p:cNvPr id="37"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50000"/>
                </a:schemeClr>
              </a:solidFill>
              <a:prstDash val="solid"/>
              <a:round/>
            </a:ln>
          </p:spPr>
          <p:txBody>
            <a:bodyPr/>
            <a:lstStyle/>
            <a:p>
              <a:endParaRPr lang="zh-CN" altLang="en-US"/>
            </a:p>
          </p:txBody>
        </p:sp>
        <p:sp>
          <p:nvSpPr>
            <p:cNvPr id="38"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50000"/>
                </a:schemeClr>
              </a:solidFill>
              <a:prstDash val="solid"/>
              <a:round/>
            </a:ln>
          </p:spPr>
          <p:txBody>
            <a:bodyPr/>
            <a:lstStyle/>
            <a:p>
              <a:endParaRPr lang="zh-CN" altLang="en-US"/>
            </a:p>
          </p:txBody>
        </p:sp>
        <p:sp>
          <p:nvSpPr>
            <p:cNvPr id="3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50000"/>
                </a:schemeClr>
              </a:solidFill>
              <a:prstDash val="solid"/>
              <a:round/>
            </a:ln>
          </p:spPr>
          <p:txBody>
            <a:bodyPr/>
            <a:lstStyle/>
            <a:p>
              <a:endParaRPr lang="zh-CN" altLang="en-US"/>
            </a:p>
          </p:txBody>
        </p:sp>
        <p:sp>
          <p:nvSpPr>
            <p:cNvPr id="40"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50000"/>
                </a:schemeClr>
              </a:solidFill>
              <a:prstDash val="solid"/>
              <a:round/>
            </a:ln>
          </p:spPr>
          <p:txBody>
            <a:bodyPr/>
            <a:lstStyle/>
            <a:p>
              <a:endParaRPr lang="zh-CN" altLang="en-US"/>
            </a:p>
          </p:txBody>
        </p:sp>
        <p:sp>
          <p:nvSpPr>
            <p:cNvPr id="41"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50000"/>
                </a:schemeClr>
              </a:solidFill>
              <a:prstDash val="solid"/>
              <a:round/>
            </a:ln>
          </p:spPr>
          <p:txBody>
            <a:bodyPr/>
            <a:lstStyle/>
            <a:p>
              <a:endParaRPr lang="zh-CN" altLang="en-US"/>
            </a:p>
          </p:txBody>
        </p:sp>
        <p:sp>
          <p:nvSpPr>
            <p:cNvPr id="42"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50000"/>
                </a:schemeClr>
              </a:solidFill>
              <a:prstDash val="solid"/>
              <a:round/>
            </a:ln>
          </p:spPr>
          <p:txBody>
            <a:bodyPr/>
            <a:lstStyle/>
            <a:p>
              <a:endParaRPr lang="zh-CN" altLang="en-US"/>
            </a:p>
          </p:txBody>
        </p:sp>
        <p:sp>
          <p:nvSpPr>
            <p:cNvPr id="43"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50000"/>
                </a:schemeClr>
              </a:solidFill>
              <a:prstDash val="solid"/>
              <a:round/>
            </a:ln>
          </p:spPr>
          <p:txBody>
            <a:bodyPr/>
            <a:lstStyle/>
            <a:p>
              <a:endParaRPr lang="zh-CN" altLang="en-US"/>
            </a:p>
          </p:txBody>
        </p:sp>
        <p:sp>
          <p:nvSpPr>
            <p:cNvPr id="44"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50000"/>
                </a:schemeClr>
              </a:solidFill>
              <a:prstDash val="solid"/>
              <a:round/>
            </a:ln>
          </p:spPr>
          <p:txBody>
            <a:bodyPr/>
            <a:lstStyle/>
            <a:p>
              <a:endParaRPr lang="zh-CN" altLang="en-US"/>
            </a:p>
          </p:txBody>
        </p:sp>
        <p:sp>
          <p:nvSpPr>
            <p:cNvPr id="45"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50000"/>
                </a:schemeClr>
              </a:solidFill>
              <a:prstDash val="solid"/>
              <a:round/>
            </a:ln>
          </p:spPr>
          <p:txBody>
            <a:bodyPr/>
            <a:lstStyle/>
            <a:p>
              <a:endParaRPr lang="zh-CN" altLang="en-US"/>
            </a:p>
          </p:txBody>
        </p:sp>
        <p:sp>
          <p:nvSpPr>
            <p:cNvPr id="46"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50000"/>
                </a:schemeClr>
              </a:solidFill>
              <a:prstDash val="solid"/>
              <a:round/>
            </a:ln>
          </p:spPr>
          <p:txBody>
            <a:bodyPr/>
            <a:lstStyle/>
            <a:p>
              <a:endParaRPr lang="zh-CN" altLang="en-US"/>
            </a:p>
          </p:txBody>
        </p:sp>
        <p:sp>
          <p:nvSpPr>
            <p:cNvPr id="47"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50000"/>
                </a:schemeClr>
              </a:solidFill>
              <a:prstDash val="solid"/>
              <a:round/>
            </a:ln>
          </p:spPr>
          <p:txBody>
            <a:bodyPr/>
            <a:lstStyle/>
            <a:p>
              <a:endParaRPr lang="zh-CN" altLang="en-US"/>
            </a:p>
          </p:txBody>
        </p:sp>
        <p:sp>
          <p:nvSpPr>
            <p:cNvPr id="48"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50000"/>
                </a:schemeClr>
              </a:solidFill>
              <a:prstDash val="solid"/>
              <a:round/>
            </a:ln>
          </p:spPr>
          <p:txBody>
            <a:bodyPr/>
            <a:lstStyle/>
            <a:p>
              <a:endParaRPr lang="zh-CN" altLang="en-US"/>
            </a:p>
          </p:txBody>
        </p:sp>
        <p:sp>
          <p:nvSpPr>
            <p:cNvPr id="49"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50000"/>
                </a:schemeClr>
              </a:solidFill>
              <a:prstDash val="solid"/>
              <a:round/>
            </a:ln>
          </p:spPr>
          <p:txBody>
            <a:bodyPr/>
            <a:lstStyle/>
            <a:p>
              <a:endParaRPr lang="zh-CN" altLang="en-US"/>
            </a:p>
          </p:txBody>
        </p:sp>
        <p:sp>
          <p:nvSpPr>
            <p:cNvPr id="50"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50000"/>
                </a:schemeClr>
              </a:solidFill>
              <a:prstDash val="solid"/>
              <a:round/>
            </a:ln>
          </p:spPr>
          <p:txBody>
            <a:bodyPr/>
            <a:lstStyle/>
            <a:p>
              <a:endParaRPr lang="zh-CN" altLang="en-US"/>
            </a:p>
          </p:txBody>
        </p:sp>
        <p:sp>
          <p:nvSpPr>
            <p:cNvPr id="51"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50000"/>
                </a:schemeClr>
              </a:solidFill>
              <a:prstDash val="solid"/>
              <a:round/>
            </a:ln>
          </p:spPr>
          <p:txBody>
            <a:bodyPr/>
            <a:lstStyle/>
            <a:p>
              <a:endParaRPr lang="zh-CN" altLang="en-US"/>
            </a:p>
          </p:txBody>
        </p:sp>
        <p:sp>
          <p:nvSpPr>
            <p:cNvPr id="52"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50000"/>
                </a:schemeClr>
              </a:solidFill>
              <a:prstDash val="solid"/>
              <a:round/>
            </a:ln>
          </p:spPr>
          <p:txBody>
            <a:bodyPr/>
            <a:lstStyle/>
            <a:p>
              <a:endParaRPr lang="zh-CN" altLang="en-US"/>
            </a:p>
          </p:txBody>
        </p:sp>
        <p:sp>
          <p:nvSpPr>
            <p:cNvPr id="53"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50000"/>
                </a:schemeClr>
              </a:solidFill>
              <a:prstDash val="solid"/>
              <a:round/>
            </a:ln>
          </p:spPr>
          <p:txBody>
            <a:bodyPr/>
            <a:lstStyle/>
            <a:p>
              <a:endParaRPr lang="zh-CN" altLang="en-US"/>
            </a:p>
          </p:txBody>
        </p:sp>
        <p:sp>
          <p:nvSpPr>
            <p:cNvPr id="54"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50000"/>
                </a:schemeClr>
              </a:solidFill>
              <a:prstDash val="solid"/>
              <a:round/>
            </a:ln>
          </p:spPr>
          <p:txBody>
            <a:bodyPr/>
            <a:lstStyle/>
            <a:p>
              <a:endParaRPr lang="zh-CN" altLang="en-US"/>
            </a:p>
          </p:txBody>
        </p:sp>
        <p:sp>
          <p:nvSpPr>
            <p:cNvPr id="55"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50000"/>
                </a:schemeClr>
              </a:solidFill>
              <a:prstDash val="solid"/>
              <a:round/>
            </a:ln>
          </p:spPr>
          <p:txBody>
            <a:bodyPr/>
            <a:lstStyle/>
            <a:p>
              <a:endParaRPr lang="zh-CN" altLang="en-US"/>
            </a:p>
          </p:txBody>
        </p:sp>
        <p:sp>
          <p:nvSpPr>
            <p:cNvPr id="56"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50000"/>
                </a:schemeClr>
              </a:solidFill>
              <a:prstDash val="solid"/>
              <a:round/>
            </a:ln>
          </p:spPr>
          <p:txBody>
            <a:bodyPr/>
            <a:lstStyle/>
            <a:p>
              <a:endParaRPr lang="zh-CN" altLang="en-US"/>
            </a:p>
          </p:txBody>
        </p:sp>
        <p:sp>
          <p:nvSpPr>
            <p:cNvPr id="57"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50000"/>
                </a:schemeClr>
              </a:solidFill>
              <a:prstDash val="solid"/>
              <a:round/>
            </a:ln>
          </p:spPr>
          <p:txBody>
            <a:bodyPr/>
            <a:lstStyle/>
            <a:p>
              <a:endParaRPr lang="zh-CN" altLang="en-US"/>
            </a:p>
          </p:txBody>
        </p:sp>
        <p:sp>
          <p:nvSpPr>
            <p:cNvPr id="58"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50000"/>
                </a:schemeClr>
              </a:solidFill>
              <a:prstDash val="solid"/>
              <a:round/>
            </a:ln>
          </p:spPr>
          <p:txBody>
            <a:bodyPr/>
            <a:lstStyle/>
            <a:p>
              <a:endParaRPr lang="zh-CN" altLang="en-US"/>
            </a:p>
          </p:txBody>
        </p:sp>
        <p:sp>
          <p:nvSpPr>
            <p:cNvPr id="59"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50000"/>
                </a:schemeClr>
              </a:solidFill>
              <a:prstDash val="solid"/>
              <a:round/>
            </a:ln>
          </p:spPr>
          <p:txBody>
            <a:bodyPr/>
            <a:lstStyle/>
            <a:p>
              <a:endParaRPr lang="zh-CN" altLang="en-US"/>
            </a:p>
          </p:txBody>
        </p:sp>
        <p:sp>
          <p:nvSpPr>
            <p:cNvPr id="60"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50000"/>
                </a:schemeClr>
              </a:solidFill>
              <a:prstDash val="solid"/>
              <a:round/>
            </a:ln>
          </p:spPr>
          <p:txBody>
            <a:bodyPr/>
            <a:lstStyle/>
            <a:p>
              <a:endParaRPr lang="zh-CN" altLang="en-US"/>
            </a:p>
          </p:txBody>
        </p:sp>
        <p:sp>
          <p:nvSpPr>
            <p:cNvPr id="61"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50000"/>
                </a:schemeClr>
              </a:solidFill>
              <a:prstDash val="solid"/>
              <a:round/>
            </a:ln>
          </p:spPr>
          <p:txBody>
            <a:bodyPr/>
            <a:lstStyle/>
            <a:p>
              <a:endParaRPr lang="zh-CN" altLang="en-US"/>
            </a:p>
          </p:txBody>
        </p:sp>
        <p:sp>
          <p:nvSpPr>
            <p:cNvPr id="62"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50000"/>
                </a:schemeClr>
              </a:solidFill>
              <a:prstDash val="solid"/>
              <a:round/>
            </a:ln>
          </p:spPr>
          <p:txBody>
            <a:bodyPr/>
            <a:lstStyle/>
            <a:p>
              <a:endParaRPr lang="zh-CN" altLang="en-US"/>
            </a:p>
          </p:txBody>
        </p:sp>
        <p:sp>
          <p:nvSpPr>
            <p:cNvPr id="63"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50000"/>
                </a:schemeClr>
              </a:solidFill>
              <a:prstDash val="solid"/>
              <a:round/>
            </a:ln>
          </p:spPr>
          <p:txBody>
            <a:bodyPr/>
            <a:lstStyle/>
            <a:p>
              <a:endParaRPr lang="zh-CN" altLang="en-US"/>
            </a:p>
          </p:txBody>
        </p:sp>
        <p:sp>
          <p:nvSpPr>
            <p:cNvPr id="64"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50000"/>
                </a:schemeClr>
              </a:solidFill>
              <a:prstDash val="solid"/>
              <a:round/>
            </a:ln>
          </p:spPr>
          <p:txBody>
            <a:bodyPr/>
            <a:lstStyle/>
            <a:p>
              <a:endParaRPr lang="zh-CN" altLang="en-US"/>
            </a:p>
          </p:txBody>
        </p:sp>
        <p:sp>
          <p:nvSpPr>
            <p:cNvPr id="65"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50000"/>
                </a:schemeClr>
              </a:solidFill>
              <a:prstDash val="solid"/>
              <a:round/>
            </a:ln>
          </p:spPr>
          <p:txBody>
            <a:bodyPr/>
            <a:lstStyle/>
            <a:p>
              <a:endParaRPr lang="zh-CN" altLang="en-US"/>
            </a:p>
          </p:txBody>
        </p:sp>
        <p:sp>
          <p:nvSpPr>
            <p:cNvPr id="66"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50000"/>
                </a:schemeClr>
              </a:solidFill>
              <a:prstDash val="solid"/>
              <a:round/>
            </a:ln>
          </p:spPr>
          <p:txBody>
            <a:bodyPr/>
            <a:lstStyle/>
            <a:p>
              <a:endParaRPr lang="zh-CN" altLang="en-US"/>
            </a:p>
          </p:txBody>
        </p:sp>
      </p:grpSp>
      <p:sp>
        <p:nvSpPr>
          <p:cNvPr id="67" name="Freeform 78"/>
          <p:cNvSpPr/>
          <p:nvPr/>
        </p:nvSpPr>
        <p:spPr bwMode="gray">
          <a:xfrm>
            <a:off x="3334486" y="390469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5828"/>
          </a:solidFill>
          <a:ln w="6350">
            <a:solidFill>
              <a:srgbClr val="005828"/>
            </a:solidFill>
            <a:prstDash val="solid"/>
            <a:round/>
          </a:ln>
        </p:spPr>
        <p:txBody>
          <a:bodyPr lIns="68595" tIns="34297" rIns="68595" bIns="34297"/>
          <a:lstStyle/>
          <a:p>
            <a:endParaRPr lang="zh-CN" altLang="en-US"/>
          </a:p>
        </p:txBody>
      </p:sp>
      <p:sp>
        <p:nvSpPr>
          <p:cNvPr id="68" name="Freeform 92"/>
          <p:cNvSpPr/>
          <p:nvPr/>
        </p:nvSpPr>
        <p:spPr bwMode="gray">
          <a:xfrm>
            <a:off x="3647662" y="258072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5828"/>
          </a:solidFill>
          <a:ln w="6350">
            <a:solidFill>
              <a:srgbClr val="005828"/>
            </a:solidFill>
            <a:prstDash val="solid"/>
            <a:round/>
          </a:ln>
        </p:spPr>
        <p:txBody>
          <a:bodyPr lIns="68595" tIns="34297" rIns="68595" bIns="34297"/>
          <a:lstStyle/>
          <a:p>
            <a:endParaRPr lang="zh-CN" altLang="en-US"/>
          </a:p>
        </p:txBody>
      </p:sp>
      <p:sp>
        <p:nvSpPr>
          <p:cNvPr id="69" name="Freeform 100"/>
          <p:cNvSpPr/>
          <p:nvPr/>
        </p:nvSpPr>
        <p:spPr bwMode="gray">
          <a:xfrm>
            <a:off x="3876292" y="197588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5828"/>
          </a:solidFill>
          <a:ln w="6350">
            <a:solidFill>
              <a:srgbClr val="005828"/>
            </a:solidFill>
            <a:prstDash val="solid"/>
            <a:round/>
          </a:ln>
        </p:spPr>
        <p:txBody>
          <a:bodyPr lIns="68595" tIns="34297" rIns="68595" bIns="34297"/>
          <a:lstStyle/>
          <a:p>
            <a:endParaRPr lang="zh-CN" altLang="en-US"/>
          </a:p>
        </p:txBody>
      </p:sp>
      <p:sp>
        <p:nvSpPr>
          <p:cNvPr id="70" name="Freeform 82"/>
          <p:cNvSpPr/>
          <p:nvPr/>
        </p:nvSpPr>
        <p:spPr bwMode="gray">
          <a:xfrm>
            <a:off x="4001418" y="3259375"/>
            <a:ext cx="336990"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5828"/>
          </a:solidFill>
          <a:ln w="6350">
            <a:solidFill>
              <a:srgbClr val="005828"/>
            </a:solidFill>
            <a:prstDash val="solid"/>
            <a:round/>
          </a:ln>
        </p:spPr>
        <p:txBody>
          <a:bodyPr lIns="68595" tIns="34297" rIns="68595" bIns="34297"/>
          <a:lstStyle/>
          <a:p>
            <a:endParaRPr lang="zh-CN" altLang="en-US"/>
          </a:p>
        </p:txBody>
      </p:sp>
      <p:cxnSp>
        <p:nvCxnSpPr>
          <p:cNvPr id="71" name="直接连接符 70"/>
          <p:cNvCxnSpPr/>
          <p:nvPr/>
        </p:nvCxnSpPr>
        <p:spPr>
          <a:xfrm>
            <a:off x="4326661" y="2296757"/>
            <a:ext cx="189334" cy="186333"/>
          </a:xfrm>
          <a:prstGeom prst="line">
            <a:avLst/>
          </a:prstGeom>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515994" y="248308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166548" y="2678885"/>
            <a:ext cx="189334" cy="186333"/>
          </a:xfrm>
          <a:prstGeom prst="line">
            <a:avLst/>
          </a:prstGeom>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355883" y="286521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278775" y="3362961"/>
            <a:ext cx="237218" cy="153590"/>
          </a:xfrm>
          <a:prstGeom prst="line">
            <a:avLst/>
          </a:prstGeom>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515994" y="336296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784602" y="4226759"/>
            <a:ext cx="189334" cy="186333"/>
          </a:xfrm>
          <a:prstGeom prst="line">
            <a:avLst/>
          </a:prstGeom>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973936" y="441309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5027553" y="2122748"/>
            <a:ext cx="1234359" cy="288498"/>
          </a:xfrm>
          <a:prstGeom prst="rect">
            <a:avLst/>
          </a:prstGeom>
        </p:spPr>
        <p:txBody>
          <a:bodyPr wrap="none" lIns="68595" tIns="34297" rIns="68595" bIns="34297">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027553" y="2554528"/>
            <a:ext cx="1234359" cy="288498"/>
          </a:xfrm>
          <a:prstGeom prst="rect">
            <a:avLst/>
          </a:prstGeom>
        </p:spPr>
        <p:txBody>
          <a:bodyPr wrap="none" lIns="68595" tIns="34297" rIns="68595" bIns="34297">
            <a:spAutoFit/>
          </a:bodyPr>
          <a:lstStyle/>
          <a:p>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1" name="矩形 80"/>
          <p:cNvSpPr/>
          <p:nvPr/>
        </p:nvSpPr>
        <p:spPr>
          <a:xfrm>
            <a:off x="5027553" y="3053608"/>
            <a:ext cx="1234359" cy="288498"/>
          </a:xfrm>
          <a:prstGeom prst="rect">
            <a:avLst/>
          </a:prstGeom>
        </p:spPr>
        <p:txBody>
          <a:bodyPr wrap="none" lIns="68595" tIns="34297" rIns="68595" bIns="34297">
            <a:spAutoFit/>
          </a:bodyPr>
          <a:lstStyle/>
          <a:p>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4993600" y="4051085"/>
            <a:ext cx="1234359" cy="288498"/>
          </a:xfrm>
          <a:prstGeom prst="rect">
            <a:avLst/>
          </a:prstGeom>
        </p:spPr>
        <p:txBody>
          <a:bodyPr wrap="none" lIns="68595" tIns="34297" rIns="68595" bIns="34297">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矩形标注 82"/>
          <p:cNvSpPr/>
          <p:nvPr/>
        </p:nvSpPr>
        <p:spPr>
          <a:xfrm>
            <a:off x="6607140" y="1688944"/>
            <a:ext cx="2175135" cy="2923856"/>
          </a:xfrm>
          <a:prstGeom prst="wedgeRectCallout">
            <a:avLst>
              <a:gd name="adj1" fmla="val -72333"/>
              <a:gd name="adj2" fmla="val 19715"/>
            </a:avLst>
          </a:prstGeom>
          <a:solidFill>
            <a:srgbClr val="005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p>
        </p:txBody>
      </p:sp>
      <p:sp>
        <p:nvSpPr>
          <p:cNvPr id="84" name="TextBox 83"/>
          <p:cNvSpPr txBox="1"/>
          <p:nvPr/>
        </p:nvSpPr>
        <p:spPr>
          <a:xfrm>
            <a:off x="6715167" y="1790179"/>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par>
                              <p:cTn id="8" fill="hold">
                                <p:stCondLst>
                                  <p:cond delay="500"/>
                                </p:stCondLst>
                                <p:childTnLst>
                                  <p:par>
                                    <p:cTn id="9" presetID="2" presetClass="entr" presetSubtype="4" accel="58000" fill="hold" nodeType="afterEffect" p14:presetBounceEnd="58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58000">
                                          <p:cBhvr additive="base">
                                            <p:cTn id="11" dur="1000" fill="hold"/>
                                            <p:tgtEl>
                                              <p:spTgt spid="4"/>
                                            </p:tgtEl>
                                            <p:attrNameLst>
                                              <p:attrName>ppt_x</p:attrName>
                                            </p:attrNameLst>
                                          </p:cBhvr>
                                          <p:tavLst>
                                            <p:tav tm="0">
                                              <p:val>
                                                <p:strVal val="#ppt_x"/>
                                              </p:val>
                                            </p:tav>
                                            <p:tav tm="100000">
                                              <p:val>
                                                <p:strVal val="#ppt_x"/>
                                              </p:val>
                                            </p:tav>
                                          </p:tavLst>
                                        </p:anim>
                                        <p:anim calcmode="lin" valueType="num" p14:bounceEnd="58000">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grpId="0" nodeType="withEffect">
                                      <p:stCondLst>
                                        <p:cond delay="13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grpId="0" nodeType="withEffect">
                                      <p:stCondLst>
                                        <p:cond delay="180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500"/>
                                            <p:tgtEl>
                                              <p:spTgt spid="67"/>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par>
                                    <p:cTn id="29" presetID="10" presetClass="entr" presetSubtype="0"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10"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500"/>
                                            <p:tgtEl>
                                              <p:spTgt spid="74"/>
                                            </p:tgtEl>
                                          </p:cBhvr>
                                        </p:animEffect>
                                      </p:childTnLst>
                                    </p:cTn>
                                  </p:par>
                                  <p:par>
                                    <p:cTn id="38" presetID="10" presetClass="entr" presetSubtype="0"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500"/>
                                            <p:tgtEl>
                                              <p:spTgt spid="75"/>
                                            </p:tgtEl>
                                          </p:cBhvr>
                                        </p:animEffect>
                                      </p:childTnLst>
                                    </p:cTn>
                                  </p:par>
                                  <p:par>
                                    <p:cTn id="41" presetID="10" presetClass="entr" presetSubtype="0"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par>
                                    <p:cTn id="44" presetID="10" presetClass="entr" presetSubtype="0" fill="hold" nodeType="with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par>
                                    <p:cTn id="47" presetID="10" presetClass="entr" presetSubtype="0"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500"/>
                                            <p:tgtEl>
                                              <p:spTgt spid="8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500"/>
                                            <p:tgtEl>
                                              <p:spTgt spid="8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wipe(left)">
                                          <p:cBhvr>
                                            <p:cTn id="65" dur="500"/>
                                            <p:tgtEl>
                                              <p:spTgt spid="83"/>
                                            </p:tgtEl>
                                          </p:cBhvr>
                                        </p:animEffect>
                                      </p:childTnLst>
                                    </p:cTn>
                                  </p:par>
                                </p:childTnLst>
                              </p:cTn>
                            </p:par>
                            <p:par>
                              <p:cTn id="66" fill="hold">
                                <p:stCondLst>
                                  <p:cond delay="250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84"/>
                                            </p:tgtEl>
                                            <p:attrNameLst>
                                              <p:attrName>style.visibility</p:attrName>
                                            </p:attrNameLst>
                                          </p:cBhvr>
                                          <p:to>
                                            <p:strVal val="visible"/>
                                          </p:to>
                                        </p:set>
                                        <p:animEffect transition="in" filter="wipe(left)">
                                          <p:cBhvr>
                                            <p:cTn id="69" dur="100"/>
                                            <p:tgtEl>
                                              <p:spTgt spid="84"/>
                                            </p:tgtEl>
                                          </p:cBhvr>
                                        </p:animEffect>
                                      </p:childTnLst>
                                    </p:cTn>
                                  </p:par>
                                  <p:par>
                                    <p:cTn id="70" presetID="36" presetClass="emph" presetSubtype="0" fill="hold" grpId="1" nodeType="withEffect">
                                      <p:stCondLst>
                                        <p:cond delay="0"/>
                                      </p:stCondLst>
                                      <p:iterate type="lt">
                                        <p:tmPct val="30000"/>
                                      </p:iterate>
                                      <p:childTnLst>
                                        <p:animScale>
                                          <p:cBhvr>
                                            <p:cTn id="71" dur="50" autoRev="1" fill="hold">
                                              <p:stCondLst>
                                                <p:cond delay="0"/>
                                              </p:stCondLst>
                                            </p:cTn>
                                            <p:tgtEl>
                                              <p:spTgt spid="84"/>
                                            </p:tgtEl>
                                          </p:cBhvr>
                                          <p:to x="80000" y="100000"/>
                                        </p:animScale>
                                        <p:anim by="(#ppt_w*0.10)" calcmode="lin" valueType="num">
                                          <p:cBhvr>
                                            <p:cTn id="72" dur="50" autoRev="1" fill="hold">
                                              <p:stCondLst>
                                                <p:cond delay="0"/>
                                              </p:stCondLst>
                                            </p:cTn>
                                            <p:tgtEl>
                                              <p:spTgt spid="84"/>
                                            </p:tgtEl>
                                            <p:attrNameLst>
                                              <p:attrName>ppt_x</p:attrName>
                                            </p:attrNameLst>
                                          </p:cBhvr>
                                        </p:anim>
                                        <p:anim by="(-#ppt_w*0.10)" calcmode="lin" valueType="num">
                                          <p:cBhvr>
                                            <p:cTn id="73" dur="50" autoRev="1" fill="hold">
                                              <p:stCondLst>
                                                <p:cond delay="0"/>
                                              </p:stCondLst>
                                            </p:cTn>
                                            <p:tgtEl>
                                              <p:spTgt spid="84"/>
                                            </p:tgtEl>
                                            <p:attrNameLst>
                                              <p:attrName>ppt_y</p:attrName>
                                            </p:attrNameLst>
                                          </p:cBhvr>
                                        </p:anim>
                                        <p:animRot by="-480000">
                                          <p:cBhvr>
                                            <p:cTn id="74"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3" grpId="0" animBg="1"/>
          <p:bldP spid="84" grpId="0"/>
          <p:bldP spid="84" grpId="1"/>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par>
                              <p:cTn id="8" fill="hold">
                                <p:stCondLst>
                                  <p:cond delay="500"/>
                                </p:stCondLst>
                                <p:childTnLst>
                                  <p:par>
                                    <p:cTn id="9" presetID="2" presetClass="entr" presetSubtype="4" accel="58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grpId="0" nodeType="withEffect">
                                      <p:stCondLst>
                                        <p:cond delay="130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grpId="0" nodeType="withEffect">
                                      <p:stCondLst>
                                        <p:cond delay="180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500"/>
                                            <p:tgtEl>
                                              <p:spTgt spid="67"/>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500"/>
                                            <p:tgtEl>
                                              <p:spTgt spid="71"/>
                                            </p:tgtEl>
                                          </p:cBhvr>
                                        </p:animEffect>
                                      </p:childTnLst>
                                    </p:cTn>
                                  </p:par>
                                  <p:par>
                                    <p:cTn id="29" presetID="10" presetClass="entr" presetSubtype="0" fill="hold"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10"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fade">
                                          <p:cBhvr>
                                            <p:cTn id="37" dur="500"/>
                                            <p:tgtEl>
                                              <p:spTgt spid="74"/>
                                            </p:tgtEl>
                                          </p:cBhvr>
                                        </p:animEffect>
                                      </p:childTnLst>
                                    </p:cTn>
                                  </p:par>
                                  <p:par>
                                    <p:cTn id="38" presetID="10" presetClass="entr" presetSubtype="0" fill="hold"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500"/>
                                            <p:tgtEl>
                                              <p:spTgt spid="75"/>
                                            </p:tgtEl>
                                          </p:cBhvr>
                                        </p:animEffect>
                                      </p:childTnLst>
                                    </p:cTn>
                                  </p:par>
                                  <p:par>
                                    <p:cTn id="41" presetID="10" presetClass="entr" presetSubtype="0" fill="hold"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par>
                                    <p:cTn id="44" presetID="10" presetClass="entr" presetSubtype="0" fill="hold" nodeType="with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par>
                                    <p:cTn id="47" presetID="10" presetClass="entr" presetSubtype="0"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fade">
                                          <p:cBhvr>
                                            <p:cTn id="49" dur="500"/>
                                            <p:tgtEl>
                                              <p:spTgt spid="7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500"/>
                                            <p:tgtEl>
                                              <p:spTgt spid="8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500"/>
                                            <p:tgtEl>
                                              <p:spTgt spid="8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500"/>
                                            <p:tgtEl>
                                              <p:spTgt spid="8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childTnLst>
                                    </p:cTn>
                                  </p:par>
                                </p:childTnLst>
                              </p:cTn>
                            </p:par>
                            <p:par>
                              <p:cTn id="62" fill="hold">
                                <p:stCondLst>
                                  <p:cond delay="2000"/>
                                </p:stCondLst>
                                <p:childTnLst>
                                  <p:par>
                                    <p:cTn id="63" presetID="22" presetClass="entr" presetSubtype="8" fill="hold" grpId="0" nodeType="afterEffect">
                                      <p:stCondLst>
                                        <p:cond delay="0"/>
                                      </p:stCondLst>
                                      <p:childTnLst>
                                        <p:set>
                                          <p:cBhvr>
                                            <p:cTn id="64" dur="1" fill="hold">
                                              <p:stCondLst>
                                                <p:cond delay="0"/>
                                              </p:stCondLst>
                                            </p:cTn>
                                            <p:tgtEl>
                                              <p:spTgt spid="83"/>
                                            </p:tgtEl>
                                            <p:attrNameLst>
                                              <p:attrName>style.visibility</p:attrName>
                                            </p:attrNameLst>
                                          </p:cBhvr>
                                          <p:to>
                                            <p:strVal val="visible"/>
                                          </p:to>
                                        </p:set>
                                        <p:animEffect transition="in" filter="wipe(left)">
                                          <p:cBhvr>
                                            <p:cTn id="65" dur="500"/>
                                            <p:tgtEl>
                                              <p:spTgt spid="83"/>
                                            </p:tgtEl>
                                          </p:cBhvr>
                                        </p:animEffect>
                                      </p:childTnLst>
                                    </p:cTn>
                                  </p:par>
                                </p:childTnLst>
                              </p:cTn>
                            </p:par>
                            <p:par>
                              <p:cTn id="66" fill="hold">
                                <p:stCondLst>
                                  <p:cond delay="2500"/>
                                </p:stCondLst>
                                <p:childTnLst>
                                  <p:par>
                                    <p:cTn id="67" presetID="22" presetClass="entr" presetSubtype="8" fill="hold" grpId="0" nodeType="afterEffect">
                                      <p:stCondLst>
                                        <p:cond delay="0"/>
                                      </p:stCondLst>
                                      <p:iterate type="lt">
                                        <p:tmPct val="30000"/>
                                      </p:iterate>
                                      <p:childTnLst>
                                        <p:set>
                                          <p:cBhvr>
                                            <p:cTn id="68" dur="1" fill="hold">
                                              <p:stCondLst>
                                                <p:cond delay="0"/>
                                              </p:stCondLst>
                                            </p:cTn>
                                            <p:tgtEl>
                                              <p:spTgt spid="84"/>
                                            </p:tgtEl>
                                            <p:attrNameLst>
                                              <p:attrName>style.visibility</p:attrName>
                                            </p:attrNameLst>
                                          </p:cBhvr>
                                          <p:to>
                                            <p:strVal val="visible"/>
                                          </p:to>
                                        </p:set>
                                        <p:animEffect transition="in" filter="wipe(left)">
                                          <p:cBhvr>
                                            <p:cTn id="69" dur="100"/>
                                            <p:tgtEl>
                                              <p:spTgt spid="84"/>
                                            </p:tgtEl>
                                          </p:cBhvr>
                                        </p:animEffect>
                                      </p:childTnLst>
                                    </p:cTn>
                                  </p:par>
                                  <p:par>
                                    <p:cTn id="70" presetID="36" presetClass="emph" presetSubtype="0" fill="hold" grpId="1" nodeType="withEffect">
                                      <p:stCondLst>
                                        <p:cond delay="0"/>
                                      </p:stCondLst>
                                      <p:iterate type="lt">
                                        <p:tmPct val="30000"/>
                                      </p:iterate>
                                      <p:childTnLst>
                                        <p:animScale>
                                          <p:cBhvr>
                                            <p:cTn id="71" dur="50" autoRev="1" fill="hold">
                                              <p:stCondLst>
                                                <p:cond delay="0"/>
                                              </p:stCondLst>
                                            </p:cTn>
                                            <p:tgtEl>
                                              <p:spTgt spid="84"/>
                                            </p:tgtEl>
                                          </p:cBhvr>
                                          <p:to x="80000" y="100000"/>
                                        </p:animScale>
                                        <p:anim by="(#ppt_w*0.10)" calcmode="lin" valueType="num">
                                          <p:cBhvr>
                                            <p:cTn id="72" dur="50" autoRev="1" fill="hold">
                                              <p:stCondLst>
                                                <p:cond delay="0"/>
                                              </p:stCondLst>
                                            </p:cTn>
                                            <p:tgtEl>
                                              <p:spTgt spid="84"/>
                                            </p:tgtEl>
                                            <p:attrNameLst>
                                              <p:attrName>ppt_x</p:attrName>
                                            </p:attrNameLst>
                                          </p:cBhvr>
                                        </p:anim>
                                        <p:anim by="(-#ppt_w*0.10)" calcmode="lin" valueType="num">
                                          <p:cBhvr>
                                            <p:cTn id="73" dur="50" autoRev="1" fill="hold">
                                              <p:stCondLst>
                                                <p:cond delay="0"/>
                                              </p:stCondLst>
                                            </p:cTn>
                                            <p:tgtEl>
                                              <p:spTgt spid="84"/>
                                            </p:tgtEl>
                                            <p:attrNameLst>
                                              <p:attrName>ppt_y</p:attrName>
                                            </p:attrNameLst>
                                          </p:cBhvr>
                                        </p:anim>
                                        <p:animRot by="-480000">
                                          <p:cBhvr>
                                            <p:cTn id="74" dur="50" autoRev="1" fill="hold">
                                              <p:stCondLst>
                                                <p:cond delay="0"/>
                                              </p:stCondLst>
                                            </p:cTn>
                                            <p:tgtEl>
                                              <p:spTgt spid="8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9" grpId="0"/>
          <p:bldP spid="80" grpId="0"/>
          <p:bldP spid="81" grpId="0"/>
          <p:bldP spid="82" grpId="0"/>
          <p:bldP spid="83" grpId="0" animBg="1"/>
          <p:bldP spid="84" grpId="0"/>
          <p:bldP spid="84" grpId="1"/>
          <p:bldP spid="8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bwMode="auto">
          <a:xfrm>
            <a:off x="1043608" y="1528837"/>
            <a:ext cx="2049066" cy="727667"/>
            <a:chOff x="0" y="0"/>
            <a:chExt cx="1484" cy="527"/>
          </a:xfrm>
        </p:grpSpPr>
        <p:sp>
          <p:nvSpPr>
            <p:cNvPr id="5" name="未知"/>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00" h="527">
                  <a:moveTo>
                    <a:pt x="0" y="108"/>
                  </a:moveTo>
                  <a:lnTo>
                    <a:pt x="837" y="527"/>
                  </a:lnTo>
                  <a:lnTo>
                    <a:pt x="1400" y="332"/>
                  </a:lnTo>
                  <a:lnTo>
                    <a:pt x="281" y="0"/>
                  </a:lnTo>
                  <a:lnTo>
                    <a:pt x="0" y="108"/>
                  </a:lnTo>
                  <a:close/>
                </a:path>
              </a:pathLst>
            </a:custGeom>
            <a:gradFill rotWithShape="1">
              <a:gsLst>
                <a:gs pos="0">
                  <a:schemeClr val="bg1">
                    <a:lumMod val="95000"/>
                  </a:schemeClr>
                </a:gs>
                <a:gs pos="100000">
                  <a:schemeClr val="bg1">
                    <a:lumMod val="65000"/>
                  </a:schemeClr>
                </a:gs>
              </a:gsLst>
              <a:lin ang="2700000" scaled="1"/>
            </a:gradFill>
            <a:ln w="9525">
              <a:round/>
            </a:ln>
            <a:effectLst/>
            <a:scene3d>
              <a:camera prst="legacyObliqueBottom"/>
              <a:lightRig rig="legacyFlat3" dir="b"/>
            </a:scene3d>
            <a:sp3d extrusionH="227000" prstMaterial="legacyMatte">
              <a:bevelT w="13500" h="13500" prst="angle"/>
              <a:bevelB w="13500" h="13500" prst="angle"/>
              <a:extrusionClr>
                <a:schemeClr val="bg1">
                  <a:lumMod val="75000"/>
                </a:schemeClr>
              </a:extrusionClr>
            </a:sp3d>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fontAlgn="base">
                <a:spcBef>
                  <a:spcPct val="0"/>
                </a:spcBef>
                <a:spcAft>
                  <a:spcPct val="0"/>
                </a:spcAft>
              </a:pPr>
              <a:endParaRPr lang="zh-CN" altLang="en-US" i="1">
                <a:latin typeface="+mj-ea"/>
                <a:ea typeface="+mj-ea"/>
              </a:endParaRPr>
            </a:p>
          </p:txBody>
        </p:sp>
        <p:sp>
          <p:nvSpPr>
            <p:cNvPr id="6" name="AutoShape 5"/>
            <p:cNvSpPr>
              <a:spLocks noChangeArrowheads="1"/>
            </p:cNvSpPr>
            <p:nvPr/>
          </p:nvSpPr>
          <p:spPr bwMode="auto">
            <a:xfrm rot="-9180000">
              <a:off x="0" y="380"/>
              <a:ext cx="942" cy="144"/>
            </a:xfrm>
            <a:custGeom>
              <a:avLst/>
              <a:gdLst>
                <a:gd name="T0" fmla="*/ 41 w 21600"/>
                <a:gd name="T1" fmla="*/ 0 h 21600"/>
                <a:gd name="T2" fmla="*/ 21 w 21600"/>
                <a:gd name="T3" fmla="*/ 1 h 21600"/>
                <a:gd name="T4" fmla="*/ 0 w 21600"/>
                <a:gd name="T5" fmla="*/ 0 h 21600"/>
                <a:gd name="T6" fmla="*/ 21 w 21600"/>
                <a:gd name="T7" fmla="*/ 0 h 21600"/>
                <a:gd name="T8" fmla="*/ 0 60000 65536"/>
                <a:gd name="T9" fmla="*/ 0 60000 65536"/>
                <a:gd name="T10" fmla="*/ 0 60000 65536"/>
                <a:gd name="T11" fmla="*/ 0 60000 65536"/>
                <a:gd name="T12" fmla="*/ 1811 w 21600"/>
                <a:gd name="T13" fmla="*/ 1800 h 21600"/>
                <a:gd name="T14" fmla="*/ 19811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latin typeface="+mj-ea"/>
                <a:ea typeface="+mj-ea"/>
              </a:endParaRPr>
            </a:p>
          </p:txBody>
        </p:sp>
      </p:grpSp>
      <p:grpSp>
        <p:nvGrpSpPr>
          <p:cNvPr id="7" name="组合 6"/>
          <p:cNvGrpSpPr/>
          <p:nvPr/>
        </p:nvGrpSpPr>
        <p:grpSpPr>
          <a:xfrm>
            <a:off x="2367769" y="1600637"/>
            <a:ext cx="2369405" cy="1496757"/>
            <a:chOff x="2367769" y="1456621"/>
            <a:chExt cx="2369405" cy="1496757"/>
          </a:xfrm>
        </p:grpSpPr>
        <p:sp>
          <p:nvSpPr>
            <p:cNvPr id="8" name="未知"/>
            <p:cNvSpPr/>
            <p:nvPr/>
          </p:nvSpPr>
          <p:spPr bwMode="auto">
            <a:xfrm>
              <a:off x="2367769" y="2007549"/>
              <a:ext cx="2261705" cy="945829"/>
            </a:xfrm>
            <a:custGeom>
              <a:avLst/>
              <a:gdLst>
                <a:gd name="T0" fmla="*/ 2147483647 w 1698"/>
                <a:gd name="T1" fmla="*/ 1665520041 h 710"/>
                <a:gd name="T2" fmla="*/ 2147483647 w 1698"/>
                <a:gd name="T3" fmla="*/ 858563675 h 710"/>
                <a:gd name="T4" fmla="*/ 1386013042 w 1698"/>
                <a:gd name="T5" fmla="*/ 0 h 710"/>
                <a:gd name="T6" fmla="*/ 0 w 1698"/>
                <a:gd name="T7" fmla="*/ 473851439 h 710"/>
                <a:gd name="T8" fmla="*/ 2147483647 w 1698"/>
                <a:gd name="T9" fmla="*/ 1665520041 h 7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 h="710">
                  <a:moveTo>
                    <a:pt x="1002" y="710"/>
                  </a:moveTo>
                  <a:lnTo>
                    <a:pt x="1698" y="366"/>
                  </a:lnTo>
                  <a:lnTo>
                    <a:pt x="591" y="0"/>
                  </a:lnTo>
                  <a:lnTo>
                    <a:pt x="0" y="202"/>
                  </a:lnTo>
                  <a:lnTo>
                    <a:pt x="1002" y="710"/>
                  </a:lnTo>
                  <a:close/>
                </a:path>
              </a:pathLst>
            </a:custGeom>
            <a:solidFill>
              <a:srgbClr val="C0C0C0">
                <a:alpha val="38039"/>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1" u="none" strike="noStrike" kern="0" cap="none" spc="0" normalizeH="0" baseline="0" noProof="0" smtClean="0">
                <a:ln>
                  <a:noFill/>
                </a:ln>
                <a:effectLst/>
                <a:uLnTx/>
                <a:uFillTx/>
                <a:latin typeface="+mj-ea"/>
                <a:ea typeface="+mj-ea"/>
              </a:endParaRPr>
            </a:p>
          </p:txBody>
        </p:sp>
        <p:sp>
          <p:nvSpPr>
            <p:cNvPr id="9" name="未知"/>
            <p:cNvSpPr/>
            <p:nvPr/>
          </p:nvSpPr>
          <p:spPr bwMode="auto">
            <a:xfrm>
              <a:off x="2475469" y="1456621"/>
              <a:ext cx="2261705" cy="945829"/>
            </a:xfrm>
            <a:custGeom>
              <a:avLst/>
              <a:gdLst>
                <a:gd name="T0" fmla="*/ 2147483647 w 1698"/>
                <a:gd name="T1" fmla="*/ 1665523104 h 710"/>
                <a:gd name="T2" fmla="*/ 2147483647 w 1698"/>
                <a:gd name="T3" fmla="*/ 858565996 h 710"/>
                <a:gd name="T4" fmla="*/ 1386013042 w 1698"/>
                <a:gd name="T5" fmla="*/ 0 h 710"/>
                <a:gd name="T6" fmla="*/ 0 w 1698"/>
                <a:gd name="T7" fmla="*/ 473853406 h 710"/>
                <a:gd name="T8" fmla="*/ 2147483647 w 1698"/>
                <a:gd name="T9" fmla="*/ 1665523104 h 7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 h="710">
                  <a:moveTo>
                    <a:pt x="1002" y="710"/>
                  </a:moveTo>
                  <a:lnTo>
                    <a:pt x="1698" y="366"/>
                  </a:lnTo>
                  <a:lnTo>
                    <a:pt x="591" y="0"/>
                  </a:lnTo>
                  <a:lnTo>
                    <a:pt x="0" y="202"/>
                  </a:lnTo>
                  <a:lnTo>
                    <a:pt x="1002" y="710"/>
                  </a:lnTo>
                  <a:close/>
                </a:path>
              </a:pathLst>
            </a:custGeom>
            <a:gradFill rotWithShape="1">
              <a:gsLst>
                <a:gs pos="0">
                  <a:schemeClr val="accent1">
                    <a:lumMod val="75000"/>
                  </a:schemeClr>
                </a:gs>
                <a:gs pos="100000">
                  <a:schemeClr val="accent1"/>
                </a:gs>
              </a:gsLst>
              <a:lin ang="2700000" scaled="1"/>
            </a:gradFill>
            <a:ln w="9525">
              <a:round/>
            </a:ln>
            <a:effectLst/>
            <a:scene3d>
              <a:camera prst="legacyObliqueBottom"/>
              <a:lightRig rig="legacyFlat3" dir="b"/>
            </a:scene3d>
            <a:sp3d extrusionH="227000" prstMaterial="legacyMatte">
              <a:bevelT w="13500" h="13500" prst="angle"/>
              <a:bevelB w="13500" h="13500" prst="angle"/>
              <a:extrusionClr>
                <a:schemeClr val="accent1"/>
              </a:extrusionClr>
            </a:sp3d>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1" u="none" strike="noStrike" kern="0" cap="none" spc="0" normalizeH="0" baseline="0" noProof="0" smtClean="0">
                <a:ln>
                  <a:noFill/>
                </a:ln>
                <a:effectLst/>
                <a:uLnTx/>
                <a:uFillTx/>
                <a:latin typeface="+mj-ea"/>
                <a:ea typeface="+mj-ea"/>
              </a:endParaRPr>
            </a:p>
          </p:txBody>
        </p:sp>
      </p:grpSp>
      <p:sp>
        <p:nvSpPr>
          <p:cNvPr id="10" name="AutoShape 8"/>
          <p:cNvSpPr/>
          <p:nvPr/>
        </p:nvSpPr>
        <p:spPr bwMode="auto">
          <a:xfrm>
            <a:off x="2538985" y="987574"/>
            <a:ext cx="1982789" cy="452893"/>
          </a:xfrm>
          <a:prstGeom prst="accentCallout1">
            <a:avLst>
              <a:gd name="adj1" fmla="val 21949"/>
              <a:gd name="adj2" fmla="val -3343"/>
              <a:gd name="adj3" fmla="val 118903"/>
              <a:gd name="adj4" fmla="val -36630"/>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r>
              <a:rPr lang="zh-CN" altLang="en-US" sz="1400" dirty="0">
                <a:latin typeface="+mj-ea"/>
                <a:ea typeface="+mj-ea"/>
              </a:rPr>
              <a:t>单击添加段落文字单击添加段落文字</a:t>
            </a:r>
          </a:p>
        </p:txBody>
      </p:sp>
      <p:sp>
        <p:nvSpPr>
          <p:cNvPr id="11" name="AutoShape 9"/>
          <p:cNvSpPr/>
          <p:nvPr/>
        </p:nvSpPr>
        <p:spPr bwMode="auto">
          <a:xfrm>
            <a:off x="4498300" y="1343813"/>
            <a:ext cx="1982789" cy="452893"/>
          </a:xfrm>
          <a:prstGeom prst="accentCallout1">
            <a:avLst>
              <a:gd name="adj1" fmla="val 21949"/>
              <a:gd name="adj2" fmla="val -3343"/>
              <a:gd name="adj3" fmla="val 118903"/>
              <a:gd name="adj4" fmla="val -36630"/>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r>
              <a:rPr lang="zh-CN" altLang="en-US" sz="1600" b="1" dirty="0">
                <a:solidFill>
                  <a:schemeClr val="accent1">
                    <a:lumMod val="50000"/>
                  </a:schemeClr>
                </a:solidFill>
                <a:latin typeface="+mj-ea"/>
                <a:ea typeface="+mj-ea"/>
              </a:rPr>
              <a:t>单击添加段落文字单击添加段落文字</a:t>
            </a:r>
          </a:p>
        </p:txBody>
      </p:sp>
      <p:sp>
        <p:nvSpPr>
          <p:cNvPr id="12" name="AutoShape 10"/>
          <p:cNvSpPr/>
          <p:nvPr/>
        </p:nvSpPr>
        <p:spPr bwMode="auto">
          <a:xfrm>
            <a:off x="1702237" y="3818157"/>
            <a:ext cx="1844712" cy="452893"/>
          </a:xfrm>
          <a:prstGeom prst="accentCallout1">
            <a:avLst>
              <a:gd name="adj1" fmla="val 21949"/>
              <a:gd name="adj2" fmla="val 103593"/>
              <a:gd name="adj3" fmla="val 1523"/>
              <a:gd name="adj4" fmla="val 134880"/>
            </a:avLst>
          </a:prstGeom>
          <a:noFill/>
          <a:ln w="9525">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r>
              <a:rPr lang="zh-CN" altLang="en-US" sz="1400" dirty="0">
                <a:latin typeface="+mj-ea"/>
                <a:ea typeface="+mj-ea"/>
              </a:rPr>
              <a:t>单击添加段落文字单击添加段落文字</a:t>
            </a:r>
          </a:p>
        </p:txBody>
      </p:sp>
      <p:grpSp>
        <p:nvGrpSpPr>
          <p:cNvPr id="13" name="组合 12"/>
          <p:cNvGrpSpPr/>
          <p:nvPr/>
        </p:nvGrpSpPr>
        <p:grpSpPr>
          <a:xfrm>
            <a:off x="3640841" y="2536800"/>
            <a:ext cx="4665629" cy="2296225"/>
            <a:chOff x="3640841" y="2392784"/>
            <a:chExt cx="4665629" cy="2296225"/>
          </a:xfrm>
        </p:grpSpPr>
        <p:sp>
          <p:nvSpPr>
            <p:cNvPr id="14" name="AutoShape 11"/>
            <p:cNvSpPr>
              <a:spLocks noChangeArrowheads="1"/>
            </p:cNvSpPr>
            <p:nvPr/>
          </p:nvSpPr>
          <p:spPr bwMode="auto">
            <a:xfrm rot="12420000">
              <a:off x="3640841" y="3338614"/>
              <a:ext cx="1710776" cy="198831"/>
            </a:xfrm>
            <a:custGeom>
              <a:avLst/>
              <a:gdLst>
                <a:gd name="T0" fmla="*/ 179108464 w 21600"/>
                <a:gd name="T1" fmla="*/ 1209675 h 21600"/>
                <a:gd name="T2" fmla="*/ 89554232 w 21600"/>
                <a:gd name="T3" fmla="*/ 2419350 h 21600"/>
                <a:gd name="T4" fmla="*/ 0 w 21600"/>
                <a:gd name="T5" fmla="*/ 1209675 h 21600"/>
                <a:gd name="T6" fmla="*/ 89554232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latin typeface="+mj-ea"/>
                <a:ea typeface="+mj-ea"/>
              </a:endParaRPr>
            </a:p>
          </p:txBody>
        </p:sp>
        <p:sp>
          <p:nvSpPr>
            <p:cNvPr id="15" name="未知"/>
            <p:cNvSpPr/>
            <p:nvPr/>
          </p:nvSpPr>
          <p:spPr bwMode="auto">
            <a:xfrm>
              <a:off x="3770634" y="2392784"/>
              <a:ext cx="4533075" cy="1916512"/>
            </a:xfrm>
            <a:custGeom>
              <a:avLst/>
              <a:gdLst>
                <a:gd name="T0" fmla="*/ 0 w 3283"/>
                <a:gd name="T1" fmla="*/ 836691875 h 1388"/>
                <a:gd name="T2" fmla="*/ 2147483647 w 3283"/>
                <a:gd name="T3" fmla="*/ 2147483647 h 1388"/>
                <a:gd name="T4" fmla="*/ 446066820 w 3283"/>
                <a:gd name="T5" fmla="*/ 2147483647 h 1388"/>
                <a:gd name="T6" fmla="*/ 2147483647 w 3283"/>
                <a:gd name="T7" fmla="*/ 2147483647 h 1388"/>
                <a:gd name="T8" fmla="*/ 2147483647 w 3283"/>
                <a:gd name="T9" fmla="*/ 241935000 h 1388"/>
                <a:gd name="T10" fmla="*/ 2147483647 w 3283"/>
                <a:gd name="T11" fmla="*/ 1043344688 h 1388"/>
                <a:gd name="T12" fmla="*/ 1726306072 w 3283"/>
                <a:gd name="T13" fmla="*/ 0 h 1388"/>
                <a:gd name="T14" fmla="*/ 0 w 3283"/>
                <a:gd name="T15" fmla="*/ 836691875 h 13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chemeClr val="bg1">
                    <a:lumMod val="85000"/>
                  </a:schemeClr>
                </a:gs>
                <a:gs pos="100000">
                  <a:schemeClr val="bg1">
                    <a:lumMod val="75000"/>
                  </a:schemeClr>
                </a:gs>
              </a:gsLst>
              <a:lin ang="2700000" scaled="1"/>
            </a:gradFill>
            <a:ln w="9525">
              <a:round/>
            </a:ln>
            <a:effectLst/>
            <a:scene3d>
              <a:camera prst="legacyObliqueBottom"/>
              <a:lightRig rig="legacyFlat3" dir="b"/>
            </a:scene3d>
            <a:sp3d extrusionH="227000" prstMaterial="legacyMatte">
              <a:bevelT w="13500" h="13500" prst="angle"/>
              <a:bevelB w="13500" h="13500" prst="angle"/>
              <a:extrusionClr>
                <a:schemeClr val="bg1">
                  <a:lumMod val="75000"/>
                </a:schemeClr>
              </a:extrusionClr>
            </a:sp3d>
            <a:extLs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a:flatTx/>
            </a:bodyPr>
            <a:lstStyle/>
            <a:p>
              <a:pPr fontAlgn="base">
                <a:spcBef>
                  <a:spcPct val="0"/>
                </a:spcBef>
                <a:spcAft>
                  <a:spcPct val="0"/>
                </a:spcAft>
              </a:pPr>
              <a:endParaRPr lang="zh-CN" altLang="en-US" i="1">
                <a:latin typeface="+mj-ea"/>
                <a:ea typeface="+mj-ea"/>
              </a:endParaRPr>
            </a:p>
          </p:txBody>
        </p:sp>
        <p:sp>
          <p:nvSpPr>
            <p:cNvPr id="16" name="AutoShape 13"/>
            <p:cNvSpPr>
              <a:spLocks noChangeArrowheads="1"/>
            </p:cNvSpPr>
            <p:nvPr/>
          </p:nvSpPr>
          <p:spPr bwMode="auto">
            <a:xfrm rot="10800000">
              <a:off x="4009507" y="4411473"/>
              <a:ext cx="4296963" cy="277536"/>
            </a:xfrm>
            <a:custGeom>
              <a:avLst/>
              <a:gdLst>
                <a:gd name="T0" fmla="*/ 1129933523 w 21600"/>
                <a:gd name="T1" fmla="*/ 2356879 h 21600"/>
                <a:gd name="T2" fmla="*/ 564966761 w 21600"/>
                <a:gd name="T3" fmla="*/ 4713757 h 21600"/>
                <a:gd name="T4" fmla="*/ 0 w 21600"/>
                <a:gd name="T5" fmla="*/ 2356879 h 21600"/>
                <a:gd name="T6" fmla="*/ 564966761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969696"/>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latin typeface="+mj-ea"/>
                <a:ea typeface="+mj-ea"/>
              </a:endParaRPr>
            </a:p>
          </p:txBody>
        </p:sp>
      </p:grpSp>
      <p:sp>
        <p:nvSpPr>
          <p:cNvPr id="17"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000"/>
                            </p:stCondLst>
                            <p:childTnLst>
                              <p:par>
                                <p:cTn id="30" presetID="2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grpSp>
        <p:nvGrpSpPr>
          <p:cNvPr id="6" name="组合 5"/>
          <p:cNvGrpSpPr/>
          <p:nvPr/>
        </p:nvGrpSpPr>
        <p:grpSpPr>
          <a:xfrm>
            <a:off x="3067005" y="2139702"/>
            <a:ext cx="6082315" cy="3023736"/>
            <a:chOff x="4078023" y="2825418"/>
            <a:chExt cx="8113977" cy="4032582"/>
          </a:xfrm>
          <a:solidFill>
            <a:srgbClr val="005828"/>
          </a:solidFill>
        </p:grpSpPr>
        <p:sp>
          <p:nvSpPr>
            <p:cNvPr id="7"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sp>
          <p:nvSpPr>
            <p:cNvPr id="8"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grp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 name="Freeform 7"/>
            <p:cNvSpPr/>
            <p:nvPr/>
          </p:nvSpPr>
          <p:spPr bwMode="auto">
            <a:xfrm>
              <a:off x="11603652" y="2825418"/>
              <a:ext cx="588348" cy="4032580"/>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endParaRPr lang="zh-CN" altLang="en-US" sz="2100">
                <a:latin typeface="微软雅黑" panose="020B0503020204020204" pitchFamily="34" charset="-122"/>
                <a:ea typeface="微软雅黑" panose="020B0503020204020204" pitchFamily="34" charset="-122"/>
              </a:endParaRPr>
            </a:p>
          </p:txBody>
        </p:sp>
      </p:grpSp>
      <p:sp>
        <p:nvSpPr>
          <p:cNvPr id="11" name="Content Placeholder 2"/>
          <p:cNvSpPr txBox="1"/>
          <p:nvPr/>
        </p:nvSpPr>
        <p:spPr>
          <a:xfrm>
            <a:off x="767171" y="1259606"/>
            <a:ext cx="4020741" cy="1258150"/>
          </a:xfrm>
          <a:prstGeom prst="rect">
            <a:avLst/>
          </a:prstGeom>
        </p:spPr>
        <p:txBody>
          <a:bodyPr vert="horz" lIns="68571" tIns="34285" rIns="68571" bIns="3428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a:t>
            </a:r>
            <a:r>
              <a:rPr lang="zh-CN" altLang="en-US"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精品</a:t>
            </a:r>
            <a:r>
              <a:rPr lang="en-US" altLang="zh-CN"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endParaRPr lang="en-US" altLang="zh-CN"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最新精品</a:t>
            </a:r>
            <a:r>
              <a:rPr lang="en-US" altLang="zh-CN" cap="small"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POWER POINT</a:t>
            </a:r>
            <a:r>
              <a:rPr lang="zh-CN" altLang="en-US"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模板，每个页面都是精心制作，所有内容可自行编辑修改，欢迎下载！</a:t>
            </a:r>
            <a:endParaRPr 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294518" y="3342470"/>
            <a:ext cx="1592312" cy="748365"/>
            <a:chOff x="4982259" y="5322156"/>
            <a:chExt cx="2124188" cy="998051"/>
          </a:xfrm>
          <a:solidFill>
            <a:srgbClr val="005828">
              <a:alpha val="35000"/>
            </a:srgbClr>
          </a:solidFill>
        </p:grpSpPr>
        <p:sp>
          <p:nvSpPr>
            <p:cNvPr id="13" name="Oval 13"/>
            <p:cNvSpPr>
              <a:spLocks noChangeArrowheads="1"/>
            </p:cNvSpPr>
            <p:nvPr/>
          </p:nvSpPr>
          <p:spPr bwMode="auto">
            <a:xfrm>
              <a:off x="4982259" y="5322156"/>
              <a:ext cx="189027" cy="191390"/>
            </a:xfrm>
            <a:prstGeom prst="ellipse">
              <a:avLst/>
            </a:prstGeom>
            <a:grpFill/>
            <a:ln>
              <a:solidFill>
                <a:srgbClr val="005828"/>
              </a:solid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flipV="1">
              <a:off x="6358759" y="5417851"/>
              <a:ext cx="747688" cy="902356"/>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13" idx="6"/>
            </p:cNvCxnSpPr>
            <p:nvPr/>
          </p:nvCxnSpPr>
          <p:spPr>
            <a:xfrm flipH="1">
              <a:off x="5171286" y="5417851"/>
              <a:ext cx="1187474" cy="0"/>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3682257" y="4005643"/>
            <a:ext cx="1592312" cy="748365"/>
            <a:chOff x="4982259" y="5322156"/>
            <a:chExt cx="2124188" cy="998051"/>
          </a:xfrm>
          <a:solidFill>
            <a:srgbClr val="005828">
              <a:alpha val="35000"/>
            </a:srgbClr>
          </a:solidFill>
        </p:grpSpPr>
        <p:sp>
          <p:nvSpPr>
            <p:cNvPr id="17" name="Oval 13"/>
            <p:cNvSpPr>
              <a:spLocks noChangeArrowheads="1"/>
            </p:cNvSpPr>
            <p:nvPr/>
          </p:nvSpPr>
          <p:spPr bwMode="auto">
            <a:xfrm>
              <a:off x="4982259" y="5322156"/>
              <a:ext cx="189027" cy="191390"/>
            </a:xfrm>
            <a:prstGeom prst="ellipse">
              <a:avLst/>
            </a:prstGeom>
            <a:grpFill/>
            <a:ln>
              <a:solidFill>
                <a:srgbClr val="005828"/>
              </a:solid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18" name="直接连接符 17"/>
            <p:cNvCxnSpPr/>
            <p:nvPr/>
          </p:nvCxnSpPr>
          <p:spPr>
            <a:xfrm flipH="1" flipV="1">
              <a:off x="6358759" y="5417851"/>
              <a:ext cx="747688" cy="902356"/>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17" idx="6"/>
            </p:cNvCxnSpPr>
            <p:nvPr/>
          </p:nvCxnSpPr>
          <p:spPr>
            <a:xfrm flipH="1">
              <a:off x="5171286" y="5417851"/>
              <a:ext cx="1187474" cy="0"/>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473014" y="2594105"/>
            <a:ext cx="1592312" cy="748365"/>
            <a:chOff x="4982259" y="5322156"/>
            <a:chExt cx="2124188" cy="998051"/>
          </a:xfrm>
          <a:solidFill>
            <a:srgbClr val="005828">
              <a:alpha val="35000"/>
            </a:srgbClr>
          </a:solidFill>
        </p:grpSpPr>
        <p:sp>
          <p:nvSpPr>
            <p:cNvPr id="21" name="Oval 13"/>
            <p:cNvSpPr>
              <a:spLocks noChangeArrowheads="1"/>
            </p:cNvSpPr>
            <p:nvPr/>
          </p:nvSpPr>
          <p:spPr bwMode="auto">
            <a:xfrm>
              <a:off x="4982259" y="5322156"/>
              <a:ext cx="189027" cy="191390"/>
            </a:xfrm>
            <a:prstGeom prst="ellipse">
              <a:avLst/>
            </a:prstGeom>
            <a:grpFill/>
            <a:ln>
              <a:solidFill>
                <a:srgbClr val="005828"/>
              </a:solid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H="1" flipV="1">
              <a:off x="6358759" y="5417851"/>
              <a:ext cx="747688" cy="902356"/>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endCxn id="21" idx="6"/>
            </p:cNvCxnSpPr>
            <p:nvPr/>
          </p:nvCxnSpPr>
          <p:spPr>
            <a:xfrm flipH="1">
              <a:off x="5171286" y="5417851"/>
              <a:ext cx="1187474" cy="0"/>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7254303" y="1841000"/>
            <a:ext cx="1592312" cy="748365"/>
            <a:chOff x="4982259" y="5322156"/>
            <a:chExt cx="2124188" cy="998051"/>
          </a:xfrm>
          <a:solidFill>
            <a:srgbClr val="005828">
              <a:alpha val="35000"/>
            </a:srgbClr>
          </a:solidFill>
        </p:grpSpPr>
        <p:sp>
          <p:nvSpPr>
            <p:cNvPr id="25" name="Oval 13"/>
            <p:cNvSpPr>
              <a:spLocks noChangeArrowheads="1"/>
            </p:cNvSpPr>
            <p:nvPr/>
          </p:nvSpPr>
          <p:spPr bwMode="auto">
            <a:xfrm>
              <a:off x="4982259" y="5322156"/>
              <a:ext cx="189027" cy="191390"/>
            </a:xfrm>
            <a:prstGeom prst="ellipse">
              <a:avLst/>
            </a:prstGeom>
            <a:grpFill/>
            <a:ln>
              <a:solidFill>
                <a:srgbClr val="005828"/>
              </a:solidFill>
            </a:ln>
          </p:spPr>
          <p:txBody>
            <a:bodyPr/>
            <a:lstStyle/>
            <a:p>
              <a:endParaRPr lang="zh-CN" altLang="en-US" sz="210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6358759" y="5417851"/>
              <a:ext cx="747688" cy="902356"/>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endCxn id="25" idx="6"/>
            </p:cNvCxnSpPr>
            <p:nvPr/>
          </p:nvCxnSpPr>
          <p:spPr>
            <a:xfrm flipH="1">
              <a:off x="5171286" y="5417851"/>
              <a:ext cx="1187474" cy="0"/>
            </a:xfrm>
            <a:prstGeom prst="line">
              <a:avLst/>
            </a:prstGeom>
            <a:grpFill/>
            <a:ln>
              <a:solidFill>
                <a:srgbClr val="005828"/>
              </a:solidFill>
            </a:ln>
          </p:spPr>
          <p:style>
            <a:lnRef idx="1">
              <a:schemeClr val="accent1"/>
            </a:lnRef>
            <a:fillRef idx="0">
              <a:schemeClr val="accent1"/>
            </a:fillRef>
            <a:effectRef idx="0">
              <a:schemeClr val="accent1"/>
            </a:effectRef>
            <a:fontRef idx="minor">
              <a:schemeClr val="tx1"/>
            </a:fontRef>
          </p:style>
        </p:cxnSp>
      </p:grpSp>
      <p:sp>
        <p:nvSpPr>
          <p:cNvPr id="28" name="文本框 12"/>
          <p:cNvSpPr txBox="1"/>
          <p:nvPr/>
        </p:nvSpPr>
        <p:spPr>
          <a:xfrm>
            <a:off x="2242983" y="3904237"/>
            <a:ext cx="1404976" cy="684793"/>
          </a:xfrm>
          <a:prstGeom prst="rect">
            <a:avLst/>
          </a:prstGeom>
          <a:noFill/>
        </p:spPr>
        <p:txBody>
          <a:bodyPr wrap="square" lIns="68571" tIns="34285" rIns="68571" bIns="34285"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p>
        </p:txBody>
      </p:sp>
      <p:sp>
        <p:nvSpPr>
          <p:cNvPr id="29" name="文本框 12"/>
          <p:cNvSpPr txBox="1"/>
          <p:nvPr/>
        </p:nvSpPr>
        <p:spPr>
          <a:xfrm>
            <a:off x="3854998" y="3264217"/>
            <a:ext cx="1404976" cy="684793"/>
          </a:xfrm>
          <a:prstGeom prst="rect">
            <a:avLst/>
          </a:prstGeom>
          <a:noFill/>
        </p:spPr>
        <p:txBody>
          <a:bodyPr wrap="square" lIns="68571" tIns="34285" rIns="68571" bIns="34285"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p>
        </p:txBody>
      </p:sp>
      <p:sp>
        <p:nvSpPr>
          <p:cNvPr id="30" name="文本框 12"/>
          <p:cNvSpPr txBox="1"/>
          <p:nvPr/>
        </p:nvSpPr>
        <p:spPr>
          <a:xfrm>
            <a:off x="5032536" y="2515852"/>
            <a:ext cx="1404976" cy="684793"/>
          </a:xfrm>
          <a:prstGeom prst="rect">
            <a:avLst/>
          </a:prstGeom>
          <a:noFill/>
        </p:spPr>
        <p:txBody>
          <a:bodyPr wrap="square" lIns="68571" tIns="34285" rIns="68571" bIns="34285"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85000"/>
                    <a:lumOff val="15000"/>
                  </a:schemeClr>
                </a:solidFill>
              </a:rPr>
              <a:t>点击添加内容</a:t>
            </a:r>
          </a:p>
        </p:txBody>
      </p:sp>
      <p:sp>
        <p:nvSpPr>
          <p:cNvPr id="31" name="文本框 12"/>
          <p:cNvSpPr txBox="1"/>
          <p:nvPr/>
        </p:nvSpPr>
        <p:spPr>
          <a:xfrm>
            <a:off x="5832919" y="1726100"/>
            <a:ext cx="1404976" cy="300013"/>
          </a:xfrm>
          <a:prstGeom prst="rect">
            <a:avLst/>
          </a:prstGeom>
          <a:noFill/>
        </p:spPr>
        <p:txBody>
          <a:bodyPr wrap="square" lIns="68571" tIns="34285" rIns="68571" bIns="3428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点击添加内容</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right)">
                                      <p:cBhvr>
                                        <p:cTn id="31" dur="500"/>
                                        <p:tgtEl>
                                          <p:spTgt spid="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right)">
                                      <p:cBhvr>
                                        <p:cTn id="39" dur="500"/>
                                        <p:tgtEl>
                                          <p:spTgt spid="2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500"/>
                                        <p:tgtEl>
                                          <p:spTgt spid="31"/>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11"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1680" y="1973064"/>
            <a:ext cx="1201486" cy="648072"/>
            <a:chOff x="1691680" y="1098053"/>
            <a:chExt cx="1201486" cy="648072"/>
          </a:xfrm>
        </p:grpSpPr>
        <p:sp>
          <p:nvSpPr>
            <p:cNvPr id="23" name="五边形 22"/>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0" name="TextBox 29"/>
            <p:cNvSpPr txBox="1"/>
            <p:nvPr/>
          </p:nvSpPr>
          <p:spPr>
            <a:xfrm>
              <a:off x="1839052" y="1268201"/>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643064" y="1986446"/>
            <a:ext cx="5062653" cy="648072"/>
            <a:chOff x="3363144" y="3654377"/>
            <a:chExt cx="5062653" cy="648072"/>
          </a:xfrm>
        </p:grpSpPr>
        <p:sp>
          <p:nvSpPr>
            <p:cNvPr id="41"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2" name="TextBox 41"/>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8" name="组合 7"/>
          <p:cNvGrpSpPr/>
          <p:nvPr/>
        </p:nvGrpSpPr>
        <p:grpSpPr>
          <a:xfrm>
            <a:off x="1130915" y="344314"/>
            <a:ext cx="2306689" cy="923330"/>
            <a:chOff x="4101250" y="193687"/>
            <a:chExt cx="2701188" cy="1231392"/>
          </a:xfrm>
        </p:grpSpPr>
        <p:sp>
          <p:nvSpPr>
            <p:cNvPr id="9" name="TextBox 8"/>
            <p:cNvSpPr txBox="1"/>
            <p:nvPr/>
          </p:nvSpPr>
          <p:spPr>
            <a:xfrm>
              <a:off x="4101250" y="193687"/>
              <a:ext cx="2701188" cy="1231392"/>
            </a:xfrm>
            <a:prstGeom prst="rect">
              <a:avLst/>
            </a:prstGeom>
            <a:noFill/>
          </p:spPr>
          <p:txBody>
            <a:bodyPr wrap="square" rtlCol="0">
              <a:spAutoFit/>
            </a:bodyPr>
            <a:lstStyle/>
            <a:p>
              <a:r>
                <a:rPr lang="en-US" altLang="zh-CN" sz="5400" b="1" dirty="0" smtClean="0">
                  <a:solidFill>
                    <a:schemeClr val="tx1">
                      <a:lumMod val="50000"/>
                      <a:lumOff val="50000"/>
                    </a:schemeClr>
                  </a:solidFill>
                  <a:latin typeface="ITC Avant Garde Gothic" pitchFamily="34" charset="0"/>
                </a:rPr>
                <a:t>C</a:t>
              </a:r>
              <a:r>
                <a:rPr lang="en-US" altLang="zh-CN" sz="2400" b="1" dirty="0" smtClean="0">
                  <a:solidFill>
                    <a:schemeClr val="tx1">
                      <a:lumMod val="50000"/>
                      <a:lumOff val="50000"/>
                    </a:schemeClr>
                  </a:solidFill>
                  <a:latin typeface="ITC Avant Garde Gothic" pitchFamily="34" charset="0"/>
                </a:rPr>
                <a:t>ontents</a:t>
              </a:r>
              <a:endParaRPr lang="zh-CN" altLang="en-US" b="1" dirty="0">
                <a:solidFill>
                  <a:schemeClr val="tx1">
                    <a:lumMod val="50000"/>
                    <a:lumOff val="50000"/>
                  </a:schemeClr>
                </a:solidFill>
                <a:latin typeface="ITC Avant Garde Gothic" pitchFamily="34" charset="0"/>
              </a:endParaRPr>
            </a:p>
          </p:txBody>
        </p:sp>
        <p:sp>
          <p:nvSpPr>
            <p:cNvPr id="10" name="TextBox 9"/>
            <p:cNvSpPr txBox="1"/>
            <p:nvPr/>
          </p:nvSpPr>
          <p:spPr>
            <a:xfrm>
              <a:off x="4643048" y="323945"/>
              <a:ext cx="1636711" cy="615696"/>
            </a:xfrm>
            <a:prstGeom prst="rect">
              <a:avLst/>
            </a:prstGeom>
            <a:noFill/>
          </p:spPr>
          <p:txBody>
            <a:bodyPr wrap="square" rtlCol="0">
              <a:spAutoFit/>
            </a:bodyPr>
            <a:lstStyle/>
            <a:p>
              <a:r>
                <a:rPr lang="zh-CN" altLang="en-US" sz="2400" b="1" dirty="0" smtClean="0">
                  <a:solidFill>
                    <a:srgbClr val="009E44"/>
                  </a:solidFill>
                  <a:latin typeface="微软雅黑" panose="020B0503020204020204" pitchFamily="34" charset="-122"/>
                  <a:ea typeface="微软雅黑" panose="020B0503020204020204" pitchFamily="34" charset="-122"/>
                </a:rPr>
                <a:t>目录</a:t>
              </a:r>
              <a:endParaRPr lang="zh-CN" altLang="en-US" sz="2400" b="1" dirty="0">
                <a:solidFill>
                  <a:srgbClr val="009E4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1+#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93222" y="1082775"/>
            <a:ext cx="3382963" cy="2114351"/>
          </a:xfrm>
          <a:prstGeom prst="rect">
            <a:avLst/>
          </a:prstGeom>
          <a:noFill/>
          <a:ln w="2857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17574" y="1082675"/>
            <a:ext cx="3380740" cy="2112963"/>
          </a:xfrm>
          <a:prstGeom prst="rect">
            <a:avLst/>
          </a:prstGeom>
          <a:noFill/>
          <a:ln w="28575" cap="flat" cmpd="sng">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434672" y="1005483"/>
            <a:ext cx="4248150" cy="2389584"/>
          </a:xfrm>
          <a:prstGeom prst="rect">
            <a:avLst/>
          </a:prstGeom>
          <a:noFill/>
          <a:ln w="28575" cap="flat" cmpd="sng">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 name="组合 1"/>
          <p:cNvGrpSpPr/>
          <p:nvPr/>
        </p:nvGrpSpPr>
        <p:grpSpPr>
          <a:xfrm>
            <a:off x="1042988" y="4011613"/>
            <a:ext cx="639762" cy="639762"/>
            <a:chOff x="1042988" y="4011613"/>
            <a:chExt cx="639762" cy="639762"/>
          </a:xfrm>
        </p:grpSpPr>
        <p:sp>
          <p:nvSpPr>
            <p:cNvPr id="7" name="Oval 11"/>
            <p:cNvSpPr>
              <a:spLocks noChangeArrowheads="1"/>
            </p:cNvSpPr>
            <p:nvPr/>
          </p:nvSpPr>
          <p:spPr bwMode="auto">
            <a:xfrm>
              <a:off x="1042988" y="4011613"/>
              <a:ext cx="639762" cy="639762"/>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8" name="Picture 12" descr="10-150322192154Z4副本"/>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450" y="4084638"/>
              <a:ext cx="36195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a:xfrm>
            <a:off x="1979613" y="4011613"/>
            <a:ext cx="2079625" cy="790575"/>
            <a:chOff x="1979613" y="4011613"/>
            <a:chExt cx="2079625" cy="790575"/>
          </a:xfrm>
        </p:grpSpPr>
        <p:sp>
          <p:nvSpPr>
            <p:cNvPr id="9" name="矩形 44"/>
            <p:cNvSpPr>
              <a:spLocks noChangeArrowheads="1"/>
            </p:cNvSpPr>
            <p:nvPr/>
          </p:nvSpPr>
          <p:spPr bwMode="auto">
            <a:xfrm>
              <a:off x="1979613" y="4011613"/>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dirty="0">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0" name="矩形 9"/>
            <p:cNvSpPr>
              <a:spLocks noChangeArrowheads="1"/>
            </p:cNvSpPr>
            <p:nvPr/>
          </p:nvSpPr>
          <p:spPr bwMode="auto">
            <a:xfrm>
              <a:off x="1995488" y="4206875"/>
              <a:ext cx="199707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请填写内容请填写内容请填写内容请填写内容</a:t>
              </a:r>
            </a:p>
          </p:txBody>
        </p:sp>
      </p:grpSp>
      <p:grpSp>
        <p:nvGrpSpPr>
          <p:cNvPr id="16" name="组合 15"/>
          <p:cNvGrpSpPr/>
          <p:nvPr/>
        </p:nvGrpSpPr>
        <p:grpSpPr>
          <a:xfrm>
            <a:off x="5116513" y="3995738"/>
            <a:ext cx="639762" cy="639762"/>
            <a:chOff x="5116513" y="3995738"/>
            <a:chExt cx="639762" cy="639762"/>
          </a:xfrm>
        </p:grpSpPr>
        <p:sp>
          <p:nvSpPr>
            <p:cNvPr id="11" name="Oval 15"/>
            <p:cNvSpPr>
              <a:spLocks noChangeArrowheads="1"/>
            </p:cNvSpPr>
            <p:nvPr/>
          </p:nvSpPr>
          <p:spPr bwMode="auto">
            <a:xfrm>
              <a:off x="5116513" y="3995738"/>
              <a:ext cx="639762" cy="639762"/>
            </a:xfrm>
            <a:prstGeom prst="ellipse">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pic>
          <p:nvPicPr>
            <p:cNvPr id="12" name="Picture 16" descr="C:\Documents and Settings\Administrator\桌面\14151294副本.png14151294副本"/>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13350" y="4156075"/>
              <a:ext cx="427038"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8" name="组合 17"/>
          <p:cNvGrpSpPr/>
          <p:nvPr/>
        </p:nvGrpSpPr>
        <p:grpSpPr>
          <a:xfrm>
            <a:off x="6053138" y="3995738"/>
            <a:ext cx="2079625" cy="790575"/>
            <a:chOff x="6053138" y="3995738"/>
            <a:chExt cx="2079625" cy="790575"/>
          </a:xfrm>
        </p:grpSpPr>
        <p:sp>
          <p:nvSpPr>
            <p:cNvPr id="13" name="矩形 44"/>
            <p:cNvSpPr>
              <a:spLocks noChangeArrowheads="1"/>
            </p:cNvSpPr>
            <p:nvPr/>
          </p:nvSpPr>
          <p:spPr bwMode="auto">
            <a:xfrm>
              <a:off x="6053138" y="3995738"/>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4" name="矩形 9"/>
            <p:cNvSpPr>
              <a:spLocks noChangeArrowheads="1"/>
            </p:cNvSpPr>
            <p:nvPr/>
          </p:nvSpPr>
          <p:spPr bwMode="auto">
            <a:xfrm>
              <a:off x="6069013" y="4191000"/>
              <a:ext cx="199707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a:ea typeface="微软雅黑" panose="020B0503020204020204" pitchFamily="34" charset="-122"/>
                </a:rPr>
                <a:t>请填写内容请填写内容请填写内容请填写内容</a:t>
              </a:r>
            </a:p>
          </p:txBody>
        </p:sp>
      </p:grpSp>
      <p:sp>
        <p:nvSpPr>
          <p:cNvPr id="15"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42"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5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17" name="TextBox 16"/>
          <p:cNvSpPr txBox="1"/>
          <p:nvPr/>
        </p:nvSpPr>
        <p:spPr>
          <a:xfrm>
            <a:off x="4922579" y="1487370"/>
            <a:ext cx="3017306" cy="38472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a:t>
            </a:r>
          </a:p>
        </p:txBody>
      </p:sp>
      <p:sp>
        <p:nvSpPr>
          <p:cNvPr id="18" name="TextBox 17"/>
          <p:cNvSpPr txBox="1"/>
          <p:nvPr/>
        </p:nvSpPr>
        <p:spPr>
          <a:xfrm>
            <a:off x="4922579" y="2701064"/>
            <a:ext cx="3017306" cy="38472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a:t>
            </a:r>
          </a:p>
        </p:txBody>
      </p:sp>
      <p:sp>
        <p:nvSpPr>
          <p:cNvPr id="19" name="TextBox 18"/>
          <p:cNvSpPr txBox="1"/>
          <p:nvPr/>
        </p:nvSpPr>
        <p:spPr>
          <a:xfrm>
            <a:off x="4922579" y="3913906"/>
            <a:ext cx="3017306" cy="38472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just" defTabSz="914400" eaLnBrk="1" fontAlgn="base" latinLnBrk="0" hangingPunct="1">
              <a:lnSpc>
                <a:spcPts val="15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rPr>
              <a:t>……</a:t>
            </a:r>
          </a:p>
        </p:txBody>
      </p:sp>
      <p:sp>
        <p:nvSpPr>
          <p:cNvPr id="20" name="Freeform 5"/>
          <p:cNvSpPr/>
          <p:nvPr/>
        </p:nvSpPr>
        <p:spPr bwMode="auto">
          <a:xfrm>
            <a:off x="2571924" y="3362531"/>
            <a:ext cx="1168400" cy="1173163"/>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solidFill>
            <a:srgbClr val="009E44"/>
          </a:solidFill>
          <a:ln w="4"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21" name="Freeform 6"/>
          <p:cNvSpPr/>
          <p:nvPr/>
        </p:nvSpPr>
        <p:spPr bwMode="auto">
          <a:xfrm>
            <a:off x="3105324" y="2265569"/>
            <a:ext cx="844550" cy="1258888"/>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solidFill>
            <a:srgbClr val="009E44"/>
          </a:solidFill>
          <a:ln w="4"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22" name="Freeform 7"/>
          <p:cNvSpPr/>
          <p:nvPr/>
        </p:nvSpPr>
        <p:spPr bwMode="auto">
          <a:xfrm>
            <a:off x="2571924" y="1251156"/>
            <a:ext cx="1169988" cy="1176338"/>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solidFill>
            <a:srgbClr val="009E44"/>
          </a:solidFill>
          <a:ln w="4"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sp>
        <p:nvSpPr>
          <p:cNvPr id="23" name="Oval 8"/>
          <p:cNvSpPr>
            <a:spLocks noChangeArrowheads="1"/>
          </p:cNvSpPr>
          <p:nvPr/>
        </p:nvSpPr>
        <p:spPr bwMode="auto">
          <a:xfrm>
            <a:off x="1187624" y="1975056"/>
            <a:ext cx="1831975" cy="1836738"/>
          </a:xfrm>
          <a:prstGeom prst="ellipse">
            <a:avLst/>
          </a:prstGeom>
          <a:solidFill>
            <a:schemeClr val="tx2">
              <a:lumMod val="75000"/>
            </a:schemeClr>
          </a:solidFill>
          <a:ln w="4"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endParaRPr>
          </a:p>
        </p:txBody>
      </p:sp>
      <p:cxnSp>
        <p:nvCxnSpPr>
          <p:cNvPr id="24" name="直接连接符 23"/>
          <p:cNvCxnSpPr/>
          <p:nvPr/>
        </p:nvCxnSpPr>
        <p:spPr>
          <a:xfrm>
            <a:off x="3410411" y="1679731"/>
            <a:ext cx="1395064" cy="0"/>
          </a:xfrm>
          <a:prstGeom prst="line">
            <a:avLst/>
          </a:prstGeom>
          <a:noFill/>
          <a:ln w="6350" cap="flat" cmpd="sng" algn="ctr">
            <a:solidFill>
              <a:sysClr val="windowText" lastClr="000000">
                <a:lumMod val="65000"/>
                <a:lumOff val="35000"/>
              </a:sysClr>
            </a:solidFill>
            <a:prstDash val="dash"/>
            <a:headEnd type="oval" w="med" len="med"/>
            <a:tailEnd type="triangle" w="med" len="med"/>
          </a:ln>
          <a:effectLst/>
        </p:spPr>
      </p:cxnSp>
      <p:cxnSp>
        <p:nvCxnSpPr>
          <p:cNvPr id="25" name="直接连接符 24"/>
          <p:cNvCxnSpPr/>
          <p:nvPr/>
        </p:nvCxnSpPr>
        <p:spPr>
          <a:xfrm>
            <a:off x="3885121" y="2895013"/>
            <a:ext cx="920354" cy="0"/>
          </a:xfrm>
          <a:prstGeom prst="line">
            <a:avLst/>
          </a:prstGeom>
          <a:noFill/>
          <a:ln w="6350" cap="flat" cmpd="sng" algn="ctr">
            <a:solidFill>
              <a:sysClr val="windowText" lastClr="000000">
                <a:lumMod val="65000"/>
                <a:lumOff val="35000"/>
              </a:sysClr>
            </a:solidFill>
            <a:prstDash val="dash"/>
            <a:headEnd type="oval" w="med" len="med"/>
            <a:tailEnd type="triangle" w="med" len="med"/>
          </a:ln>
          <a:effectLst/>
        </p:spPr>
      </p:cxnSp>
      <p:cxnSp>
        <p:nvCxnSpPr>
          <p:cNvPr id="26" name="直接连接符 25"/>
          <p:cNvCxnSpPr/>
          <p:nvPr/>
        </p:nvCxnSpPr>
        <p:spPr>
          <a:xfrm>
            <a:off x="3423726" y="4106267"/>
            <a:ext cx="1381749" cy="0"/>
          </a:xfrm>
          <a:prstGeom prst="line">
            <a:avLst/>
          </a:prstGeom>
          <a:noFill/>
          <a:ln w="6350" cap="flat" cmpd="sng" algn="ctr">
            <a:solidFill>
              <a:sysClr val="windowText" lastClr="000000">
                <a:lumMod val="65000"/>
                <a:lumOff val="35000"/>
              </a:sysClr>
            </a:solidFill>
            <a:prstDash val="dash"/>
            <a:headEnd type="oval" w="med" len="med"/>
            <a:tailEnd type="triangle" w="med" len="med"/>
          </a:ln>
          <a:effectLst/>
        </p:spPr>
      </p:cxnSp>
      <p:sp>
        <p:nvSpPr>
          <p:cNvPr id="27" name="TextBox 26"/>
          <p:cNvSpPr txBox="1"/>
          <p:nvPr/>
        </p:nvSpPr>
        <p:spPr>
          <a:xfrm>
            <a:off x="1508010" y="2685675"/>
            <a:ext cx="1210588" cy="400110"/>
          </a:xfrm>
          <a:prstGeom prst="rect">
            <a:avLst/>
          </a:prstGeom>
          <a:noFill/>
        </p:spPr>
        <p:txBody>
          <a:bodyPr wrap="none">
            <a:spAutoFit/>
          </a:bodyPr>
          <a:lstStyle/>
          <a:p>
            <a:pPr algn="ctr">
              <a:defRPr/>
            </a:pPr>
            <a:r>
              <a:rPr lang="zh-CN" altLang="en-US" sz="2000" b="1" dirty="0" smtClean="0">
                <a:solidFill>
                  <a:prstClr val="white"/>
                </a:solidFill>
                <a:latin typeface="微软雅黑" panose="020B0503020204020204" pitchFamily="34" charset="-122"/>
                <a:ea typeface="微软雅黑" panose="020B0503020204020204" pitchFamily="34" charset="-122"/>
              </a:rPr>
              <a:t>融资计划</a:t>
            </a:r>
            <a:endParaRPr lang="zh-CN" altLang="en-US" sz="2000" b="1" dirty="0">
              <a:solidFill>
                <a:prstClr val="white"/>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804429" y="1651036"/>
            <a:ext cx="584995" cy="492443"/>
          </a:xfrm>
          <a:prstGeom prst="rect">
            <a:avLst/>
          </a:prstGeom>
          <a:noFill/>
        </p:spPr>
        <p:txBody>
          <a:bodyPr wrap="square" lIns="0" tIns="0" rIns="0" bIns="0">
            <a:spAutoFit/>
          </a:bodyPr>
          <a:lstStyle/>
          <a:p>
            <a:pPr algn="ctr">
              <a:defRPr/>
            </a:pPr>
            <a:r>
              <a:rPr lang="zh-CN" altLang="en-US" sz="1600" dirty="0" smtClean="0">
                <a:solidFill>
                  <a:prstClr val="white"/>
                </a:solidFill>
                <a:latin typeface="微软雅黑" panose="020B0503020204020204" pitchFamily="34" charset="-122"/>
                <a:ea typeface="微软雅黑" panose="020B0503020204020204" pitchFamily="34" charset="-122"/>
              </a:rPr>
              <a:t>添加文本</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235101" y="2664794"/>
            <a:ext cx="584995" cy="492443"/>
          </a:xfrm>
          <a:prstGeom prst="rect">
            <a:avLst/>
          </a:prstGeom>
          <a:noFill/>
        </p:spPr>
        <p:txBody>
          <a:bodyPr wrap="square" lIns="0" tIns="0" rIns="0" bIns="0">
            <a:spAutoFit/>
          </a:bodyPr>
          <a:lstStyle/>
          <a:p>
            <a:pPr algn="ctr">
              <a:defRPr/>
            </a:pPr>
            <a:r>
              <a:rPr lang="zh-CN" altLang="en-US" sz="1600" dirty="0" smtClean="0">
                <a:solidFill>
                  <a:prstClr val="white"/>
                </a:solidFill>
                <a:latin typeface="微软雅黑" panose="020B0503020204020204" pitchFamily="34" charset="-122"/>
                <a:ea typeface="微软雅黑" panose="020B0503020204020204" pitchFamily="34" charset="-122"/>
              </a:rPr>
              <a:t>添加文本</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804429" y="3667684"/>
            <a:ext cx="584995" cy="492443"/>
          </a:xfrm>
          <a:prstGeom prst="rect">
            <a:avLst/>
          </a:prstGeom>
          <a:noFill/>
        </p:spPr>
        <p:txBody>
          <a:bodyPr wrap="square" lIns="0" tIns="0" rIns="0" bIns="0">
            <a:spAutoFit/>
          </a:bodyPr>
          <a:lstStyle/>
          <a:p>
            <a:pPr algn="ctr">
              <a:defRPr/>
            </a:pPr>
            <a:r>
              <a:rPr lang="zh-CN" altLang="en-US" sz="1600" dirty="0" smtClean="0">
                <a:solidFill>
                  <a:prstClr val="white"/>
                </a:solidFill>
                <a:latin typeface="微软雅黑" panose="020B0503020204020204" pitchFamily="34" charset="-122"/>
                <a:ea typeface="微软雅黑" panose="020B0503020204020204" pitchFamily="34" charset="-122"/>
              </a:rPr>
              <a:t>添加文本</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Effect transition="in" filter="fade">
                                      <p:cBhvr>
                                        <p:cTn id="21" dur="500"/>
                                        <p:tgtEl>
                                          <p:spTgt spid="27"/>
                                        </p:tgtEl>
                                      </p:cBhvr>
                                    </p:animEffect>
                                    <p:anim calcmode="lin" valueType="num">
                                      <p:cBhvr>
                                        <p:cTn id="22" dur="500" fill="hold"/>
                                        <p:tgtEl>
                                          <p:spTgt spid="27"/>
                                        </p:tgtEl>
                                        <p:attrNameLst>
                                          <p:attrName>ppt_x</p:attrName>
                                        </p:attrNameLst>
                                      </p:cBhvr>
                                      <p:tavLst>
                                        <p:tav tm="0">
                                          <p:val>
                                            <p:fltVal val="0.5"/>
                                          </p:val>
                                        </p:tav>
                                        <p:tav tm="100000">
                                          <p:val>
                                            <p:strVal val="#ppt_x"/>
                                          </p:val>
                                        </p:tav>
                                      </p:tavLst>
                                    </p:anim>
                                    <p:anim calcmode="lin" valueType="num">
                                      <p:cBhvr>
                                        <p:cTn id="23" dur="500" fill="hold"/>
                                        <p:tgtEl>
                                          <p:spTgt spid="27"/>
                                        </p:tgtEl>
                                        <p:attrNameLst>
                                          <p:attrName>ppt_y</p:attrName>
                                        </p:attrNameLst>
                                      </p:cBhvr>
                                      <p:tavLst>
                                        <p:tav tm="0">
                                          <p:val>
                                            <p:fltVal val="0.5"/>
                                          </p:val>
                                        </p:tav>
                                        <p:tav tm="100000">
                                          <p:val>
                                            <p:strVal val="#ppt_y"/>
                                          </p:val>
                                        </p:tav>
                                      </p:tavLst>
                                    </p:anim>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childTnLst>
                                </p:cTn>
                              </p:par>
                              <p:par>
                                <p:cTn id="33" presetID="10" presetClass="entr" presetSubtype="0" fill="hold" grpId="0" nodeType="withEffect">
                                  <p:stCondLst>
                                    <p:cond delay="3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3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10" presetClass="entr" presetSubtype="0" fill="hold" grpId="0" nodeType="withEffect">
                                  <p:stCondLst>
                                    <p:cond delay="6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60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1500"/>
                            </p:stCondLst>
                            <p:childTnLst>
                              <p:par>
                                <p:cTn id="50" presetID="22" presetClass="entr" presetSubtype="2"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right)">
                                      <p:cBhvr>
                                        <p:cTn id="52" dur="500"/>
                                        <p:tgtEl>
                                          <p:spTgt spid="17"/>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3000"/>
                            </p:stCondLst>
                            <p:childTnLst>
                              <p:par>
                                <p:cTn id="62" presetID="22" presetClass="entr" presetSubtype="8"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17" grpId="0"/>
      <p:bldP spid="18" grpId="0"/>
      <p:bldP spid="19" grpId="0"/>
      <p:bldP spid="20" grpId="0" animBg="1"/>
      <p:bldP spid="21" grpId="0" animBg="1"/>
      <p:bldP spid="22" grpId="0" animBg="1"/>
      <p:bldP spid="23" grpId="0" animBg="1"/>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8" descr="未标题-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75" y="1131888"/>
            <a:ext cx="2625725"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430213" y="1563688"/>
            <a:ext cx="403225" cy="403225"/>
            <a:chOff x="430213" y="1563688"/>
            <a:chExt cx="403225" cy="403225"/>
          </a:xfrm>
        </p:grpSpPr>
        <p:sp>
          <p:nvSpPr>
            <p:cNvPr id="20" name="AutoShape 9"/>
            <p:cNvSpPr>
              <a:spLocks noChangeArrowheads="1"/>
            </p:cNvSpPr>
            <p:nvPr/>
          </p:nvSpPr>
          <p:spPr bwMode="auto">
            <a:xfrm>
              <a:off x="430213" y="1563688"/>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b="1"/>
            </a:p>
          </p:txBody>
        </p:sp>
        <p:sp>
          <p:nvSpPr>
            <p:cNvPr id="21" name="Text Box 10"/>
            <p:cNvSpPr txBox="1">
              <a:spLocks noChangeArrowheads="1"/>
            </p:cNvSpPr>
            <p:nvPr/>
          </p:nvSpPr>
          <p:spPr bwMode="auto">
            <a:xfrm>
              <a:off x="469900" y="1563688"/>
              <a:ext cx="287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chemeClr val="bg1"/>
                  </a:solidFill>
                </a:rPr>
                <a:t>A</a:t>
              </a:r>
            </a:p>
          </p:txBody>
        </p:sp>
      </p:grpSp>
      <p:grpSp>
        <p:nvGrpSpPr>
          <p:cNvPr id="22" name="组合 14"/>
          <p:cNvGrpSpPr/>
          <p:nvPr/>
        </p:nvGrpSpPr>
        <p:grpSpPr bwMode="auto">
          <a:xfrm>
            <a:off x="973138" y="1563688"/>
            <a:ext cx="4587875" cy="795020"/>
            <a:chOff x="0" y="0"/>
            <a:chExt cx="4587597" cy="795148"/>
          </a:xfrm>
        </p:grpSpPr>
        <p:sp>
          <p:nvSpPr>
            <p:cNvPr id="23" name="矩形 44"/>
            <p:cNvSpPr>
              <a:spLocks noChangeArrowheads="1"/>
            </p:cNvSpPr>
            <p:nvPr/>
          </p:nvSpPr>
          <p:spPr bwMode="auto">
            <a:xfrm>
              <a:off x="0" y="0"/>
              <a:ext cx="2081315" cy="29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24" name="矩形 9"/>
            <p:cNvSpPr>
              <a:spLocks noChangeArrowheads="1"/>
            </p:cNvSpPr>
            <p:nvPr/>
          </p:nvSpPr>
          <p:spPr bwMode="auto">
            <a:xfrm>
              <a:off x="15597" y="194888"/>
              <a:ext cx="4572000" cy="600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b="1">
                  <a:ea typeface="微软雅黑" panose="020B0503020204020204" pitchFamily="34" charset="-122"/>
                </a:rPr>
                <a:t>请填写内容请填写内容请填写</a:t>
              </a:r>
            </a:p>
            <a:p>
              <a:pPr algn="just">
                <a:lnSpc>
                  <a:spcPct val="150000"/>
                </a:lnSpc>
              </a:pPr>
              <a:r>
                <a:rPr lang="zh-CN" altLang="en-US" sz="1100" b="1">
                  <a:ea typeface="微软雅黑" panose="020B0503020204020204" pitchFamily="34" charset="-122"/>
                </a:rPr>
                <a:t>内容请填写内容</a:t>
              </a:r>
            </a:p>
          </p:txBody>
        </p:sp>
      </p:grpSp>
      <p:grpSp>
        <p:nvGrpSpPr>
          <p:cNvPr id="3" name="组合 2"/>
          <p:cNvGrpSpPr/>
          <p:nvPr/>
        </p:nvGrpSpPr>
        <p:grpSpPr>
          <a:xfrm>
            <a:off x="485775" y="3556000"/>
            <a:ext cx="403225" cy="403225"/>
            <a:chOff x="485775" y="3556000"/>
            <a:chExt cx="403225" cy="403225"/>
          </a:xfrm>
        </p:grpSpPr>
        <p:sp>
          <p:nvSpPr>
            <p:cNvPr id="25" name="AutoShape 14"/>
            <p:cNvSpPr>
              <a:spLocks noChangeArrowheads="1"/>
            </p:cNvSpPr>
            <p:nvPr/>
          </p:nvSpPr>
          <p:spPr bwMode="auto">
            <a:xfrm>
              <a:off x="485775" y="3556000"/>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b="1"/>
            </a:p>
          </p:txBody>
        </p:sp>
        <p:sp>
          <p:nvSpPr>
            <p:cNvPr id="26" name="Text Box 15"/>
            <p:cNvSpPr txBox="1">
              <a:spLocks noChangeArrowheads="1"/>
            </p:cNvSpPr>
            <p:nvPr/>
          </p:nvSpPr>
          <p:spPr bwMode="auto">
            <a:xfrm>
              <a:off x="525463" y="3556000"/>
              <a:ext cx="2873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b="1">
                  <a:solidFill>
                    <a:schemeClr val="bg1"/>
                  </a:solidFill>
                </a:rPr>
                <a:t>B</a:t>
              </a:r>
            </a:p>
          </p:txBody>
        </p:sp>
      </p:grpSp>
      <p:grpSp>
        <p:nvGrpSpPr>
          <p:cNvPr id="27" name="组合 14"/>
          <p:cNvGrpSpPr/>
          <p:nvPr/>
        </p:nvGrpSpPr>
        <p:grpSpPr bwMode="auto">
          <a:xfrm>
            <a:off x="1028700" y="3556000"/>
            <a:ext cx="4587875" cy="795020"/>
            <a:chOff x="0" y="0"/>
            <a:chExt cx="4587597" cy="795148"/>
          </a:xfrm>
        </p:grpSpPr>
        <p:sp>
          <p:nvSpPr>
            <p:cNvPr id="28" name="矩形 44"/>
            <p:cNvSpPr>
              <a:spLocks noChangeArrowheads="1"/>
            </p:cNvSpPr>
            <p:nvPr/>
          </p:nvSpPr>
          <p:spPr bwMode="auto">
            <a:xfrm>
              <a:off x="0" y="0"/>
              <a:ext cx="2081315" cy="29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29" name="矩形 9"/>
            <p:cNvSpPr>
              <a:spLocks noChangeArrowheads="1"/>
            </p:cNvSpPr>
            <p:nvPr/>
          </p:nvSpPr>
          <p:spPr bwMode="auto">
            <a:xfrm>
              <a:off x="15597" y="194888"/>
              <a:ext cx="4572000" cy="600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b="1">
                  <a:ea typeface="微软雅黑" panose="020B0503020204020204" pitchFamily="34" charset="-122"/>
                </a:rPr>
                <a:t>请填写内容请填写内容请填写</a:t>
              </a:r>
            </a:p>
            <a:p>
              <a:pPr algn="just">
                <a:lnSpc>
                  <a:spcPct val="150000"/>
                </a:lnSpc>
              </a:pPr>
              <a:r>
                <a:rPr lang="zh-CN" altLang="en-US" sz="1100" b="1">
                  <a:ea typeface="微软雅黑" panose="020B0503020204020204" pitchFamily="34" charset="-122"/>
                </a:rPr>
                <a:t>内容请填写内容</a:t>
              </a:r>
            </a:p>
          </p:txBody>
        </p:sp>
      </p:grpSp>
      <p:grpSp>
        <p:nvGrpSpPr>
          <p:cNvPr id="5" name="组合 4"/>
          <p:cNvGrpSpPr/>
          <p:nvPr/>
        </p:nvGrpSpPr>
        <p:grpSpPr>
          <a:xfrm>
            <a:off x="6010275" y="1546225"/>
            <a:ext cx="403225" cy="404813"/>
            <a:chOff x="6010275" y="1546225"/>
            <a:chExt cx="403225" cy="404813"/>
          </a:xfrm>
        </p:grpSpPr>
        <p:sp>
          <p:nvSpPr>
            <p:cNvPr id="30" name="AutoShape 19"/>
            <p:cNvSpPr>
              <a:spLocks noChangeArrowheads="1"/>
            </p:cNvSpPr>
            <p:nvPr/>
          </p:nvSpPr>
          <p:spPr bwMode="auto">
            <a:xfrm>
              <a:off x="6010275" y="1547813"/>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b="1"/>
            </a:p>
          </p:txBody>
        </p:sp>
        <p:sp>
          <p:nvSpPr>
            <p:cNvPr id="31" name="Text Box 20"/>
            <p:cNvSpPr txBox="1">
              <a:spLocks noChangeArrowheads="1"/>
            </p:cNvSpPr>
            <p:nvPr/>
          </p:nvSpPr>
          <p:spPr bwMode="auto">
            <a:xfrm>
              <a:off x="6049963" y="1546225"/>
              <a:ext cx="287337"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b="1">
                  <a:solidFill>
                    <a:schemeClr val="bg1"/>
                  </a:solidFill>
                </a:rPr>
                <a:t>C</a:t>
              </a:r>
            </a:p>
          </p:txBody>
        </p:sp>
      </p:grpSp>
      <p:grpSp>
        <p:nvGrpSpPr>
          <p:cNvPr id="32" name="组合 14"/>
          <p:cNvGrpSpPr/>
          <p:nvPr/>
        </p:nvGrpSpPr>
        <p:grpSpPr bwMode="auto">
          <a:xfrm>
            <a:off x="6553200" y="1546225"/>
            <a:ext cx="4587875" cy="795020"/>
            <a:chOff x="0" y="0"/>
            <a:chExt cx="4587597" cy="795148"/>
          </a:xfrm>
        </p:grpSpPr>
        <p:sp>
          <p:nvSpPr>
            <p:cNvPr id="33" name="矩形 44"/>
            <p:cNvSpPr>
              <a:spLocks noChangeArrowheads="1"/>
            </p:cNvSpPr>
            <p:nvPr/>
          </p:nvSpPr>
          <p:spPr bwMode="auto">
            <a:xfrm>
              <a:off x="0" y="0"/>
              <a:ext cx="2081315" cy="29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34" name="矩形 9"/>
            <p:cNvSpPr>
              <a:spLocks noChangeArrowheads="1"/>
            </p:cNvSpPr>
            <p:nvPr/>
          </p:nvSpPr>
          <p:spPr bwMode="auto">
            <a:xfrm>
              <a:off x="15597" y="194888"/>
              <a:ext cx="4572000" cy="600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b="1" dirty="0">
                  <a:ea typeface="微软雅黑" panose="020B0503020204020204" pitchFamily="34" charset="-122"/>
                </a:rPr>
                <a:t>请填写内容请填写内容请填写</a:t>
              </a:r>
            </a:p>
            <a:p>
              <a:pPr algn="just">
                <a:lnSpc>
                  <a:spcPct val="150000"/>
                </a:lnSpc>
              </a:pPr>
              <a:r>
                <a:rPr lang="zh-CN" altLang="en-US" sz="1100" b="1" dirty="0">
                  <a:ea typeface="微软雅黑" panose="020B0503020204020204" pitchFamily="34" charset="-122"/>
                </a:rPr>
                <a:t>内容请填写内容</a:t>
              </a:r>
            </a:p>
          </p:txBody>
        </p:sp>
      </p:grpSp>
      <p:grpSp>
        <p:nvGrpSpPr>
          <p:cNvPr id="6" name="组合 5"/>
          <p:cNvGrpSpPr/>
          <p:nvPr/>
        </p:nvGrpSpPr>
        <p:grpSpPr>
          <a:xfrm>
            <a:off x="5994400" y="3611563"/>
            <a:ext cx="403225" cy="403225"/>
            <a:chOff x="5994400" y="3611563"/>
            <a:chExt cx="403225" cy="403225"/>
          </a:xfrm>
        </p:grpSpPr>
        <p:sp>
          <p:nvSpPr>
            <p:cNvPr id="35" name="AutoShape 24"/>
            <p:cNvSpPr>
              <a:spLocks noChangeArrowheads="1"/>
            </p:cNvSpPr>
            <p:nvPr/>
          </p:nvSpPr>
          <p:spPr bwMode="auto">
            <a:xfrm>
              <a:off x="5994400" y="3611563"/>
              <a:ext cx="403225" cy="403225"/>
            </a:xfrm>
            <a:prstGeom prst="flowChartConnector">
              <a:avLst/>
            </a:prstGeom>
            <a:solidFill>
              <a:srgbClr val="43854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b="1"/>
            </a:p>
          </p:txBody>
        </p:sp>
        <p:sp>
          <p:nvSpPr>
            <p:cNvPr id="36" name="Text Box 25"/>
            <p:cNvSpPr txBox="1">
              <a:spLocks noChangeArrowheads="1"/>
            </p:cNvSpPr>
            <p:nvPr/>
          </p:nvSpPr>
          <p:spPr bwMode="auto">
            <a:xfrm>
              <a:off x="6034088" y="3611563"/>
              <a:ext cx="28733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b="1">
                  <a:solidFill>
                    <a:schemeClr val="bg1"/>
                  </a:solidFill>
                </a:rPr>
                <a:t>D</a:t>
              </a:r>
              <a:endParaRPr lang="zh-CN" altLang="en-US" b="1"/>
            </a:p>
          </p:txBody>
        </p:sp>
      </p:grpSp>
      <p:grpSp>
        <p:nvGrpSpPr>
          <p:cNvPr id="37" name="组合 14"/>
          <p:cNvGrpSpPr/>
          <p:nvPr/>
        </p:nvGrpSpPr>
        <p:grpSpPr bwMode="auto">
          <a:xfrm>
            <a:off x="6537325" y="3611563"/>
            <a:ext cx="4587875" cy="795020"/>
            <a:chOff x="0" y="0"/>
            <a:chExt cx="4587597" cy="795148"/>
          </a:xfrm>
        </p:grpSpPr>
        <p:sp>
          <p:nvSpPr>
            <p:cNvPr id="38" name="矩形 44"/>
            <p:cNvSpPr>
              <a:spLocks noChangeArrowheads="1"/>
            </p:cNvSpPr>
            <p:nvPr/>
          </p:nvSpPr>
          <p:spPr bwMode="auto">
            <a:xfrm>
              <a:off x="0" y="0"/>
              <a:ext cx="2081315" cy="29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b="1">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39" name="矩形 9"/>
            <p:cNvSpPr>
              <a:spLocks noChangeArrowheads="1"/>
            </p:cNvSpPr>
            <p:nvPr/>
          </p:nvSpPr>
          <p:spPr bwMode="auto">
            <a:xfrm>
              <a:off x="15597" y="194888"/>
              <a:ext cx="4572000" cy="6002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b="1">
                  <a:ea typeface="微软雅黑" panose="020B0503020204020204" pitchFamily="34" charset="-122"/>
                </a:rPr>
                <a:t>请填写内容请填写内容请填写</a:t>
              </a:r>
            </a:p>
            <a:p>
              <a:pPr algn="just">
                <a:lnSpc>
                  <a:spcPct val="150000"/>
                </a:lnSpc>
              </a:pPr>
              <a:r>
                <a:rPr lang="zh-CN" altLang="en-US" sz="1100" b="1">
                  <a:ea typeface="微软雅黑" panose="020B0503020204020204" pitchFamily="34" charset="-122"/>
                </a:rPr>
                <a:t>内容请填写内容</a:t>
              </a:r>
            </a:p>
          </p:txBody>
        </p:sp>
      </p:grpSp>
      <p:sp>
        <p:nvSpPr>
          <p:cNvPr id="40"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1000"/>
                                        <p:tgtEl>
                                          <p:spTgt spid="32"/>
                                        </p:tgtEl>
                                      </p:cBhvr>
                                    </p:animEffect>
                                    <p:anim calcmode="lin" valueType="num">
                                      <p:cBhvr>
                                        <p:cTn id="45" dur="1000" fill="hold"/>
                                        <p:tgtEl>
                                          <p:spTgt spid="32"/>
                                        </p:tgtEl>
                                        <p:attrNameLst>
                                          <p:attrName>ppt_x</p:attrName>
                                        </p:attrNameLst>
                                      </p:cBhvr>
                                      <p:tavLst>
                                        <p:tav tm="0">
                                          <p:val>
                                            <p:strVal val="#ppt_x"/>
                                          </p:val>
                                        </p:tav>
                                        <p:tav tm="100000">
                                          <p:val>
                                            <p:strVal val="#ppt_x"/>
                                          </p:val>
                                        </p:tav>
                                      </p:tavLst>
                                    </p:anim>
                                    <p:anim calcmode="lin" valueType="num">
                                      <p:cBhvr>
                                        <p:cTn id="46" dur="1000" fill="hold"/>
                                        <p:tgtEl>
                                          <p:spTgt spid="3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000"/>
                                        <p:tgtEl>
                                          <p:spTgt spid="37"/>
                                        </p:tgtEl>
                                      </p:cBhvr>
                                    </p:animEffect>
                                    <p:anim calcmode="lin" valueType="num">
                                      <p:cBhvr>
                                        <p:cTn id="50" dur="1000" fill="hold"/>
                                        <p:tgtEl>
                                          <p:spTgt spid="37"/>
                                        </p:tgtEl>
                                        <p:attrNameLst>
                                          <p:attrName>ppt_x</p:attrName>
                                        </p:attrNameLst>
                                      </p:cBhvr>
                                      <p:tavLst>
                                        <p:tav tm="0">
                                          <p:val>
                                            <p:strVal val="#ppt_x"/>
                                          </p:val>
                                        </p:tav>
                                        <p:tav tm="100000">
                                          <p:val>
                                            <p:strVal val="#ppt_x"/>
                                          </p:val>
                                        </p:tav>
                                      </p:tavLst>
                                    </p:anim>
                                    <p:anim calcmode="lin" valueType="num">
                                      <p:cBhvr>
                                        <p:cTn id="5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15" name="右箭头 14"/>
          <p:cNvSpPr>
            <a:spLocks noChangeArrowheads="1"/>
          </p:cNvSpPr>
          <p:nvPr/>
        </p:nvSpPr>
        <p:spPr bwMode="auto">
          <a:xfrm>
            <a:off x="2673364" y="1570566"/>
            <a:ext cx="3558591" cy="394495"/>
          </a:xfrm>
          <a:prstGeom prst="rightArrow">
            <a:avLst>
              <a:gd name="adj1" fmla="val 50000"/>
              <a:gd name="adj2" fmla="val 50092"/>
            </a:avLst>
          </a:prstGeom>
          <a:solidFill>
            <a:schemeClr val="tx2"/>
          </a:solidFill>
          <a:ln>
            <a:noFill/>
          </a:ln>
          <a:effectLst>
            <a:outerShdw blurRad="50800" dist="38100" dir="2700000" algn="tl" rotWithShape="0">
              <a:prstClr val="black">
                <a:alpha val="40000"/>
              </a:prstClr>
            </a:outerShdw>
          </a:effectLst>
        </p:spPr>
        <p:txBody>
          <a:bodyPr lIns="96209" tIns="48103" rIns="96209" bIns="48103" anchor="ctr"/>
          <a:lstStyle/>
          <a:p>
            <a:pPr>
              <a:lnSpc>
                <a:spcPct val="120000"/>
              </a:lnSpc>
              <a:defRPr/>
            </a:pPr>
            <a:endParaRPr lang="zh-CN" altLang="en-US"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右箭头 15"/>
          <p:cNvSpPr>
            <a:spLocks noChangeArrowheads="1"/>
          </p:cNvSpPr>
          <p:nvPr/>
        </p:nvSpPr>
        <p:spPr bwMode="auto">
          <a:xfrm flipH="1">
            <a:off x="2804608" y="2162306"/>
            <a:ext cx="3684853" cy="392809"/>
          </a:xfrm>
          <a:prstGeom prst="rightArrow">
            <a:avLst>
              <a:gd name="adj1" fmla="val 50000"/>
              <a:gd name="adj2" fmla="val 50064"/>
            </a:avLst>
          </a:prstGeom>
          <a:solidFill>
            <a:schemeClr val="tx2"/>
          </a:solidFill>
          <a:ln>
            <a:noFill/>
          </a:ln>
          <a:effectLst>
            <a:outerShdw blurRad="50800" dist="38100" dir="2700000" algn="tl" rotWithShape="0">
              <a:prstClr val="black">
                <a:alpha val="40000"/>
              </a:prstClr>
            </a:outerShdw>
          </a:effectLst>
        </p:spPr>
        <p:txBody>
          <a:bodyPr lIns="96209" tIns="48103" rIns="96209" bIns="48103" anchor="ctr"/>
          <a:lstStyle/>
          <a:p>
            <a:pPr>
              <a:lnSpc>
                <a:spcPct val="120000"/>
              </a:lnSpc>
              <a:defRPr/>
            </a:pPr>
            <a:endParaRPr lang="zh-CN" altLang="en-US"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17" name="椭圆 16"/>
          <p:cNvSpPr>
            <a:spLocks noChangeArrowheads="1"/>
          </p:cNvSpPr>
          <p:nvPr/>
        </p:nvSpPr>
        <p:spPr bwMode="auto">
          <a:xfrm>
            <a:off x="928954" y="1078291"/>
            <a:ext cx="1875654" cy="1903351"/>
          </a:xfrm>
          <a:prstGeom prst="ellipse">
            <a:avLst/>
          </a:prstGeom>
          <a:solidFill>
            <a:schemeClr val="tx2"/>
          </a:solidFill>
          <a:ln>
            <a:noFill/>
          </a:ln>
          <a:effectLst>
            <a:outerShdw blurRad="50800" dist="38100" dir="2700000" algn="tl" rotWithShape="0">
              <a:prstClr val="black">
                <a:alpha val="40000"/>
              </a:prstClr>
            </a:outerShdw>
          </a:effectLst>
        </p:spPr>
        <p:txBody>
          <a:bodyPr lIns="96209" tIns="48103" rIns="96209" bIns="48103" anchor="ctr"/>
          <a:lstStyle/>
          <a:p>
            <a:pPr>
              <a:lnSpc>
                <a:spcPct val="120000"/>
              </a:lnSpc>
              <a:defRPr/>
            </a:pPr>
            <a:r>
              <a:rPr lang="zh-CN" altLang="en-US" sz="1900" kern="0" dirty="0">
                <a:solidFill>
                  <a:srgbClr val="FFFFFF"/>
                </a:solidFill>
                <a:latin typeface="微软雅黑" panose="020B0503020204020204" pitchFamily="34" charset="-122"/>
                <a:ea typeface="微软雅黑" panose="020B0503020204020204" pitchFamily="34" charset="-122"/>
              </a:rPr>
              <a:t>  添加内容</a:t>
            </a:r>
          </a:p>
        </p:txBody>
      </p:sp>
      <p:sp>
        <p:nvSpPr>
          <p:cNvPr id="18" name="椭圆 17"/>
          <p:cNvSpPr>
            <a:spLocks noChangeArrowheads="1"/>
          </p:cNvSpPr>
          <p:nvPr/>
        </p:nvSpPr>
        <p:spPr bwMode="auto">
          <a:xfrm>
            <a:off x="6295086" y="1078291"/>
            <a:ext cx="1877314" cy="1903351"/>
          </a:xfrm>
          <a:prstGeom prst="ellipse">
            <a:avLst/>
          </a:prstGeom>
          <a:solidFill>
            <a:schemeClr val="tx2"/>
          </a:solidFill>
          <a:ln>
            <a:noFill/>
          </a:ln>
          <a:effectLst>
            <a:outerShdw blurRad="50800" dist="38100" dir="2700000" algn="tl" rotWithShape="0">
              <a:prstClr val="black">
                <a:alpha val="40000"/>
              </a:prstClr>
            </a:outerShdw>
          </a:effectLst>
        </p:spPr>
        <p:txBody>
          <a:bodyPr lIns="96209" tIns="48103" rIns="96209" bIns="48103" anchor="ctr"/>
          <a:lstStyle/>
          <a:p>
            <a:pPr>
              <a:lnSpc>
                <a:spcPct val="120000"/>
              </a:lnSpc>
              <a:defRPr/>
            </a:pPr>
            <a:r>
              <a:rPr lang="zh-CN" altLang="en-US" sz="1900" kern="0" dirty="0">
                <a:solidFill>
                  <a:srgbClr val="FFFFFF"/>
                </a:solidFill>
                <a:latin typeface="微软雅黑" panose="020B0503020204020204" pitchFamily="34" charset="-122"/>
                <a:ea typeface="微软雅黑" panose="020B0503020204020204" pitchFamily="34" charset="-122"/>
              </a:rPr>
              <a:t>  添加内容</a:t>
            </a:r>
          </a:p>
        </p:txBody>
      </p:sp>
      <p:sp>
        <p:nvSpPr>
          <p:cNvPr id="19" name="矩形 18"/>
          <p:cNvSpPr/>
          <p:nvPr/>
        </p:nvSpPr>
        <p:spPr>
          <a:xfrm>
            <a:off x="3676814" y="1440754"/>
            <a:ext cx="1486900" cy="1245861"/>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209" tIns="48103" rIns="96209" bIns="48103" anchor="ctr"/>
          <a:lstStyle/>
          <a:p>
            <a:pPr>
              <a:lnSpc>
                <a:spcPct val="120000"/>
              </a:lnSpc>
              <a:defRPr/>
            </a:pPr>
            <a:r>
              <a:rPr lang="zh-CN" altLang="en-US" b="1" kern="0" dirty="0">
                <a:solidFill>
                  <a:srgbClr val="414455"/>
                </a:solidFill>
                <a:latin typeface="微软雅黑" panose="020B0503020204020204" pitchFamily="34" charset="-122"/>
                <a:ea typeface="微软雅黑" panose="020B0503020204020204" pitchFamily="34" charset="-122"/>
              </a:rPr>
              <a:t>   </a:t>
            </a:r>
            <a:r>
              <a:rPr lang="zh-CN" altLang="en-US" b="1" kern="0" dirty="0" smtClean="0">
                <a:solidFill>
                  <a:srgbClr val="414455"/>
                </a:solidFill>
                <a:latin typeface="微软雅黑" panose="020B0503020204020204" pitchFamily="34" charset="-122"/>
                <a:ea typeface="微软雅黑" panose="020B0503020204020204" pitchFamily="34" charset="-122"/>
              </a:rPr>
              <a:t>添加内容</a:t>
            </a:r>
            <a:endParaRPr lang="zh-CN" altLang="en-US" b="1" kern="0" dirty="0">
              <a:solidFill>
                <a:srgbClr val="414455"/>
              </a:solidFill>
              <a:latin typeface="微软雅黑" panose="020B0503020204020204" pitchFamily="34" charset="-122"/>
              <a:ea typeface="微软雅黑" panose="020B0503020204020204" pitchFamily="34" charset="-122"/>
            </a:endParaRPr>
          </a:p>
        </p:txBody>
      </p:sp>
      <p:sp>
        <p:nvSpPr>
          <p:cNvPr id="20" name="下箭头 19"/>
          <p:cNvSpPr>
            <a:spLocks noChangeArrowheads="1"/>
          </p:cNvSpPr>
          <p:nvPr/>
        </p:nvSpPr>
        <p:spPr bwMode="auto">
          <a:xfrm>
            <a:off x="4025694" y="3020416"/>
            <a:ext cx="842301" cy="590055"/>
          </a:xfrm>
          <a:prstGeom prst="downArrow">
            <a:avLst>
              <a:gd name="adj1" fmla="val 50000"/>
              <a:gd name="adj2" fmla="val 50000"/>
            </a:avLst>
          </a:prstGeom>
          <a:solidFill>
            <a:schemeClr val="tx2"/>
          </a:solidFill>
          <a:ln>
            <a:noFill/>
          </a:ln>
          <a:effectLst>
            <a:outerShdw blurRad="50800" dist="38100" dir="2700000" algn="tl" rotWithShape="0">
              <a:prstClr val="black">
                <a:alpha val="40000"/>
              </a:prstClr>
            </a:outerShdw>
          </a:effectLst>
        </p:spPr>
        <p:txBody>
          <a:bodyPr lIns="96209" tIns="48103" rIns="96209" bIns="48103" anchor="ctr"/>
          <a:lstStyle/>
          <a:p>
            <a:pPr>
              <a:lnSpc>
                <a:spcPct val="120000"/>
              </a:lnSpc>
              <a:defRPr/>
            </a:pPr>
            <a:endParaRPr lang="zh-CN" altLang="en-US" sz="1900" b="1" kern="0" dirty="0">
              <a:solidFill>
                <a:sysClr val="window" lastClr="FFFFFF"/>
              </a:solidFill>
              <a:latin typeface="微软雅黑" panose="020B0503020204020204" pitchFamily="34" charset="-122"/>
              <a:ea typeface="微软雅黑" panose="020B0503020204020204" pitchFamily="34" charset="-122"/>
            </a:endParaRPr>
          </a:p>
        </p:txBody>
      </p:sp>
      <p:sp>
        <p:nvSpPr>
          <p:cNvPr id="21" name="TextBox 20"/>
          <p:cNvSpPr txBox="1"/>
          <p:nvPr/>
        </p:nvSpPr>
        <p:spPr bwMode="auto">
          <a:xfrm>
            <a:off x="1033753" y="3182261"/>
            <a:ext cx="1551692" cy="1323186"/>
          </a:xfrm>
          <a:prstGeom prst="rect">
            <a:avLst/>
          </a:prstGeom>
          <a:noFill/>
        </p:spPr>
        <p:txBody>
          <a:bodyPr lIns="96209" tIns="48103" rIns="96209" bIns="48103">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TextBox 21"/>
          <p:cNvSpPr txBox="1"/>
          <p:nvPr/>
        </p:nvSpPr>
        <p:spPr bwMode="auto">
          <a:xfrm>
            <a:off x="6458031" y="3246324"/>
            <a:ext cx="1553354" cy="1323186"/>
          </a:xfrm>
          <a:prstGeom prst="rect">
            <a:avLst/>
          </a:prstGeom>
          <a:noFill/>
        </p:spPr>
        <p:txBody>
          <a:bodyPr lIns="96209" tIns="48103" rIns="96209" bIns="48103">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TextBox 19"/>
          <p:cNvSpPr txBox="1">
            <a:spLocks noChangeArrowheads="1"/>
          </p:cNvSpPr>
          <p:nvPr/>
        </p:nvSpPr>
        <p:spPr bwMode="auto">
          <a:xfrm>
            <a:off x="3970174" y="3802661"/>
            <a:ext cx="1177890" cy="688077"/>
          </a:xfrm>
          <a:prstGeom prst="rect">
            <a:avLst/>
          </a:prstGeom>
          <a:noFill/>
          <a:ln>
            <a:noFill/>
          </a:ln>
        </p:spPr>
        <p:txBody>
          <a:bodyPr lIns="96209" tIns="48103" rIns="96209" bIns="4810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1600" kern="0" dirty="0">
                <a:solidFill>
                  <a:srgbClr val="4D4D4D"/>
                </a:solidFill>
                <a:latin typeface="微软雅黑" panose="020B0503020204020204" pitchFamily="34" charset="-122"/>
                <a:ea typeface="微软雅黑" panose="020B0503020204020204" pitchFamily="34" charset="-122"/>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 calcmode="lin" valueType="num">
                                      <p:cBhvr>
                                        <p:cTn id="13" dur="500" fill="hold"/>
                                        <p:tgtEl>
                                          <p:spTgt spid="17"/>
                                        </p:tgtEl>
                                        <p:attrNameLst>
                                          <p:attrName>style.rotation</p:attrName>
                                        </p:attrNameLst>
                                      </p:cBhvr>
                                      <p:tavLst>
                                        <p:tav tm="0">
                                          <p:val>
                                            <p:fltVal val="360"/>
                                          </p:val>
                                        </p:tav>
                                        <p:tav tm="100000">
                                          <p:val>
                                            <p:fltVal val="0"/>
                                          </p:val>
                                        </p:tav>
                                      </p:tavLst>
                                    </p:anim>
                                    <p:animEffect transition="in" filter="fade">
                                      <p:cBhvr>
                                        <p:cTn id="14" dur="500"/>
                                        <p:tgtEl>
                                          <p:spTgt spid="17"/>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 calcmode="lin" valueType="num">
                                      <p:cBhvr>
                                        <p:cTn id="19" dur="500" fill="hold"/>
                                        <p:tgtEl>
                                          <p:spTgt spid="18"/>
                                        </p:tgtEl>
                                        <p:attrNameLst>
                                          <p:attrName>style.rotation</p:attrName>
                                        </p:attrNameLst>
                                      </p:cBhvr>
                                      <p:tavLst>
                                        <p:tav tm="0">
                                          <p:val>
                                            <p:fltVal val="360"/>
                                          </p:val>
                                        </p:tav>
                                        <p:tav tm="100000">
                                          <p:val>
                                            <p:fltVal val="0"/>
                                          </p:val>
                                        </p:tav>
                                      </p:tavLst>
                                    </p:anim>
                                    <p:animEffect transition="in" filter="fade">
                                      <p:cBhvr>
                                        <p:cTn id="20" dur="500"/>
                                        <p:tgtEl>
                                          <p:spTgt spid="18"/>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lide(fromLeft)">
                                      <p:cBhvr>
                                        <p:cTn id="24" dur="500"/>
                                        <p:tgtEl>
                                          <p:spTgt spid="15"/>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lide(fromRight)">
                                      <p:cBhvr>
                                        <p:cTn id="27" dur="500"/>
                                        <p:tgtEl>
                                          <p:spTgt spid="16"/>
                                        </p:tgtEl>
                                      </p:cBhvr>
                                    </p:animEffect>
                                  </p:childTnLst>
                                </p:cTn>
                              </p:par>
                            </p:childTnLst>
                          </p:cTn>
                        </p:par>
                        <p:par>
                          <p:cTn id="28" fill="hold">
                            <p:stCondLst>
                              <p:cond delay="1500"/>
                            </p:stCondLst>
                            <p:childTnLst>
                              <p:par>
                                <p:cTn id="29" presetID="17" presetClass="entr" presetSubtype="1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47"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8" presetClass="entr" presetSubtype="16"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amond(in)">
                                      <p:cBhvr>
                                        <p:cTn id="42" dur="500"/>
                                        <p:tgtEl>
                                          <p:spTgt spid="23"/>
                                        </p:tgtEl>
                                      </p:cBhvr>
                                    </p:animEffect>
                                  </p:childTnLst>
                                </p:cTn>
                              </p:par>
                              <p:par>
                                <p:cTn id="43" presetID="8" presetClass="entr" presetSubtype="16"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diamond(in)">
                                      <p:cBhvr>
                                        <p:cTn id="45" dur="500"/>
                                        <p:tgtEl>
                                          <p:spTgt spid="21"/>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diamond(in)">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animBg="1"/>
      <p:bldP spid="18" grpId="0" animBg="1"/>
      <p:bldP spid="19" grpId="0" animBg="1"/>
      <p:bldP spid="20" grpId="0" animBg="1"/>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55125" y="977215"/>
            <a:ext cx="1704975" cy="1676400"/>
            <a:chOff x="4284663" y="1060450"/>
            <a:chExt cx="1704975" cy="1676400"/>
          </a:xfrm>
        </p:grpSpPr>
        <p:pic>
          <p:nvPicPr>
            <p:cNvPr id="4" name="Picture 8" descr="未标题-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1060450"/>
              <a:ext cx="17049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9"/>
            <p:cNvSpPr txBox="1">
              <a:spLocks noChangeArrowheads="1"/>
            </p:cNvSpPr>
            <p:nvPr/>
          </p:nvSpPr>
          <p:spPr bwMode="auto">
            <a:xfrm>
              <a:off x="4787900" y="1492250"/>
              <a:ext cx="838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600">
                  <a:solidFill>
                    <a:schemeClr val="bg1"/>
                  </a:solidFill>
                </a:rPr>
                <a:t>01</a:t>
              </a:r>
            </a:p>
          </p:txBody>
        </p:sp>
      </p:grpSp>
      <p:sp>
        <p:nvSpPr>
          <p:cNvPr id="6" name="矩形 44"/>
          <p:cNvSpPr>
            <a:spLocks noChangeArrowheads="1"/>
          </p:cNvSpPr>
          <p:nvPr/>
        </p:nvSpPr>
        <p:spPr bwMode="auto">
          <a:xfrm>
            <a:off x="6372225" y="1347788"/>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7" name="矩形 9"/>
          <p:cNvSpPr>
            <a:spLocks noChangeArrowheads="1"/>
          </p:cNvSpPr>
          <p:nvPr/>
        </p:nvSpPr>
        <p:spPr bwMode="auto">
          <a:xfrm>
            <a:off x="6388100" y="1543050"/>
            <a:ext cx="199707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请填写内容请填写内容请填写内容请填写内容</a:t>
            </a:r>
          </a:p>
        </p:txBody>
      </p:sp>
      <p:grpSp>
        <p:nvGrpSpPr>
          <p:cNvPr id="21" name="组合 20"/>
          <p:cNvGrpSpPr/>
          <p:nvPr/>
        </p:nvGrpSpPr>
        <p:grpSpPr>
          <a:xfrm>
            <a:off x="3055938" y="1852613"/>
            <a:ext cx="1228725" cy="1209675"/>
            <a:chOff x="3205163" y="1852613"/>
            <a:chExt cx="1228725" cy="1209675"/>
          </a:xfrm>
        </p:grpSpPr>
        <p:pic>
          <p:nvPicPr>
            <p:cNvPr id="8" name="Picture 12" descr="未标题--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5163" y="1852613"/>
              <a:ext cx="12287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3"/>
            <p:cNvSpPr txBox="1">
              <a:spLocks noChangeArrowheads="1"/>
            </p:cNvSpPr>
            <p:nvPr/>
          </p:nvSpPr>
          <p:spPr bwMode="auto">
            <a:xfrm>
              <a:off x="3421063" y="2139950"/>
              <a:ext cx="719137"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dirty="0">
                  <a:solidFill>
                    <a:schemeClr val="bg1"/>
                  </a:solidFill>
                </a:rPr>
                <a:t>02</a:t>
              </a:r>
            </a:p>
          </p:txBody>
        </p:sp>
      </p:grpSp>
      <p:sp>
        <p:nvSpPr>
          <p:cNvPr id="10" name="矩形 44"/>
          <p:cNvSpPr>
            <a:spLocks noChangeArrowheads="1"/>
          </p:cNvSpPr>
          <p:nvPr/>
        </p:nvSpPr>
        <p:spPr bwMode="auto">
          <a:xfrm>
            <a:off x="828675" y="1997075"/>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1" name="矩形 9"/>
          <p:cNvSpPr>
            <a:spLocks noChangeArrowheads="1"/>
          </p:cNvSpPr>
          <p:nvPr/>
        </p:nvSpPr>
        <p:spPr bwMode="auto">
          <a:xfrm>
            <a:off x="844550" y="2192338"/>
            <a:ext cx="1997075" cy="59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请填写内容请填写内容请填写内容请填写内容</a:t>
            </a:r>
          </a:p>
        </p:txBody>
      </p:sp>
      <p:grpSp>
        <p:nvGrpSpPr>
          <p:cNvPr id="22" name="组合 21"/>
          <p:cNvGrpSpPr/>
          <p:nvPr/>
        </p:nvGrpSpPr>
        <p:grpSpPr>
          <a:xfrm>
            <a:off x="4740838" y="2750658"/>
            <a:ext cx="1019175" cy="1009650"/>
            <a:chOff x="4860925" y="2787650"/>
            <a:chExt cx="1019175" cy="1009650"/>
          </a:xfrm>
        </p:grpSpPr>
        <p:pic>
          <p:nvPicPr>
            <p:cNvPr id="12" name="Picture 16" descr="未标题-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925" y="2787650"/>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7"/>
            <p:cNvSpPr txBox="1">
              <a:spLocks noChangeArrowheads="1"/>
            </p:cNvSpPr>
            <p:nvPr/>
          </p:nvSpPr>
          <p:spPr bwMode="auto">
            <a:xfrm>
              <a:off x="5076825" y="3003550"/>
              <a:ext cx="647700"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800">
                  <a:solidFill>
                    <a:schemeClr val="bg1"/>
                  </a:solidFill>
                </a:rPr>
                <a:t>03</a:t>
              </a:r>
            </a:p>
          </p:txBody>
        </p:sp>
      </p:grpSp>
      <p:sp>
        <p:nvSpPr>
          <p:cNvPr id="15" name="矩形 44"/>
          <p:cNvSpPr>
            <a:spLocks noChangeArrowheads="1"/>
          </p:cNvSpPr>
          <p:nvPr/>
        </p:nvSpPr>
        <p:spPr bwMode="auto">
          <a:xfrm>
            <a:off x="6156325" y="2860675"/>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6" name="矩形 9"/>
          <p:cNvSpPr>
            <a:spLocks noChangeArrowheads="1"/>
          </p:cNvSpPr>
          <p:nvPr/>
        </p:nvSpPr>
        <p:spPr bwMode="auto">
          <a:xfrm>
            <a:off x="6172200" y="3055938"/>
            <a:ext cx="1997075" cy="59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a:ea typeface="微软雅黑" panose="020B0503020204020204" pitchFamily="34" charset="-122"/>
              </a:rPr>
              <a:t>请填写内容请填写内容请填写内容请填写内容</a:t>
            </a:r>
          </a:p>
        </p:txBody>
      </p:sp>
      <p:grpSp>
        <p:nvGrpSpPr>
          <p:cNvPr id="23" name="组合 22"/>
          <p:cNvGrpSpPr/>
          <p:nvPr/>
        </p:nvGrpSpPr>
        <p:grpSpPr>
          <a:xfrm>
            <a:off x="3631406" y="3141958"/>
            <a:ext cx="1019175" cy="1009650"/>
            <a:chOff x="3492500" y="3363913"/>
            <a:chExt cx="1019175" cy="1009650"/>
          </a:xfrm>
        </p:grpSpPr>
        <p:pic>
          <p:nvPicPr>
            <p:cNvPr id="14" name="Picture 18" descr="未标题-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3363913"/>
              <a:ext cx="10191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21"/>
            <p:cNvSpPr txBox="1">
              <a:spLocks noChangeArrowheads="1"/>
            </p:cNvSpPr>
            <p:nvPr/>
          </p:nvSpPr>
          <p:spPr bwMode="auto">
            <a:xfrm>
              <a:off x="3708400" y="3579813"/>
              <a:ext cx="649288"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2800">
                  <a:solidFill>
                    <a:schemeClr val="bg1"/>
                  </a:solidFill>
                </a:rPr>
                <a:t>04</a:t>
              </a:r>
            </a:p>
          </p:txBody>
        </p:sp>
      </p:grpSp>
      <p:sp>
        <p:nvSpPr>
          <p:cNvPr id="18" name="矩形 44"/>
          <p:cNvSpPr>
            <a:spLocks noChangeArrowheads="1"/>
          </p:cNvSpPr>
          <p:nvPr/>
        </p:nvSpPr>
        <p:spPr bwMode="auto">
          <a:xfrm>
            <a:off x="1187450" y="3436938"/>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rgbClr val="488D45"/>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9" name="矩形 9"/>
          <p:cNvSpPr>
            <a:spLocks noChangeArrowheads="1"/>
          </p:cNvSpPr>
          <p:nvPr/>
        </p:nvSpPr>
        <p:spPr bwMode="auto">
          <a:xfrm>
            <a:off x="1203325" y="3632200"/>
            <a:ext cx="199707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a:ea typeface="微软雅黑" panose="020B0503020204020204" pitchFamily="34" charset="-122"/>
              </a:rPr>
              <a:t>请填写内容请填写内容请填写内容请填写内容</a:t>
            </a:r>
          </a:p>
        </p:txBody>
      </p:sp>
      <p:sp>
        <p:nvSpPr>
          <p:cNvPr id="20"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ppt_x"/>
                                          </p:val>
                                        </p:tav>
                                        <p:tav tm="100000">
                                          <p:val>
                                            <p:strVal val="#ppt_x"/>
                                          </p:val>
                                        </p:tav>
                                      </p:tavLst>
                                    </p:anim>
                                    <p:anim calcmode="lin" valueType="num">
                                      <p:cBhvr additive="base">
                                        <p:cTn id="45" dur="500" fill="hold"/>
                                        <p:tgtEl>
                                          <p:spTgt spid="6"/>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16" presetClass="entr" presetSubtype="21"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barn(inVertical)">
                                      <p:cBhvr>
                                        <p:cTn id="55" dur="500"/>
                                        <p:tgtEl>
                                          <p:spTgt spid="19"/>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arn(inVertical)">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P spid="15" grpId="0"/>
      <p:bldP spid="16"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9"/>
          <p:cNvSpPr/>
          <p:nvPr/>
        </p:nvSpPr>
        <p:spPr>
          <a:xfrm>
            <a:off x="611560" y="1445325"/>
            <a:ext cx="4869231" cy="1082507"/>
          </a:xfrm>
          <a:custGeom>
            <a:avLst/>
            <a:gdLst/>
            <a:ahLst/>
            <a:cxnLst/>
            <a:rect l="l" t="t" r="r" b="b"/>
            <a:pathLst>
              <a:path w="5328592" h="1184630">
                <a:moveTo>
                  <a:pt x="4176464" y="0"/>
                </a:moveTo>
                <a:cubicBezTo>
                  <a:pt x="4812767" y="0"/>
                  <a:pt x="5328592" y="515825"/>
                  <a:pt x="5328592" y="1152128"/>
                </a:cubicBezTo>
                <a:lnTo>
                  <a:pt x="5326951" y="1184630"/>
                </a:lnTo>
                <a:lnTo>
                  <a:pt x="3025977" y="1184630"/>
                </a:lnTo>
                <a:cubicBezTo>
                  <a:pt x="3024487" y="1173855"/>
                  <a:pt x="3024336" y="1163009"/>
                  <a:pt x="3024336" y="1152128"/>
                </a:cubicBezTo>
                <a:lnTo>
                  <a:pt x="93304" y="1152128"/>
                </a:lnTo>
                <a:cubicBezTo>
                  <a:pt x="41774" y="1152128"/>
                  <a:pt x="0" y="1110354"/>
                  <a:pt x="0" y="1058824"/>
                </a:cubicBezTo>
                <a:lnTo>
                  <a:pt x="0" y="685619"/>
                </a:lnTo>
                <a:cubicBezTo>
                  <a:pt x="0" y="634089"/>
                  <a:pt x="41774" y="592315"/>
                  <a:pt x="93304" y="592315"/>
                </a:cubicBezTo>
                <a:lnTo>
                  <a:pt x="3169856" y="592315"/>
                </a:lnTo>
                <a:cubicBezTo>
                  <a:pt x="3366222" y="238884"/>
                  <a:pt x="3743446" y="0"/>
                  <a:pt x="4176464" y="0"/>
                </a:cubicBezTo>
                <a:close/>
              </a:path>
            </a:pathLst>
          </a:cu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8"/>
          <p:cNvSpPr/>
          <p:nvPr/>
        </p:nvSpPr>
        <p:spPr>
          <a:xfrm>
            <a:off x="3375177" y="2498132"/>
            <a:ext cx="4869231" cy="1082507"/>
          </a:xfrm>
          <a:custGeom>
            <a:avLst/>
            <a:gdLst/>
            <a:ahLst/>
            <a:cxnLst/>
            <a:rect l="l" t="t" r="r" b="b"/>
            <a:pathLst>
              <a:path w="5328592" h="1184630">
                <a:moveTo>
                  <a:pt x="1641" y="0"/>
                </a:moveTo>
                <a:lnTo>
                  <a:pt x="2037520" y="0"/>
                </a:lnTo>
                <a:lnTo>
                  <a:pt x="2302615" y="0"/>
                </a:lnTo>
                <a:lnTo>
                  <a:pt x="5235288" y="0"/>
                </a:lnTo>
                <a:cubicBezTo>
                  <a:pt x="5286818" y="0"/>
                  <a:pt x="5328592" y="41774"/>
                  <a:pt x="5328592" y="93304"/>
                </a:cubicBezTo>
                <a:lnTo>
                  <a:pt x="5328592" y="466509"/>
                </a:lnTo>
                <a:cubicBezTo>
                  <a:pt x="5328592" y="518039"/>
                  <a:pt x="5286818" y="559813"/>
                  <a:pt x="5235288" y="559813"/>
                </a:cubicBezTo>
                <a:lnTo>
                  <a:pt x="2175732" y="559813"/>
                </a:lnTo>
                <a:cubicBezTo>
                  <a:pt x="1985125" y="931086"/>
                  <a:pt x="1598235" y="1184630"/>
                  <a:pt x="1152128" y="1184630"/>
                </a:cubicBezTo>
                <a:cubicBezTo>
                  <a:pt x="515825" y="1184630"/>
                  <a:pt x="0" y="668805"/>
                  <a:pt x="0" y="32502"/>
                </a:cubicBezTo>
                <a:cubicBezTo>
                  <a:pt x="0" y="21621"/>
                  <a:pt x="151" y="10775"/>
                  <a:pt x="1641"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828147" y="1898296"/>
            <a:ext cx="1199673" cy="1199673"/>
            <a:chOff x="3915574" y="3172122"/>
            <a:chExt cx="1312850" cy="1312850"/>
          </a:xfrm>
        </p:grpSpPr>
        <p:sp>
          <p:nvSpPr>
            <p:cNvPr id="7" name="椭圆 6"/>
            <p:cNvSpPr/>
            <p:nvPr/>
          </p:nvSpPr>
          <p:spPr>
            <a:xfrm>
              <a:off x="3915574" y="3172122"/>
              <a:ext cx="1312850" cy="1312850"/>
            </a:xfrm>
            <a:prstGeom prst="ellipse">
              <a:avLst/>
            </a:prstGeom>
            <a:solidFill>
              <a:schemeClr val="bg1"/>
            </a:solidFill>
            <a:ln>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4067944" y="3420391"/>
              <a:ext cx="1072179" cy="816208"/>
            </a:xfrm>
            <a:prstGeom prst="rect">
              <a:avLst/>
            </a:prstGeom>
            <a:noFill/>
          </p:spPr>
          <p:txBody>
            <a:bodyPr wrap="square" rtlCol="0">
              <a:spAutoFit/>
            </a:bodyPr>
            <a:lstStyle/>
            <a:p>
              <a:pPr algn="ctr">
                <a:lnSpc>
                  <a:spcPct val="110000"/>
                </a:lnSpc>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10000"/>
                </a:lnSpc>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文本</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TextBox 8"/>
          <p:cNvSpPr txBox="1"/>
          <p:nvPr/>
        </p:nvSpPr>
        <p:spPr>
          <a:xfrm>
            <a:off x="467544" y="2557210"/>
            <a:ext cx="2651850" cy="1107996"/>
          </a:xfrm>
          <a:prstGeom prst="rect">
            <a:avLst/>
          </a:prstGeom>
          <a:noFill/>
        </p:spPr>
        <p:txBody>
          <a:bodyPr wrap="square" rtlCol="0">
            <a:spAutoFit/>
          </a:bodyPr>
          <a:lstStyle/>
          <a:p>
            <a:pPr algn="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a:p>
            <a:pPr algn="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a:p>
            <a:pPr algn="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a:p>
            <a:pPr algn="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p:txBody>
      </p:sp>
      <p:sp>
        <p:nvSpPr>
          <p:cNvPr id="10" name="TextBox 9"/>
          <p:cNvSpPr txBox="1"/>
          <p:nvPr/>
        </p:nvSpPr>
        <p:spPr>
          <a:xfrm>
            <a:off x="1098236" y="2077142"/>
            <a:ext cx="2105612" cy="375809"/>
          </a:xfrm>
          <a:prstGeom prst="rect">
            <a:avLst/>
          </a:prstGeom>
          <a:noFill/>
        </p:spPr>
        <p:txBody>
          <a:bodyPr wrap="square" rtlCol="0">
            <a:spAutoFit/>
          </a:bodyPr>
          <a:lstStyle/>
          <a:p>
            <a:pPr algn="r">
              <a:lnSpc>
                <a:spcPct val="110000"/>
              </a:lnSpc>
            </a:pPr>
            <a:r>
              <a:rPr lang="zh-CN" altLang="en-US" b="1" dirty="0" smtClean="0">
                <a:solidFill>
                  <a:schemeClr val="bg1"/>
                </a:solidFill>
                <a:latin typeface="微软雅黑" panose="020B0503020204020204" pitchFamily="34" charset="-122"/>
                <a:ea typeface="微软雅黑" panose="020B0503020204020204" pitchFamily="34" charset="-122"/>
              </a:rPr>
              <a:t>单击此处添加标题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5564375" y="1275606"/>
            <a:ext cx="2651850" cy="1107996"/>
          </a:xfrm>
          <a:prstGeom prst="rect">
            <a:avLst/>
          </a:prstGeom>
          <a:noFill/>
        </p:spPr>
        <p:txBody>
          <a:bodyPr wrap="square" rtlCol="0">
            <a:spAutoFit/>
          </a:bodyPr>
          <a:lstStyle/>
          <a:p>
            <a:pP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a:p>
            <a:pP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a:p>
            <a:pP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a:p>
            <a:pPr eaLnBrk="0" hangingPunct="0"/>
            <a:r>
              <a:rPr lang="zh-CN" altLang="en-US" sz="1600" dirty="0">
                <a:solidFill>
                  <a:schemeClr val="tx1">
                    <a:lumMod val="75000"/>
                    <a:lumOff val="25000"/>
                  </a:schemeClr>
                </a:solidFill>
                <a:latin typeface="+mj-ea"/>
                <a:ea typeface="+mj-ea"/>
              </a:rPr>
              <a:t>单击此处添加文本</a:t>
            </a:r>
            <a:endParaRPr lang="en-US" altLang="zh-CN" sz="1600" dirty="0">
              <a:solidFill>
                <a:schemeClr val="tx1">
                  <a:lumMod val="75000"/>
                  <a:lumOff val="25000"/>
                </a:schemeClr>
              </a:solidFill>
              <a:latin typeface="+mj-ea"/>
              <a:ea typeface="+mj-ea"/>
            </a:endParaRPr>
          </a:p>
        </p:txBody>
      </p:sp>
      <p:sp>
        <p:nvSpPr>
          <p:cNvPr id="12" name="TextBox 11"/>
          <p:cNvSpPr txBox="1"/>
          <p:nvPr/>
        </p:nvSpPr>
        <p:spPr>
          <a:xfrm>
            <a:off x="5480791" y="2573406"/>
            <a:ext cx="2123357" cy="362805"/>
          </a:xfrm>
          <a:prstGeom prst="rect">
            <a:avLst/>
          </a:prstGeom>
          <a:noFill/>
        </p:spPr>
        <p:txBody>
          <a:bodyPr wrap="square" rtlCol="0">
            <a:spAutoFit/>
          </a:bodyPr>
          <a:lstStyle/>
          <a:p>
            <a:pPr algn="ctr">
              <a:lnSpc>
                <a:spcPct val="110000"/>
              </a:lnSpc>
            </a:pPr>
            <a:r>
              <a:rPr lang="zh-CN" altLang="en-US"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13" name="Oval 5"/>
          <p:cNvSpPr>
            <a:spLocks noChangeArrowheads="1"/>
          </p:cNvSpPr>
          <p:nvPr/>
        </p:nvSpPr>
        <p:spPr bwMode="auto">
          <a:xfrm flipV="1">
            <a:off x="3411225" y="3781346"/>
            <a:ext cx="2092064" cy="299920"/>
          </a:xfrm>
          <a:prstGeom prst="ellipse">
            <a:avLst/>
          </a:prstGeom>
          <a:gradFill rotWithShape="1">
            <a:gsLst>
              <a:gs pos="0">
                <a:srgbClr val="000000">
                  <a:alpha val="54000"/>
                </a:srgbClr>
              </a:gs>
              <a:gs pos="100000">
                <a:srgbClr val="FFFFFF">
                  <a:alpha val="0"/>
                </a:srgbClr>
              </a:gs>
            </a:gsLst>
            <a:path path="shape">
              <a:fillToRect l="50000" t="50000" r="50000" b="50000"/>
            </a:path>
          </a:gradFill>
          <a:ln>
            <a:noFill/>
          </a:ln>
        </p:spPr>
        <p:txBody>
          <a:bodyPr rot="10800000" wrap="none" anchor="ctr"/>
          <a:lstStyle/>
          <a:p>
            <a:pPr>
              <a:defRPr/>
            </a:pPr>
            <a:endParaRPr lang="zh-CN" altLang="en-US" kern="0" smtClean="0">
              <a:solidFill>
                <a:sysClr val="windowText" lastClr="000000"/>
              </a:solidFill>
              <a:latin typeface="+mj-ea"/>
              <a:ea typeface="+mj-ea"/>
            </a:endParaRPr>
          </a:p>
        </p:txBody>
      </p:sp>
      <p:sp>
        <p:nvSpPr>
          <p:cNvPr id="14"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8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53" presetClass="entr" presetSubtype="16" fill="hold" nodeType="withEffect">
                                  <p:stCondLst>
                                    <p:cond delay="8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22" presetClass="entr" presetSubtype="2" fill="hold" grpId="0" nodeType="withEffect">
                                  <p:stCondLst>
                                    <p:cond delay="130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par>
                                <p:cTn id="28" presetID="22" presetClass="entr" presetSubtype="8" fill="hold" grpId="0" nodeType="withEffect">
                                  <p:stCondLst>
                                    <p:cond delay="130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p:bldP spid="10" grpId="0"/>
      <p:bldP spid="11" grpId="0"/>
      <p:bldP spid="12" grpId="0"/>
      <p:bldP spid="13"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1680" y="1973064"/>
            <a:ext cx="1201486" cy="648072"/>
            <a:chOff x="1691680" y="1098053"/>
            <a:chExt cx="1201486" cy="648072"/>
          </a:xfrm>
        </p:grpSpPr>
        <p:sp>
          <p:nvSpPr>
            <p:cNvPr id="23" name="五边形 22"/>
            <p:cNvSpPr/>
            <p:nvPr/>
          </p:nvSpPr>
          <p:spPr>
            <a:xfrm>
              <a:off x="1691680" y="1098053"/>
              <a:ext cx="1201486" cy="648072"/>
            </a:xfrm>
            <a:prstGeom prst="homePlate">
              <a:avLst/>
            </a:prstGeom>
            <a:solidFill>
              <a:schemeClr val="tx2">
                <a:lumMod val="75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30" name="TextBox 29"/>
            <p:cNvSpPr txBox="1"/>
            <p:nvPr/>
          </p:nvSpPr>
          <p:spPr>
            <a:xfrm>
              <a:off x="1839052" y="1268201"/>
              <a:ext cx="536023" cy="307777"/>
            </a:xfrm>
            <a:prstGeom prst="rect">
              <a:avLst/>
            </a:prstGeom>
            <a:noFill/>
          </p:spPr>
          <p:txBody>
            <a:bodyPr wrap="square" lIns="0" tIns="0" rIns="0" bIns="0"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marL="0" marR="0" lvl="0" indent="0" algn="r"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643064" y="1986446"/>
            <a:ext cx="5062653" cy="648072"/>
            <a:chOff x="3363144" y="3654377"/>
            <a:chExt cx="5062653" cy="648072"/>
          </a:xfrm>
        </p:grpSpPr>
        <p:sp>
          <p:nvSpPr>
            <p:cNvPr id="41" name="矩形 17"/>
            <p:cNvSpPr/>
            <p:nvPr/>
          </p:nvSpPr>
          <p:spPr>
            <a:xfrm>
              <a:off x="3363144" y="3654377"/>
              <a:ext cx="5062653" cy="648072"/>
            </a:xfrm>
            <a:custGeom>
              <a:avLst/>
              <a:gdLst/>
              <a:ahLst/>
              <a:cxnLst/>
              <a:rect l="l" t="t" r="r" b="b"/>
              <a:pathLst>
                <a:path w="5062653" h="648072">
                  <a:moveTo>
                    <a:pt x="0" y="0"/>
                  </a:moveTo>
                  <a:lnTo>
                    <a:pt x="704800" y="0"/>
                  </a:lnTo>
                  <a:lnTo>
                    <a:pt x="4357853" y="0"/>
                  </a:lnTo>
                  <a:lnTo>
                    <a:pt x="5062653" y="0"/>
                  </a:lnTo>
                  <a:lnTo>
                    <a:pt x="5062653" y="648072"/>
                  </a:lnTo>
                  <a:lnTo>
                    <a:pt x="4357853" y="648072"/>
                  </a:lnTo>
                  <a:lnTo>
                    <a:pt x="704800" y="648072"/>
                  </a:lnTo>
                  <a:lnTo>
                    <a:pt x="0" y="648072"/>
                  </a:lnTo>
                  <a:lnTo>
                    <a:pt x="324036" y="324036"/>
                  </a:lnTo>
                  <a:close/>
                </a:path>
              </a:pathLst>
            </a:custGeom>
            <a:solidFill>
              <a:sysClr val="window" lastClr="FFFFFF">
                <a:lumMod val="85000"/>
              </a:sys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42" name="TextBox 41"/>
            <p:cNvSpPr txBox="1"/>
            <p:nvPr/>
          </p:nvSpPr>
          <p:spPr>
            <a:xfrm>
              <a:off x="3923928" y="3786425"/>
              <a:ext cx="417646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b="1">
                  <a:solidFill>
                    <a:srgbClr val="009E44"/>
                  </a:solidFill>
                  <a:latin typeface="微软雅黑" panose="020B0503020204020204" pitchFamily="34" charset="-122"/>
                  <a:ea typeface="微软雅黑" panose="020B0503020204020204" pitchFamily="34" charset="-122"/>
                </a:defRPr>
              </a:lvl1pPr>
            </a:lstStyle>
            <a:p>
              <a:r>
                <a:rPr lang="zh-CN" altLang="en-US" dirty="0"/>
                <a:t>点击输入本栏的具体</a:t>
              </a:r>
              <a:r>
                <a:rPr lang="zh-CN" altLang="en-US" dirty="0" smtClean="0"/>
                <a:t>文字</a:t>
              </a:r>
              <a:endParaRPr lang="en-US" altLang="zh-CN" dirty="0"/>
            </a:p>
          </p:txBody>
        </p:sp>
      </p:grpSp>
      <p:grpSp>
        <p:nvGrpSpPr>
          <p:cNvPr id="8" name="组合 7"/>
          <p:cNvGrpSpPr/>
          <p:nvPr/>
        </p:nvGrpSpPr>
        <p:grpSpPr>
          <a:xfrm>
            <a:off x="1130915" y="344314"/>
            <a:ext cx="2306689" cy="923330"/>
            <a:chOff x="4101250" y="193687"/>
            <a:chExt cx="2701188" cy="1231392"/>
          </a:xfrm>
        </p:grpSpPr>
        <p:sp>
          <p:nvSpPr>
            <p:cNvPr id="9" name="TextBox 8"/>
            <p:cNvSpPr txBox="1"/>
            <p:nvPr/>
          </p:nvSpPr>
          <p:spPr>
            <a:xfrm>
              <a:off x="4101250" y="193687"/>
              <a:ext cx="2701188" cy="1231392"/>
            </a:xfrm>
            <a:prstGeom prst="rect">
              <a:avLst/>
            </a:prstGeom>
            <a:noFill/>
          </p:spPr>
          <p:txBody>
            <a:bodyPr wrap="square" rtlCol="0">
              <a:spAutoFit/>
            </a:bodyPr>
            <a:lstStyle/>
            <a:p>
              <a:r>
                <a:rPr lang="en-US" altLang="zh-CN" sz="5400" b="1" dirty="0" smtClean="0">
                  <a:solidFill>
                    <a:schemeClr val="tx1">
                      <a:lumMod val="50000"/>
                      <a:lumOff val="50000"/>
                    </a:schemeClr>
                  </a:solidFill>
                  <a:latin typeface="ITC Avant Garde Gothic" pitchFamily="34" charset="0"/>
                </a:rPr>
                <a:t>C</a:t>
              </a:r>
              <a:r>
                <a:rPr lang="en-US" altLang="zh-CN" sz="2400" b="1" dirty="0" smtClean="0">
                  <a:solidFill>
                    <a:schemeClr val="tx1">
                      <a:lumMod val="50000"/>
                      <a:lumOff val="50000"/>
                    </a:schemeClr>
                  </a:solidFill>
                  <a:latin typeface="ITC Avant Garde Gothic" pitchFamily="34" charset="0"/>
                </a:rPr>
                <a:t>ontents</a:t>
              </a:r>
              <a:endParaRPr lang="zh-CN" altLang="en-US" b="1" dirty="0">
                <a:solidFill>
                  <a:schemeClr val="tx1">
                    <a:lumMod val="50000"/>
                    <a:lumOff val="50000"/>
                  </a:schemeClr>
                </a:solidFill>
                <a:latin typeface="ITC Avant Garde Gothic" pitchFamily="34" charset="0"/>
              </a:endParaRPr>
            </a:p>
          </p:txBody>
        </p:sp>
        <p:sp>
          <p:nvSpPr>
            <p:cNvPr id="10" name="TextBox 9"/>
            <p:cNvSpPr txBox="1"/>
            <p:nvPr/>
          </p:nvSpPr>
          <p:spPr>
            <a:xfrm>
              <a:off x="4643048" y="323945"/>
              <a:ext cx="1636711" cy="615696"/>
            </a:xfrm>
            <a:prstGeom prst="rect">
              <a:avLst/>
            </a:prstGeom>
            <a:noFill/>
          </p:spPr>
          <p:txBody>
            <a:bodyPr wrap="square" rtlCol="0">
              <a:spAutoFit/>
            </a:bodyPr>
            <a:lstStyle/>
            <a:p>
              <a:r>
                <a:rPr lang="zh-CN" altLang="en-US" sz="2400" b="1" dirty="0" smtClean="0">
                  <a:solidFill>
                    <a:srgbClr val="009E44"/>
                  </a:solidFill>
                  <a:latin typeface="微软雅黑" panose="020B0503020204020204" pitchFamily="34" charset="-122"/>
                  <a:ea typeface="微软雅黑" panose="020B0503020204020204" pitchFamily="34" charset="-122"/>
                </a:rPr>
                <a:t>目录</a:t>
              </a:r>
              <a:endParaRPr lang="zh-CN" altLang="en-US" sz="2400" b="1" dirty="0">
                <a:solidFill>
                  <a:srgbClr val="009E44"/>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1+#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Rectangle 13" descr="FD1DDF730CE4456e89755B07FE1653D0# #Rectangle 13"/>
          <p:cNvSpPr>
            <a:spLocks noChangeArrowheads="1"/>
          </p:cNvSpPr>
          <p:nvPr/>
        </p:nvSpPr>
        <p:spPr bwMode="auto">
          <a:xfrm>
            <a:off x="6268437" y="1254630"/>
            <a:ext cx="2336011"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200" dirty="0">
              <a:latin typeface="方正兰亭纤黑简体" panose="02000000000000000000" pitchFamily="65" charset="-122"/>
              <a:ea typeface="方正兰亭纤黑简体" panose="02000000000000000000" pitchFamily="65" charset="-122"/>
            </a:endParaRPr>
          </a:p>
        </p:txBody>
      </p:sp>
      <p:sp>
        <p:nvSpPr>
          <p:cNvPr id="174" name="TextBox 173"/>
          <p:cNvSpPr txBox="1"/>
          <p:nvPr/>
        </p:nvSpPr>
        <p:spPr>
          <a:xfrm>
            <a:off x="6268438" y="878019"/>
            <a:ext cx="1887450" cy="369418"/>
          </a:xfrm>
          <a:prstGeom prst="rect">
            <a:avLst/>
          </a:prstGeom>
          <a:noFill/>
        </p:spPr>
        <p:txBody>
          <a:bodyPr wrap="none" lIns="121917" tIns="60958" rIns="121917" bIns="60958" rtlCol="0">
            <a:spAutoFit/>
          </a:bodyPr>
          <a:lstStyle/>
          <a:p>
            <a:r>
              <a:rPr lang="zh-CN" altLang="en-US" sz="1600" dirty="0">
                <a:solidFill>
                  <a:srgbClr val="009E44"/>
                </a:solidFill>
                <a:latin typeface="方正兰亭准黑_GBK" pitchFamily="2" charset="-122"/>
                <a:ea typeface="方正兰亭准黑_GBK" pitchFamily="2" charset="-122"/>
              </a:rPr>
              <a:t>点击输入标题文本</a:t>
            </a:r>
          </a:p>
        </p:txBody>
      </p:sp>
      <p:sp>
        <p:nvSpPr>
          <p:cNvPr id="175" name="矩形 261"/>
          <p:cNvSpPr>
            <a:spLocks noChangeArrowheads="1"/>
          </p:cNvSpPr>
          <p:nvPr/>
        </p:nvSpPr>
        <p:spPr bwMode="auto">
          <a:xfrm>
            <a:off x="4108230" y="3187828"/>
            <a:ext cx="1195193" cy="69249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r>
              <a:rPr lang="zh-CN" altLang="en-US" sz="3700" dirty="0" smtClean="0">
                <a:solidFill>
                  <a:schemeClr val="accent1">
                    <a:lumMod val="75000"/>
                  </a:schemeClr>
                </a:solidFill>
                <a:latin typeface="方正兰亭粗黑_GBK" panose="02000000000000000000" pitchFamily="2" charset="-122"/>
                <a:ea typeface="方正兰亭粗黑_GBK" panose="02000000000000000000" pitchFamily="2" charset="-122"/>
              </a:rPr>
              <a:t>主题</a:t>
            </a:r>
            <a:endParaRPr lang="zh-CN" altLang="en-US" sz="3700" dirty="0">
              <a:solidFill>
                <a:schemeClr val="accent1">
                  <a:lumMod val="75000"/>
                </a:schemeClr>
              </a:solidFill>
              <a:latin typeface="方正兰亭粗黑_GBK" panose="02000000000000000000" pitchFamily="2" charset="-122"/>
              <a:ea typeface="方正兰亭粗黑_GBK" panose="02000000000000000000" pitchFamily="2" charset="-122"/>
            </a:endParaRPr>
          </a:p>
        </p:txBody>
      </p:sp>
      <p:sp>
        <p:nvSpPr>
          <p:cNvPr id="176" name="Rectangle 13" descr="FD1DDF730CE4456e89755B07FE1653D0# #Rectangle 13"/>
          <p:cNvSpPr>
            <a:spLocks noChangeArrowheads="1"/>
          </p:cNvSpPr>
          <p:nvPr/>
        </p:nvSpPr>
        <p:spPr bwMode="auto">
          <a:xfrm>
            <a:off x="6268437" y="4236522"/>
            <a:ext cx="2336011" cy="67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200" dirty="0">
              <a:latin typeface="方正兰亭纤黑简体" panose="02000000000000000000" pitchFamily="65" charset="-122"/>
              <a:ea typeface="方正兰亭纤黑简体" panose="02000000000000000000" pitchFamily="65" charset="-122"/>
            </a:endParaRPr>
          </a:p>
        </p:txBody>
      </p:sp>
      <p:sp>
        <p:nvSpPr>
          <p:cNvPr id="177" name="TextBox 176"/>
          <p:cNvSpPr txBox="1"/>
          <p:nvPr/>
        </p:nvSpPr>
        <p:spPr>
          <a:xfrm>
            <a:off x="6268438" y="3859911"/>
            <a:ext cx="1887450" cy="369418"/>
          </a:xfrm>
          <a:prstGeom prst="rect">
            <a:avLst/>
          </a:prstGeom>
          <a:noFill/>
        </p:spPr>
        <p:txBody>
          <a:bodyPr wrap="none" lIns="121917" tIns="60958" rIns="121917" bIns="60958" rtlCol="0">
            <a:spAutoFit/>
          </a:bodyPr>
          <a:lstStyle/>
          <a:p>
            <a:r>
              <a:rPr lang="zh-CN" altLang="en-US" sz="1600" dirty="0">
                <a:solidFill>
                  <a:srgbClr val="009E44"/>
                </a:solidFill>
                <a:latin typeface="方正兰亭准黑_GBK" pitchFamily="2" charset="-122"/>
                <a:ea typeface="方正兰亭准黑_GBK" pitchFamily="2" charset="-122"/>
              </a:rPr>
              <a:t>点击输入标题文本</a:t>
            </a:r>
          </a:p>
        </p:txBody>
      </p:sp>
      <p:sp>
        <p:nvSpPr>
          <p:cNvPr id="178" name="Rectangle 13" descr="FD1DDF730CE4456e89755B07FE1653D0# #Rectangle 13"/>
          <p:cNvSpPr>
            <a:spLocks noChangeArrowheads="1"/>
          </p:cNvSpPr>
          <p:nvPr/>
        </p:nvSpPr>
        <p:spPr bwMode="auto">
          <a:xfrm>
            <a:off x="262355" y="1405868"/>
            <a:ext cx="2680524"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a:latin typeface="方正兰亭纤黑简体" panose="02000000000000000000" pitchFamily="65" charset="-122"/>
                <a:ea typeface="方正兰亭纤黑简体" panose="02000000000000000000" pitchFamily="65" charset="-122"/>
              </a:rPr>
              <a:t>单击此处添加简短说明，添加简短说明文字</a:t>
            </a:r>
            <a:r>
              <a:rPr lang="zh-CN" altLang="en-US" sz="1200" dirty="0" smtClean="0">
                <a:latin typeface="方正兰亭纤黑简体" panose="02000000000000000000" pitchFamily="65" charset="-122"/>
                <a:ea typeface="方正兰亭纤黑简体" panose="02000000000000000000" pitchFamily="65" charset="-122"/>
              </a:rPr>
              <a:t>，具体</a:t>
            </a:r>
            <a:r>
              <a:rPr lang="zh-CN" altLang="en-US" sz="1200" dirty="0">
                <a:latin typeface="方正兰亭纤黑简体" panose="02000000000000000000" pitchFamily="65" charset="-122"/>
                <a:ea typeface="方正兰亭纤黑简体" panose="02000000000000000000" pitchFamily="65" charset="-122"/>
              </a:rPr>
              <a:t>说明文字添加</a:t>
            </a:r>
            <a:r>
              <a:rPr lang="zh-CN" altLang="en-US" sz="1200" dirty="0" smtClean="0">
                <a:latin typeface="方正兰亭纤黑简体" panose="02000000000000000000" pitchFamily="65" charset="-122"/>
                <a:ea typeface="方正兰亭纤黑简体" panose="02000000000000000000" pitchFamily="65" charset="-122"/>
              </a:rPr>
              <a:t>此处</a:t>
            </a:r>
            <a:endParaRPr lang="en-US" altLang="zh-CN" sz="1200" dirty="0">
              <a:latin typeface="方正兰亭纤黑简体" panose="02000000000000000000" pitchFamily="65" charset="-122"/>
              <a:ea typeface="方正兰亭纤黑简体" panose="02000000000000000000" pitchFamily="65" charset="-122"/>
            </a:endParaRPr>
          </a:p>
        </p:txBody>
      </p:sp>
      <p:sp>
        <p:nvSpPr>
          <p:cNvPr id="179" name="TextBox 178"/>
          <p:cNvSpPr txBox="1"/>
          <p:nvPr/>
        </p:nvSpPr>
        <p:spPr>
          <a:xfrm>
            <a:off x="924178" y="951818"/>
            <a:ext cx="1887450" cy="369418"/>
          </a:xfrm>
          <a:prstGeom prst="rect">
            <a:avLst/>
          </a:prstGeom>
          <a:noFill/>
        </p:spPr>
        <p:txBody>
          <a:bodyPr wrap="none" lIns="121917" tIns="60958" rIns="121917" bIns="60958" rtlCol="0">
            <a:spAutoFit/>
          </a:bodyPr>
          <a:lstStyle/>
          <a:p>
            <a:pPr algn="r"/>
            <a:r>
              <a:rPr lang="zh-CN" altLang="en-US" sz="1600" dirty="0">
                <a:solidFill>
                  <a:srgbClr val="009E44"/>
                </a:solidFill>
                <a:latin typeface="方正兰亭准黑_GBK" pitchFamily="2" charset="-122"/>
                <a:ea typeface="方正兰亭准黑_GBK" pitchFamily="2" charset="-122"/>
              </a:rPr>
              <a:t>点击输入标题文本</a:t>
            </a:r>
          </a:p>
        </p:txBody>
      </p:sp>
      <p:sp>
        <p:nvSpPr>
          <p:cNvPr id="180" name="Rectangle 13" descr="FD1DDF730CE4456e89755B07FE1653D0# #Rectangle 13"/>
          <p:cNvSpPr>
            <a:spLocks noChangeArrowheads="1"/>
          </p:cNvSpPr>
          <p:nvPr/>
        </p:nvSpPr>
        <p:spPr bwMode="auto">
          <a:xfrm>
            <a:off x="467544" y="4236522"/>
            <a:ext cx="2680524" cy="49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a:latin typeface="方正兰亭纤黑简体" panose="02000000000000000000" pitchFamily="65" charset="-122"/>
                <a:ea typeface="方正兰亭纤黑简体" panose="02000000000000000000" pitchFamily="65" charset="-122"/>
              </a:rPr>
              <a:t>单击此处添加简短说明，添加简短说明文字，具体说明文字添加此处</a:t>
            </a:r>
            <a:endParaRPr lang="en-US" altLang="zh-CN" sz="1200" dirty="0">
              <a:latin typeface="方正兰亭纤黑简体" panose="02000000000000000000" pitchFamily="65" charset="-122"/>
              <a:ea typeface="方正兰亭纤黑简体" panose="02000000000000000000" pitchFamily="65" charset="-122"/>
            </a:endParaRPr>
          </a:p>
        </p:txBody>
      </p:sp>
      <p:sp>
        <p:nvSpPr>
          <p:cNvPr id="181" name="TextBox 180"/>
          <p:cNvSpPr txBox="1"/>
          <p:nvPr/>
        </p:nvSpPr>
        <p:spPr>
          <a:xfrm>
            <a:off x="1109933" y="3859911"/>
            <a:ext cx="1887450" cy="369418"/>
          </a:xfrm>
          <a:prstGeom prst="rect">
            <a:avLst/>
          </a:prstGeom>
          <a:noFill/>
        </p:spPr>
        <p:txBody>
          <a:bodyPr wrap="none" lIns="121917" tIns="60958" rIns="121917" bIns="60958" rtlCol="0">
            <a:spAutoFit/>
          </a:bodyPr>
          <a:lstStyle/>
          <a:p>
            <a:pPr algn="r"/>
            <a:r>
              <a:rPr lang="zh-CN" altLang="en-US" sz="1600" dirty="0">
                <a:solidFill>
                  <a:srgbClr val="009E44"/>
                </a:solidFill>
                <a:latin typeface="方正兰亭准黑_GBK" pitchFamily="2" charset="-122"/>
                <a:ea typeface="方正兰亭准黑_GBK" pitchFamily="2" charset="-122"/>
              </a:rPr>
              <a:t>点击输入标题文本</a:t>
            </a:r>
          </a:p>
        </p:txBody>
      </p:sp>
      <p:grpSp>
        <p:nvGrpSpPr>
          <p:cNvPr id="2" name="组合 1"/>
          <p:cNvGrpSpPr/>
          <p:nvPr/>
        </p:nvGrpSpPr>
        <p:grpSpPr>
          <a:xfrm>
            <a:off x="3004500" y="1136527"/>
            <a:ext cx="1634490" cy="1639510"/>
            <a:chOff x="3004500" y="1136527"/>
            <a:chExt cx="1634490" cy="1639510"/>
          </a:xfrm>
        </p:grpSpPr>
        <p:sp>
          <p:nvSpPr>
            <p:cNvPr id="169" name="Freeform 26"/>
            <p:cNvSpPr/>
            <p:nvPr/>
          </p:nvSpPr>
          <p:spPr bwMode="auto">
            <a:xfrm>
              <a:off x="3004500" y="1136527"/>
              <a:ext cx="1634490" cy="1639510"/>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009E44"/>
            </a:solidFill>
            <a:ln w="9525">
              <a:noFill/>
              <a:round/>
            </a:ln>
          </p:spPr>
          <p:txBody>
            <a:bodyPr vert="horz" wrap="square" lIns="121917" tIns="60958" rIns="121917" bIns="60958" numCol="1" anchor="t" anchorCtr="0" compatLnSpc="1"/>
            <a:lstStyle/>
            <a:p>
              <a:endParaRPr lang="zh-CN" altLang="en-US"/>
            </a:p>
          </p:txBody>
        </p:sp>
        <p:sp>
          <p:nvSpPr>
            <p:cNvPr id="182" name="矩形 181"/>
            <p:cNvSpPr/>
            <p:nvPr/>
          </p:nvSpPr>
          <p:spPr>
            <a:xfrm>
              <a:off x="3389387" y="1467423"/>
              <a:ext cx="701468" cy="615549"/>
            </a:xfrm>
            <a:prstGeom prst="rect">
              <a:avLst/>
            </a:prstGeom>
          </p:spPr>
          <p:txBody>
            <a:bodyPr wrap="none" lIns="121917" tIns="60958" rIns="121917" bIns="60958">
              <a:spAutoFit/>
            </a:bodyPr>
            <a:lstStyle/>
            <a:p>
              <a:r>
                <a:rPr lang="en-US" altLang="zh-CN" sz="3200" dirty="0">
                  <a:solidFill>
                    <a:schemeClr val="bg1"/>
                  </a:solidFill>
                  <a:latin typeface="Swiss911 UCm BT" pitchFamily="34" charset="0"/>
                </a:rPr>
                <a:t>01</a:t>
              </a:r>
              <a:endParaRPr lang="zh-CN" altLang="en-US" sz="3200" dirty="0">
                <a:solidFill>
                  <a:schemeClr val="bg1"/>
                </a:solidFill>
                <a:latin typeface="Swiss911 UCm BT" pitchFamily="34" charset="0"/>
              </a:endParaRPr>
            </a:p>
          </p:txBody>
        </p:sp>
      </p:grpSp>
      <p:grpSp>
        <p:nvGrpSpPr>
          <p:cNvPr id="188" name="组合 187"/>
          <p:cNvGrpSpPr/>
          <p:nvPr/>
        </p:nvGrpSpPr>
        <p:grpSpPr>
          <a:xfrm>
            <a:off x="4692141" y="1136527"/>
            <a:ext cx="1634490" cy="1639510"/>
            <a:chOff x="4692141" y="1136527"/>
            <a:chExt cx="1634490" cy="1639510"/>
          </a:xfrm>
        </p:grpSpPr>
        <p:sp>
          <p:nvSpPr>
            <p:cNvPr id="170" name="Freeform 27"/>
            <p:cNvSpPr/>
            <p:nvPr/>
          </p:nvSpPr>
          <p:spPr bwMode="auto">
            <a:xfrm>
              <a:off x="4692141" y="1136527"/>
              <a:ext cx="1634490" cy="1639510"/>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rgbClr val="005828"/>
            </a:solidFill>
            <a:ln w="9525">
              <a:noFill/>
              <a:round/>
            </a:ln>
          </p:spPr>
          <p:txBody>
            <a:bodyPr vert="horz" wrap="square" lIns="121917" tIns="60958" rIns="121917" bIns="60958" numCol="1" anchor="t" anchorCtr="0" compatLnSpc="1"/>
            <a:lstStyle/>
            <a:p>
              <a:endParaRPr lang="zh-CN" altLang="en-US"/>
            </a:p>
          </p:txBody>
        </p:sp>
        <p:sp>
          <p:nvSpPr>
            <p:cNvPr id="183" name="矩形 182"/>
            <p:cNvSpPr/>
            <p:nvPr/>
          </p:nvSpPr>
          <p:spPr>
            <a:xfrm>
              <a:off x="5404454" y="1467423"/>
              <a:ext cx="701468" cy="615549"/>
            </a:xfrm>
            <a:prstGeom prst="rect">
              <a:avLst/>
            </a:prstGeom>
          </p:spPr>
          <p:txBody>
            <a:bodyPr wrap="none" lIns="121917" tIns="60958" rIns="121917" bIns="60958">
              <a:spAutoFit/>
            </a:bodyPr>
            <a:lstStyle/>
            <a:p>
              <a:r>
                <a:rPr lang="en-US" altLang="zh-CN" sz="3200" dirty="0">
                  <a:solidFill>
                    <a:schemeClr val="bg1"/>
                  </a:solidFill>
                  <a:latin typeface="Swiss911 UCm BT" pitchFamily="34" charset="0"/>
                </a:rPr>
                <a:t>02</a:t>
              </a:r>
              <a:endParaRPr lang="zh-CN" altLang="en-US" sz="3200" dirty="0">
                <a:solidFill>
                  <a:schemeClr val="bg1"/>
                </a:solidFill>
                <a:latin typeface="Swiss911 UCm BT" pitchFamily="34" charset="0"/>
              </a:endParaRPr>
            </a:p>
          </p:txBody>
        </p:sp>
      </p:grpSp>
      <p:grpSp>
        <p:nvGrpSpPr>
          <p:cNvPr id="190" name="组合 189"/>
          <p:cNvGrpSpPr/>
          <p:nvPr/>
        </p:nvGrpSpPr>
        <p:grpSpPr>
          <a:xfrm>
            <a:off x="3004500" y="2829211"/>
            <a:ext cx="1634490" cy="1635081"/>
            <a:chOff x="3004500" y="2829211"/>
            <a:chExt cx="1634490" cy="1635081"/>
          </a:xfrm>
        </p:grpSpPr>
        <p:sp>
          <p:nvSpPr>
            <p:cNvPr id="171" name="Freeform 28"/>
            <p:cNvSpPr/>
            <p:nvPr/>
          </p:nvSpPr>
          <p:spPr bwMode="auto">
            <a:xfrm>
              <a:off x="3004500" y="2829211"/>
              <a:ext cx="1634490" cy="1635081"/>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rgbClr val="005828"/>
            </a:solidFill>
            <a:ln w="9525">
              <a:noFill/>
              <a:round/>
            </a:ln>
          </p:spPr>
          <p:txBody>
            <a:bodyPr vert="horz" wrap="square" lIns="121917" tIns="60958" rIns="121917" bIns="60958" numCol="1" anchor="t" anchorCtr="0" compatLnSpc="1"/>
            <a:lstStyle/>
            <a:p>
              <a:endParaRPr lang="zh-CN" altLang="en-US"/>
            </a:p>
          </p:txBody>
        </p:sp>
        <p:sp>
          <p:nvSpPr>
            <p:cNvPr id="184" name="矩形 183"/>
            <p:cNvSpPr/>
            <p:nvPr/>
          </p:nvSpPr>
          <p:spPr>
            <a:xfrm>
              <a:off x="3389387" y="3552063"/>
              <a:ext cx="701468" cy="615549"/>
            </a:xfrm>
            <a:prstGeom prst="rect">
              <a:avLst/>
            </a:prstGeom>
          </p:spPr>
          <p:txBody>
            <a:bodyPr wrap="none" lIns="121917" tIns="60958" rIns="121917" bIns="60958">
              <a:spAutoFit/>
            </a:bodyPr>
            <a:lstStyle/>
            <a:p>
              <a:r>
                <a:rPr lang="en-US" altLang="zh-CN" sz="3200" dirty="0">
                  <a:solidFill>
                    <a:schemeClr val="bg1"/>
                  </a:solidFill>
                  <a:latin typeface="Swiss911 UCm BT" pitchFamily="34" charset="0"/>
                </a:rPr>
                <a:t>03</a:t>
              </a:r>
              <a:endParaRPr lang="zh-CN" altLang="en-US" sz="3200" dirty="0">
                <a:solidFill>
                  <a:schemeClr val="bg1"/>
                </a:solidFill>
                <a:latin typeface="Swiss911 UCm BT" pitchFamily="34" charset="0"/>
              </a:endParaRPr>
            </a:p>
          </p:txBody>
        </p:sp>
      </p:grpSp>
      <p:grpSp>
        <p:nvGrpSpPr>
          <p:cNvPr id="189" name="组合 188"/>
          <p:cNvGrpSpPr/>
          <p:nvPr/>
        </p:nvGrpSpPr>
        <p:grpSpPr>
          <a:xfrm>
            <a:off x="4692141" y="2829211"/>
            <a:ext cx="1634490" cy="1635081"/>
            <a:chOff x="4692141" y="2829211"/>
            <a:chExt cx="1634490" cy="1635081"/>
          </a:xfrm>
        </p:grpSpPr>
        <p:sp>
          <p:nvSpPr>
            <p:cNvPr id="172" name="Freeform 29"/>
            <p:cNvSpPr/>
            <p:nvPr/>
          </p:nvSpPr>
          <p:spPr bwMode="auto">
            <a:xfrm>
              <a:off x="4692141" y="2829211"/>
              <a:ext cx="1634490" cy="1635081"/>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009E44"/>
            </a:solidFill>
            <a:ln w="9525">
              <a:noFill/>
              <a:round/>
            </a:ln>
          </p:spPr>
          <p:txBody>
            <a:bodyPr vert="horz" wrap="square" lIns="121917" tIns="60958" rIns="121917" bIns="60958" numCol="1" anchor="t" anchorCtr="0" compatLnSpc="1"/>
            <a:lstStyle/>
            <a:p>
              <a:endParaRPr lang="zh-CN" altLang="en-US"/>
            </a:p>
          </p:txBody>
        </p:sp>
        <p:sp>
          <p:nvSpPr>
            <p:cNvPr id="185" name="矩形 184"/>
            <p:cNvSpPr/>
            <p:nvPr/>
          </p:nvSpPr>
          <p:spPr>
            <a:xfrm>
              <a:off x="5404454" y="3552063"/>
              <a:ext cx="701468" cy="615549"/>
            </a:xfrm>
            <a:prstGeom prst="rect">
              <a:avLst/>
            </a:prstGeom>
          </p:spPr>
          <p:txBody>
            <a:bodyPr wrap="none" lIns="121917" tIns="60958" rIns="121917" bIns="60958">
              <a:spAutoFit/>
            </a:bodyPr>
            <a:lstStyle/>
            <a:p>
              <a:r>
                <a:rPr lang="en-US" altLang="zh-CN" sz="3200" dirty="0">
                  <a:solidFill>
                    <a:schemeClr val="bg1"/>
                  </a:solidFill>
                  <a:latin typeface="Swiss911 UCm BT" pitchFamily="34" charset="0"/>
                </a:rPr>
                <a:t>04</a:t>
              </a:r>
              <a:endParaRPr lang="zh-CN" altLang="en-US" sz="3200" dirty="0">
                <a:solidFill>
                  <a:schemeClr val="bg1"/>
                </a:solidFill>
                <a:latin typeface="Swiss911 UCm BT" pitchFamily="34" charset="0"/>
              </a:endParaRPr>
            </a:p>
          </p:txBody>
        </p:sp>
      </p:grpSp>
      <p:sp>
        <p:nvSpPr>
          <p:cNvPr id="186" name="Freeform 24"/>
          <p:cNvSpPr>
            <a:spLocks noEditPoints="1"/>
          </p:cNvSpPr>
          <p:nvPr/>
        </p:nvSpPr>
        <p:spPr bwMode="auto">
          <a:xfrm flipH="1">
            <a:off x="4183659" y="1943215"/>
            <a:ext cx="1177557" cy="125456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accent1">
              <a:lumMod val="75000"/>
            </a:schemeClr>
          </a:solidFill>
          <a:ln w="9525">
            <a:noFill/>
            <a:round/>
          </a:ln>
          <a:effectLst/>
        </p:spPr>
        <p:txBody>
          <a:bodyPr vert="horz" wrap="square" lIns="162556" tIns="81278" rIns="162556" bIns="81278" numCol="1" anchor="t" anchorCtr="0" compatLnSpc="1"/>
          <a:lstStyle/>
          <a:p>
            <a:endParaRPr lang="zh-CN" altLang="en-US" sz="3200"/>
          </a:p>
        </p:txBody>
      </p:sp>
      <p:sp>
        <p:nvSpPr>
          <p:cNvPr id="187"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barn(inVertical)">
                                      <p:cBhvr>
                                        <p:cTn id="7" dur="500"/>
                                        <p:tgtEl>
                                          <p:spTgt spid="18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6"/>
                                        </p:tgtEl>
                                        <p:attrNameLst>
                                          <p:attrName>style.visibility</p:attrName>
                                        </p:attrNameLst>
                                      </p:cBhvr>
                                      <p:to>
                                        <p:strVal val="visible"/>
                                      </p:to>
                                    </p:set>
                                    <p:animEffect transition="in" filter="fade">
                                      <p:cBhvr>
                                        <p:cTn id="11" dur="1000"/>
                                        <p:tgtEl>
                                          <p:spTgt spid="186"/>
                                        </p:tgtEl>
                                      </p:cBhvr>
                                    </p:animEffect>
                                    <p:anim calcmode="lin" valueType="num">
                                      <p:cBhvr>
                                        <p:cTn id="12" dur="1000" fill="hold"/>
                                        <p:tgtEl>
                                          <p:spTgt spid="186"/>
                                        </p:tgtEl>
                                        <p:attrNameLst>
                                          <p:attrName>ppt_x</p:attrName>
                                        </p:attrNameLst>
                                      </p:cBhvr>
                                      <p:tavLst>
                                        <p:tav tm="0">
                                          <p:val>
                                            <p:strVal val="#ppt_x"/>
                                          </p:val>
                                        </p:tav>
                                        <p:tav tm="100000">
                                          <p:val>
                                            <p:strVal val="#ppt_x"/>
                                          </p:val>
                                        </p:tav>
                                      </p:tavLst>
                                    </p:anim>
                                    <p:anim calcmode="lin" valueType="num">
                                      <p:cBhvr>
                                        <p:cTn id="13" dur="1000" fill="hold"/>
                                        <p:tgtEl>
                                          <p:spTgt spid="18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175"/>
                                        </p:tgtEl>
                                        <p:attrNameLst>
                                          <p:attrName>style.visibility</p:attrName>
                                        </p:attrNameLst>
                                      </p:cBhvr>
                                      <p:to>
                                        <p:strVal val="visible"/>
                                      </p:to>
                                    </p:set>
                                    <p:animEffect transition="in" filter="barn(inVertical)">
                                      <p:cBhvr>
                                        <p:cTn id="17" dur="500"/>
                                        <p:tgtEl>
                                          <p:spTgt spid="175"/>
                                        </p:tgtEl>
                                      </p:cBhvr>
                                    </p:animEffect>
                                  </p:childTnLst>
                                </p:cTn>
                              </p:par>
                              <p:par>
                                <p:cTn id="18" presetID="53" presetClass="entr" presetSubtype="16"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nodeType="withEffect">
                                  <p:stCondLst>
                                    <p:cond delay="250"/>
                                  </p:stCondLst>
                                  <p:childTnLst>
                                    <p:set>
                                      <p:cBhvr>
                                        <p:cTn id="24" dur="1" fill="hold">
                                          <p:stCondLst>
                                            <p:cond delay="0"/>
                                          </p:stCondLst>
                                        </p:cTn>
                                        <p:tgtEl>
                                          <p:spTgt spid="188"/>
                                        </p:tgtEl>
                                        <p:attrNameLst>
                                          <p:attrName>style.visibility</p:attrName>
                                        </p:attrNameLst>
                                      </p:cBhvr>
                                      <p:to>
                                        <p:strVal val="visible"/>
                                      </p:to>
                                    </p:set>
                                    <p:anim calcmode="lin" valueType="num">
                                      <p:cBhvr>
                                        <p:cTn id="25" dur="500" fill="hold"/>
                                        <p:tgtEl>
                                          <p:spTgt spid="188"/>
                                        </p:tgtEl>
                                        <p:attrNameLst>
                                          <p:attrName>ppt_w</p:attrName>
                                        </p:attrNameLst>
                                      </p:cBhvr>
                                      <p:tavLst>
                                        <p:tav tm="0">
                                          <p:val>
                                            <p:fltVal val="0"/>
                                          </p:val>
                                        </p:tav>
                                        <p:tav tm="100000">
                                          <p:val>
                                            <p:strVal val="#ppt_w"/>
                                          </p:val>
                                        </p:tav>
                                      </p:tavLst>
                                    </p:anim>
                                    <p:anim calcmode="lin" valueType="num">
                                      <p:cBhvr>
                                        <p:cTn id="26" dur="500" fill="hold"/>
                                        <p:tgtEl>
                                          <p:spTgt spid="188"/>
                                        </p:tgtEl>
                                        <p:attrNameLst>
                                          <p:attrName>ppt_h</p:attrName>
                                        </p:attrNameLst>
                                      </p:cBhvr>
                                      <p:tavLst>
                                        <p:tav tm="0">
                                          <p:val>
                                            <p:fltVal val="0"/>
                                          </p:val>
                                        </p:tav>
                                        <p:tav tm="100000">
                                          <p:val>
                                            <p:strVal val="#ppt_h"/>
                                          </p:val>
                                        </p:tav>
                                      </p:tavLst>
                                    </p:anim>
                                    <p:animEffect transition="in" filter="fade">
                                      <p:cBhvr>
                                        <p:cTn id="27" dur="500"/>
                                        <p:tgtEl>
                                          <p:spTgt spid="188"/>
                                        </p:tgtEl>
                                      </p:cBhvr>
                                    </p:animEffect>
                                  </p:childTnLst>
                                </p:cTn>
                              </p:par>
                              <p:par>
                                <p:cTn id="28" presetID="53" presetClass="entr" presetSubtype="16" fill="hold" nodeType="withEffect">
                                  <p:stCondLst>
                                    <p:cond delay="500"/>
                                  </p:stCondLst>
                                  <p:childTnLst>
                                    <p:set>
                                      <p:cBhvr>
                                        <p:cTn id="29" dur="1" fill="hold">
                                          <p:stCondLst>
                                            <p:cond delay="0"/>
                                          </p:stCondLst>
                                        </p:cTn>
                                        <p:tgtEl>
                                          <p:spTgt spid="190"/>
                                        </p:tgtEl>
                                        <p:attrNameLst>
                                          <p:attrName>style.visibility</p:attrName>
                                        </p:attrNameLst>
                                      </p:cBhvr>
                                      <p:to>
                                        <p:strVal val="visible"/>
                                      </p:to>
                                    </p:set>
                                    <p:anim calcmode="lin" valueType="num">
                                      <p:cBhvr>
                                        <p:cTn id="30" dur="500" fill="hold"/>
                                        <p:tgtEl>
                                          <p:spTgt spid="190"/>
                                        </p:tgtEl>
                                        <p:attrNameLst>
                                          <p:attrName>ppt_w</p:attrName>
                                        </p:attrNameLst>
                                      </p:cBhvr>
                                      <p:tavLst>
                                        <p:tav tm="0">
                                          <p:val>
                                            <p:fltVal val="0"/>
                                          </p:val>
                                        </p:tav>
                                        <p:tav tm="100000">
                                          <p:val>
                                            <p:strVal val="#ppt_w"/>
                                          </p:val>
                                        </p:tav>
                                      </p:tavLst>
                                    </p:anim>
                                    <p:anim calcmode="lin" valueType="num">
                                      <p:cBhvr>
                                        <p:cTn id="31" dur="500" fill="hold"/>
                                        <p:tgtEl>
                                          <p:spTgt spid="190"/>
                                        </p:tgtEl>
                                        <p:attrNameLst>
                                          <p:attrName>ppt_h</p:attrName>
                                        </p:attrNameLst>
                                      </p:cBhvr>
                                      <p:tavLst>
                                        <p:tav tm="0">
                                          <p:val>
                                            <p:fltVal val="0"/>
                                          </p:val>
                                        </p:tav>
                                        <p:tav tm="100000">
                                          <p:val>
                                            <p:strVal val="#ppt_h"/>
                                          </p:val>
                                        </p:tav>
                                      </p:tavLst>
                                    </p:anim>
                                    <p:animEffect transition="in" filter="fade">
                                      <p:cBhvr>
                                        <p:cTn id="32" dur="500"/>
                                        <p:tgtEl>
                                          <p:spTgt spid="190"/>
                                        </p:tgtEl>
                                      </p:cBhvr>
                                    </p:animEffect>
                                  </p:childTnLst>
                                </p:cTn>
                              </p:par>
                              <p:par>
                                <p:cTn id="33" presetID="53" presetClass="entr" presetSubtype="16" fill="hold" nodeType="withEffect">
                                  <p:stCondLst>
                                    <p:cond delay="750"/>
                                  </p:stCondLst>
                                  <p:childTnLst>
                                    <p:set>
                                      <p:cBhvr>
                                        <p:cTn id="34" dur="1" fill="hold">
                                          <p:stCondLst>
                                            <p:cond delay="0"/>
                                          </p:stCondLst>
                                        </p:cTn>
                                        <p:tgtEl>
                                          <p:spTgt spid="189"/>
                                        </p:tgtEl>
                                        <p:attrNameLst>
                                          <p:attrName>style.visibility</p:attrName>
                                        </p:attrNameLst>
                                      </p:cBhvr>
                                      <p:to>
                                        <p:strVal val="visible"/>
                                      </p:to>
                                    </p:set>
                                    <p:anim calcmode="lin" valueType="num">
                                      <p:cBhvr>
                                        <p:cTn id="35" dur="500" fill="hold"/>
                                        <p:tgtEl>
                                          <p:spTgt spid="189"/>
                                        </p:tgtEl>
                                        <p:attrNameLst>
                                          <p:attrName>ppt_w</p:attrName>
                                        </p:attrNameLst>
                                      </p:cBhvr>
                                      <p:tavLst>
                                        <p:tav tm="0">
                                          <p:val>
                                            <p:fltVal val="0"/>
                                          </p:val>
                                        </p:tav>
                                        <p:tav tm="100000">
                                          <p:val>
                                            <p:strVal val="#ppt_w"/>
                                          </p:val>
                                        </p:tav>
                                      </p:tavLst>
                                    </p:anim>
                                    <p:anim calcmode="lin" valueType="num">
                                      <p:cBhvr>
                                        <p:cTn id="36" dur="500" fill="hold"/>
                                        <p:tgtEl>
                                          <p:spTgt spid="189"/>
                                        </p:tgtEl>
                                        <p:attrNameLst>
                                          <p:attrName>ppt_h</p:attrName>
                                        </p:attrNameLst>
                                      </p:cBhvr>
                                      <p:tavLst>
                                        <p:tav tm="0">
                                          <p:val>
                                            <p:fltVal val="0"/>
                                          </p:val>
                                        </p:tav>
                                        <p:tav tm="100000">
                                          <p:val>
                                            <p:strVal val="#ppt_h"/>
                                          </p:val>
                                        </p:tav>
                                      </p:tavLst>
                                    </p:anim>
                                    <p:animEffect transition="in" filter="fade">
                                      <p:cBhvr>
                                        <p:cTn id="37" dur="500"/>
                                        <p:tgtEl>
                                          <p:spTgt spid="189"/>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179"/>
                                        </p:tgtEl>
                                        <p:attrNameLst>
                                          <p:attrName>style.visibility</p:attrName>
                                        </p:attrNameLst>
                                      </p:cBhvr>
                                      <p:to>
                                        <p:strVal val="visible"/>
                                      </p:to>
                                    </p:set>
                                    <p:anim calcmode="lin" valueType="num">
                                      <p:cBhvr additive="base">
                                        <p:cTn id="41" dur="500" fill="hold"/>
                                        <p:tgtEl>
                                          <p:spTgt spid="179"/>
                                        </p:tgtEl>
                                        <p:attrNameLst>
                                          <p:attrName>ppt_x</p:attrName>
                                        </p:attrNameLst>
                                      </p:cBhvr>
                                      <p:tavLst>
                                        <p:tav tm="0">
                                          <p:val>
                                            <p:strVal val="0-#ppt_w/2"/>
                                          </p:val>
                                        </p:tav>
                                        <p:tav tm="100000">
                                          <p:val>
                                            <p:strVal val="#ppt_x"/>
                                          </p:val>
                                        </p:tav>
                                      </p:tavLst>
                                    </p:anim>
                                    <p:anim calcmode="lin" valueType="num">
                                      <p:cBhvr additive="base">
                                        <p:cTn id="42" dur="500" fill="hold"/>
                                        <p:tgtEl>
                                          <p:spTgt spid="179"/>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250"/>
                                  </p:stCondLst>
                                  <p:childTnLst>
                                    <p:set>
                                      <p:cBhvr>
                                        <p:cTn id="44" dur="1" fill="hold">
                                          <p:stCondLst>
                                            <p:cond delay="0"/>
                                          </p:stCondLst>
                                        </p:cTn>
                                        <p:tgtEl>
                                          <p:spTgt spid="174"/>
                                        </p:tgtEl>
                                        <p:attrNameLst>
                                          <p:attrName>style.visibility</p:attrName>
                                        </p:attrNameLst>
                                      </p:cBhvr>
                                      <p:to>
                                        <p:strVal val="visible"/>
                                      </p:to>
                                    </p:set>
                                    <p:anim calcmode="lin" valueType="num">
                                      <p:cBhvr additive="base">
                                        <p:cTn id="45" dur="500" fill="hold"/>
                                        <p:tgtEl>
                                          <p:spTgt spid="174"/>
                                        </p:tgtEl>
                                        <p:attrNameLst>
                                          <p:attrName>ppt_x</p:attrName>
                                        </p:attrNameLst>
                                      </p:cBhvr>
                                      <p:tavLst>
                                        <p:tav tm="0">
                                          <p:val>
                                            <p:strVal val="0-#ppt_w/2"/>
                                          </p:val>
                                        </p:tav>
                                        <p:tav tm="100000">
                                          <p:val>
                                            <p:strVal val="#ppt_x"/>
                                          </p:val>
                                        </p:tav>
                                      </p:tavLst>
                                    </p:anim>
                                    <p:anim calcmode="lin" valueType="num">
                                      <p:cBhvr additive="base">
                                        <p:cTn id="46" dur="500" fill="hold"/>
                                        <p:tgtEl>
                                          <p:spTgt spid="17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181"/>
                                        </p:tgtEl>
                                        <p:attrNameLst>
                                          <p:attrName>style.visibility</p:attrName>
                                        </p:attrNameLst>
                                      </p:cBhvr>
                                      <p:to>
                                        <p:strVal val="visible"/>
                                      </p:to>
                                    </p:set>
                                    <p:anim calcmode="lin" valueType="num">
                                      <p:cBhvr additive="base">
                                        <p:cTn id="49" dur="500" fill="hold"/>
                                        <p:tgtEl>
                                          <p:spTgt spid="181"/>
                                        </p:tgtEl>
                                        <p:attrNameLst>
                                          <p:attrName>ppt_x</p:attrName>
                                        </p:attrNameLst>
                                      </p:cBhvr>
                                      <p:tavLst>
                                        <p:tav tm="0">
                                          <p:val>
                                            <p:strVal val="0-#ppt_w/2"/>
                                          </p:val>
                                        </p:tav>
                                        <p:tav tm="100000">
                                          <p:val>
                                            <p:strVal val="#ppt_x"/>
                                          </p:val>
                                        </p:tav>
                                      </p:tavLst>
                                    </p:anim>
                                    <p:anim calcmode="lin" valueType="num">
                                      <p:cBhvr additive="base">
                                        <p:cTn id="50" dur="500" fill="hold"/>
                                        <p:tgtEl>
                                          <p:spTgt spid="181"/>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750"/>
                                  </p:stCondLst>
                                  <p:childTnLst>
                                    <p:set>
                                      <p:cBhvr>
                                        <p:cTn id="52" dur="1" fill="hold">
                                          <p:stCondLst>
                                            <p:cond delay="0"/>
                                          </p:stCondLst>
                                        </p:cTn>
                                        <p:tgtEl>
                                          <p:spTgt spid="177"/>
                                        </p:tgtEl>
                                        <p:attrNameLst>
                                          <p:attrName>style.visibility</p:attrName>
                                        </p:attrNameLst>
                                      </p:cBhvr>
                                      <p:to>
                                        <p:strVal val="visible"/>
                                      </p:to>
                                    </p:set>
                                    <p:anim calcmode="lin" valueType="num">
                                      <p:cBhvr additive="base">
                                        <p:cTn id="53" dur="500" fill="hold"/>
                                        <p:tgtEl>
                                          <p:spTgt spid="177"/>
                                        </p:tgtEl>
                                        <p:attrNameLst>
                                          <p:attrName>ppt_x</p:attrName>
                                        </p:attrNameLst>
                                      </p:cBhvr>
                                      <p:tavLst>
                                        <p:tav tm="0">
                                          <p:val>
                                            <p:strVal val="0-#ppt_w/2"/>
                                          </p:val>
                                        </p:tav>
                                        <p:tav tm="100000">
                                          <p:val>
                                            <p:strVal val="#ppt_x"/>
                                          </p:val>
                                        </p:tav>
                                      </p:tavLst>
                                    </p:anim>
                                    <p:anim calcmode="lin" valueType="num">
                                      <p:cBhvr additive="base">
                                        <p:cTn id="54" dur="500" fill="hold"/>
                                        <p:tgtEl>
                                          <p:spTgt spid="177"/>
                                        </p:tgtEl>
                                        <p:attrNameLst>
                                          <p:attrName>ppt_y</p:attrName>
                                        </p:attrNameLst>
                                      </p:cBhvr>
                                      <p:tavLst>
                                        <p:tav tm="0">
                                          <p:val>
                                            <p:strVal val="#ppt_y"/>
                                          </p:val>
                                        </p:tav>
                                        <p:tav tm="100000">
                                          <p:val>
                                            <p:strVal val="#ppt_y"/>
                                          </p:val>
                                        </p:tav>
                                      </p:tavLst>
                                    </p:anim>
                                  </p:childTnLst>
                                </p:cTn>
                              </p:par>
                            </p:childTnLst>
                          </p:cTn>
                        </p:par>
                        <p:par>
                          <p:cTn id="55" fill="hold">
                            <p:stCondLst>
                              <p:cond delay="2500"/>
                            </p:stCondLst>
                            <p:childTnLst>
                              <p:par>
                                <p:cTn id="56" presetID="42" presetClass="entr" presetSubtype="0" fill="hold" grpId="0" nodeType="afterEffect">
                                  <p:stCondLst>
                                    <p:cond delay="0"/>
                                  </p:stCondLst>
                                  <p:childTnLst>
                                    <p:set>
                                      <p:cBhvr>
                                        <p:cTn id="57" dur="1" fill="hold">
                                          <p:stCondLst>
                                            <p:cond delay="0"/>
                                          </p:stCondLst>
                                        </p:cTn>
                                        <p:tgtEl>
                                          <p:spTgt spid="178"/>
                                        </p:tgtEl>
                                        <p:attrNameLst>
                                          <p:attrName>style.visibility</p:attrName>
                                        </p:attrNameLst>
                                      </p:cBhvr>
                                      <p:to>
                                        <p:strVal val="visible"/>
                                      </p:to>
                                    </p:set>
                                    <p:animEffect transition="in" filter="fade">
                                      <p:cBhvr>
                                        <p:cTn id="58" dur="1000"/>
                                        <p:tgtEl>
                                          <p:spTgt spid="178"/>
                                        </p:tgtEl>
                                      </p:cBhvr>
                                    </p:animEffect>
                                    <p:anim calcmode="lin" valueType="num">
                                      <p:cBhvr>
                                        <p:cTn id="59" dur="1000" fill="hold"/>
                                        <p:tgtEl>
                                          <p:spTgt spid="178"/>
                                        </p:tgtEl>
                                        <p:attrNameLst>
                                          <p:attrName>ppt_x</p:attrName>
                                        </p:attrNameLst>
                                      </p:cBhvr>
                                      <p:tavLst>
                                        <p:tav tm="0">
                                          <p:val>
                                            <p:strVal val="#ppt_x"/>
                                          </p:val>
                                        </p:tav>
                                        <p:tav tm="100000">
                                          <p:val>
                                            <p:strVal val="#ppt_x"/>
                                          </p:val>
                                        </p:tav>
                                      </p:tavLst>
                                    </p:anim>
                                    <p:anim calcmode="lin" valueType="num">
                                      <p:cBhvr>
                                        <p:cTn id="60" dur="1000" fill="hold"/>
                                        <p:tgtEl>
                                          <p:spTgt spid="17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1000"/>
                                        <p:tgtEl>
                                          <p:spTgt spid="173"/>
                                        </p:tgtEl>
                                      </p:cBhvr>
                                    </p:animEffect>
                                    <p:anim calcmode="lin" valueType="num">
                                      <p:cBhvr>
                                        <p:cTn id="64" dur="1000" fill="hold"/>
                                        <p:tgtEl>
                                          <p:spTgt spid="173"/>
                                        </p:tgtEl>
                                        <p:attrNameLst>
                                          <p:attrName>ppt_x</p:attrName>
                                        </p:attrNameLst>
                                      </p:cBhvr>
                                      <p:tavLst>
                                        <p:tav tm="0">
                                          <p:val>
                                            <p:strVal val="#ppt_x"/>
                                          </p:val>
                                        </p:tav>
                                        <p:tav tm="100000">
                                          <p:val>
                                            <p:strVal val="#ppt_x"/>
                                          </p:val>
                                        </p:tav>
                                      </p:tavLst>
                                    </p:anim>
                                    <p:anim calcmode="lin" valueType="num">
                                      <p:cBhvr>
                                        <p:cTn id="65" dur="1000" fill="hold"/>
                                        <p:tgtEl>
                                          <p:spTgt spid="17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76"/>
                                        </p:tgtEl>
                                        <p:attrNameLst>
                                          <p:attrName>style.visibility</p:attrName>
                                        </p:attrNameLst>
                                      </p:cBhvr>
                                      <p:to>
                                        <p:strVal val="visible"/>
                                      </p:to>
                                    </p:set>
                                    <p:animEffect transition="in" filter="fade">
                                      <p:cBhvr>
                                        <p:cTn id="68" dur="1000"/>
                                        <p:tgtEl>
                                          <p:spTgt spid="176"/>
                                        </p:tgtEl>
                                      </p:cBhvr>
                                    </p:animEffect>
                                    <p:anim calcmode="lin" valueType="num">
                                      <p:cBhvr>
                                        <p:cTn id="69" dur="1000" fill="hold"/>
                                        <p:tgtEl>
                                          <p:spTgt spid="176"/>
                                        </p:tgtEl>
                                        <p:attrNameLst>
                                          <p:attrName>ppt_x</p:attrName>
                                        </p:attrNameLst>
                                      </p:cBhvr>
                                      <p:tavLst>
                                        <p:tav tm="0">
                                          <p:val>
                                            <p:strVal val="#ppt_x"/>
                                          </p:val>
                                        </p:tav>
                                        <p:tav tm="100000">
                                          <p:val>
                                            <p:strVal val="#ppt_x"/>
                                          </p:val>
                                        </p:tav>
                                      </p:tavLst>
                                    </p:anim>
                                    <p:anim calcmode="lin" valueType="num">
                                      <p:cBhvr>
                                        <p:cTn id="70" dur="1000" fill="hold"/>
                                        <p:tgtEl>
                                          <p:spTgt spid="17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80"/>
                                        </p:tgtEl>
                                        <p:attrNameLst>
                                          <p:attrName>style.visibility</p:attrName>
                                        </p:attrNameLst>
                                      </p:cBhvr>
                                      <p:to>
                                        <p:strVal val="visible"/>
                                      </p:to>
                                    </p:set>
                                    <p:animEffect transition="in" filter="fade">
                                      <p:cBhvr>
                                        <p:cTn id="73" dur="1000"/>
                                        <p:tgtEl>
                                          <p:spTgt spid="180"/>
                                        </p:tgtEl>
                                      </p:cBhvr>
                                    </p:animEffect>
                                    <p:anim calcmode="lin" valueType="num">
                                      <p:cBhvr>
                                        <p:cTn id="74" dur="1000" fill="hold"/>
                                        <p:tgtEl>
                                          <p:spTgt spid="180"/>
                                        </p:tgtEl>
                                        <p:attrNameLst>
                                          <p:attrName>ppt_x</p:attrName>
                                        </p:attrNameLst>
                                      </p:cBhvr>
                                      <p:tavLst>
                                        <p:tav tm="0">
                                          <p:val>
                                            <p:strVal val="#ppt_x"/>
                                          </p:val>
                                        </p:tav>
                                        <p:tav tm="100000">
                                          <p:val>
                                            <p:strVal val="#ppt_x"/>
                                          </p:val>
                                        </p:tav>
                                      </p:tavLst>
                                    </p:anim>
                                    <p:anim calcmode="lin" valueType="num">
                                      <p:cBhvr>
                                        <p:cTn id="75" dur="1000" fill="hold"/>
                                        <p:tgtEl>
                                          <p:spTgt spid="1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p:bldP spid="174" grpId="0"/>
      <p:bldP spid="175" grpId="0"/>
      <p:bldP spid="176" grpId="0"/>
      <p:bldP spid="177" grpId="0"/>
      <p:bldP spid="178" grpId="0"/>
      <p:bldP spid="179" grpId="0"/>
      <p:bldP spid="180" grpId="0"/>
      <p:bldP spid="181" grpId="0"/>
      <p:bldP spid="186" grpId="0" animBg="1"/>
      <p:bldP spid="18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2"/>
          <p:cNvSpPr>
            <a:spLocks noChangeShapeType="1"/>
          </p:cNvSpPr>
          <p:nvPr/>
        </p:nvSpPr>
        <p:spPr bwMode="auto">
          <a:xfrm>
            <a:off x="715963" y="2474913"/>
            <a:ext cx="7745412" cy="1587"/>
          </a:xfrm>
          <a:prstGeom prst="line">
            <a:avLst/>
          </a:prstGeom>
          <a:noFill/>
          <a:ln w="12700" cap="flat" cmpd="sng">
            <a:solidFill>
              <a:srgbClr val="7F7F7F"/>
            </a:solidFill>
            <a:round/>
          </a:ln>
          <a:extLst>
            <a:ext uri="{909E8E84-426E-40DD-AFC4-6F175D3DCCD1}">
              <a14:hiddenFill xmlns:a14="http://schemas.microsoft.com/office/drawing/2010/main">
                <a:noFill/>
              </a14:hiddenFill>
            </a:ext>
          </a:extLst>
        </p:spPr>
        <p:txBody>
          <a:bodyPr/>
          <a:lstStyle/>
          <a:p>
            <a:endParaRPr lang="zh-CN" altLang="en-US"/>
          </a:p>
        </p:txBody>
      </p:sp>
      <p:grpSp>
        <p:nvGrpSpPr>
          <p:cNvPr id="5" name="组合 28"/>
          <p:cNvGrpSpPr/>
          <p:nvPr/>
        </p:nvGrpSpPr>
        <p:grpSpPr bwMode="auto">
          <a:xfrm>
            <a:off x="717550" y="1963738"/>
            <a:ext cx="466725" cy="515937"/>
            <a:chOff x="0" y="0"/>
            <a:chExt cx="466279" cy="514674"/>
          </a:xfrm>
        </p:grpSpPr>
        <p:sp>
          <p:nvSpPr>
            <p:cNvPr id="6" name="任意多边形 3"/>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7" name="椭圆 5"/>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D8D8D8"/>
                </a:solidFill>
                <a:latin typeface="Calibri" panose="020F0502020204030204" pitchFamily="34" charset="0"/>
                <a:sym typeface="宋体" panose="02010600030101010101" pitchFamily="2" charset="-122"/>
              </a:endParaRPr>
            </a:p>
          </p:txBody>
        </p:sp>
      </p:grpSp>
      <p:grpSp>
        <p:nvGrpSpPr>
          <p:cNvPr id="8" name="组合 29"/>
          <p:cNvGrpSpPr/>
          <p:nvPr/>
        </p:nvGrpSpPr>
        <p:grpSpPr bwMode="auto">
          <a:xfrm>
            <a:off x="1546225" y="2468563"/>
            <a:ext cx="515938" cy="544512"/>
            <a:chOff x="0" y="0"/>
            <a:chExt cx="516193" cy="543998"/>
          </a:xfrm>
        </p:grpSpPr>
        <p:sp>
          <p:nvSpPr>
            <p:cNvPr id="9" name="任意多边形 12"/>
            <p:cNvSpPr>
              <a:spLocks noChangeArrowheads="1"/>
            </p:cNvSpPr>
            <p:nvPr/>
          </p:nvSpPr>
          <p:spPr bwMode="auto">
            <a:xfrm>
              <a:off x="147893" y="0"/>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10" name="椭圆 14"/>
            <p:cNvSpPr>
              <a:spLocks noChangeArrowheads="1"/>
            </p:cNvSpPr>
            <p:nvPr/>
          </p:nvSpPr>
          <p:spPr bwMode="auto">
            <a:xfrm>
              <a:off x="0" y="280346"/>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D8D8D8"/>
                </a:solidFill>
                <a:latin typeface="Calibri" panose="020F0502020204030204" pitchFamily="34" charset="0"/>
                <a:sym typeface="宋体" panose="02010600030101010101" pitchFamily="2" charset="-122"/>
              </a:endParaRPr>
            </a:p>
          </p:txBody>
        </p:sp>
      </p:grpSp>
      <p:grpSp>
        <p:nvGrpSpPr>
          <p:cNvPr id="11" name="组合 30"/>
          <p:cNvGrpSpPr/>
          <p:nvPr/>
        </p:nvGrpSpPr>
        <p:grpSpPr bwMode="auto">
          <a:xfrm>
            <a:off x="3098800" y="1963738"/>
            <a:ext cx="466725" cy="515937"/>
            <a:chOff x="0" y="0"/>
            <a:chExt cx="466279" cy="514674"/>
          </a:xfrm>
        </p:grpSpPr>
        <p:sp>
          <p:nvSpPr>
            <p:cNvPr id="12" name="任意多边形 16"/>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13" name="椭圆 18"/>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D8D8D8"/>
                </a:solidFill>
                <a:latin typeface="Calibri" panose="020F0502020204030204" pitchFamily="34" charset="0"/>
                <a:sym typeface="宋体" panose="02010600030101010101" pitchFamily="2" charset="-122"/>
              </a:endParaRPr>
            </a:p>
          </p:txBody>
        </p:sp>
      </p:grpSp>
      <p:grpSp>
        <p:nvGrpSpPr>
          <p:cNvPr id="14" name="组合 31"/>
          <p:cNvGrpSpPr/>
          <p:nvPr/>
        </p:nvGrpSpPr>
        <p:grpSpPr bwMode="auto">
          <a:xfrm>
            <a:off x="3925888" y="2468563"/>
            <a:ext cx="515937" cy="544512"/>
            <a:chOff x="0" y="0"/>
            <a:chExt cx="516193" cy="543998"/>
          </a:xfrm>
        </p:grpSpPr>
        <p:sp>
          <p:nvSpPr>
            <p:cNvPr id="15" name="任意多边形 20"/>
            <p:cNvSpPr>
              <a:spLocks noChangeArrowheads="1"/>
            </p:cNvSpPr>
            <p:nvPr/>
          </p:nvSpPr>
          <p:spPr bwMode="auto">
            <a:xfrm>
              <a:off x="147893" y="0"/>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16" name="椭圆 22"/>
            <p:cNvSpPr>
              <a:spLocks noChangeArrowheads="1"/>
            </p:cNvSpPr>
            <p:nvPr/>
          </p:nvSpPr>
          <p:spPr bwMode="auto">
            <a:xfrm>
              <a:off x="0" y="280346"/>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D8D8D8"/>
                </a:solidFill>
                <a:latin typeface="Calibri" panose="020F0502020204030204" pitchFamily="34" charset="0"/>
                <a:sym typeface="宋体" panose="02010600030101010101" pitchFamily="2" charset="-122"/>
              </a:endParaRPr>
            </a:p>
          </p:txBody>
        </p:sp>
      </p:grpSp>
      <p:grpSp>
        <p:nvGrpSpPr>
          <p:cNvPr id="17" name="组合 32"/>
          <p:cNvGrpSpPr/>
          <p:nvPr/>
        </p:nvGrpSpPr>
        <p:grpSpPr bwMode="auto">
          <a:xfrm>
            <a:off x="5562600" y="1963738"/>
            <a:ext cx="466725" cy="515937"/>
            <a:chOff x="0" y="0"/>
            <a:chExt cx="466279" cy="514674"/>
          </a:xfrm>
        </p:grpSpPr>
        <p:sp>
          <p:nvSpPr>
            <p:cNvPr id="18" name="任意多边形 24"/>
            <p:cNvSpPr>
              <a:spLocks noChangeArrowheads="1"/>
            </p:cNvSpPr>
            <p:nvPr/>
          </p:nvSpPr>
          <p:spPr bwMode="auto">
            <a:xfrm>
              <a:off x="0" y="108274"/>
              <a:ext cx="368300" cy="406400"/>
            </a:xfrm>
            <a:custGeom>
              <a:avLst/>
              <a:gdLst>
                <a:gd name="T0" fmla="*/ 0 w 368300"/>
                <a:gd name="T1" fmla="*/ 406400 h 406400"/>
                <a:gd name="T2" fmla="*/ 368300 w 368300"/>
                <a:gd name="T3" fmla="*/ 0 h 406400"/>
                <a:gd name="T4" fmla="*/ 0 60000 65536"/>
                <a:gd name="T5" fmla="*/ 0 60000 65536"/>
                <a:gd name="T6" fmla="*/ 0 w 368300"/>
                <a:gd name="T7" fmla="*/ 0 h 406400"/>
                <a:gd name="T8" fmla="*/ 368300 w 368300"/>
                <a:gd name="T9" fmla="*/ 406400 h 406400"/>
              </a:gdLst>
              <a:ahLst/>
              <a:cxnLst>
                <a:cxn ang="T4">
                  <a:pos x="T0" y="T1"/>
                </a:cxn>
                <a:cxn ang="T5">
                  <a:pos x="T2" y="T3"/>
                </a:cxn>
              </a:cxnLst>
              <a:rect l="T6" t="T7" r="T8" b="T9"/>
              <a:pathLst>
                <a:path w="368300" h="406400">
                  <a:moveTo>
                    <a:pt x="0" y="406400"/>
                  </a:moveTo>
                  <a:lnTo>
                    <a:pt x="368300" y="0"/>
                  </a:lnTo>
                </a:path>
              </a:pathLst>
            </a:custGeom>
            <a:noFill/>
            <a:ln w="12700" cap="flat" cmpd="sng">
              <a:solidFill>
                <a:srgbClr val="7F7F7F"/>
              </a:solidFill>
              <a:miter lim="800000"/>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19" name="椭圆 26"/>
            <p:cNvSpPr>
              <a:spLocks noChangeArrowheads="1"/>
            </p:cNvSpPr>
            <p:nvPr/>
          </p:nvSpPr>
          <p:spPr bwMode="auto">
            <a:xfrm>
              <a:off x="202627" y="0"/>
              <a:ext cx="263652" cy="263652"/>
            </a:xfrm>
            <a:prstGeom prst="ellipse">
              <a:avLst/>
            </a:prstGeom>
            <a:solidFill>
              <a:srgbClr val="50943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D8D8D8"/>
                </a:solidFill>
                <a:latin typeface="Calibri" panose="020F0502020204030204" pitchFamily="34" charset="0"/>
                <a:sym typeface="宋体" panose="02010600030101010101" pitchFamily="2" charset="-122"/>
              </a:endParaRPr>
            </a:p>
          </p:txBody>
        </p:sp>
      </p:grpSp>
      <p:sp>
        <p:nvSpPr>
          <p:cNvPr id="20" name="TextBox 64"/>
          <p:cNvSpPr>
            <a:spLocks noChangeArrowheads="1"/>
          </p:cNvSpPr>
          <p:nvPr/>
        </p:nvSpPr>
        <p:spPr bwMode="auto">
          <a:xfrm>
            <a:off x="508000" y="2505075"/>
            <a:ext cx="5994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dirty="0">
                <a:latin typeface="微软雅黑" panose="020B0503020204020204" pitchFamily="34" charset="-122"/>
                <a:ea typeface="微软雅黑" panose="020B0503020204020204" pitchFamily="34" charset="-122"/>
                <a:sym typeface="微软雅黑" panose="020B0503020204020204" pitchFamily="34" charset="-122"/>
              </a:rPr>
              <a:t>2013</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65"/>
          <p:cNvSpPr>
            <a:spLocks noChangeArrowheads="1"/>
          </p:cNvSpPr>
          <p:nvPr/>
        </p:nvSpPr>
        <p:spPr bwMode="auto">
          <a:xfrm>
            <a:off x="1860550" y="2238375"/>
            <a:ext cx="5994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latin typeface="微软雅黑" panose="020B0503020204020204" pitchFamily="34" charset="-122"/>
                <a:ea typeface="微软雅黑" panose="020B0503020204020204" pitchFamily="34" charset="-122"/>
                <a:sym typeface="微软雅黑" panose="020B0503020204020204" pitchFamily="34" charset="-122"/>
              </a:rPr>
              <a:t>2014</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66"/>
          <p:cNvSpPr>
            <a:spLocks noChangeArrowheads="1"/>
          </p:cNvSpPr>
          <p:nvPr/>
        </p:nvSpPr>
        <p:spPr bwMode="auto">
          <a:xfrm>
            <a:off x="2860675" y="2495550"/>
            <a:ext cx="5994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latin typeface="微软雅黑" panose="020B0503020204020204" pitchFamily="34" charset="-122"/>
                <a:ea typeface="微软雅黑" panose="020B0503020204020204" pitchFamily="34" charset="-122"/>
                <a:sym typeface="微软雅黑" panose="020B0503020204020204" pitchFamily="34" charset="-122"/>
              </a:rPr>
              <a:t>2015</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67"/>
          <p:cNvSpPr>
            <a:spLocks noChangeArrowheads="1"/>
          </p:cNvSpPr>
          <p:nvPr/>
        </p:nvSpPr>
        <p:spPr bwMode="auto">
          <a:xfrm>
            <a:off x="4213225" y="2219325"/>
            <a:ext cx="5994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latin typeface="微软雅黑" panose="020B0503020204020204" pitchFamily="34" charset="-122"/>
                <a:ea typeface="微软雅黑" panose="020B0503020204020204" pitchFamily="34" charset="-122"/>
                <a:sym typeface="微软雅黑" panose="020B0503020204020204" pitchFamily="34" charset="-122"/>
              </a:rPr>
              <a:t>2016</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68"/>
          <p:cNvSpPr>
            <a:spLocks noChangeArrowheads="1"/>
          </p:cNvSpPr>
          <p:nvPr/>
        </p:nvSpPr>
        <p:spPr bwMode="auto">
          <a:xfrm>
            <a:off x="5356225" y="2505075"/>
            <a:ext cx="59944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400">
                <a:latin typeface="微软雅黑" panose="020B0503020204020204" pitchFamily="34" charset="-122"/>
                <a:ea typeface="微软雅黑" panose="020B0503020204020204" pitchFamily="34" charset="-122"/>
                <a:sym typeface="微软雅黑" panose="020B0503020204020204" pitchFamily="34" charset="-122"/>
              </a:rPr>
              <a:t>2017</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06"/>
          <p:cNvSpPr>
            <a:spLocks noChangeArrowheads="1"/>
          </p:cNvSpPr>
          <p:nvPr/>
        </p:nvSpPr>
        <p:spPr bwMode="auto">
          <a:xfrm>
            <a:off x="7084147" y="3324513"/>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600" b="1" dirty="0">
                <a:solidFill>
                  <a:srgbClr val="477E04"/>
                </a:solidFill>
                <a:latin typeface="微软雅黑" panose="020B0503020204020204" pitchFamily="34" charset="-122"/>
                <a:ea typeface="微软雅黑" panose="020B0503020204020204" pitchFamily="34" charset="-122"/>
                <a:sym typeface="微软雅黑" panose="020B0503020204020204" pitchFamily="34" charset="-122"/>
              </a:rPr>
              <a:t>点击添加标题</a:t>
            </a:r>
          </a:p>
        </p:txBody>
      </p:sp>
      <p:sp>
        <p:nvSpPr>
          <p:cNvPr id="27" name="矩形 107"/>
          <p:cNvSpPr>
            <a:spLocks noChangeArrowheads="1"/>
          </p:cNvSpPr>
          <p:nvPr/>
        </p:nvSpPr>
        <p:spPr bwMode="auto">
          <a:xfrm>
            <a:off x="5356226" y="3663067"/>
            <a:ext cx="3105150" cy="91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ts val="1600"/>
              </a:lnSpc>
            </a:pPr>
            <a:r>
              <a:rPr lang="zh-CN" altLang="en-US" sz="1100" dirty="0">
                <a:ea typeface="微软雅黑" panose="020B0503020204020204" pitchFamily="34" charset="-122"/>
              </a:rPr>
              <a:t>请填写内容请填写内容请填写内容请填写</a:t>
            </a:r>
            <a:r>
              <a:rPr lang="zh-CN" altLang="en-US" sz="1100" dirty="0" smtClean="0">
                <a:ea typeface="微软雅黑" panose="020B0503020204020204" pitchFamily="34" charset="-122"/>
              </a:rPr>
              <a:t>内容</a:t>
            </a:r>
            <a:r>
              <a:rPr lang="zh-CN" altLang="en-US" sz="1100" dirty="0">
                <a:ea typeface="微软雅黑" panose="020B0503020204020204" pitchFamily="34" charset="-122"/>
              </a:rPr>
              <a:t>请填写内容请填写内容请填写内容请填写内容</a:t>
            </a:r>
          </a:p>
          <a:p>
            <a:pPr algn="r">
              <a:lnSpc>
                <a:spcPts val="1600"/>
              </a:lnSpc>
            </a:pPr>
            <a:r>
              <a:rPr lang="zh-CN" altLang="en-US" sz="1100" dirty="0">
                <a:ea typeface="微软雅黑" panose="020B0503020204020204" pitchFamily="34" charset="-122"/>
              </a:rPr>
              <a:t>请填写内容请填写内容请填写内容请填写内容</a:t>
            </a:r>
          </a:p>
          <a:p>
            <a:pPr algn="r">
              <a:lnSpc>
                <a:spcPts val="1600"/>
              </a:lnSpc>
            </a:pPr>
            <a:r>
              <a:rPr lang="zh-CN" altLang="en-US" sz="1100" dirty="0">
                <a:ea typeface="微软雅黑" panose="020B0503020204020204" pitchFamily="34" charset="-122"/>
              </a:rPr>
              <a:t>请填写内容请填写内容请填写内容请填写</a:t>
            </a:r>
            <a:r>
              <a:rPr lang="zh-CN" altLang="en-US" sz="1100" dirty="0" smtClean="0">
                <a:ea typeface="微软雅黑" panose="020B0503020204020204" pitchFamily="34" charset="-122"/>
              </a:rPr>
              <a:t>内容</a:t>
            </a:r>
            <a:endParaRPr lang="zh-CN" altLang="en-US" sz="1100" dirty="0">
              <a:ea typeface="微软雅黑" panose="020B0503020204020204" pitchFamily="34" charset="-122"/>
            </a:endParaRPr>
          </a:p>
        </p:txBody>
      </p:sp>
      <p:grpSp>
        <p:nvGrpSpPr>
          <p:cNvPr id="28" name="组合 7"/>
          <p:cNvGrpSpPr/>
          <p:nvPr/>
        </p:nvGrpSpPr>
        <p:grpSpPr bwMode="auto">
          <a:xfrm>
            <a:off x="1054100" y="1206500"/>
            <a:ext cx="876300" cy="876300"/>
            <a:chOff x="0" y="0"/>
            <a:chExt cx="877381" cy="877381"/>
          </a:xfrm>
        </p:grpSpPr>
        <p:sp>
          <p:nvSpPr>
            <p:cNvPr id="29" name="椭圆 1"/>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0" name="矩形 73"/>
            <p:cNvSpPr>
              <a:spLocks noChangeArrowheads="1"/>
            </p:cNvSpPr>
            <p:nvPr/>
          </p:nvSpPr>
          <p:spPr bwMode="auto">
            <a:xfrm>
              <a:off x="186541" y="73901"/>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31" name="矩形 74"/>
            <p:cNvSpPr>
              <a:spLocks noChangeArrowheads="1"/>
            </p:cNvSpPr>
            <p:nvPr/>
          </p:nvSpPr>
          <p:spPr bwMode="auto">
            <a:xfrm>
              <a:off x="51937" y="432621"/>
              <a:ext cx="7489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grpSp>
      <p:grpSp>
        <p:nvGrpSpPr>
          <p:cNvPr id="32" name="组合 75"/>
          <p:cNvGrpSpPr/>
          <p:nvPr/>
        </p:nvGrpSpPr>
        <p:grpSpPr bwMode="auto">
          <a:xfrm>
            <a:off x="3406775" y="1206500"/>
            <a:ext cx="876300" cy="876300"/>
            <a:chOff x="0" y="0"/>
            <a:chExt cx="877381" cy="877381"/>
          </a:xfrm>
        </p:grpSpPr>
        <p:sp>
          <p:nvSpPr>
            <p:cNvPr id="33" name="椭圆 76"/>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4" name="矩形 77"/>
            <p:cNvSpPr>
              <a:spLocks noChangeArrowheads="1"/>
            </p:cNvSpPr>
            <p:nvPr/>
          </p:nvSpPr>
          <p:spPr bwMode="auto">
            <a:xfrm>
              <a:off x="186541" y="73901"/>
              <a:ext cx="5132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35" name="矩形 78"/>
            <p:cNvSpPr>
              <a:spLocks noChangeArrowheads="1"/>
            </p:cNvSpPr>
            <p:nvPr/>
          </p:nvSpPr>
          <p:spPr bwMode="auto">
            <a:xfrm>
              <a:off x="51937" y="432621"/>
              <a:ext cx="7489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grpSp>
      <p:grpSp>
        <p:nvGrpSpPr>
          <p:cNvPr id="36" name="组合 79"/>
          <p:cNvGrpSpPr/>
          <p:nvPr/>
        </p:nvGrpSpPr>
        <p:grpSpPr bwMode="auto">
          <a:xfrm>
            <a:off x="5892800" y="1206500"/>
            <a:ext cx="876300" cy="876300"/>
            <a:chOff x="0" y="0"/>
            <a:chExt cx="877381" cy="877381"/>
          </a:xfrm>
        </p:grpSpPr>
        <p:sp>
          <p:nvSpPr>
            <p:cNvPr id="37" name="椭圆 80"/>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8" name="矩形 81"/>
            <p:cNvSpPr>
              <a:spLocks noChangeArrowheads="1"/>
            </p:cNvSpPr>
            <p:nvPr/>
          </p:nvSpPr>
          <p:spPr bwMode="auto">
            <a:xfrm>
              <a:off x="186541" y="73901"/>
              <a:ext cx="5148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p>
          </p:txBody>
        </p:sp>
        <p:sp>
          <p:nvSpPr>
            <p:cNvPr id="39" name="矩形 82"/>
            <p:cNvSpPr>
              <a:spLocks noChangeArrowheads="1"/>
            </p:cNvSpPr>
            <p:nvPr/>
          </p:nvSpPr>
          <p:spPr bwMode="auto">
            <a:xfrm>
              <a:off x="51937" y="432621"/>
              <a:ext cx="7489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grpSp>
      <p:grpSp>
        <p:nvGrpSpPr>
          <p:cNvPr id="40" name="组合 83"/>
          <p:cNvGrpSpPr/>
          <p:nvPr/>
        </p:nvGrpSpPr>
        <p:grpSpPr bwMode="auto">
          <a:xfrm>
            <a:off x="796925" y="2892425"/>
            <a:ext cx="876300" cy="876300"/>
            <a:chOff x="0" y="0"/>
            <a:chExt cx="877381" cy="877381"/>
          </a:xfrm>
        </p:grpSpPr>
        <p:sp>
          <p:nvSpPr>
            <p:cNvPr id="41" name="椭圆 84"/>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2" name="矩形 85"/>
            <p:cNvSpPr>
              <a:spLocks noChangeArrowheads="1"/>
            </p:cNvSpPr>
            <p:nvPr/>
          </p:nvSpPr>
          <p:spPr bwMode="auto">
            <a:xfrm>
              <a:off x="186541" y="73901"/>
              <a:ext cx="503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43" name="矩形 86"/>
            <p:cNvSpPr>
              <a:spLocks noChangeArrowheads="1"/>
            </p:cNvSpPr>
            <p:nvPr/>
          </p:nvSpPr>
          <p:spPr bwMode="auto">
            <a:xfrm>
              <a:off x="51937" y="432621"/>
              <a:ext cx="7489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grpSp>
      <p:grpSp>
        <p:nvGrpSpPr>
          <p:cNvPr id="44" name="组合 87"/>
          <p:cNvGrpSpPr/>
          <p:nvPr/>
        </p:nvGrpSpPr>
        <p:grpSpPr bwMode="auto">
          <a:xfrm>
            <a:off x="3206750" y="2892425"/>
            <a:ext cx="876300" cy="876300"/>
            <a:chOff x="0" y="0"/>
            <a:chExt cx="877381" cy="877381"/>
          </a:xfrm>
        </p:grpSpPr>
        <p:sp>
          <p:nvSpPr>
            <p:cNvPr id="45" name="椭圆 88"/>
            <p:cNvSpPr>
              <a:spLocks noChangeArrowheads="1"/>
            </p:cNvSpPr>
            <p:nvPr/>
          </p:nvSpPr>
          <p:spPr bwMode="auto">
            <a:xfrm>
              <a:off x="0" y="0"/>
              <a:ext cx="877381" cy="877381"/>
            </a:xfrm>
            <a:prstGeom prst="ellipse">
              <a:avLst/>
            </a:prstGeom>
            <a:solidFill>
              <a:srgbClr val="32653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46" name="矩形 89"/>
            <p:cNvSpPr>
              <a:spLocks noChangeArrowheads="1"/>
            </p:cNvSpPr>
            <p:nvPr/>
          </p:nvSpPr>
          <p:spPr bwMode="auto">
            <a:xfrm>
              <a:off x="186541" y="73901"/>
              <a:ext cx="503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47" name="矩形 90"/>
            <p:cNvSpPr>
              <a:spLocks noChangeArrowheads="1"/>
            </p:cNvSpPr>
            <p:nvPr/>
          </p:nvSpPr>
          <p:spPr bwMode="auto">
            <a:xfrm>
              <a:off x="51937" y="432621"/>
              <a:ext cx="7489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p>
          </p:txBody>
        </p:sp>
      </p:grpSp>
      <p:sp>
        <p:nvSpPr>
          <p:cNvPr id="48"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par>
                                <p:cTn id="28" presetID="53" presetClass="entr" presetSubtype="16" fill="hold" grpId="0" nodeType="withEffect">
                                  <p:stCondLst>
                                    <p:cond delay="75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10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childTnLst>
                          </p:cTn>
                        </p:par>
                        <p:par>
                          <p:cTn id="38" fill="hold">
                            <p:stCondLst>
                              <p:cond delay="1500"/>
                            </p:stCondLst>
                            <p:childTnLst>
                              <p:par>
                                <p:cTn id="39" presetID="22" presetClass="entr" presetSubtype="4"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par>
                                <p:cTn id="42" presetID="22" presetClass="entr" presetSubtype="1"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up)">
                                      <p:cBhvr>
                                        <p:cTn id="44" dur="500"/>
                                        <p:tgtEl>
                                          <p:spTgt spid="8"/>
                                        </p:tgtEl>
                                      </p:cBhvr>
                                    </p:animEffect>
                                  </p:childTnLst>
                                </p:cTn>
                              </p:par>
                              <p:par>
                                <p:cTn id="45" presetID="22" presetClass="entr" presetSubtype="4"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par>
                                <p:cTn id="48" presetID="22" presetClass="entr" presetSubtype="1"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par>
                                <p:cTn id="51" presetID="22" presetClass="entr" presetSubtype="4"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childTnLst>
                          </p:cTn>
                        </p:par>
                        <p:par>
                          <p:cTn id="54" fill="hold">
                            <p:stCondLst>
                              <p:cond delay="2000"/>
                            </p:stCondLst>
                            <p:childTnLst>
                              <p:par>
                                <p:cTn id="55" presetID="53" presetClass="entr" presetSubtype="16"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750" fill="hold"/>
                                        <p:tgtEl>
                                          <p:spTgt spid="28"/>
                                        </p:tgtEl>
                                        <p:attrNameLst>
                                          <p:attrName>ppt_w</p:attrName>
                                        </p:attrNameLst>
                                      </p:cBhvr>
                                      <p:tavLst>
                                        <p:tav tm="0">
                                          <p:val>
                                            <p:fltVal val="0"/>
                                          </p:val>
                                        </p:tav>
                                        <p:tav tm="100000">
                                          <p:val>
                                            <p:strVal val="#ppt_w"/>
                                          </p:val>
                                        </p:tav>
                                      </p:tavLst>
                                    </p:anim>
                                    <p:anim calcmode="lin" valueType="num">
                                      <p:cBhvr>
                                        <p:cTn id="58" dur="750" fill="hold"/>
                                        <p:tgtEl>
                                          <p:spTgt spid="28"/>
                                        </p:tgtEl>
                                        <p:attrNameLst>
                                          <p:attrName>ppt_h</p:attrName>
                                        </p:attrNameLst>
                                      </p:cBhvr>
                                      <p:tavLst>
                                        <p:tav tm="0">
                                          <p:val>
                                            <p:fltVal val="0"/>
                                          </p:val>
                                        </p:tav>
                                        <p:tav tm="100000">
                                          <p:val>
                                            <p:strVal val="#ppt_h"/>
                                          </p:val>
                                        </p:tav>
                                      </p:tavLst>
                                    </p:anim>
                                    <p:animEffect transition="in" filter="fade">
                                      <p:cBhvr>
                                        <p:cTn id="59" dur="750"/>
                                        <p:tgtEl>
                                          <p:spTgt spid="28"/>
                                        </p:tgtEl>
                                      </p:cBhvr>
                                    </p:animEffect>
                                  </p:childTnLst>
                                </p:cTn>
                              </p:par>
                              <p:par>
                                <p:cTn id="60" presetID="53" presetClass="entr" presetSubtype="16" fill="hold" nodeType="withEffect">
                                  <p:stCondLst>
                                    <p:cond delay="250"/>
                                  </p:stCondLst>
                                  <p:childTnLst>
                                    <p:set>
                                      <p:cBhvr>
                                        <p:cTn id="61" dur="1" fill="hold">
                                          <p:stCondLst>
                                            <p:cond delay="0"/>
                                          </p:stCondLst>
                                        </p:cTn>
                                        <p:tgtEl>
                                          <p:spTgt spid="40"/>
                                        </p:tgtEl>
                                        <p:attrNameLst>
                                          <p:attrName>style.visibility</p:attrName>
                                        </p:attrNameLst>
                                      </p:cBhvr>
                                      <p:to>
                                        <p:strVal val="visible"/>
                                      </p:to>
                                    </p:set>
                                    <p:anim calcmode="lin" valueType="num">
                                      <p:cBhvr>
                                        <p:cTn id="62" dur="750" fill="hold"/>
                                        <p:tgtEl>
                                          <p:spTgt spid="40"/>
                                        </p:tgtEl>
                                        <p:attrNameLst>
                                          <p:attrName>ppt_w</p:attrName>
                                        </p:attrNameLst>
                                      </p:cBhvr>
                                      <p:tavLst>
                                        <p:tav tm="0">
                                          <p:val>
                                            <p:fltVal val="0"/>
                                          </p:val>
                                        </p:tav>
                                        <p:tav tm="100000">
                                          <p:val>
                                            <p:strVal val="#ppt_w"/>
                                          </p:val>
                                        </p:tav>
                                      </p:tavLst>
                                    </p:anim>
                                    <p:anim calcmode="lin" valueType="num">
                                      <p:cBhvr>
                                        <p:cTn id="63" dur="750" fill="hold"/>
                                        <p:tgtEl>
                                          <p:spTgt spid="40"/>
                                        </p:tgtEl>
                                        <p:attrNameLst>
                                          <p:attrName>ppt_h</p:attrName>
                                        </p:attrNameLst>
                                      </p:cBhvr>
                                      <p:tavLst>
                                        <p:tav tm="0">
                                          <p:val>
                                            <p:fltVal val="0"/>
                                          </p:val>
                                        </p:tav>
                                        <p:tav tm="100000">
                                          <p:val>
                                            <p:strVal val="#ppt_h"/>
                                          </p:val>
                                        </p:tav>
                                      </p:tavLst>
                                    </p:anim>
                                    <p:animEffect transition="in" filter="fade">
                                      <p:cBhvr>
                                        <p:cTn id="64" dur="750"/>
                                        <p:tgtEl>
                                          <p:spTgt spid="40"/>
                                        </p:tgtEl>
                                      </p:cBhvr>
                                    </p:animEffect>
                                  </p:childTnLst>
                                </p:cTn>
                              </p:par>
                              <p:par>
                                <p:cTn id="65" presetID="53" presetClass="entr" presetSubtype="16" fill="hold"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750" fill="hold"/>
                                        <p:tgtEl>
                                          <p:spTgt spid="32"/>
                                        </p:tgtEl>
                                        <p:attrNameLst>
                                          <p:attrName>ppt_w</p:attrName>
                                        </p:attrNameLst>
                                      </p:cBhvr>
                                      <p:tavLst>
                                        <p:tav tm="0">
                                          <p:val>
                                            <p:fltVal val="0"/>
                                          </p:val>
                                        </p:tav>
                                        <p:tav tm="100000">
                                          <p:val>
                                            <p:strVal val="#ppt_w"/>
                                          </p:val>
                                        </p:tav>
                                      </p:tavLst>
                                    </p:anim>
                                    <p:anim calcmode="lin" valueType="num">
                                      <p:cBhvr>
                                        <p:cTn id="68" dur="750" fill="hold"/>
                                        <p:tgtEl>
                                          <p:spTgt spid="32"/>
                                        </p:tgtEl>
                                        <p:attrNameLst>
                                          <p:attrName>ppt_h</p:attrName>
                                        </p:attrNameLst>
                                      </p:cBhvr>
                                      <p:tavLst>
                                        <p:tav tm="0">
                                          <p:val>
                                            <p:fltVal val="0"/>
                                          </p:val>
                                        </p:tav>
                                        <p:tav tm="100000">
                                          <p:val>
                                            <p:strVal val="#ppt_h"/>
                                          </p:val>
                                        </p:tav>
                                      </p:tavLst>
                                    </p:anim>
                                    <p:animEffect transition="in" filter="fade">
                                      <p:cBhvr>
                                        <p:cTn id="69" dur="750"/>
                                        <p:tgtEl>
                                          <p:spTgt spid="32"/>
                                        </p:tgtEl>
                                      </p:cBhvr>
                                    </p:animEffect>
                                  </p:childTnLst>
                                </p:cTn>
                              </p:par>
                              <p:par>
                                <p:cTn id="70" presetID="53" presetClass="entr" presetSubtype="16" fill="hold" nodeType="withEffect">
                                  <p:stCondLst>
                                    <p:cond delay="750"/>
                                  </p:stCondLst>
                                  <p:childTnLst>
                                    <p:set>
                                      <p:cBhvr>
                                        <p:cTn id="71" dur="1" fill="hold">
                                          <p:stCondLst>
                                            <p:cond delay="0"/>
                                          </p:stCondLst>
                                        </p:cTn>
                                        <p:tgtEl>
                                          <p:spTgt spid="44"/>
                                        </p:tgtEl>
                                        <p:attrNameLst>
                                          <p:attrName>style.visibility</p:attrName>
                                        </p:attrNameLst>
                                      </p:cBhvr>
                                      <p:to>
                                        <p:strVal val="visible"/>
                                      </p:to>
                                    </p:set>
                                    <p:anim calcmode="lin" valueType="num">
                                      <p:cBhvr>
                                        <p:cTn id="72" dur="750" fill="hold"/>
                                        <p:tgtEl>
                                          <p:spTgt spid="44"/>
                                        </p:tgtEl>
                                        <p:attrNameLst>
                                          <p:attrName>ppt_w</p:attrName>
                                        </p:attrNameLst>
                                      </p:cBhvr>
                                      <p:tavLst>
                                        <p:tav tm="0">
                                          <p:val>
                                            <p:fltVal val="0"/>
                                          </p:val>
                                        </p:tav>
                                        <p:tav tm="100000">
                                          <p:val>
                                            <p:strVal val="#ppt_w"/>
                                          </p:val>
                                        </p:tav>
                                      </p:tavLst>
                                    </p:anim>
                                    <p:anim calcmode="lin" valueType="num">
                                      <p:cBhvr>
                                        <p:cTn id="73" dur="750" fill="hold"/>
                                        <p:tgtEl>
                                          <p:spTgt spid="44"/>
                                        </p:tgtEl>
                                        <p:attrNameLst>
                                          <p:attrName>ppt_h</p:attrName>
                                        </p:attrNameLst>
                                      </p:cBhvr>
                                      <p:tavLst>
                                        <p:tav tm="0">
                                          <p:val>
                                            <p:fltVal val="0"/>
                                          </p:val>
                                        </p:tav>
                                        <p:tav tm="100000">
                                          <p:val>
                                            <p:strVal val="#ppt_h"/>
                                          </p:val>
                                        </p:tav>
                                      </p:tavLst>
                                    </p:anim>
                                    <p:animEffect transition="in" filter="fade">
                                      <p:cBhvr>
                                        <p:cTn id="74" dur="750"/>
                                        <p:tgtEl>
                                          <p:spTgt spid="44"/>
                                        </p:tgtEl>
                                      </p:cBhvr>
                                    </p:animEffect>
                                  </p:childTnLst>
                                </p:cTn>
                              </p:par>
                              <p:par>
                                <p:cTn id="75" presetID="53" presetClass="entr" presetSubtype="16" fill="hold" nodeType="withEffect">
                                  <p:stCondLst>
                                    <p:cond delay="1000"/>
                                  </p:stCondLst>
                                  <p:childTnLst>
                                    <p:set>
                                      <p:cBhvr>
                                        <p:cTn id="76" dur="1" fill="hold">
                                          <p:stCondLst>
                                            <p:cond delay="0"/>
                                          </p:stCondLst>
                                        </p:cTn>
                                        <p:tgtEl>
                                          <p:spTgt spid="36"/>
                                        </p:tgtEl>
                                        <p:attrNameLst>
                                          <p:attrName>style.visibility</p:attrName>
                                        </p:attrNameLst>
                                      </p:cBhvr>
                                      <p:to>
                                        <p:strVal val="visible"/>
                                      </p:to>
                                    </p:set>
                                    <p:anim calcmode="lin" valueType="num">
                                      <p:cBhvr>
                                        <p:cTn id="77" dur="750" fill="hold"/>
                                        <p:tgtEl>
                                          <p:spTgt spid="36"/>
                                        </p:tgtEl>
                                        <p:attrNameLst>
                                          <p:attrName>ppt_w</p:attrName>
                                        </p:attrNameLst>
                                      </p:cBhvr>
                                      <p:tavLst>
                                        <p:tav tm="0">
                                          <p:val>
                                            <p:fltVal val="0"/>
                                          </p:val>
                                        </p:tav>
                                        <p:tav tm="100000">
                                          <p:val>
                                            <p:strVal val="#ppt_w"/>
                                          </p:val>
                                        </p:tav>
                                      </p:tavLst>
                                    </p:anim>
                                    <p:anim calcmode="lin" valueType="num">
                                      <p:cBhvr>
                                        <p:cTn id="78" dur="750" fill="hold"/>
                                        <p:tgtEl>
                                          <p:spTgt spid="36"/>
                                        </p:tgtEl>
                                        <p:attrNameLst>
                                          <p:attrName>ppt_h</p:attrName>
                                        </p:attrNameLst>
                                      </p:cBhvr>
                                      <p:tavLst>
                                        <p:tav tm="0">
                                          <p:val>
                                            <p:fltVal val="0"/>
                                          </p:val>
                                        </p:tav>
                                        <p:tav tm="100000">
                                          <p:val>
                                            <p:strVal val="#ppt_h"/>
                                          </p:val>
                                        </p:tav>
                                      </p:tavLst>
                                    </p:anim>
                                    <p:animEffect transition="in" filter="fade">
                                      <p:cBhvr>
                                        <p:cTn id="79" dur="750"/>
                                        <p:tgtEl>
                                          <p:spTgt spid="36"/>
                                        </p:tgtEl>
                                      </p:cBhvr>
                                    </p:animEffect>
                                  </p:childTnLst>
                                </p:cTn>
                              </p:par>
                            </p:childTnLst>
                          </p:cTn>
                        </p:par>
                        <p:par>
                          <p:cTn id="80" fill="hold">
                            <p:stCondLst>
                              <p:cond delay="3000"/>
                            </p:stCondLst>
                            <p:childTnLst>
                              <p:par>
                                <p:cTn id="81" presetID="2" presetClass="entr" presetSubtype="2"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1+#ppt_w/2"/>
                                          </p:val>
                                        </p:tav>
                                        <p:tav tm="100000">
                                          <p:val>
                                            <p:strVal val="#ppt_x"/>
                                          </p:val>
                                        </p:tav>
                                      </p:tavLst>
                                    </p:anim>
                                    <p:anim calcmode="lin" valueType="num">
                                      <p:cBhvr additive="base">
                                        <p:cTn id="84" dur="500" fill="hold"/>
                                        <p:tgtEl>
                                          <p:spTgt spid="26"/>
                                        </p:tgtEl>
                                        <p:attrNameLst>
                                          <p:attrName>ppt_y</p:attrName>
                                        </p:attrNameLst>
                                      </p:cBhvr>
                                      <p:tavLst>
                                        <p:tav tm="0">
                                          <p:val>
                                            <p:strVal val="#ppt_y"/>
                                          </p:val>
                                        </p:tav>
                                        <p:tav tm="100000">
                                          <p:val>
                                            <p:strVal val="#ppt_y"/>
                                          </p:val>
                                        </p:tav>
                                      </p:tavLst>
                                    </p:anim>
                                  </p:childTnLst>
                                </p:cTn>
                              </p:par>
                            </p:childTnLst>
                          </p:cTn>
                        </p:par>
                        <p:par>
                          <p:cTn id="85" fill="hold">
                            <p:stCondLst>
                              <p:cond delay="3500"/>
                            </p:stCondLst>
                            <p:childTnLst>
                              <p:par>
                                <p:cTn id="86" presetID="42" presetClass="entr" presetSubtype="0"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1000"/>
                                        <p:tgtEl>
                                          <p:spTgt spid="27"/>
                                        </p:tgtEl>
                                      </p:cBhvr>
                                    </p:animEffect>
                                    <p:anim calcmode="lin" valueType="num">
                                      <p:cBhvr>
                                        <p:cTn id="89" dur="1000" fill="hold"/>
                                        <p:tgtEl>
                                          <p:spTgt spid="27"/>
                                        </p:tgtEl>
                                        <p:attrNameLst>
                                          <p:attrName>ppt_x</p:attrName>
                                        </p:attrNameLst>
                                      </p:cBhvr>
                                      <p:tavLst>
                                        <p:tav tm="0">
                                          <p:val>
                                            <p:strVal val="#ppt_x"/>
                                          </p:val>
                                        </p:tav>
                                        <p:tav tm="100000">
                                          <p:val>
                                            <p:strVal val="#ppt_x"/>
                                          </p:val>
                                        </p:tav>
                                      </p:tavLst>
                                    </p:anim>
                                    <p:anim calcmode="lin" valueType="num">
                                      <p:cBhvr>
                                        <p:cTn id="9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6" grpId="0"/>
      <p:bldP spid="27" grpId="0"/>
      <p:bldP spid="4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3" name="Freeform 5"/>
          <p:cNvSpPr/>
          <p:nvPr/>
        </p:nvSpPr>
        <p:spPr bwMode="auto">
          <a:xfrm>
            <a:off x="3831275" y="982663"/>
            <a:ext cx="1536700" cy="3668713"/>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grpSp>
        <p:nvGrpSpPr>
          <p:cNvPr id="64" name="组合 63"/>
          <p:cNvGrpSpPr/>
          <p:nvPr/>
        </p:nvGrpSpPr>
        <p:grpSpPr>
          <a:xfrm>
            <a:off x="5657966" y="1226821"/>
            <a:ext cx="2344788" cy="629286"/>
            <a:chOff x="5657966" y="1226821"/>
            <a:chExt cx="2344788" cy="629286"/>
          </a:xfrm>
        </p:grpSpPr>
        <p:sp>
          <p:nvSpPr>
            <p:cNvPr id="8" name="TextBox 7"/>
            <p:cNvSpPr txBox="1"/>
            <p:nvPr/>
          </p:nvSpPr>
          <p:spPr>
            <a:xfrm>
              <a:off x="5657966" y="1522682"/>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657966" y="1226821"/>
              <a:ext cx="2322652" cy="215444"/>
            </a:xfrm>
            <a:prstGeom prst="rect">
              <a:avLst/>
            </a:prstGeom>
            <a:noFill/>
          </p:spPr>
          <p:txBody>
            <a:bodyPr wrap="square" lIns="0" tIns="0" rIns="0" bIns="0" rtlCol="0">
              <a:spAutoFit/>
            </a:bodyPr>
            <a:lstStyle/>
            <a:p>
              <a:r>
                <a:rPr lang="zh-CN" altLang="en-US" sz="1400" b="1" dirty="0" smtClean="0">
                  <a:latin typeface="微软雅黑" panose="020B0503020204020204" pitchFamily="34" charset="-122"/>
                  <a:ea typeface="微软雅黑" panose="020B0503020204020204" pitchFamily="34" charset="-122"/>
                </a:rPr>
                <a:t>主题信息</a:t>
              </a:r>
              <a:endParaRPr lang="zh-CN" altLang="en-US" sz="1400" b="1" dirty="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193470" y="2057401"/>
            <a:ext cx="2344788" cy="629286"/>
            <a:chOff x="1193470" y="2057401"/>
            <a:chExt cx="2344788" cy="629286"/>
          </a:xfrm>
        </p:grpSpPr>
        <p:sp>
          <p:nvSpPr>
            <p:cNvPr id="10" name="TextBox 9"/>
            <p:cNvSpPr txBox="1"/>
            <p:nvPr/>
          </p:nvSpPr>
          <p:spPr>
            <a:xfrm>
              <a:off x="1193470" y="2353262"/>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93470" y="2057401"/>
              <a:ext cx="2322652" cy="215444"/>
            </a:xfrm>
            <a:prstGeom prst="rect">
              <a:avLst/>
            </a:prstGeom>
            <a:noFill/>
          </p:spPr>
          <p:txBody>
            <a:bodyPr wrap="square" lIns="0" tIns="0" rIns="0" bIns="0" rtlCol="0">
              <a:spAutoFit/>
            </a:bodyPr>
            <a:lstStyle/>
            <a:p>
              <a:pPr algn="r"/>
              <a:r>
                <a:rPr lang="zh-CN" altLang="en-US" sz="1400" b="1" dirty="0">
                  <a:latin typeface="微软雅黑" panose="020B0503020204020204" pitchFamily="34" charset="-122"/>
                  <a:ea typeface="微软雅黑" panose="020B0503020204020204" pitchFamily="34" charset="-122"/>
                </a:rPr>
                <a:t>主题信息</a:t>
              </a:r>
            </a:p>
          </p:txBody>
        </p:sp>
      </p:grpSp>
      <p:grpSp>
        <p:nvGrpSpPr>
          <p:cNvPr id="30" name="组合 29"/>
          <p:cNvGrpSpPr/>
          <p:nvPr/>
        </p:nvGrpSpPr>
        <p:grpSpPr>
          <a:xfrm>
            <a:off x="5657966" y="2994662"/>
            <a:ext cx="2344788" cy="629286"/>
            <a:chOff x="5657966" y="2994662"/>
            <a:chExt cx="2344788" cy="629286"/>
          </a:xfrm>
        </p:grpSpPr>
        <p:sp>
          <p:nvSpPr>
            <p:cNvPr id="12" name="TextBox 11"/>
            <p:cNvSpPr txBox="1"/>
            <p:nvPr/>
          </p:nvSpPr>
          <p:spPr>
            <a:xfrm>
              <a:off x="5657966" y="3290523"/>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5657966" y="2994662"/>
              <a:ext cx="2322652" cy="215444"/>
            </a:xfrm>
            <a:prstGeom prst="rect">
              <a:avLst/>
            </a:prstGeom>
            <a:noFill/>
          </p:spPr>
          <p:txBody>
            <a:bodyPr wrap="square" lIns="0" tIns="0" rIns="0" bIns="0" rtlCol="0">
              <a:spAutoFit/>
            </a:bodyPr>
            <a:lstStyle/>
            <a:p>
              <a:r>
                <a:rPr lang="zh-CN" altLang="en-US" sz="1400" b="1" dirty="0">
                  <a:latin typeface="微软雅黑" panose="020B0503020204020204" pitchFamily="34" charset="-122"/>
                  <a:ea typeface="微软雅黑" panose="020B0503020204020204" pitchFamily="34" charset="-122"/>
                </a:rPr>
                <a:t>主题信息</a:t>
              </a:r>
            </a:p>
          </p:txBody>
        </p:sp>
      </p:grpSp>
      <p:grpSp>
        <p:nvGrpSpPr>
          <p:cNvPr id="29" name="组合 28"/>
          <p:cNvGrpSpPr/>
          <p:nvPr/>
        </p:nvGrpSpPr>
        <p:grpSpPr>
          <a:xfrm>
            <a:off x="1193470" y="3825242"/>
            <a:ext cx="2344788" cy="629286"/>
            <a:chOff x="1193470" y="3825242"/>
            <a:chExt cx="2344788" cy="629286"/>
          </a:xfrm>
        </p:grpSpPr>
        <p:sp>
          <p:nvSpPr>
            <p:cNvPr id="14" name="TextBox 13"/>
            <p:cNvSpPr txBox="1"/>
            <p:nvPr/>
          </p:nvSpPr>
          <p:spPr>
            <a:xfrm>
              <a:off x="1193470" y="4121103"/>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，言简意赅</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的说明分项</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193470" y="3825242"/>
              <a:ext cx="2322652" cy="215444"/>
            </a:xfrm>
            <a:prstGeom prst="rect">
              <a:avLst/>
            </a:prstGeom>
            <a:noFill/>
          </p:spPr>
          <p:txBody>
            <a:bodyPr wrap="square" lIns="0" tIns="0" rIns="0" bIns="0" rtlCol="0">
              <a:spAutoFit/>
            </a:bodyPr>
            <a:lstStyle/>
            <a:p>
              <a:pPr algn="r"/>
              <a:r>
                <a:rPr lang="zh-CN" altLang="en-US" sz="1400" b="1" dirty="0">
                  <a:latin typeface="微软雅黑" panose="020B0503020204020204" pitchFamily="34" charset="-122"/>
                  <a:ea typeface="微软雅黑" panose="020B0503020204020204" pitchFamily="34" charset="-122"/>
                </a:rPr>
                <a:t>主题信息</a:t>
              </a:r>
            </a:p>
          </p:txBody>
        </p:sp>
      </p:grpSp>
      <p:grpSp>
        <p:nvGrpSpPr>
          <p:cNvPr id="2" name="组合 1"/>
          <p:cNvGrpSpPr/>
          <p:nvPr/>
        </p:nvGrpSpPr>
        <p:grpSpPr>
          <a:xfrm>
            <a:off x="4888549" y="1226821"/>
            <a:ext cx="649537" cy="629286"/>
            <a:chOff x="4888549" y="1226821"/>
            <a:chExt cx="649537" cy="629286"/>
          </a:xfrm>
        </p:grpSpPr>
        <p:sp>
          <p:nvSpPr>
            <p:cNvPr id="4" name="Oval 13"/>
            <p:cNvSpPr>
              <a:spLocks noChangeArrowheads="1"/>
            </p:cNvSpPr>
            <p:nvPr/>
          </p:nvSpPr>
          <p:spPr bwMode="auto">
            <a:xfrm>
              <a:off x="4888549" y="122682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22" name="矩形 81"/>
            <p:cNvSpPr>
              <a:spLocks noChangeArrowheads="1"/>
            </p:cNvSpPr>
            <p:nvPr/>
          </p:nvSpPr>
          <p:spPr bwMode="auto">
            <a:xfrm>
              <a:off x="4888549" y="1387575"/>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组合 25"/>
          <p:cNvGrpSpPr/>
          <p:nvPr/>
        </p:nvGrpSpPr>
        <p:grpSpPr>
          <a:xfrm>
            <a:off x="3665539" y="2057401"/>
            <a:ext cx="651264" cy="629286"/>
            <a:chOff x="3665539" y="2057401"/>
            <a:chExt cx="651264" cy="629286"/>
          </a:xfrm>
        </p:grpSpPr>
        <p:sp>
          <p:nvSpPr>
            <p:cNvPr id="5" name="Oval 13"/>
            <p:cNvSpPr>
              <a:spLocks noChangeArrowheads="1"/>
            </p:cNvSpPr>
            <p:nvPr/>
          </p:nvSpPr>
          <p:spPr bwMode="auto">
            <a:xfrm>
              <a:off x="3665539" y="205740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23" name="矩形 81"/>
            <p:cNvSpPr>
              <a:spLocks noChangeArrowheads="1"/>
            </p:cNvSpPr>
            <p:nvPr/>
          </p:nvSpPr>
          <p:spPr bwMode="auto">
            <a:xfrm>
              <a:off x="3667266" y="2199373"/>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组合 26"/>
          <p:cNvGrpSpPr/>
          <p:nvPr/>
        </p:nvGrpSpPr>
        <p:grpSpPr>
          <a:xfrm>
            <a:off x="4888549" y="2971801"/>
            <a:ext cx="649537" cy="629286"/>
            <a:chOff x="4888549" y="2971801"/>
            <a:chExt cx="649537" cy="629286"/>
          </a:xfrm>
        </p:grpSpPr>
        <p:sp>
          <p:nvSpPr>
            <p:cNvPr id="6" name="Oval 13"/>
            <p:cNvSpPr>
              <a:spLocks noChangeArrowheads="1"/>
            </p:cNvSpPr>
            <p:nvPr/>
          </p:nvSpPr>
          <p:spPr bwMode="auto">
            <a:xfrm>
              <a:off x="4888549" y="297180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24" name="矩形 81"/>
            <p:cNvSpPr>
              <a:spLocks noChangeArrowheads="1"/>
            </p:cNvSpPr>
            <p:nvPr/>
          </p:nvSpPr>
          <p:spPr bwMode="auto">
            <a:xfrm>
              <a:off x="4888549" y="3132555"/>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组合 27"/>
          <p:cNvGrpSpPr/>
          <p:nvPr/>
        </p:nvGrpSpPr>
        <p:grpSpPr>
          <a:xfrm>
            <a:off x="3655414" y="3764281"/>
            <a:ext cx="649537" cy="629286"/>
            <a:chOff x="3655414" y="3764281"/>
            <a:chExt cx="649537" cy="629286"/>
          </a:xfrm>
        </p:grpSpPr>
        <p:sp>
          <p:nvSpPr>
            <p:cNvPr id="7" name="Oval 13"/>
            <p:cNvSpPr>
              <a:spLocks noChangeArrowheads="1"/>
            </p:cNvSpPr>
            <p:nvPr/>
          </p:nvSpPr>
          <p:spPr bwMode="auto">
            <a:xfrm>
              <a:off x="3665539" y="3764281"/>
              <a:ext cx="629288" cy="629286"/>
            </a:xfrm>
            <a:prstGeom prst="ellipse">
              <a:avLst/>
            </a:prstGeom>
            <a:solidFill>
              <a:srgbClr val="009E44"/>
            </a:solidFill>
            <a:ln w="19050">
              <a:solidFill>
                <a:schemeClr val="bg1"/>
              </a:solidFill>
            </a:ln>
          </p:spPr>
          <p:txBody>
            <a:bodyPr vert="horz" wrap="square" lIns="0" tIns="0" rIns="0" bIns="0" numCol="1" anchor="t" anchorCtr="0" compatLnSpc="1"/>
            <a:lstStyle/>
            <a:p>
              <a:pPr algn="ctr">
                <a:lnSpc>
                  <a:spcPct val="150000"/>
                </a:lnSpc>
              </a:pPr>
              <a:endParaRPr lang="en-US" altLang="zh-CN" b="1" dirty="0" smtClean="0">
                <a:solidFill>
                  <a:schemeClr val="bg1"/>
                </a:solidFill>
                <a:latin typeface="微软雅黑" panose="020B0503020204020204" pitchFamily="34" charset="-122"/>
                <a:ea typeface="微软雅黑" panose="020B0503020204020204" pitchFamily="34" charset="-122"/>
              </a:endParaRPr>
            </a:p>
          </p:txBody>
        </p:sp>
        <p:sp>
          <p:nvSpPr>
            <p:cNvPr id="25" name="矩形 81"/>
            <p:cNvSpPr>
              <a:spLocks noChangeArrowheads="1"/>
            </p:cNvSpPr>
            <p:nvPr/>
          </p:nvSpPr>
          <p:spPr bwMode="auto">
            <a:xfrm>
              <a:off x="3655414" y="3932964"/>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步骤</a:t>
              </a:r>
              <a:r>
                <a:rPr lang="en-US" altLang="zh-CN"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par>
                                    <p:cTn id="18" presetID="53" presetClass="entr" presetSubtype="16"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5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par>
                                    <p:cTn id="28" presetID="53" presetClass="entr" presetSubtype="16"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childTnLst>
                              </p:cTn>
                            </p:par>
                            <p:par>
                              <p:cTn id="33" fill="hold">
                                <p:stCondLst>
                                  <p:cond delay="2000"/>
                                </p:stCondLst>
                                <p:childTnLst>
                                  <p:par>
                                    <p:cTn id="34" presetID="2" presetClass="entr" presetSubtype="8" fill="hold" nodeType="afterEffect" p14:presetBounceEnd="46000">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14:bounceEnd="46000">
                                          <p:cBhvr additive="base">
                                            <p:cTn id="36" dur="500" fill="hold"/>
                                            <p:tgtEl>
                                              <p:spTgt spid="29"/>
                                            </p:tgtEl>
                                            <p:attrNameLst>
                                              <p:attrName>ppt_x</p:attrName>
                                            </p:attrNameLst>
                                          </p:cBhvr>
                                          <p:tavLst>
                                            <p:tav tm="0">
                                              <p:val>
                                                <p:strVal val="0-#ppt_w/2"/>
                                              </p:val>
                                            </p:tav>
                                            <p:tav tm="100000">
                                              <p:val>
                                                <p:strVal val="#ppt_x"/>
                                              </p:val>
                                            </p:tav>
                                          </p:tavLst>
                                        </p:anim>
                                        <p:anim calcmode="lin" valueType="num" p14:bounceEnd="46000">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46000">
                                      <p:stCondLst>
                                        <p:cond delay="250"/>
                                      </p:stCondLst>
                                      <p:childTnLst>
                                        <p:set>
                                          <p:cBhvr>
                                            <p:cTn id="39" dur="1" fill="hold">
                                              <p:stCondLst>
                                                <p:cond delay="0"/>
                                              </p:stCondLst>
                                            </p:cTn>
                                            <p:tgtEl>
                                              <p:spTgt spid="30"/>
                                            </p:tgtEl>
                                            <p:attrNameLst>
                                              <p:attrName>style.visibility</p:attrName>
                                            </p:attrNameLst>
                                          </p:cBhvr>
                                          <p:to>
                                            <p:strVal val="visible"/>
                                          </p:to>
                                        </p:set>
                                        <p:anim calcmode="lin" valueType="num" p14:bounceEnd="46000">
                                          <p:cBhvr additive="base">
                                            <p:cTn id="40" dur="500" fill="hold"/>
                                            <p:tgtEl>
                                              <p:spTgt spid="30"/>
                                            </p:tgtEl>
                                            <p:attrNameLst>
                                              <p:attrName>ppt_x</p:attrName>
                                            </p:attrNameLst>
                                          </p:cBhvr>
                                          <p:tavLst>
                                            <p:tav tm="0">
                                              <p:val>
                                                <p:strVal val="1+#ppt_w/2"/>
                                              </p:val>
                                            </p:tav>
                                            <p:tav tm="100000">
                                              <p:val>
                                                <p:strVal val="#ppt_x"/>
                                              </p:val>
                                            </p:tav>
                                          </p:tavLst>
                                        </p:anim>
                                        <p:anim calcmode="lin" valueType="num" p14:bounceEnd="46000">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14:presetBounceEnd="46000">
                                      <p:stCondLst>
                                        <p:cond delay="500"/>
                                      </p:stCondLst>
                                      <p:childTnLst>
                                        <p:set>
                                          <p:cBhvr>
                                            <p:cTn id="43" dur="1" fill="hold">
                                              <p:stCondLst>
                                                <p:cond delay="0"/>
                                              </p:stCondLst>
                                            </p:cTn>
                                            <p:tgtEl>
                                              <p:spTgt spid="31"/>
                                            </p:tgtEl>
                                            <p:attrNameLst>
                                              <p:attrName>style.visibility</p:attrName>
                                            </p:attrNameLst>
                                          </p:cBhvr>
                                          <p:to>
                                            <p:strVal val="visible"/>
                                          </p:to>
                                        </p:set>
                                        <p:anim calcmode="lin" valueType="num" p14:bounceEnd="46000">
                                          <p:cBhvr additive="base">
                                            <p:cTn id="44" dur="500" fill="hold"/>
                                            <p:tgtEl>
                                              <p:spTgt spid="31"/>
                                            </p:tgtEl>
                                            <p:attrNameLst>
                                              <p:attrName>ppt_x</p:attrName>
                                            </p:attrNameLst>
                                          </p:cBhvr>
                                          <p:tavLst>
                                            <p:tav tm="0">
                                              <p:val>
                                                <p:strVal val="0-#ppt_w/2"/>
                                              </p:val>
                                            </p:tav>
                                            <p:tav tm="100000">
                                              <p:val>
                                                <p:strVal val="#ppt_x"/>
                                              </p:val>
                                            </p:tav>
                                          </p:tavLst>
                                        </p:anim>
                                        <p:anim calcmode="lin" valueType="num" p14:bounceEnd="46000">
                                          <p:cBhvr additive="base">
                                            <p:cTn id="45" dur="5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14:presetBounceEnd="46000">
                                      <p:stCondLst>
                                        <p:cond delay="750"/>
                                      </p:stCondLst>
                                      <p:childTnLst>
                                        <p:set>
                                          <p:cBhvr>
                                            <p:cTn id="47" dur="1" fill="hold">
                                              <p:stCondLst>
                                                <p:cond delay="0"/>
                                              </p:stCondLst>
                                            </p:cTn>
                                            <p:tgtEl>
                                              <p:spTgt spid="64"/>
                                            </p:tgtEl>
                                            <p:attrNameLst>
                                              <p:attrName>style.visibility</p:attrName>
                                            </p:attrNameLst>
                                          </p:cBhvr>
                                          <p:to>
                                            <p:strVal val="visible"/>
                                          </p:to>
                                        </p:set>
                                        <p:anim calcmode="lin" valueType="num" p14:bounceEnd="46000">
                                          <p:cBhvr additive="base">
                                            <p:cTn id="48" dur="500" fill="hold"/>
                                            <p:tgtEl>
                                              <p:spTgt spid="64"/>
                                            </p:tgtEl>
                                            <p:attrNameLst>
                                              <p:attrName>ppt_x</p:attrName>
                                            </p:attrNameLst>
                                          </p:cBhvr>
                                          <p:tavLst>
                                            <p:tav tm="0">
                                              <p:val>
                                                <p:strVal val="1+#ppt_w/2"/>
                                              </p:val>
                                            </p:tav>
                                            <p:tav tm="100000">
                                              <p:val>
                                                <p:strVal val="#ppt_x"/>
                                              </p:val>
                                            </p:tav>
                                          </p:tavLst>
                                        </p:anim>
                                        <p:anim calcmode="lin" valueType="num" p14:bounceEnd="46000">
                                          <p:cBhvr additive="base">
                                            <p:cTn id="49"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par>
                                    <p:cTn id="18" presetID="53" presetClass="entr" presetSubtype="16" fill="hold" nodeType="withEffect">
                                      <p:stCondLst>
                                        <p:cond delay="25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nodeType="withEffect">
                                      <p:stCondLst>
                                        <p:cond delay="5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par>
                                    <p:cTn id="28" presetID="53" presetClass="entr" presetSubtype="16"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ppt_w</p:attrName>
                                            </p:attrNameLst>
                                          </p:cBhvr>
                                          <p:tavLst>
                                            <p:tav tm="0">
                                              <p:val>
                                                <p:fltVal val="0"/>
                                              </p:val>
                                            </p:tav>
                                            <p:tav tm="100000">
                                              <p:val>
                                                <p:strVal val="#ppt_w"/>
                                              </p:val>
                                            </p:tav>
                                          </p:tavLst>
                                        </p:anim>
                                        <p:anim calcmode="lin" valueType="num">
                                          <p:cBhvr>
                                            <p:cTn id="31" dur="500" fill="hold"/>
                                            <p:tgtEl>
                                              <p:spTgt spid="2"/>
                                            </p:tgtEl>
                                            <p:attrNameLst>
                                              <p:attrName>ppt_h</p:attrName>
                                            </p:attrNameLst>
                                          </p:cBhvr>
                                          <p:tavLst>
                                            <p:tav tm="0">
                                              <p:val>
                                                <p:fltVal val="0"/>
                                              </p:val>
                                            </p:tav>
                                            <p:tav tm="100000">
                                              <p:val>
                                                <p:strVal val="#ppt_h"/>
                                              </p:val>
                                            </p:tav>
                                          </p:tavLst>
                                        </p:anim>
                                        <p:animEffect transition="in" filter="fade">
                                          <p:cBhvr>
                                            <p:cTn id="32" dur="500"/>
                                            <p:tgtEl>
                                              <p:spTgt spid="2"/>
                                            </p:tgtEl>
                                          </p:cBhvr>
                                        </p:animEffect>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0-#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25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5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0-#ppt_w/2"/>
                                              </p:val>
                                            </p:tav>
                                            <p:tav tm="100000">
                                              <p:val>
                                                <p:strVal val="#ppt_x"/>
                                              </p:val>
                                            </p:tav>
                                          </p:tavLst>
                                        </p:anim>
                                        <p:anim calcmode="lin" valueType="num">
                                          <p:cBhvr additive="base">
                                            <p:cTn id="45" dur="5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750"/>
                                      </p:stCondLst>
                                      <p:childTnLst>
                                        <p:set>
                                          <p:cBhvr>
                                            <p:cTn id="47" dur="1" fill="hold">
                                              <p:stCondLst>
                                                <p:cond delay="0"/>
                                              </p:stCondLst>
                                            </p:cTn>
                                            <p:tgtEl>
                                              <p:spTgt spid="64"/>
                                            </p:tgtEl>
                                            <p:attrNameLst>
                                              <p:attrName>style.visibility</p:attrName>
                                            </p:attrNameLst>
                                          </p:cBhvr>
                                          <p:to>
                                            <p:strVal val="visible"/>
                                          </p:to>
                                        </p:set>
                                        <p:anim calcmode="lin" valueType="num">
                                          <p:cBhvr additive="base">
                                            <p:cTn id="48" dur="500" fill="hold"/>
                                            <p:tgtEl>
                                              <p:spTgt spid="64"/>
                                            </p:tgtEl>
                                            <p:attrNameLst>
                                              <p:attrName>ppt_x</p:attrName>
                                            </p:attrNameLst>
                                          </p:cBhvr>
                                          <p:tavLst>
                                            <p:tav tm="0">
                                              <p:val>
                                                <p:strVal val="1+#ppt_w/2"/>
                                              </p:val>
                                            </p:tav>
                                            <p:tav tm="100000">
                                              <p:val>
                                                <p:strVal val="#ppt_x"/>
                                              </p:val>
                                            </p:tav>
                                          </p:tavLst>
                                        </p:anim>
                                        <p:anim calcmode="lin" valueType="num">
                                          <p:cBhvr additive="base">
                                            <p:cTn id="49"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3"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Documents and Settings\Administrator\桌面\图片1副本.png图片1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7040000">
            <a:off x="3269457" y="2145506"/>
            <a:ext cx="2024062" cy="215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9" descr="C:\Documents and Settings\Administrator\桌面\图片1副本-0.png图片1副本-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0000">
            <a:off x="5003800" y="1060450"/>
            <a:ext cx="1851025" cy="1970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10" descr="未标题-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560000">
            <a:off x="6498431" y="2228057"/>
            <a:ext cx="1717675" cy="1827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1" descr="未标题-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680000">
            <a:off x="827088" y="1131888"/>
            <a:ext cx="2606675"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44"/>
          <p:cNvSpPr>
            <a:spLocks noChangeArrowheads="1"/>
          </p:cNvSpPr>
          <p:nvPr/>
        </p:nvSpPr>
        <p:spPr bwMode="auto">
          <a:xfrm>
            <a:off x="1116013" y="2427288"/>
            <a:ext cx="207962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9" name="矩形 9"/>
          <p:cNvSpPr>
            <a:spLocks noChangeArrowheads="1"/>
          </p:cNvSpPr>
          <p:nvPr/>
        </p:nvSpPr>
        <p:spPr bwMode="auto">
          <a:xfrm>
            <a:off x="1131888" y="2622550"/>
            <a:ext cx="199707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dirty="0">
                <a:ea typeface="微软雅黑" panose="020B0503020204020204" pitchFamily="34" charset="-122"/>
              </a:rPr>
              <a:t>请填写内容请填写内容请填写内容请填写内容</a:t>
            </a:r>
          </a:p>
        </p:txBody>
      </p:sp>
      <p:sp>
        <p:nvSpPr>
          <p:cNvPr id="10" name="矩形 44"/>
          <p:cNvSpPr>
            <a:spLocks noChangeArrowheads="1"/>
          </p:cNvSpPr>
          <p:nvPr/>
        </p:nvSpPr>
        <p:spPr bwMode="auto">
          <a:xfrm>
            <a:off x="3492500" y="3003550"/>
            <a:ext cx="1655763" cy="28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1" name="矩形 9"/>
          <p:cNvSpPr>
            <a:spLocks noChangeArrowheads="1"/>
          </p:cNvSpPr>
          <p:nvPr/>
        </p:nvSpPr>
        <p:spPr bwMode="auto">
          <a:xfrm>
            <a:off x="3492500" y="3219450"/>
            <a:ext cx="1639888"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100">
                <a:ea typeface="微软雅黑" panose="020B0503020204020204" pitchFamily="34" charset="-122"/>
              </a:rPr>
              <a:t>请填写内容请填写内容</a:t>
            </a:r>
          </a:p>
          <a:p>
            <a:pPr algn="just">
              <a:lnSpc>
                <a:spcPct val="150000"/>
              </a:lnSpc>
            </a:pPr>
            <a:r>
              <a:rPr lang="zh-CN" altLang="en-US" sz="1100">
                <a:ea typeface="微软雅黑" panose="020B0503020204020204" pitchFamily="34" charset="-122"/>
              </a:rPr>
              <a:t>请填写内容请填写内容</a:t>
            </a:r>
          </a:p>
        </p:txBody>
      </p:sp>
      <p:sp>
        <p:nvSpPr>
          <p:cNvPr id="12" name="矩形 44"/>
          <p:cNvSpPr>
            <a:spLocks noChangeArrowheads="1"/>
          </p:cNvSpPr>
          <p:nvPr/>
        </p:nvSpPr>
        <p:spPr bwMode="auto">
          <a:xfrm>
            <a:off x="5148263" y="1779588"/>
            <a:ext cx="1655762"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3" name="矩形 9"/>
          <p:cNvSpPr>
            <a:spLocks noChangeArrowheads="1"/>
          </p:cNvSpPr>
          <p:nvPr/>
        </p:nvSpPr>
        <p:spPr bwMode="auto">
          <a:xfrm>
            <a:off x="5148263" y="1995488"/>
            <a:ext cx="1639887" cy="547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1000">
                <a:ea typeface="微软雅黑" panose="020B0503020204020204" pitchFamily="34" charset="-122"/>
              </a:rPr>
              <a:t>请填写内容请填写内容</a:t>
            </a:r>
          </a:p>
          <a:p>
            <a:pPr algn="just">
              <a:lnSpc>
                <a:spcPct val="150000"/>
              </a:lnSpc>
            </a:pPr>
            <a:r>
              <a:rPr lang="zh-CN" altLang="en-US" sz="1000">
                <a:ea typeface="微软雅黑" panose="020B0503020204020204" pitchFamily="34" charset="-122"/>
              </a:rPr>
              <a:t>请填写内容请填写内容</a:t>
            </a:r>
          </a:p>
        </p:txBody>
      </p:sp>
      <p:sp>
        <p:nvSpPr>
          <p:cNvPr id="14" name="矩形 44"/>
          <p:cNvSpPr>
            <a:spLocks noChangeArrowheads="1"/>
          </p:cNvSpPr>
          <p:nvPr/>
        </p:nvSpPr>
        <p:spPr bwMode="auto">
          <a:xfrm>
            <a:off x="6732588" y="2932113"/>
            <a:ext cx="1655762"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ts val="1500"/>
              </a:lnSpc>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请在这里添加标题</a:t>
            </a:r>
          </a:p>
        </p:txBody>
      </p:sp>
      <p:sp>
        <p:nvSpPr>
          <p:cNvPr id="15" name="矩形 9"/>
          <p:cNvSpPr>
            <a:spLocks noChangeArrowheads="1"/>
          </p:cNvSpPr>
          <p:nvPr/>
        </p:nvSpPr>
        <p:spPr bwMode="auto">
          <a:xfrm>
            <a:off x="6732588" y="3148013"/>
            <a:ext cx="1639887"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just">
              <a:lnSpc>
                <a:spcPct val="150000"/>
              </a:lnSpc>
            </a:pPr>
            <a:r>
              <a:rPr lang="zh-CN" altLang="en-US" sz="900">
                <a:ea typeface="微软雅黑" panose="020B0503020204020204" pitchFamily="34" charset="-122"/>
              </a:rPr>
              <a:t>请填写内容请填写内容</a:t>
            </a:r>
          </a:p>
          <a:p>
            <a:pPr algn="just">
              <a:lnSpc>
                <a:spcPct val="150000"/>
              </a:lnSpc>
            </a:pPr>
            <a:r>
              <a:rPr lang="zh-CN" altLang="en-US" sz="900">
                <a:ea typeface="微软雅黑" panose="020B0503020204020204" pitchFamily="34" charset="-122"/>
              </a:rPr>
              <a:t>请填写内容请填写内容</a:t>
            </a:r>
          </a:p>
        </p:txBody>
      </p:sp>
      <p:sp>
        <p:nvSpPr>
          <p:cNvPr id="16" name="Text Box 20"/>
          <p:cNvSpPr txBox="1">
            <a:spLocks noChangeArrowheads="1"/>
          </p:cNvSpPr>
          <p:nvPr/>
        </p:nvSpPr>
        <p:spPr bwMode="auto">
          <a:xfrm>
            <a:off x="1692275" y="1635125"/>
            <a:ext cx="838200"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4000" dirty="0">
                <a:solidFill>
                  <a:schemeClr val="bg1"/>
                </a:solidFill>
              </a:rPr>
              <a:t>01</a:t>
            </a:r>
          </a:p>
        </p:txBody>
      </p:sp>
      <p:sp>
        <p:nvSpPr>
          <p:cNvPr id="17" name="Text Box 21"/>
          <p:cNvSpPr txBox="1">
            <a:spLocks noChangeArrowheads="1"/>
          </p:cNvSpPr>
          <p:nvPr/>
        </p:nvSpPr>
        <p:spPr bwMode="auto">
          <a:xfrm>
            <a:off x="3779838" y="2355850"/>
            <a:ext cx="838200"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600">
                <a:solidFill>
                  <a:schemeClr val="bg1"/>
                </a:solidFill>
              </a:rPr>
              <a:t>02</a:t>
            </a:r>
          </a:p>
        </p:txBody>
      </p:sp>
      <p:sp>
        <p:nvSpPr>
          <p:cNvPr id="18" name="Text Box 22"/>
          <p:cNvSpPr txBox="1">
            <a:spLocks noChangeArrowheads="1"/>
          </p:cNvSpPr>
          <p:nvPr/>
        </p:nvSpPr>
        <p:spPr bwMode="auto">
          <a:xfrm>
            <a:off x="5580063" y="1274763"/>
            <a:ext cx="838200"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a:solidFill>
                  <a:schemeClr val="bg1"/>
                </a:solidFill>
              </a:rPr>
              <a:t>03</a:t>
            </a:r>
          </a:p>
        </p:txBody>
      </p:sp>
      <p:sp>
        <p:nvSpPr>
          <p:cNvPr id="19" name="Text Box 23"/>
          <p:cNvSpPr txBox="1">
            <a:spLocks noChangeArrowheads="1"/>
          </p:cNvSpPr>
          <p:nvPr/>
        </p:nvSpPr>
        <p:spPr bwMode="auto">
          <a:xfrm>
            <a:off x="7019925" y="2355850"/>
            <a:ext cx="838200" cy="57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3200">
                <a:solidFill>
                  <a:schemeClr val="bg1"/>
                </a:solidFill>
              </a:rPr>
              <a:t>04</a:t>
            </a:r>
            <a:endParaRPr lang="zh-CN" altLang="en-US"/>
          </a:p>
        </p:txBody>
      </p:sp>
      <p:sp>
        <p:nvSpPr>
          <p:cNvPr id="20"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2000"/>
                            </p:stCondLst>
                            <p:childTnLst>
                              <p:par>
                                <p:cTn id="51" presetID="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0-#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0-#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0-#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childTnLst>
                          </p:cTn>
                        </p:par>
                        <p:par>
                          <p:cTn id="67" fill="hold">
                            <p:stCondLst>
                              <p:cond delay="2500"/>
                            </p:stCondLst>
                            <p:childTnLst>
                              <p:par>
                                <p:cTn id="68" presetID="16" presetClass="entr" presetSubtype="21"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barn(inVertical)">
                                      <p:cBhvr>
                                        <p:cTn id="70" dur="500"/>
                                        <p:tgtEl>
                                          <p:spTgt spid="9"/>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barn(inVertical)">
                                      <p:cBhvr>
                                        <p:cTn id="73" dur="500"/>
                                        <p:tgtEl>
                                          <p:spTgt spid="11"/>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barn(inVertical)">
                                      <p:cBhvr>
                                        <p:cTn id="76" dur="500"/>
                                        <p:tgtEl>
                                          <p:spTgt spid="13"/>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barn(inVertical)">
                                      <p:cBhvr>
                                        <p:cTn id="7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TextBox 3"/>
          <p:cNvSpPr>
            <a:spLocks noChangeArrowheads="1"/>
          </p:cNvSpPr>
          <p:nvPr/>
        </p:nvSpPr>
        <p:spPr bwMode="auto">
          <a:xfrm>
            <a:off x="827584" y="186194"/>
            <a:ext cx="3488308"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zh-CN" b="1" dirty="0">
                <a:solidFill>
                  <a:srgbClr val="009E44"/>
                </a:solidFill>
                <a:latin typeface="微软雅黑" panose="020B0503020204020204" pitchFamily="34" charset="-122"/>
                <a:ea typeface="微软雅黑" panose="020B0503020204020204" pitchFamily="34" charset="-122"/>
                <a:sym typeface="微软雅黑" panose="020B0503020204020204" pitchFamily="34" charset="-122"/>
              </a:rPr>
              <a:t>请在这里添加您的标题</a:t>
            </a:r>
          </a:p>
        </p:txBody>
      </p:sp>
      <p:sp>
        <p:nvSpPr>
          <p:cNvPr id="3" name="椭圆 2"/>
          <p:cNvSpPr/>
          <p:nvPr/>
        </p:nvSpPr>
        <p:spPr>
          <a:xfrm>
            <a:off x="1192760" y="2599895"/>
            <a:ext cx="1739001" cy="17390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p>
        </p:txBody>
      </p:sp>
      <p:sp>
        <p:nvSpPr>
          <p:cNvPr id="5" name="椭圆 4"/>
          <p:cNvSpPr/>
          <p:nvPr/>
        </p:nvSpPr>
        <p:spPr>
          <a:xfrm>
            <a:off x="3422571" y="1480278"/>
            <a:ext cx="216024" cy="216024"/>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1</a:t>
            </a:r>
            <a:endParaRPr lang="zh-CN" altLang="en-US" sz="1200" dirty="0">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3638595" y="1588290"/>
            <a:ext cx="792088"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p>
        </p:txBody>
      </p:sp>
      <p:sp>
        <p:nvSpPr>
          <p:cNvPr id="8" name="椭圆 7"/>
          <p:cNvSpPr/>
          <p:nvPr/>
        </p:nvSpPr>
        <p:spPr>
          <a:xfrm>
            <a:off x="3422571" y="1986297"/>
            <a:ext cx="216024" cy="216024"/>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2</a:t>
            </a:r>
            <a:endParaRPr lang="zh-CN" altLang="en-US" sz="1200" dirty="0">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3638595" y="2094309"/>
            <a:ext cx="792088"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p>
        </p:txBody>
      </p:sp>
      <p:sp>
        <p:nvSpPr>
          <p:cNvPr id="11" name="椭圆 10"/>
          <p:cNvSpPr/>
          <p:nvPr/>
        </p:nvSpPr>
        <p:spPr>
          <a:xfrm>
            <a:off x="3422571" y="2490353"/>
            <a:ext cx="216024" cy="216024"/>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3</a:t>
            </a:r>
            <a:endParaRPr lang="zh-CN" altLang="en-US" sz="1200" dirty="0">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3638595" y="2598365"/>
            <a:ext cx="792088"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p>
        </p:txBody>
      </p:sp>
      <p:sp>
        <p:nvSpPr>
          <p:cNvPr id="14" name="椭圆 13"/>
          <p:cNvSpPr/>
          <p:nvPr/>
        </p:nvSpPr>
        <p:spPr>
          <a:xfrm>
            <a:off x="3422571" y="2994409"/>
            <a:ext cx="216024" cy="216024"/>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4</a:t>
            </a:r>
            <a:endParaRPr lang="zh-CN" altLang="en-US" sz="1200" dirty="0">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3638595" y="3102421"/>
            <a:ext cx="792088"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p>
        </p:txBody>
      </p:sp>
      <p:sp>
        <p:nvSpPr>
          <p:cNvPr id="17" name="椭圆 16"/>
          <p:cNvSpPr/>
          <p:nvPr/>
        </p:nvSpPr>
        <p:spPr>
          <a:xfrm>
            <a:off x="3422571" y="3498465"/>
            <a:ext cx="216024" cy="216024"/>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5</a:t>
            </a:r>
            <a:endParaRPr lang="zh-CN" altLang="en-US" sz="1200" dirty="0">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638595" y="3606477"/>
            <a:ext cx="792088"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p>
        </p:txBody>
      </p:sp>
      <p:sp>
        <p:nvSpPr>
          <p:cNvPr id="20" name="椭圆 19"/>
          <p:cNvSpPr/>
          <p:nvPr/>
        </p:nvSpPr>
        <p:spPr>
          <a:xfrm>
            <a:off x="3422571" y="4002521"/>
            <a:ext cx="216024" cy="216024"/>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latin typeface="微软雅黑" panose="020B0503020204020204" pitchFamily="34" charset="-122"/>
                <a:ea typeface="微软雅黑" panose="020B0503020204020204" pitchFamily="34" charset="-122"/>
              </a:rPr>
              <a:t>6</a:t>
            </a:r>
            <a:endParaRPr lang="zh-CN" altLang="en-US" sz="1200" dirty="0">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3638595" y="4110533"/>
            <a:ext cx="792088" cy="0"/>
          </a:xfrm>
          <a:prstGeom prst="line">
            <a:avLst/>
          </a:prstGeom>
          <a:ln w="6350">
            <a:solidFill>
              <a:srgbClr val="009E44"/>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361856" y="340671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1" dirty="0" smtClean="0">
                <a:solidFill>
                  <a:schemeClr val="bg1"/>
                </a:solidFill>
              </a:rPr>
              <a:t>主题信息</a:t>
            </a:r>
            <a:endParaRPr lang="en-US" altLang="zh-CN" sz="2000" b="1" dirty="0">
              <a:solidFill>
                <a:schemeClr val="bg1"/>
              </a:solidFill>
            </a:endParaRPr>
          </a:p>
        </p:txBody>
      </p:sp>
      <p:sp>
        <p:nvSpPr>
          <p:cNvPr id="23" name="椭圆 22"/>
          <p:cNvSpPr/>
          <p:nvPr/>
        </p:nvSpPr>
        <p:spPr>
          <a:xfrm>
            <a:off x="1192760" y="1347614"/>
            <a:ext cx="1739001" cy="1739001"/>
          </a:xfrm>
          <a:prstGeom prst="ellipse">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bwMode="auto">
          <a:xfrm>
            <a:off x="1485650" y="1814449"/>
            <a:ext cx="1153220" cy="805332"/>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arn(inVertical)">
                                      <p:cBhvr>
                                        <p:cTn id="7" dur="500"/>
                                        <p:tgtEl>
                                          <p:spTgt spid="86"/>
                                        </p:tgtEl>
                                      </p:cBhvr>
                                    </p:animEffect>
                                  </p:childTnLst>
                                </p:cTn>
                              </p:par>
                              <p:par>
                                <p:cTn id="8" presetID="53" presetClass="entr" presetSubtype="52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p:cTn id="10" dur="500" fill="hold"/>
                                        <p:tgtEl>
                                          <p:spTgt spid="24"/>
                                        </p:tgtEl>
                                        <p:attrNameLst>
                                          <p:attrName>ppt_w</p:attrName>
                                        </p:attrNameLst>
                                      </p:cBhvr>
                                      <p:tavLst>
                                        <p:tav tm="0">
                                          <p:val>
                                            <p:fltVal val="0"/>
                                          </p:val>
                                        </p:tav>
                                        <p:tav tm="100000">
                                          <p:val>
                                            <p:strVal val="#ppt_w"/>
                                          </p:val>
                                        </p:tav>
                                      </p:tavLst>
                                    </p:anim>
                                    <p:anim calcmode="lin" valueType="num">
                                      <p:cBhvr>
                                        <p:cTn id="11" dur="500" fill="hold"/>
                                        <p:tgtEl>
                                          <p:spTgt spid="24"/>
                                        </p:tgtEl>
                                        <p:attrNameLst>
                                          <p:attrName>ppt_h</p:attrName>
                                        </p:attrNameLst>
                                      </p:cBhvr>
                                      <p:tavLst>
                                        <p:tav tm="0">
                                          <p:val>
                                            <p:fltVal val="0"/>
                                          </p:val>
                                        </p:tav>
                                        <p:tav tm="100000">
                                          <p:val>
                                            <p:strVal val="#ppt_h"/>
                                          </p:val>
                                        </p:tav>
                                      </p:tavLst>
                                    </p:anim>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fltVal val="0.5"/>
                                          </p:val>
                                        </p:tav>
                                        <p:tav tm="100000">
                                          <p:val>
                                            <p:strVal val="#ppt_x"/>
                                          </p:val>
                                        </p:tav>
                                      </p:tavLst>
                                    </p:anim>
                                    <p:anim calcmode="lin" valueType="num">
                                      <p:cBhvr>
                                        <p:cTn id="14" dur="500" fill="hold"/>
                                        <p:tgtEl>
                                          <p:spTgt spid="24"/>
                                        </p:tgtEl>
                                        <p:attrNameLst>
                                          <p:attrName>ppt_y</p:attrName>
                                        </p:attrNameLst>
                                      </p:cBhvr>
                                      <p:tavLst>
                                        <p:tav tm="0">
                                          <p:val>
                                            <p:fltVal val="0.5"/>
                                          </p:val>
                                        </p:tav>
                                        <p:tav tm="100000">
                                          <p:val>
                                            <p:strVal val="#ppt_y"/>
                                          </p:val>
                                        </p:tav>
                                      </p:tavLst>
                                    </p:anim>
                                  </p:childTnLst>
                                </p:cTn>
                              </p:par>
                              <p:par>
                                <p:cTn id="15" presetID="53" presetClass="entr" presetSubtype="52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anim calcmode="lin" valueType="num">
                                      <p:cBhvr>
                                        <p:cTn id="20" dur="500" fill="hold"/>
                                        <p:tgtEl>
                                          <p:spTgt spid="23"/>
                                        </p:tgtEl>
                                        <p:attrNameLst>
                                          <p:attrName>ppt_x</p:attrName>
                                        </p:attrNameLst>
                                      </p:cBhvr>
                                      <p:tavLst>
                                        <p:tav tm="0">
                                          <p:val>
                                            <p:fltVal val="0.5"/>
                                          </p:val>
                                        </p:tav>
                                        <p:tav tm="100000">
                                          <p:val>
                                            <p:strVal val="#ppt_x"/>
                                          </p:val>
                                        </p:tav>
                                      </p:tavLst>
                                    </p:anim>
                                    <p:anim calcmode="lin" valueType="num">
                                      <p:cBhvr>
                                        <p:cTn id="21" dur="500" fill="hold"/>
                                        <p:tgtEl>
                                          <p:spTgt spid="23"/>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25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fltVal val="0.5"/>
                                          </p:val>
                                        </p:tav>
                                        <p:tav tm="100000">
                                          <p:val>
                                            <p:strVal val="#ppt_x"/>
                                          </p:val>
                                        </p:tav>
                                      </p:tavLst>
                                    </p:anim>
                                    <p:anim calcmode="lin" valueType="num">
                                      <p:cBhvr>
                                        <p:cTn id="28" dur="500" fill="hold"/>
                                        <p:tgtEl>
                                          <p:spTgt spid="22"/>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5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anim calcmode="lin" valueType="num">
                                      <p:cBhvr>
                                        <p:cTn id="34" dur="500" fill="hold"/>
                                        <p:tgtEl>
                                          <p:spTgt spid="3"/>
                                        </p:tgtEl>
                                        <p:attrNameLst>
                                          <p:attrName>ppt_x</p:attrName>
                                        </p:attrNameLst>
                                      </p:cBhvr>
                                      <p:tavLst>
                                        <p:tav tm="0">
                                          <p:val>
                                            <p:fltVal val="0.5"/>
                                          </p:val>
                                        </p:tav>
                                        <p:tav tm="100000">
                                          <p:val>
                                            <p:strVal val="#ppt_x"/>
                                          </p:val>
                                        </p:tav>
                                      </p:tavLst>
                                    </p:anim>
                                    <p:anim calcmode="lin" valueType="num">
                                      <p:cBhvr>
                                        <p:cTn id="35" dur="500" fill="hold"/>
                                        <p:tgtEl>
                                          <p:spTgt spid="3"/>
                                        </p:tgtEl>
                                        <p:attrNameLst>
                                          <p:attrName>ppt_y</p:attrName>
                                        </p:attrNameLst>
                                      </p:cBhvr>
                                      <p:tavLst>
                                        <p:tav tm="0">
                                          <p:val>
                                            <p:fltVal val="0.5"/>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10" presetClass="entr" presetSubtype="0" fill="hold" grpId="0" nodeType="withEffect">
                                  <p:stCondLst>
                                    <p:cond delay="20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par>
                                <p:cTn id="43" presetID="10" presetClass="entr" presetSubtype="0" fill="hold" grpId="0" nodeType="withEffect">
                                  <p:stCondLst>
                                    <p:cond delay="4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80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par>
                          <p:cTn id="55" fill="hold">
                            <p:stCondLst>
                              <p:cond delay="1000"/>
                            </p:stCondLst>
                            <p:childTnLst>
                              <p:par>
                                <p:cTn id="56" presetID="22" presetClass="entr" presetSubtype="8"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left)">
                                      <p:cBhvr>
                                        <p:cTn id="58" dur="500"/>
                                        <p:tgtEl>
                                          <p:spTgt spid="6"/>
                                        </p:tgtEl>
                                      </p:cBhvr>
                                    </p:animEffect>
                                  </p:childTnLst>
                                </p:cTn>
                              </p:par>
                              <p:par>
                                <p:cTn id="59" presetID="22" presetClass="entr" presetSubtype="8" fill="hold" nodeType="withEffect">
                                  <p:stCondLst>
                                    <p:cond delay="20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par>
                                <p:cTn id="62" presetID="22" presetClass="entr" presetSubtype="8" fill="hold" nodeType="withEffect">
                                  <p:stCondLst>
                                    <p:cond delay="400"/>
                                  </p:stCondLst>
                                  <p:childTnLst>
                                    <p:set>
                                      <p:cBhvr>
                                        <p:cTn id="63" dur="1" fill="hold">
                                          <p:stCondLst>
                                            <p:cond delay="0"/>
                                          </p:stCondLst>
                                        </p:cTn>
                                        <p:tgtEl>
                                          <p:spTgt spid="12"/>
                                        </p:tgtEl>
                                        <p:attrNameLst>
                                          <p:attrName>style.visibility</p:attrName>
                                        </p:attrNameLst>
                                      </p:cBhvr>
                                      <p:to>
                                        <p:strVal val="visible"/>
                                      </p:to>
                                    </p:set>
                                    <p:animEffect transition="in" filter="wipe(left)">
                                      <p:cBhvr>
                                        <p:cTn id="64" dur="500"/>
                                        <p:tgtEl>
                                          <p:spTgt spid="12"/>
                                        </p:tgtEl>
                                      </p:cBhvr>
                                    </p:animEffect>
                                  </p:childTnLst>
                                </p:cTn>
                              </p:par>
                              <p:par>
                                <p:cTn id="65" presetID="22" presetClass="entr" presetSubtype="8" fill="hold" nodeType="withEffect">
                                  <p:stCondLst>
                                    <p:cond delay="60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par>
                                <p:cTn id="68" presetID="22" presetClass="entr" presetSubtype="8" fill="hold" nodeType="withEffect">
                                  <p:stCondLst>
                                    <p:cond delay="80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22" presetClass="entr" presetSubtype="8" fill="hold" nodeType="withEffect">
                                  <p:stCondLst>
                                    <p:cond delay="1000"/>
                                  </p:stCondLst>
                                  <p:childTnLst>
                                    <p:set>
                                      <p:cBhvr>
                                        <p:cTn id="72" dur="1" fill="hold">
                                          <p:stCondLst>
                                            <p:cond delay="0"/>
                                          </p:stCondLst>
                                        </p:cTn>
                                        <p:tgtEl>
                                          <p:spTgt spid="21"/>
                                        </p:tgtEl>
                                        <p:attrNameLst>
                                          <p:attrName>style.visibility</p:attrName>
                                        </p:attrNameLst>
                                      </p:cBhvr>
                                      <p:to>
                                        <p:strVal val="visible"/>
                                      </p:to>
                                    </p:set>
                                    <p:animEffect transition="in" filter="wipe(left)">
                                      <p:cBhvr>
                                        <p:cTn id="73" dur="500"/>
                                        <p:tgtEl>
                                          <p:spTgt spid="21"/>
                                        </p:tgtEl>
                                      </p:cBhvr>
                                    </p:animEffect>
                                  </p:childTnLst>
                                </p:cTn>
                              </p:par>
                            </p:childTnLst>
                          </p:cTn>
                        </p:par>
                        <p:par>
                          <p:cTn id="74" fill="hold">
                            <p:stCondLst>
                              <p:cond delay="1500"/>
                            </p:stCondLst>
                            <p:childTnLst>
                              <p:par>
                                <p:cTn id="75" presetID="22" presetClass="entr" presetSubtype="8"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wipe(left)">
                                      <p:cBhvr>
                                        <p:cTn id="77" dur="500"/>
                                        <p:tgtEl>
                                          <p:spTgt spid="4"/>
                                        </p:tgtEl>
                                      </p:cBhvr>
                                    </p:animEffect>
                                  </p:childTnLst>
                                </p:cTn>
                              </p:par>
                              <p:par>
                                <p:cTn id="78" presetID="22" presetClass="entr" presetSubtype="8" fill="hold" grpId="0" nodeType="withEffect">
                                  <p:stCondLst>
                                    <p:cond delay="200"/>
                                  </p:stCondLst>
                                  <p:childTnLst>
                                    <p:set>
                                      <p:cBhvr>
                                        <p:cTn id="79" dur="1" fill="hold">
                                          <p:stCondLst>
                                            <p:cond delay="0"/>
                                          </p:stCondLst>
                                        </p:cTn>
                                        <p:tgtEl>
                                          <p:spTgt spid="7"/>
                                        </p:tgtEl>
                                        <p:attrNameLst>
                                          <p:attrName>style.visibility</p:attrName>
                                        </p:attrNameLst>
                                      </p:cBhvr>
                                      <p:to>
                                        <p:strVal val="visible"/>
                                      </p:to>
                                    </p:set>
                                    <p:animEffect transition="in" filter="wipe(left)">
                                      <p:cBhvr>
                                        <p:cTn id="80" dur="500"/>
                                        <p:tgtEl>
                                          <p:spTgt spid="7"/>
                                        </p:tgtEl>
                                      </p:cBhvr>
                                    </p:animEffect>
                                  </p:childTnLst>
                                </p:cTn>
                              </p:par>
                              <p:par>
                                <p:cTn id="81" presetID="22" presetClass="entr" presetSubtype="8" fill="hold" grpId="0" nodeType="withEffect">
                                  <p:stCondLst>
                                    <p:cond delay="400"/>
                                  </p:stCondLst>
                                  <p:childTnLst>
                                    <p:set>
                                      <p:cBhvr>
                                        <p:cTn id="82" dur="1" fill="hold">
                                          <p:stCondLst>
                                            <p:cond delay="0"/>
                                          </p:stCondLst>
                                        </p:cTn>
                                        <p:tgtEl>
                                          <p:spTgt spid="10"/>
                                        </p:tgtEl>
                                        <p:attrNameLst>
                                          <p:attrName>style.visibility</p:attrName>
                                        </p:attrNameLst>
                                      </p:cBhvr>
                                      <p:to>
                                        <p:strVal val="visible"/>
                                      </p:to>
                                    </p:set>
                                    <p:animEffect transition="in" filter="wipe(left)">
                                      <p:cBhvr>
                                        <p:cTn id="83" dur="500"/>
                                        <p:tgtEl>
                                          <p:spTgt spid="10"/>
                                        </p:tgtEl>
                                      </p:cBhvr>
                                    </p:animEffect>
                                  </p:childTnLst>
                                </p:cTn>
                              </p:par>
                              <p:par>
                                <p:cTn id="84" presetID="22" presetClass="entr" presetSubtype="8" fill="hold" grpId="0" nodeType="withEffect">
                                  <p:stCondLst>
                                    <p:cond delay="600"/>
                                  </p:stCondLst>
                                  <p:childTnLst>
                                    <p:set>
                                      <p:cBhvr>
                                        <p:cTn id="85" dur="1" fill="hold">
                                          <p:stCondLst>
                                            <p:cond delay="0"/>
                                          </p:stCondLst>
                                        </p:cTn>
                                        <p:tgtEl>
                                          <p:spTgt spid="13"/>
                                        </p:tgtEl>
                                        <p:attrNameLst>
                                          <p:attrName>style.visibility</p:attrName>
                                        </p:attrNameLst>
                                      </p:cBhvr>
                                      <p:to>
                                        <p:strVal val="visible"/>
                                      </p:to>
                                    </p:set>
                                    <p:animEffect transition="in" filter="wipe(left)">
                                      <p:cBhvr>
                                        <p:cTn id="86" dur="500"/>
                                        <p:tgtEl>
                                          <p:spTgt spid="13"/>
                                        </p:tgtEl>
                                      </p:cBhvr>
                                    </p:animEffect>
                                  </p:childTnLst>
                                </p:cTn>
                              </p:par>
                              <p:par>
                                <p:cTn id="87" presetID="22" presetClass="entr" presetSubtype="8" fill="hold" grpId="0" nodeType="withEffect">
                                  <p:stCondLst>
                                    <p:cond delay="800"/>
                                  </p:stCondLst>
                                  <p:childTnLst>
                                    <p:set>
                                      <p:cBhvr>
                                        <p:cTn id="88" dur="1" fill="hold">
                                          <p:stCondLst>
                                            <p:cond delay="0"/>
                                          </p:stCondLst>
                                        </p:cTn>
                                        <p:tgtEl>
                                          <p:spTgt spid="16"/>
                                        </p:tgtEl>
                                        <p:attrNameLst>
                                          <p:attrName>style.visibility</p:attrName>
                                        </p:attrNameLst>
                                      </p:cBhvr>
                                      <p:to>
                                        <p:strVal val="visible"/>
                                      </p:to>
                                    </p:set>
                                    <p:animEffect transition="in" filter="wipe(left)">
                                      <p:cBhvr>
                                        <p:cTn id="89" dur="500"/>
                                        <p:tgtEl>
                                          <p:spTgt spid="16"/>
                                        </p:tgtEl>
                                      </p:cBhvr>
                                    </p:animEffect>
                                  </p:childTnLst>
                                </p:cTn>
                              </p:par>
                              <p:par>
                                <p:cTn id="90" presetID="22" presetClass="entr" presetSubtype="8" fill="hold" grpId="0" nodeType="withEffect">
                                  <p:stCondLst>
                                    <p:cond delay="100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3" grpId="0" animBg="1"/>
      <p:bldP spid="4" grpId="0"/>
      <p:bldP spid="5" grpId="0" animBg="1"/>
      <p:bldP spid="7" grpId="0"/>
      <p:bldP spid="8" grpId="0" animBg="1"/>
      <p:bldP spid="10" grpId="0"/>
      <p:bldP spid="11" grpId="0" animBg="1"/>
      <p:bldP spid="13" grpId="0"/>
      <p:bldP spid="14" grpId="0" animBg="1"/>
      <p:bldP spid="16" grpId="0"/>
      <p:bldP spid="17" grpId="0" animBg="1"/>
      <p:bldP spid="19" grpId="0"/>
      <p:bldP spid="20" grpId="0" animBg="1"/>
      <p:bldP spid="22" grpId="0"/>
      <p:bldP spid="23"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495" y="1"/>
            <a:ext cx="8715060" cy="5164038"/>
          </a:xfrm>
          <a:prstGeom prst="rect">
            <a:avLst/>
          </a:prstGeom>
        </p:spPr>
      </p:pic>
      <p:sp>
        <p:nvSpPr>
          <p:cNvPr id="22" name="等腰三角形 3"/>
          <p:cNvSpPr/>
          <p:nvPr/>
        </p:nvSpPr>
        <p:spPr>
          <a:xfrm flipV="1">
            <a:off x="-1" y="1"/>
            <a:ext cx="3061028" cy="5187833"/>
          </a:xfrm>
          <a:custGeom>
            <a:avLst/>
            <a:gdLst>
              <a:gd name="connsiteX0" fmla="*/ 0 w 3563889"/>
              <a:gd name="connsiteY0" fmla="*/ 0 h 5159266"/>
              <a:gd name="connsiteX1" fmla="*/ 2584924 w 3563889"/>
              <a:gd name="connsiteY1" fmla="*/ 0 h 5159266"/>
              <a:gd name="connsiteX2" fmla="*/ 3563889 w 3563889"/>
              <a:gd name="connsiteY2" fmla="*/ 2579633 h 5159266"/>
              <a:gd name="connsiteX3" fmla="*/ 2584924 w 3563889"/>
              <a:gd name="connsiteY3" fmla="*/ 5159266 h 5159266"/>
              <a:gd name="connsiteX4" fmla="*/ 0 w 3563889"/>
              <a:gd name="connsiteY4" fmla="*/ 5159266 h 5159266"/>
              <a:gd name="connsiteX5" fmla="*/ 0 w 3563889"/>
              <a:gd name="connsiteY5" fmla="*/ 0 h 5159266"/>
              <a:gd name="connsiteX0-1" fmla="*/ 0 w 3500827"/>
              <a:gd name="connsiteY0-2" fmla="*/ 0 h 5159266"/>
              <a:gd name="connsiteX1-3" fmla="*/ 2584924 w 3500827"/>
              <a:gd name="connsiteY1-4" fmla="*/ 0 h 5159266"/>
              <a:gd name="connsiteX2-5" fmla="*/ 3500827 w 3500827"/>
              <a:gd name="connsiteY2-6" fmla="*/ 3604392 h 5159266"/>
              <a:gd name="connsiteX3-7" fmla="*/ 2584924 w 3500827"/>
              <a:gd name="connsiteY3-8" fmla="*/ 5159266 h 5159266"/>
              <a:gd name="connsiteX4-9" fmla="*/ 0 w 3500827"/>
              <a:gd name="connsiteY4-10" fmla="*/ 5159266 h 5159266"/>
              <a:gd name="connsiteX5-11" fmla="*/ 0 w 3500827"/>
              <a:gd name="connsiteY5-12" fmla="*/ 0 h 5159266"/>
              <a:gd name="connsiteX0-13" fmla="*/ 0 w 3500827"/>
              <a:gd name="connsiteY0-14" fmla="*/ 0 h 5159266"/>
              <a:gd name="connsiteX1-15" fmla="*/ 2584924 w 3500827"/>
              <a:gd name="connsiteY1-16" fmla="*/ 0 h 5159266"/>
              <a:gd name="connsiteX2-17" fmla="*/ 3500827 w 3500827"/>
              <a:gd name="connsiteY2-18" fmla="*/ 3604392 h 5159266"/>
              <a:gd name="connsiteX3-19" fmla="*/ 2733775 w 3500827"/>
              <a:gd name="connsiteY3-20" fmla="*/ 5159266 h 5159266"/>
              <a:gd name="connsiteX4-21" fmla="*/ 0 w 3500827"/>
              <a:gd name="connsiteY4-22" fmla="*/ 5159266 h 5159266"/>
              <a:gd name="connsiteX5-23" fmla="*/ 0 w 3500827"/>
              <a:gd name="connsiteY5-24" fmla="*/ 0 h 5159266"/>
              <a:gd name="connsiteX0-25" fmla="*/ 0 w 3112327"/>
              <a:gd name="connsiteY0-26" fmla="*/ 0 h 5159266"/>
              <a:gd name="connsiteX1-27" fmla="*/ 2584924 w 3112327"/>
              <a:gd name="connsiteY1-28" fmla="*/ 0 h 5159266"/>
              <a:gd name="connsiteX2-29" fmla="*/ 3112327 w 3112327"/>
              <a:gd name="connsiteY2-30" fmla="*/ 1386972 h 5159266"/>
              <a:gd name="connsiteX3-31" fmla="*/ 2733775 w 3112327"/>
              <a:gd name="connsiteY3-32" fmla="*/ 5159266 h 5159266"/>
              <a:gd name="connsiteX4-33" fmla="*/ 0 w 3112327"/>
              <a:gd name="connsiteY4-34" fmla="*/ 5159266 h 5159266"/>
              <a:gd name="connsiteX5-35" fmla="*/ 0 w 3112327"/>
              <a:gd name="connsiteY5-36" fmla="*/ 0 h 5159266"/>
              <a:gd name="connsiteX0-37" fmla="*/ 0 w 3112327"/>
              <a:gd name="connsiteY0-38" fmla="*/ 0 h 5159266"/>
              <a:gd name="connsiteX1-39" fmla="*/ 2584924 w 3112327"/>
              <a:gd name="connsiteY1-40" fmla="*/ 0 h 5159266"/>
              <a:gd name="connsiteX2-41" fmla="*/ 3112327 w 3112327"/>
              <a:gd name="connsiteY2-42" fmla="*/ 1386972 h 5159266"/>
              <a:gd name="connsiteX3-43" fmla="*/ 2086275 w 3112327"/>
              <a:gd name="connsiteY3-44" fmla="*/ 5159266 h 5159266"/>
              <a:gd name="connsiteX4-45" fmla="*/ 0 w 3112327"/>
              <a:gd name="connsiteY4-46" fmla="*/ 5159266 h 5159266"/>
              <a:gd name="connsiteX5-47" fmla="*/ 0 w 3112327"/>
              <a:gd name="connsiteY5-48" fmla="*/ 0 h 5159266"/>
              <a:gd name="connsiteX0-49" fmla="*/ 0 w 3112327"/>
              <a:gd name="connsiteY0-50" fmla="*/ 28568 h 5187834"/>
              <a:gd name="connsiteX1-51" fmla="*/ 2555866 w 3112327"/>
              <a:gd name="connsiteY1-52" fmla="*/ 0 h 5187834"/>
              <a:gd name="connsiteX2-53" fmla="*/ 3112327 w 3112327"/>
              <a:gd name="connsiteY2-54" fmla="*/ 1415540 h 5187834"/>
              <a:gd name="connsiteX3-55" fmla="*/ 2086275 w 3112327"/>
              <a:gd name="connsiteY3-56" fmla="*/ 5187834 h 5187834"/>
              <a:gd name="connsiteX4-57" fmla="*/ 0 w 3112327"/>
              <a:gd name="connsiteY4-58" fmla="*/ 5187834 h 5187834"/>
              <a:gd name="connsiteX5-59" fmla="*/ 0 w 3112327"/>
              <a:gd name="connsiteY5-60" fmla="*/ 28568 h 51878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12327" h="5187834">
                <a:moveTo>
                  <a:pt x="0" y="28568"/>
                </a:moveTo>
                <a:lnTo>
                  <a:pt x="2555866" y="0"/>
                </a:lnTo>
                <a:lnTo>
                  <a:pt x="3112327" y="1415540"/>
                </a:lnTo>
                <a:lnTo>
                  <a:pt x="2086275" y="5187834"/>
                </a:lnTo>
                <a:lnTo>
                  <a:pt x="0" y="5187834"/>
                </a:lnTo>
                <a:lnTo>
                  <a:pt x="0" y="28568"/>
                </a:lnTo>
                <a:close/>
              </a:path>
            </a:pathLst>
          </a:cu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6" tIns="45723" rIns="91446" bIns="45723" rtlCol="0" anchor="ctr"/>
          <a:lstStyle/>
          <a:p>
            <a:pPr algn="ctr"/>
            <a:endParaRPr lang="zh-CN" altLang="en-US"/>
          </a:p>
        </p:txBody>
      </p:sp>
      <p:sp>
        <p:nvSpPr>
          <p:cNvPr id="23" name="矩形 22"/>
          <p:cNvSpPr/>
          <p:nvPr/>
        </p:nvSpPr>
        <p:spPr>
          <a:xfrm>
            <a:off x="6878942" y="304023"/>
            <a:ext cx="2089047" cy="430887"/>
          </a:xfrm>
          <a:prstGeom prst="rect">
            <a:avLst/>
          </a:prstGeom>
          <a:noFill/>
          <a:ln>
            <a:noFill/>
          </a:ln>
        </p:spPr>
        <p:txBody>
          <a:bodyPr wrap="square" lIns="91446" tIns="45723" rIns="91446" bIns="45723">
            <a:spAutoFit/>
          </a:bodyPr>
          <a:lstStyle/>
          <a:p>
            <a:r>
              <a:rPr lang="zh-CN" altLang="en-US" sz="2200" b="1" dirty="0">
                <a:solidFill>
                  <a:srgbClr val="009E44"/>
                </a:solidFill>
                <a:latin typeface="微软雅黑" panose="020B0503020204020204" pitchFamily="34" charset="-122"/>
                <a:ea typeface="微软雅黑" panose="020B0503020204020204" pitchFamily="34" charset="-122"/>
              </a:rPr>
              <a:t>这里添加标题</a:t>
            </a:r>
          </a:p>
        </p:txBody>
      </p:sp>
      <p:sp>
        <p:nvSpPr>
          <p:cNvPr id="24" name="TextBox 23"/>
          <p:cNvSpPr txBox="1"/>
          <p:nvPr/>
        </p:nvSpPr>
        <p:spPr>
          <a:xfrm>
            <a:off x="363025" y="3022837"/>
            <a:ext cx="1992528" cy="1384692"/>
          </a:xfrm>
          <a:prstGeom prst="rect">
            <a:avLst/>
          </a:prstGeom>
          <a:noFill/>
          <a:ln>
            <a:noFill/>
            <a:prstDash val="sysDash"/>
          </a:ln>
        </p:spPr>
        <p:txBody>
          <a:bodyPr wrap="square" lIns="91446" tIns="45723" rIns="91446" bIns="45723"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此处输入您的相关内容此处输入您的相关内容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a:r>
              <a:rPr lang="zh-CN" altLang="en-US" sz="1200" dirty="0">
                <a:solidFill>
                  <a:schemeClr val="bg1"/>
                </a:solidFill>
                <a:latin typeface="微软雅黑" panose="020B0503020204020204" pitchFamily="34" charset="-122"/>
                <a:ea typeface="微软雅黑" panose="020B0503020204020204" pitchFamily="34" charset="-122"/>
              </a:rPr>
              <a:t>此处输入您的相关内容此处输入您的相关内容</a:t>
            </a:r>
          </a:p>
          <a:p>
            <a:pPr algn="just"/>
            <a:r>
              <a:rPr lang="zh-CN" altLang="en-US" sz="1200" dirty="0">
                <a:solidFill>
                  <a:schemeClr val="bg1"/>
                </a:solidFill>
                <a:latin typeface="微软雅黑" panose="020B0503020204020204" pitchFamily="34" charset="-122"/>
                <a:ea typeface="微软雅黑" panose="020B0503020204020204" pitchFamily="34" charset="-122"/>
              </a:rPr>
              <a:t>此处输入您的相关内容此处输入您的相关内容</a:t>
            </a:r>
          </a:p>
          <a:p>
            <a:pPr algn="just"/>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16200000" flipH="1">
            <a:off x="7219760" y="2951576"/>
            <a:ext cx="3043702" cy="843891"/>
          </a:xfrm>
          <a:prstGeom prst="triangle">
            <a:avLst>
              <a:gd name="adj" fmla="val 66953"/>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6" tIns="45723" rIns="91446" bIns="45723" rtlCol="0" anchor="ctr"/>
          <a:lstStyle/>
          <a:p>
            <a:pPr algn="ctr"/>
            <a:endParaRPr lang="zh-CN" altLang="en-US"/>
          </a:p>
        </p:txBody>
      </p:sp>
      <p:sp>
        <p:nvSpPr>
          <p:cNvPr id="26" name="矩形 25"/>
          <p:cNvSpPr/>
          <p:nvPr/>
        </p:nvSpPr>
        <p:spPr>
          <a:xfrm>
            <a:off x="371584" y="2593917"/>
            <a:ext cx="2233781" cy="415420"/>
          </a:xfrm>
          <a:prstGeom prst="rect">
            <a:avLst/>
          </a:prstGeom>
          <a:noFill/>
          <a:ln>
            <a:noFill/>
          </a:ln>
        </p:spPr>
        <p:txBody>
          <a:bodyPr wrap="square" lIns="91446" tIns="45723" rIns="91446" bIns="45723">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添加小标题</a:t>
            </a:r>
          </a:p>
        </p:txBody>
      </p:sp>
      <p:sp>
        <p:nvSpPr>
          <p:cNvPr id="27" name="矩形 26"/>
          <p:cNvSpPr/>
          <p:nvPr/>
        </p:nvSpPr>
        <p:spPr>
          <a:xfrm>
            <a:off x="8823918" y="380014"/>
            <a:ext cx="323654" cy="349862"/>
          </a:xfrm>
          <a:prstGeom prst="rect">
            <a:avLst/>
          </a:prstGeom>
          <a:solidFill>
            <a:srgbClr val="009E4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6" tIns="45723" rIns="91446" bIns="45723"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1000"/>
                            </p:stCondLst>
                            <p:childTnLst>
                              <p:par>
                                <p:cTn id="18" presetID="22" presetClass="entr" presetSubtype="2"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500"/>
                                        <p:tgtEl>
                                          <p:spTgt spid="27"/>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500"/>
                                        <p:tgtEl>
                                          <p:spTgt spid="23"/>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animBg="1"/>
      <p:bldP spid="26" grpId="0"/>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19"/>
            <a:ext cx="9144000" cy="4549221"/>
          </a:xfrm>
          <a:prstGeom prst="rect">
            <a:avLst/>
          </a:prstGeom>
        </p:spPr>
      </p:pic>
      <p:grpSp>
        <p:nvGrpSpPr>
          <p:cNvPr id="15" name="组合 14"/>
          <p:cNvGrpSpPr/>
          <p:nvPr/>
        </p:nvGrpSpPr>
        <p:grpSpPr>
          <a:xfrm>
            <a:off x="297325" y="627534"/>
            <a:ext cx="3294371" cy="4572939"/>
            <a:chOff x="297325" y="627534"/>
            <a:chExt cx="3294371" cy="4572939"/>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325" y="2052659"/>
              <a:ext cx="3294371" cy="3147814"/>
            </a:xfrm>
            <a:prstGeom prst="rect">
              <a:avLst/>
            </a:prstGeom>
          </p:spPr>
        </p:pic>
        <p:grpSp>
          <p:nvGrpSpPr>
            <p:cNvPr id="13" name="组合 12"/>
            <p:cNvGrpSpPr/>
            <p:nvPr/>
          </p:nvGrpSpPr>
          <p:grpSpPr>
            <a:xfrm>
              <a:off x="899592" y="627534"/>
              <a:ext cx="2520280" cy="3084803"/>
              <a:chOff x="971600" y="759755"/>
              <a:chExt cx="2160240" cy="2644117"/>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759755"/>
                <a:ext cx="2160240" cy="2644117"/>
              </a:xfrm>
              <a:prstGeom prst="rect">
                <a:avLst/>
              </a:prstGeom>
              <a:ln>
                <a:noFill/>
              </a:ln>
              <a:effectLst>
                <a:outerShdw blurRad="292100" dist="139700" dir="2700000" algn="tl" rotWithShape="0">
                  <a:srgbClr val="333333">
                    <a:alpha val="34000"/>
                  </a:srgbClr>
                </a:outerShdw>
              </a:effectLst>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9632" y="1927386"/>
                <a:ext cx="1784408" cy="572356"/>
              </a:xfrm>
              <a:prstGeom prst="rect">
                <a:avLst/>
              </a:prstGeom>
            </p:spPr>
          </p:pic>
        </p:grpSp>
      </p:gr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91880" y="2967178"/>
            <a:ext cx="1080120" cy="1066595"/>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78966" y="3655948"/>
            <a:ext cx="1609483" cy="1487553"/>
          </a:xfrm>
          <a:prstGeom prst="rect">
            <a:avLst/>
          </a:prstGeom>
        </p:spPr>
      </p:pic>
      <p:pic>
        <p:nvPicPr>
          <p:cNvPr id="3" name="图片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4157829"/>
            <a:ext cx="9144000" cy="985671"/>
          </a:xfrm>
          <a:prstGeom prst="rect">
            <a:avLst/>
          </a:prstGeom>
        </p:spPr>
      </p:pic>
      <p:pic>
        <p:nvPicPr>
          <p:cNvPr id="14" name="图片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5080" y="1095666"/>
            <a:ext cx="2761260" cy="956993"/>
          </a:xfrm>
          <a:prstGeom prst="rect">
            <a:avLst/>
          </a:prstGeom>
        </p:spPr>
      </p:pic>
      <p:pic>
        <p:nvPicPr>
          <p:cNvPr id="16" name="图片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92777" y="2266291"/>
            <a:ext cx="467544" cy="461688"/>
          </a:xfrm>
          <a:prstGeom prst="rect">
            <a:avLst/>
          </a:prstGeom>
        </p:spPr>
      </p:pic>
      <p:cxnSp>
        <p:nvCxnSpPr>
          <p:cNvPr id="17" name="直接连接符 16"/>
          <p:cNvCxnSpPr/>
          <p:nvPr/>
        </p:nvCxnSpPr>
        <p:spPr>
          <a:xfrm flipV="1">
            <a:off x="3851920" y="2229237"/>
            <a:ext cx="4425917" cy="1485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779912" y="2337224"/>
            <a:ext cx="4632958" cy="315461"/>
          </a:xfrm>
          <a:prstGeom prst="rect">
            <a:avLst/>
          </a:prstGeom>
          <a:noFill/>
        </p:spPr>
        <p:txBody>
          <a:bodyPr wrap="square" lIns="68571" tIns="34285" rIns="68571" bIns="34285" rtlCol="0">
            <a:spAutoFit/>
          </a:bodyPr>
          <a:lstStyle/>
          <a:p>
            <a:pPr algn="dist"/>
            <a:r>
              <a:rPr lang="zh-CN" altLang="en-US" sz="1600" dirty="0" smtClean="0">
                <a:solidFill>
                  <a:schemeClr val="bg1"/>
                </a:solidFill>
                <a:latin typeface="微软雅黑" panose="020B0503020204020204" pitchFamily="34" charset="-122"/>
                <a:ea typeface="微软雅黑" panose="020B0503020204020204" pitchFamily="34" charset="-122"/>
              </a:rPr>
              <a:t>适用于工作总结 </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演讲 </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汇报 </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商务洽谈演示等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572000" y="1491630"/>
            <a:ext cx="3840870" cy="746348"/>
          </a:xfrm>
          <a:prstGeom prst="rect">
            <a:avLst/>
          </a:prstGeom>
          <a:noFill/>
        </p:spPr>
        <p:txBody>
          <a:bodyPr wrap="square" lIns="68571" tIns="34285" rIns="68571" bIns="34285" rtlCol="0">
            <a:spAutoFit/>
          </a:bodyPr>
          <a:lstStyle>
            <a:defPPr>
              <a:defRPr lang="zh-CN"/>
            </a:defPPr>
            <a:lvl1pPr algn="ctr">
              <a:defRPr sz="2800">
                <a:solidFill>
                  <a:srgbClr val="0066FF"/>
                </a:solidFill>
                <a:latin typeface="Hiragino Sans GB W6" pitchFamily="34" charset="-122"/>
                <a:ea typeface="Hiragino Sans GB W6" pitchFamily="34" charset="-122"/>
              </a:defRPr>
            </a:lvl1pPr>
          </a:lstStyle>
          <a:p>
            <a:pPr algn="r"/>
            <a:r>
              <a:rPr lang="zh-CN" altLang="en-US" sz="4400" b="1" dirty="0">
                <a:solidFill>
                  <a:schemeClr val="bg1"/>
                </a:solidFill>
                <a:latin typeface="微软雅黑" panose="020B0503020204020204" pitchFamily="34" charset="-122"/>
                <a:ea typeface="微软雅黑" panose="020B0503020204020204" pitchFamily="34" charset="-122"/>
              </a:rPr>
              <a:t> </a:t>
            </a:r>
            <a:r>
              <a:rPr lang="zh-CN" altLang="en-US" sz="4400" b="1" dirty="0" smtClean="0">
                <a:solidFill>
                  <a:schemeClr val="bg1"/>
                </a:solidFill>
                <a:latin typeface="微软雅黑" panose="020B0503020204020204" pitchFamily="34" charset="-122"/>
                <a:ea typeface="微软雅黑" panose="020B0503020204020204" pitchFamily="34" charset="-122"/>
              </a:rPr>
              <a:t>谢谢观看！</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08304" y="3064573"/>
            <a:ext cx="743776" cy="871804"/>
          </a:xfrm>
          <a:prstGeom prst="rect">
            <a:avLst/>
          </a:prstGeom>
        </p:spPr>
      </p:pic>
      <p:pic>
        <p:nvPicPr>
          <p:cNvPr id="21" name="图片 20"/>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2000"/>
                    </a14:imgEffect>
                  </a14:imgLayer>
                </a14:imgProps>
              </a:ext>
              <a:ext uri="{28A0092B-C50C-407E-A947-70E740481C1C}">
                <a14:useLocalDpi xmlns:a14="http://schemas.microsoft.com/office/drawing/2010/main" val="0"/>
              </a:ext>
            </a:extLst>
          </a:blip>
          <a:stretch>
            <a:fillRect/>
          </a:stretch>
        </p:blipFill>
        <p:spPr>
          <a:xfrm>
            <a:off x="4698308" y="16677"/>
            <a:ext cx="288032" cy="2844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1400"/>
                                        <p:tgtEl>
                                          <p:spTgt spid="11"/>
                                        </p:tgtEl>
                                      </p:cBhvr>
                                    </p:animEffect>
                                  </p:childTnLst>
                                </p:cTn>
                              </p:par>
                              <p:par>
                                <p:cTn id="13" presetID="42" presetClass="entr" presetSubtype="0" fill="hold" nodeType="withEffect">
                                  <p:stCondLst>
                                    <p:cond delay="75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750"/>
                                        <p:tgtEl>
                                          <p:spTgt spid="15"/>
                                        </p:tgtEl>
                                      </p:cBhvr>
                                    </p:animEffect>
                                    <p:anim calcmode="lin" valueType="num">
                                      <p:cBhvr>
                                        <p:cTn id="16" dur="1750" fill="hold"/>
                                        <p:tgtEl>
                                          <p:spTgt spid="15"/>
                                        </p:tgtEl>
                                        <p:attrNameLst>
                                          <p:attrName>ppt_x</p:attrName>
                                        </p:attrNameLst>
                                      </p:cBhvr>
                                      <p:tavLst>
                                        <p:tav tm="0">
                                          <p:val>
                                            <p:strVal val="#ppt_x"/>
                                          </p:val>
                                        </p:tav>
                                        <p:tav tm="100000">
                                          <p:val>
                                            <p:strVal val="#ppt_x"/>
                                          </p:val>
                                        </p:tav>
                                      </p:tavLst>
                                    </p:anim>
                                    <p:anim calcmode="lin" valueType="num">
                                      <p:cBhvr>
                                        <p:cTn id="17" dur="1750" fill="hold"/>
                                        <p:tgtEl>
                                          <p:spTgt spid="1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250"/>
                                        <p:tgtEl>
                                          <p:spTgt spid="2"/>
                                        </p:tgtEl>
                                      </p:cBhvr>
                                    </p:animEffect>
                                    <p:anim calcmode="lin" valueType="num">
                                      <p:cBhvr>
                                        <p:cTn id="21" dur="2250" fill="hold"/>
                                        <p:tgtEl>
                                          <p:spTgt spid="2"/>
                                        </p:tgtEl>
                                        <p:attrNameLst>
                                          <p:attrName>ppt_x</p:attrName>
                                        </p:attrNameLst>
                                      </p:cBhvr>
                                      <p:tavLst>
                                        <p:tav tm="0">
                                          <p:val>
                                            <p:strVal val="#ppt_x"/>
                                          </p:val>
                                        </p:tav>
                                        <p:tav tm="100000">
                                          <p:val>
                                            <p:strVal val="#ppt_x"/>
                                          </p:val>
                                        </p:tav>
                                      </p:tavLst>
                                    </p:anim>
                                    <p:anim calcmode="lin" valueType="num">
                                      <p:cBhvr>
                                        <p:cTn id="22" dur="2250" fill="hold"/>
                                        <p:tgtEl>
                                          <p:spTgt spid="2"/>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7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4600"/>
                                        <p:tgtEl>
                                          <p:spTgt spid="14"/>
                                        </p:tgtEl>
                                      </p:cBhvr>
                                    </p:animEffect>
                                  </p:childTnLst>
                                </p:cTn>
                              </p:par>
                              <p:par>
                                <p:cTn id="26" presetID="42" presetClass="path" presetSubtype="0" decel="100000" fill="hold" nodeType="withEffect">
                                  <p:stCondLst>
                                    <p:cond delay="700"/>
                                  </p:stCondLst>
                                  <p:childTnLst>
                                    <p:animMotion origin="layout" path="M -0.10694 0.06821 L 0.04722 -0.02808 " pathEditMode="relative" rAng="0" ptsTypes="AA">
                                      <p:cBhvr>
                                        <p:cTn id="27" dur="4600" fill="hold"/>
                                        <p:tgtEl>
                                          <p:spTgt spid="14"/>
                                        </p:tgtEl>
                                        <p:attrNameLst>
                                          <p:attrName>ppt_x</p:attrName>
                                          <p:attrName>ppt_y</p:attrName>
                                        </p:attrNameLst>
                                      </p:cBhvr>
                                      <p:rCtr x="7708" y="-4815"/>
                                    </p:animMotion>
                                  </p:childTnLst>
                                </p:cTn>
                              </p:par>
                              <p:par>
                                <p:cTn id="28" presetID="10" presetClass="entr" presetSubtype="0" fill="hold" nodeType="withEffect">
                                  <p:stCondLst>
                                    <p:cond delay="7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4300"/>
                                        <p:tgtEl>
                                          <p:spTgt spid="7"/>
                                        </p:tgtEl>
                                      </p:cBhvr>
                                    </p:animEffect>
                                  </p:childTnLst>
                                </p:cTn>
                              </p:par>
                              <p:par>
                                <p:cTn id="31" presetID="10" presetClass="entr" presetSubtype="0" fill="hold" nodeType="withEffect">
                                  <p:stCondLst>
                                    <p:cond delay="7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4300"/>
                                        <p:tgtEl>
                                          <p:spTgt spid="16"/>
                                        </p:tgtEl>
                                      </p:cBhvr>
                                    </p:animEffect>
                                  </p:childTnLst>
                                </p:cTn>
                              </p:par>
                              <p:par>
                                <p:cTn id="34" presetID="37" presetClass="path" presetSubtype="0" accel="50000" decel="50000" fill="hold" nodeType="withEffect">
                                  <p:stCondLst>
                                    <p:cond delay="700"/>
                                  </p:stCondLst>
                                  <p:childTnLst>
                                    <p:animMotion origin="layout" path="M -0.06684 0.09753 L -0.03646 0.10308 C -0.03038 0.10493 -0.02239 0.10154 -0.0151 0.09475 C -0.00659 0.08734 -0.00087 0.07839 0.00226 0.0679 L 0.01771 0.0216 " pathEditMode="relative" rAng="-1606620" ptsTypes="FffFF">
                                      <p:cBhvr>
                                        <p:cTn id="35" dur="5200" fill="hold"/>
                                        <p:tgtEl>
                                          <p:spTgt spid="7"/>
                                        </p:tgtEl>
                                        <p:attrNameLst>
                                          <p:attrName>ppt_x</p:attrName>
                                          <p:attrName>ppt_y</p:attrName>
                                        </p:attrNameLst>
                                      </p:cBhvr>
                                      <p:rCtr x="4722" y="-2068"/>
                                    </p:animMotion>
                                  </p:childTnLst>
                                </p:cTn>
                              </p:par>
                              <p:par>
                                <p:cTn id="36" presetID="37" presetClass="path" presetSubtype="0" accel="50000" decel="50000" fill="hold" nodeType="withEffect">
                                  <p:stCondLst>
                                    <p:cond delay="700"/>
                                  </p:stCondLst>
                                  <p:childTnLst>
                                    <p:animMotion origin="layout" path="M -0.0441 0.13673 L -0.04323 0.09012 C -0.04306 0.07963 -0.04097 0.06697 -0.03715 0.05494 C -0.03247 0.04167 -0.02761 0.03148 -0.02274 0.02716 L 1.94444E-6 7.40741E-7 " pathEditMode="relative" rAng="-3610680" ptsTypes="FffFF">
                                      <p:cBhvr>
                                        <p:cTn id="37" dur="5300" fill="hold"/>
                                        <p:tgtEl>
                                          <p:spTgt spid="16"/>
                                        </p:tgtEl>
                                        <p:attrNameLst>
                                          <p:attrName>ppt_x</p:attrName>
                                          <p:attrName>ppt_y</p:attrName>
                                        </p:attrNameLst>
                                      </p:cBhvr>
                                      <p:rCtr x="1476" y="-7562"/>
                                    </p:animMotion>
                                  </p:childTnLst>
                                </p:cTn>
                              </p:par>
                              <p:par>
                                <p:cTn id="38" presetID="41" presetClass="entr" presetSubtype="0" fill="hold" grpId="0" nodeType="withEffect">
                                  <p:stCondLst>
                                    <p:cond delay="1750"/>
                                  </p:stCondLst>
                                  <p:iterate type="lt">
                                    <p:tmPct val="10000"/>
                                  </p:iterate>
                                  <p:childTnLst>
                                    <p:set>
                                      <p:cBhvr>
                                        <p:cTn id="39" dur="1" fill="hold">
                                          <p:stCondLst>
                                            <p:cond delay="0"/>
                                          </p:stCondLst>
                                        </p:cTn>
                                        <p:tgtEl>
                                          <p:spTgt spid="19"/>
                                        </p:tgtEl>
                                        <p:attrNameLst>
                                          <p:attrName>style.visibility</p:attrName>
                                        </p:attrNameLst>
                                      </p:cBhvr>
                                      <p:to>
                                        <p:strVal val="visible"/>
                                      </p:to>
                                    </p:set>
                                    <p:anim calcmode="lin" valueType="num">
                                      <p:cBhvr>
                                        <p:cTn id="40" dur="7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1" dur="750" fill="hold"/>
                                        <p:tgtEl>
                                          <p:spTgt spid="19"/>
                                        </p:tgtEl>
                                        <p:attrNameLst>
                                          <p:attrName>ppt_y</p:attrName>
                                        </p:attrNameLst>
                                      </p:cBhvr>
                                      <p:tavLst>
                                        <p:tav tm="0">
                                          <p:val>
                                            <p:strVal val="#ppt_y"/>
                                          </p:val>
                                        </p:tav>
                                        <p:tav tm="100000">
                                          <p:val>
                                            <p:strVal val="#ppt_y"/>
                                          </p:val>
                                        </p:tav>
                                      </p:tavLst>
                                    </p:anim>
                                    <p:anim calcmode="lin" valueType="num">
                                      <p:cBhvr>
                                        <p:cTn id="42" dur="7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3" dur="7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750" tmFilter="0,0; .5, 1; 1, 1"/>
                                        <p:tgtEl>
                                          <p:spTgt spid="19"/>
                                        </p:tgtEl>
                                      </p:cBhvr>
                                    </p:animEffect>
                                  </p:childTnLst>
                                </p:cTn>
                              </p:par>
                              <p:par>
                                <p:cTn id="45" presetID="16" presetClass="entr" presetSubtype="21" fill="hold" nodeType="withEffect">
                                  <p:stCondLst>
                                    <p:cond delay="250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1000"/>
                                        <p:tgtEl>
                                          <p:spTgt spid="17"/>
                                        </p:tgtEl>
                                      </p:cBhvr>
                                    </p:animEffect>
                                  </p:childTnLst>
                                </p:cTn>
                              </p:par>
                              <p:par>
                                <p:cTn id="48" presetID="16" presetClass="entr" presetSubtype="21" fill="hold" grpId="0" nodeType="withEffect">
                                  <p:stCondLst>
                                    <p:cond delay="3250"/>
                                  </p:stCondLst>
                                  <p:childTnLst>
                                    <p:set>
                                      <p:cBhvr>
                                        <p:cTn id="49" dur="1" fill="hold">
                                          <p:stCondLst>
                                            <p:cond delay="0"/>
                                          </p:stCondLst>
                                        </p:cTn>
                                        <p:tgtEl>
                                          <p:spTgt spid="18"/>
                                        </p:tgtEl>
                                        <p:attrNameLst>
                                          <p:attrName>style.visibility</p:attrName>
                                        </p:attrNameLst>
                                      </p:cBhvr>
                                      <p:to>
                                        <p:strVal val="visible"/>
                                      </p:to>
                                    </p:set>
                                    <p:animEffect transition="in" filter="barn(inVertical)">
                                      <p:cBhvr>
                                        <p:cTn id="50" dur="1000"/>
                                        <p:tgtEl>
                                          <p:spTgt spid="18"/>
                                        </p:tgtEl>
                                      </p:cBhvr>
                                    </p:animEffect>
                                  </p:childTnLst>
                                </p:cTn>
                              </p:par>
                              <p:par>
                                <p:cTn id="51" presetID="10"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200"/>
                                        <p:tgtEl>
                                          <p:spTgt spid="20"/>
                                        </p:tgtEl>
                                      </p:cBhvr>
                                    </p:animEffect>
                                  </p:childTnLst>
                                </p:cTn>
                              </p:par>
                              <p:par>
                                <p:cTn id="54" presetID="0" presetClass="path" presetSubtype="0" accel="50000" decel="50000" fill="hold" nodeType="withEffect">
                                  <p:stCondLst>
                                    <p:cond delay="0"/>
                                  </p:stCondLst>
                                  <p:childTnLst>
                                    <p:animMotion origin="layout" path="M 0.26147 -0.0966 C 0.25817 -0.10864 0.25487 -0.1179 0.24897 -0.12623 C 0.24688 -0.13734 0.24185 -0.14166 0.23647 -0.1466 C 0.2297 -0.15278 0.23716 -0.14753 0.23022 -0.15586 C 0.22258 -0.16481 0.2132 -0.17222 0.20418 -0.17623 C 0.17483 -0.17469 0.17813 -0.17808 0.16147 -0.17068 C 0.1573 -0.16574 0.15522 -0.15586 0.15209 -0.14845 C 0.14966 -0.13518 0.14515 -0.1216 0.14063 -0.10957 C 0.13942 -0.09722 0.14272 -0.08179 0.13959 -0.07068 C 0.1382 -0.06543 0.13161 -0.06481 0.12918 -0.06327 C 0.11494 -0.0537 0.10713 -0.05555 0.09063 -0.05401 C 0.08543 -0.05339 0.08022 -0.05278 0.07501 -0.05216 C 0.06598 -0.04815 0.05713 -0.04166 0.04793 -0.0392 C 0.04289 -0.03611 0.03855 -0.03364 0.03334 -0.03179 C 0.02657 -0.02592 0.03074 -0.0287 0.02084 -0.02438 C 0.01876 -0.02345 0.01668 -0.02191 0.01459 -0.02068 C 0.01355 -0.02006 0.01147 -0.01883 0.01147 -0.01883 C 0.00973 -0.0145 0.00834 -0.00957 0.00626 -0.00586 C 0.0047 -0.00308 5.27778E-6 -0.00031 5.27778E-6 -0.00031 " pathEditMode="relative" ptsTypes="ffffffffffffffffffA">
                                      <p:cBhvr>
                                        <p:cTn id="55" dur="5300" fill="hold"/>
                                        <p:tgtEl>
                                          <p:spTgt spid="20"/>
                                        </p:tgtEl>
                                        <p:attrNameLst>
                                          <p:attrName>ppt_x</p:attrName>
                                          <p:attrName>ppt_y</p:attrName>
                                        </p:attrNameLst>
                                      </p:cBhvr>
                                    </p:animMotion>
                                  </p:childTnLst>
                                </p:cTn>
                              </p:par>
                              <p:par>
                                <p:cTn id="56" presetID="10" presetClass="entr" presetSubtype="0" fill="hold" nodeType="withEffect">
                                  <p:stCondLst>
                                    <p:cond delay="70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4300"/>
                                        <p:tgtEl>
                                          <p:spTgt spid="21"/>
                                        </p:tgtEl>
                                      </p:cBhvr>
                                    </p:animEffect>
                                  </p:childTnLst>
                                </p:cTn>
                              </p:par>
                              <p:par>
                                <p:cTn id="59" presetID="37" presetClass="path" presetSubtype="0" accel="50000" decel="50000" fill="hold" nodeType="withEffect">
                                  <p:stCondLst>
                                    <p:cond delay="700"/>
                                  </p:stCondLst>
                                  <p:childTnLst>
                                    <p:animMotion origin="layout" path="M -0.03507 0.11666 L -0.00468 0.12191 C 0.00174 0.12345 0.0099 0.12037 0.01736 0.11358 C 0.02587 0.10555 0.03195 0.09629 0.03507 0.0858 L 0.05122 0.03919 " pathEditMode="relative" rAng="-1606620" ptsTypes="FffFF">
                                      <p:cBhvr>
                                        <p:cTn id="60" dur="5300" fill="hold"/>
                                        <p:tgtEl>
                                          <p:spTgt spid="21"/>
                                        </p:tgtEl>
                                        <p:attrNameLst>
                                          <p:attrName>ppt_x</p:attrName>
                                          <p:attrName>ppt_y</p:attrName>
                                        </p:attrNameLst>
                                      </p:cBhvr>
                                      <p:rCtr x="4809" y="-21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theme/theme1.xml><?xml version="1.0" encoding="utf-8"?>
<a:theme xmlns:a="http://schemas.openxmlformats.org/drawingml/2006/main" name="Office 主题">
  <a:themeElements>
    <a:clrScheme name="绿色系">
      <a:dk1>
        <a:sysClr val="windowText" lastClr="000000"/>
      </a:dk1>
      <a:lt1>
        <a:sysClr val="window" lastClr="FFFFFF"/>
      </a:lt1>
      <a:dk2>
        <a:srgbClr val="00823B"/>
      </a:dk2>
      <a:lt2>
        <a:srgbClr val="CAF278"/>
      </a:lt2>
      <a:accent1>
        <a:srgbClr val="A9EA25"/>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2427</Words>
  <Application>Microsoft Office PowerPoint</Application>
  <PresentationFormat>全屏显示(16:9)</PresentationFormat>
  <Paragraphs>287</Paragraphs>
  <Slides>32</Slides>
  <Notes>1</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56</cp:revision>
  <dcterms:created xsi:type="dcterms:W3CDTF">2015-06-17T06:21:00Z</dcterms:created>
  <dcterms:modified xsi:type="dcterms:W3CDTF">2018-02-09T06:11:43Z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