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67" r:id="rId4"/>
    <p:sldId id="286" r:id="rId5"/>
    <p:sldId id="263" r:id="rId6"/>
    <p:sldId id="272" r:id="rId7"/>
    <p:sldId id="273" r:id="rId8"/>
    <p:sldId id="287" r:id="rId9"/>
    <p:sldId id="268" r:id="rId10"/>
    <p:sldId id="269" r:id="rId11"/>
    <p:sldId id="275" r:id="rId12"/>
    <p:sldId id="288" r:id="rId13"/>
    <p:sldId id="276" r:id="rId14"/>
    <p:sldId id="266" r:id="rId15"/>
    <p:sldId id="270" r:id="rId16"/>
    <p:sldId id="289" r:id="rId17"/>
    <p:sldId id="277" r:id="rId18"/>
    <p:sldId id="279" r:id="rId19"/>
    <p:sldId id="271" r:id="rId20"/>
    <p:sldId id="290" r:id="rId21"/>
    <p:sldId id="262" r:id="rId2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BFBB"/>
    <a:srgbClr val="CBEEF0"/>
    <a:srgbClr val="4B5B72"/>
    <a:srgbClr val="D9AEA8"/>
    <a:srgbClr val="D6A390"/>
    <a:srgbClr val="B2BBBA"/>
    <a:srgbClr val="F9F8F4"/>
    <a:srgbClr val="738D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66" d="100"/>
          <a:sy n="66" d="100"/>
        </p:scale>
        <p:origin x="1724" y="700"/>
      </p:cViewPr>
      <p:guideLst>
        <p:guide orient="horz" pos="2150"/>
        <p:guide pos="387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794B8-5CB2-4FC4-924C-EB4C014E25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AC828-E09E-40FE-BCF8-E53CFE5EB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794B8-5CB2-4FC4-924C-EB4C014E25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AC828-E09E-40FE-BCF8-E53CFE5EB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794B8-5CB2-4FC4-924C-EB4C014E25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AC828-E09E-40FE-BCF8-E53CFE5EB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794B8-5CB2-4FC4-924C-EB4C014E25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AC828-E09E-40FE-BCF8-E53CFE5EB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794B8-5CB2-4FC4-924C-EB4C014E25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AC828-E09E-40FE-BCF8-E53CFE5EB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794B8-5CB2-4FC4-924C-EB4C014E25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AC828-E09E-40FE-BCF8-E53CFE5EB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794B8-5CB2-4FC4-924C-EB4C014E25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AC828-E09E-40FE-BCF8-E53CFE5EB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794B8-5CB2-4FC4-924C-EB4C014E25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AC828-E09E-40FE-BCF8-E53CFE5EB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794B8-5CB2-4FC4-924C-EB4C014E25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AC828-E09E-40FE-BCF8-E53CFE5EB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794B8-5CB2-4FC4-924C-EB4C014E25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AC828-E09E-40FE-BCF8-E53CFE5EB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794B8-5CB2-4FC4-924C-EB4C014E25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AC828-E09E-40FE-BCF8-E53CFE5EB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9794B8-5CB2-4FC4-924C-EB4C014E25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AAC828-E09E-40FE-BCF8-E53CFE5EBF8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image" Target="../media/image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原创小清新多边形几何简约边框背景-恢复的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8270" y="-2667000"/>
            <a:ext cx="6856730" cy="12192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385183" y="2110249"/>
            <a:ext cx="51856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这里可以是你的论文标题或研究课题</a:t>
            </a:r>
            <a:endParaRPr lang="zh-CN" altLang="en-US" sz="22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754728" y="3830287"/>
            <a:ext cx="6446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designer can use default text to simulate what text would look like. If it is not real text. A designer can use default text to simulate what text would look like.</a:t>
            </a:r>
            <a:endParaRPr lang="en-US" altLang="zh-CN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PA_文本框 2"/>
          <p:cNvSpPr txBox="1"/>
          <p:nvPr>
            <p:custDataLst>
              <p:tags r:id="rId2"/>
            </p:custDataLst>
          </p:nvPr>
        </p:nvSpPr>
        <p:spPr>
          <a:xfrm>
            <a:off x="2322195" y="2541270"/>
            <a:ext cx="7546975" cy="14204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R="0" lv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5400" b="1" i="0" u="none" strike="noStrike" cap="none" spc="0" normalizeH="0" baseline="0">
                <a:ln>
                  <a:noFill/>
                </a:ln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defRPr>
            </a:lvl1pPr>
          </a:lstStyle>
          <a:p>
            <a:r>
              <a:rPr lang="zh-CN" altLang="en-US" sz="72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莫兰</a:t>
            </a:r>
            <a:r>
              <a:rPr lang="zh-CN" altLang="en-US" sz="72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迪色毕业答辩</a:t>
            </a:r>
            <a:endParaRPr lang="zh-CN" altLang="en-US" sz="7200" b="0" dirty="0" smtClean="0">
              <a:solidFill>
                <a:schemeClr val="tx1">
                  <a:lumMod val="75000"/>
                  <a:lumOff val="25000"/>
                </a:schemeClr>
              </a:solidFill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763632" y="938706"/>
            <a:ext cx="24286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dirty="0">
                <a:solidFill>
                  <a:schemeClr val="tx1">
                    <a:lumMod val="50000"/>
                    <a:lumOff val="50000"/>
                    <a:alpha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  <a:alpha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此添加学校名称</a:t>
            </a:r>
            <a:endParaRPr lang="zh-CN" altLang="en-US" sz="1600" dirty="0">
              <a:solidFill>
                <a:schemeClr val="tx1">
                  <a:lumMod val="50000"/>
                  <a:lumOff val="50000"/>
                  <a:alpha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307304" y="4776442"/>
            <a:ext cx="120777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CN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692632" y="4781165"/>
            <a:ext cx="127889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导师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6217535" y="4776442"/>
            <a:ext cx="339738" cy="339738"/>
            <a:chOff x="6335783" y="3698570"/>
            <a:chExt cx="339738" cy="339738"/>
          </a:xfrm>
        </p:grpSpPr>
        <p:sp>
          <p:nvSpPr>
            <p:cNvPr id="16" name="椭圆 15"/>
            <p:cNvSpPr/>
            <p:nvPr/>
          </p:nvSpPr>
          <p:spPr>
            <a:xfrm>
              <a:off x="6335783" y="3698570"/>
              <a:ext cx="339738" cy="33973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businessman_57134"/>
            <p:cNvSpPr>
              <a:spLocks noChangeAspect="1"/>
            </p:cNvSpPr>
            <p:nvPr/>
          </p:nvSpPr>
          <p:spPr bwMode="auto">
            <a:xfrm>
              <a:off x="6395636" y="3741388"/>
              <a:ext cx="220032" cy="240154"/>
            </a:xfrm>
            <a:custGeom>
              <a:avLst/>
              <a:gdLst>
                <a:gd name="connsiteX0" fmla="*/ 243589 w 557114"/>
                <a:gd name="connsiteY0" fmla="*/ 355438 h 608062"/>
                <a:gd name="connsiteX1" fmla="*/ 277656 w 557114"/>
                <a:gd name="connsiteY1" fmla="*/ 355438 h 608062"/>
                <a:gd name="connsiteX2" fmla="*/ 277940 w 557114"/>
                <a:gd name="connsiteY2" fmla="*/ 355438 h 608062"/>
                <a:gd name="connsiteX3" fmla="*/ 278604 w 557114"/>
                <a:gd name="connsiteY3" fmla="*/ 355438 h 608062"/>
                <a:gd name="connsiteX4" fmla="*/ 279174 w 557114"/>
                <a:gd name="connsiteY4" fmla="*/ 355438 h 608062"/>
                <a:gd name="connsiteX5" fmla="*/ 279458 w 557114"/>
                <a:gd name="connsiteY5" fmla="*/ 355438 h 608062"/>
                <a:gd name="connsiteX6" fmla="*/ 279553 w 557114"/>
                <a:gd name="connsiteY6" fmla="*/ 355438 h 608062"/>
                <a:gd name="connsiteX7" fmla="*/ 313620 w 557114"/>
                <a:gd name="connsiteY7" fmla="*/ 355438 h 608062"/>
                <a:gd name="connsiteX8" fmla="*/ 324438 w 557114"/>
                <a:gd name="connsiteY8" fmla="*/ 375432 h 608062"/>
                <a:gd name="connsiteX9" fmla="*/ 298152 w 557114"/>
                <a:gd name="connsiteY9" fmla="*/ 430202 h 608062"/>
                <a:gd name="connsiteX10" fmla="*/ 301948 w 557114"/>
                <a:gd name="connsiteY10" fmla="*/ 510272 h 608062"/>
                <a:gd name="connsiteX11" fmla="*/ 356891 w 557114"/>
                <a:gd name="connsiteY11" fmla="*/ 389172 h 608062"/>
                <a:gd name="connsiteX12" fmla="*/ 356986 w 557114"/>
                <a:gd name="connsiteY12" fmla="*/ 389172 h 608062"/>
                <a:gd name="connsiteX13" fmla="*/ 376628 w 557114"/>
                <a:gd name="connsiteY13" fmla="*/ 375337 h 608062"/>
                <a:gd name="connsiteX14" fmla="*/ 383556 w 557114"/>
                <a:gd name="connsiteY14" fmla="*/ 376474 h 608062"/>
                <a:gd name="connsiteX15" fmla="*/ 383745 w 557114"/>
                <a:gd name="connsiteY15" fmla="*/ 376569 h 608062"/>
                <a:gd name="connsiteX16" fmla="*/ 518588 w 557114"/>
                <a:gd name="connsiteY16" fmla="*/ 438920 h 608062"/>
                <a:gd name="connsiteX17" fmla="*/ 557114 w 557114"/>
                <a:gd name="connsiteY17" fmla="*/ 482224 h 608062"/>
                <a:gd name="connsiteX18" fmla="*/ 557114 w 557114"/>
                <a:gd name="connsiteY18" fmla="*/ 608062 h 608062"/>
                <a:gd name="connsiteX19" fmla="*/ 279743 w 557114"/>
                <a:gd name="connsiteY19" fmla="*/ 608062 h 608062"/>
                <a:gd name="connsiteX20" fmla="*/ 279458 w 557114"/>
                <a:gd name="connsiteY20" fmla="*/ 608062 h 608062"/>
                <a:gd name="connsiteX21" fmla="*/ 279364 w 557114"/>
                <a:gd name="connsiteY21" fmla="*/ 608062 h 608062"/>
                <a:gd name="connsiteX22" fmla="*/ 279174 w 557114"/>
                <a:gd name="connsiteY22" fmla="*/ 608062 h 608062"/>
                <a:gd name="connsiteX23" fmla="*/ 278984 w 557114"/>
                <a:gd name="connsiteY23" fmla="*/ 608062 h 608062"/>
                <a:gd name="connsiteX24" fmla="*/ 278604 w 557114"/>
                <a:gd name="connsiteY24" fmla="*/ 608062 h 608062"/>
                <a:gd name="connsiteX25" fmla="*/ 278130 w 557114"/>
                <a:gd name="connsiteY25" fmla="*/ 608062 h 608062"/>
                <a:gd name="connsiteX26" fmla="*/ 277940 w 557114"/>
                <a:gd name="connsiteY26" fmla="*/ 608062 h 608062"/>
                <a:gd name="connsiteX27" fmla="*/ 277845 w 557114"/>
                <a:gd name="connsiteY27" fmla="*/ 608062 h 608062"/>
                <a:gd name="connsiteX28" fmla="*/ 277750 w 557114"/>
                <a:gd name="connsiteY28" fmla="*/ 608062 h 608062"/>
                <a:gd name="connsiteX29" fmla="*/ 277656 w 557114"/>
                <a:gd name="connsiteY29" fmla="*/ 608062 h 608062"/>
                <a:gd name="connsiteX30" fmla="*/ 277371 w 557114"/>
                <a:gd name="connsiteY30" fmla="*/ 608062 h 608062"/>
                <a:gd name="connsiteX31" fmla="*/ 0 w 557114"/>
                <a:gd name="connsiteY31" fmla="*/ 608062 h 608062"/>
                <a:gd name="connsiteX32" fmla="*/ 0 w 557114"/>
                <a:gd name="connsiteY32" fmla="*/ 482224 h 608062"/>
                <a:gd name="connsiteX33" fmla="*/ 38621 w 557114"/>
                <a:gd name="connsiteY33" fmla="*/ 438920 h 608062"/>
                <a:gd name="connsiteX34" fmla="*/ 173464 w 557114"/>
                <a:gd name="connsiteY34" fmla="*/ 376569 h 608062"/>
                <a:gd name="connsiteX35" fmla="*/ 173558 w 557114"/>
                <a:gd name="connsiteY35" fmla="*/ 376474 h 608062"/>
                <a:gd name="connsiteX36" fmla="*/ 180486 w 557114"/>
                <a:gd name="connsiteY36" fmla="*/ 375337 h 608062"/>
                <a:gd name="connsiteX37" fmla="*/ 200223 w 557114"/>
                <a:gd name="connsiteY37" fmla="*/ 389172 h 608062"/>
                <a:gd name="connsiteX38" fmla="*/ 255166 w 557114"/>
                <a:gd name="connsiteY38" fmla="*/ 510272 h 608062"/>
                <a:gd name="connsiteX39" fmla="*/ 258962 w 557114"/>
                <a:gd name="connsiteY39" fmla="*/ 430202 h 608062"/>
                <a:gd name="connsiteX40" fmla="*/ 232676 w 557114"/>
                <a:gd name="connsiteY40" fmla="*/ 375432 h 608062"/>
                <a:gd name="connsiteX41" fmla="*/ 243589 w 557114"/>
                <a:gd name="connsiteY41" fmla="*/ 355438 h 608062"/>
                <a:gd name="connsiteX42" fmla="*/ 276250 w 557114"/>
                <a:gd name="connsiteY42" fmla="*/ 0 h 608062"/>
                <a:gd name="connsiteX43" fmla="*/ 277674 w 557114"/>
                <a:gd name="connsiteY43" fmla="*/ 0 h 608062"/>
                <a:gd name="connsiteX44" fmla="*/ 277863 w 557114"/>
                <a:gd name="connsiteY44" fmla="*/ 0 h 608062"/>
                <a:gd name="connsiteX45" fmla="*/ 277958 w 557114"/>
                <a:gd name="connsiteY45" fmla="*/ 0 h 608062"/>
                <a:gd name="connsiteX46" fmla="*/ 279382 w 557114"/>
                <a:gd name="connsiteY46" fmla="*/ 0 h 608062"/>
                <a:gd name="connsiteX47" fmla="*/ 402570 w 557114"/>
                <a:gd name="connsiteY47" fmla="*/ 104895 h 608062"/>
                <a:gd name="connsiteX48" fmla="*/ 394693 w 557114"/>
                <a:gd name="connsiteY48" fmla="*/ 159001 h 608062"/>
                <a:gd name="connsiteX49" fmla="*/ 405892 w 557114"/>
                <a:gd name="connsiteY49" fmla="*/ 184774 h 608062"/>
                <a:gd name="connsiteX50" fmla="*/ 377040 w 557114"/>
                <a:gd name="connsiteY50" fmla="*/ 236890 h 608062"/>
                <a:gd name="connsiteX51" fmla="*/ 315731 w 557114"/>
                <a:gd name="connsiteY51" fmla="*/ 311274 h 608062"/>
                <a:gd name="connsiteX52" fmla="*/ 277958 w 557114"/>
                <a:gd name="connsiteY52" fmla="*/ 319707 h 608062"/>
                <a:gd name="connsiteX53" fmla="*/ 277958 w 557114"/>
                <a:gd name="connsiteY53" fmla="*/ 319802 h 608062"/>
                <a:gd name="connsiteX54" fmla="*/ 277863 w 557114"/>
                <a:gd name="connsiteY54" fmla="*/ 319802 h 608062"/>
                <a:gd name="connsiteX55" fmla="*/ 277674 w 557114"/>
                <a:gd name="connsiteY55" fmla="*/ 319802 h 608062"/>
                <a:gd name="connsiteX56" fmla="*/ 277674 w 557114"/>
                <a:gd name="connsiteY56" fmla="*/ 319707 h 608062"/>
                <a:gd name="connsiteX57" fmla="*/ 239901 w 557114"/>
                <a:gd name="connsiteY57" fmla="*/ 311274 h 608062"/>
                <a:gd name="connsiteX58" fmla="*/ 178592 w 557114"/>
                <a:gd name="connsiteY58" fmla="*/ 236890 h 608062"/>
                <a:gd name="connsiteX59" fmla="*/ 149740 w 557114"/>
                <a:gd name="connsiteY59" fmla="*/ 184774 h 608062"/>
                <a:gd name="connsiteX60" fmla="*/ 161034 w 557114"/>
                <a:gd name="connsiteY60" fmla="*/ 159001 h 608062"/>
                <a:gd name="connsiteX61" fmla="*/ 153062 w 557114"/>
                <a:gd name="connsiteY61" fmla="*/ 104895 h 608062"/>
                <a:gd name="connsiteX62" fmla="*/ 276250 w 557114"/>
                <a:gd name="connsiteY62" fmla="*/ 0 h 608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557114" h="608062">
                  <a:moveTo>
                    <a:pt x="243589" y="355438"/>
                  </a:moveTo>
                  <a:lnTo>
                    <a:pt x="277656" y="355438"/>
                  </a:lnTo>
                  <a:lnTo>
                    <a:pt x="277940" y="355438"/>
                  </a:lnTo>
                  <a:lnTo>
                    <a:pt x="278604" y="355438"/>
                  </a:lnTo>
                  <a:lnTo>
                    <a:pt x="279174" y="355438"/>
                  </a:lnTo>
                  <a:lnTo>
                    <a:pt x="279458" y="355438"/>
                  </a:lnTo>
                  <a:lnTo>
                    <a:pt x="279553" y="355438"/>
                  </a:lnTo>
                  <a:lnTo>
                    <a:pt x="313620" y="355438"/>
                  </a:lnTo>
                  <a:cubicBezTo>
                    <a:pt x="325007" y="355438"/>
                    <a:pt x="330511" y="364630"/>
                    <a:pt x="324438" y="375432"/>
                  </a:cubicBezTo>
                  <a:cubicBezTo>
                    <a:pt x="321781" y="379980"/>
                    <a:pt x="298152" y="430202"/>
                    <a:pt x="298152" y="430202"/>
                  </a:cubicBezTo>
                  <a:lnTo>
                    <a:pt x="301948" y="510272"/>
                  </a:lnTo>
                  <a:cubicBezTo>
                    <a:pt x="317700" y="481655"/>
                    <a:pt x="343131" y="422432"/>
                    <a:pt x="356891" y="389172"/>
                  </a:cubicBezTo>
                  <a:cubicBezTo>
                    <a:pt x="356891" y="389172"/>
                    <a:pt x="356891" y="389172"/>
                    <a:pt x="356986" y="389172"/>
                  </a:cubicBezTo>
                  <a:cubicBezTo>
                    <a:pt x="359832" y="381117"/>
                    <a:pt x="367519" y="375337"/>
                    <a:pt x="376628" y="375337"/>
                  </a:cubicBezTo>
                  <a:cubicBezTo>
                    <a:pt x="379096" y="375337"/>
                    <a:pt x="381373" y="375716"/>
                    <a:pt x="383556" y="376474"/>
                  </a:cubicBezTo>
                  <a:cubicBezTo>
                    <a:pt x="383650" y="376474"/>
                    <a:pt x="383650" y="376474"/>
                    <a:pt x="383745" y="376569"/>
                  </a:cubicBezTo>
                  <a:cubicBezTo>
                    <a:pt x="387446" y="377706"/>
                    <a:pt x="464973" y="411724"/>
                    <a:pt x="518588" y="438920"/>
                  </a:cubicBezTo>
                  <a:cubicBezTo>
                    <a:pt x="542595" y="451049"/>
                    <a:pt x="557114" y="466305"/>
                    <a:pt x="557114" y="482224"/>
                  </a:cubicBezTo>
                  <a:lnTo>
                    <a:pt x="557114" y="608062"/>
                  </a:lnTo>
                  <a:lnTo>
                    <a:pt x="279743" y="608062"/>
                  </a:lnTo>
                  <a:lnTo>
                    <a:pt x="279458" y="608062"/>
                  </a:lnTo>
                  <a:lnTo>
                    <a:pt x="279364" y="608062"/>
                  </a:lnTo>
                  <a:lnTo>
                    <a:pt x="279174" y="608062"/>
                  </a:lnTo>
                  <a:lnTo>
                    <a:pt x="278984" y="608062"/>
                  </a:lnTo>
                  <a:lnTo>
                    <a:pt x="278604" y="608062"/>
                  </a:lnTo>
                  <a:lnTo>
                    <a:pt x="278130" y="608062"/>
                  </a:lnTo>
                  <a:lnTo>
                    <a:pt x="277940" y="608062"/>
                  </a:lnTo>
                  <a:lnTo>
                    <a:pt x="277845" y="608062"/>
                  </a:lnTo>
                  <a:lnTo>
                    <a:pt x="277750" y="608062"/>
                  </a:lnTo>
                  <a:lnTo>
                    <a:pt x="277656" y="608062"/>
                  </a:lnTo>
                  <a:lnTo>
                    <a:pt x="277371" y="608062"/>
                  </a:lnTo>
                  <a:lnTo>
                    <a:pt x="0" y="608062"/>
                  </a:lnTo>
                  <a:lnTo>
                    <a:pt x="0" y="482224"/>
                  </a:lnTo>
                  <a:cubicBezTo>
                    <a:pt x="0" y="466305"/>
                    <a:pt x="14519" y="451049"/>
                    <a:pt x="38621" y="438920"/>
                  </a:cubicBezTo>
                  <a:cubicBezTo>
                    <a:pt x="92141" y="411724"/>
                    <a:pt x="169668" y="377706"/>
                    <a:pt x="173464" y="376569"/>
                  </a:cubicBezTo>
                  <a:cubicBezTo>
                    <a:pt x="173464" y="376474"/>
                    <a:pt x="173464" y="376474"/>
                    <a:pt x="173558" y="376474"/>
                  </a:cubicBezTo>
                  <a:cubicBezTo>
                    <a:pt x="175741" y="375716"/>
                    <a:pt x="178018" y="375337"/>
                    <a:pt x="180486" y="375337"/>
                  </a:cubicBezTo>
                  <a:cubicBezTo>
                    <a:pt x="189595" y="375337"/>
                    <a:pt x="197282" y="381117"/>
                    <a:pt x="200223" y="389172"/>
                  </a:cubicBezTo>
                  <a:cubicBezTo>
                    <a:pt x="214078" y="422432"/>
                    <a:pt x="239414" y="481655"/>
                    <a:pt x="255166" y="510272"/>
                  </a:cubicBezTo>
                  <a:lnTo>
                    <a:pt x="258962" y="430202"/>
                  </a:lnTo>
                  <a:cubicBezTo>
                    <a:pt x="258962" y="430202"/>
                    <a:pt x="235333" y="379980"/>
                    <a:pt x="232676" y="375432"/>
                  </a:cubicBezTo>
                  <a:cubicBezTo>
                    <a:pt x="226603" y="364630"/>
                    <a:pt x="232107" y="355438"/>
                    <a:pt x="243589" y="355438"/>
                  </a:cubicBezTo>
                  <a:close/>
                  <a:moveTo>
                    <a:pt x="276250" y="0"/>
                  </a:moveTo>
                  <a:cubicBezTo>
                    <a:pt x="276725" y="0"/>
                    <a:pt x="277199" y="0"/>
                    <a:pt x="277674" y="0"/>
                  </a:cubicBezTo>
                  <a:cubicBezTo>
                    <a:pt x="277769" y="0"/>
                    <a:pt x="277769" y="0"/>
                    <a:pt x="277863" y="0"/>
                  </a:cubicBezTo>
                  <a:cubicBezTo>
                    <a:pt x="277863" y="0"/>
                    <a:pt x="277863" y="0"/>
                    <a:pt x="277958" y="0"/>
                  </a:cubicBezTo>
                  <a:cubicBezTo>
                    <a:pt x="278433" y="0"/>
                    <a:pt x="278907" y="0"/>
                    <a:pt x="279382" y="0"/>
                  </a:cubicBezTo>
                  <a:cubicBezTo>
                    <a:pt x="385487" y="0"/>
                    <a:pt x="405417" y="75615"/>
                    <a:pt x="402570" y="104895"/>
                  </a:cubicBezTo>
                  <a:cubicBezTo>
                    <a:pt x="400387" y="128395"/>
                    <a:pt x="394693" y="159001"/>
                    <a:pt x="394693" y="159001"/>
                  </a:cubicBezTo>
                  <a:cubicBezTo>
                    <a:pt x="394693" y="159001"/>
                    <a:pt x="405892" y="164118"/>
                    <a:pt x="405892" y="184774"/>
                  </a:cubicBezTo>
                  <a:cubicBezTo>
                    <a:pt x="402001" y="236511"/>
                    <a:pt x="381311" y="214149"/>
                    <a:pt x="377040" y="236890"/>
                  </a:cubicBezTo>
                  <a:cubicBezTo>
                    <a:pt x="370017" y="274603"/>
                    <a:pt x="336610" y="301893"/>
                    <a:pt x="315731" y="311274"/>
                  </a:cubicBezTo>
                  <a:cubicBezTo>
                    <a:pt x="303583" y="316770"/>
                    <a:pt x="291055" y="319518"/>
                    <a:pt x="277958" y="319707"/>
                  </a:cubicBezTo>
                  <a:lnTo>
                    <a:pt x="277958" y="319802"/>
                  </a:lnTo>
                  <a:cubicBezTo>
                    <a:pt x="277863" y="319802"/>
                    <a:pt x="277863" y="319802"/>
                    <a:pt x="277863" y="319802"/>
                  </a:cubicBezTo>
                  <a:cubicBezTo>
                    <a:pt x="277769" y="319802"/>
                    <a:pt x="277769" y="319802"/>
                    <a:pt x="277674" y="319802"/>
                  </a:cubicBezTo>
                  <a:lnTo>
                    <a:pt x="277674" y="319707"/>
                  </a:lnTo>
                  <a:cubicBezTo>
                    <a:pt x="264577" y="319518"/>
                    <a:pt x="252049" y="316770"/>
                    <a:pt x="239901" y="311274"/>
                  </a:cubicBezTo>
                  <a:cubicBezTo>
                    <a:pt x="219022" y="301893"/>
                    <a:pt x="185615" y="274603"/>
                    <a:pt x="178592" y="236890"/>
                  </a:cubicBezTo>
                  <a:cubicBezTo>
                    <a:pt x="174321" y="214149"/>
                    <a:pt x="153631" y="236511"/>
                    <a:pt x="149740" y="184774"/>
                  </a:cubicBezTo>
                  <a:cubicBezTo>
                    <a:pt x="149740" y="164118"/>
                    <a:pt x="161034" y="159001"/>
                    <a:pt x="161034" y="159001"/>
                  </a:cubicBezTo>
                  <a:cubicBezTo>
                    <a:pt x="161034" y="159001"/>
                    <a:pt x="155245" y="128395"/>
                    <a:pt x="153062" y="104895"/>
                  </a:cubicBezTo>
                  <a:cubicBezTo>
                    <a:pt x="150215" y="75615"/>
                    <a:pt x="170145" y="0"/>
                    <a:pt x="27625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grpSp>
        <p:nvGrpSpPr>
          <p:cNvPr id="18" name="组合 17"/>
          <p:cNvGrpSpPr/>
          <p:nvPr/>
        </p:nvGrpSpPr>
        <p:grpSpPr>
          <a:xfrm>
            <a:off x="3817785" y="4774411"/>
            <a:ext cx="339738" cy="339738"/>
            <a:chOff x="4354694" y="3701262"/>
            <a:chExt cx="339738" cy="339738"/>
          </a:xfrm>
        </p:grpSpPr>
        <p:sp>
          <p:nvSpPr>
            <p:cNvPr id="19" name="椭圆 18"/>
            <p:cNvSpPr/>
            <p:nvPr/>
          </p:nvSpPr>
          <p:spPr>
            <a:xfrm>
              <a:off x="4354694" y="3701262"/>
              <a:ext cx="339738" cy="33973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student-with-graduation-cap_57073"/>
            <p:cNvSpPr>
              <a:spLocks noChangeAspect="1"/>
            </p:cNvSpPr>
            <p:nvPr/>
          </p:nvSpPr>
          <p:spPr bwMode="auto">
            <a:xfrm>
              <a:off x="4424477" y="3738438"/>
              <a:ext cx="201712" cy="240155"/>
            </a:xfrm>
            <a:custGeom>
              <a:avLst/>
              <a:gdLst>
                <a:gd name="connsiteX0" fmla="*/ 172784 w 510964"/>
                <a:gd name="connsiteY0" fmla="*/ 386345 h 608344"/>
                <a:gd name="connsiteX1" fmla="*/ 182733 w 510964"/>
                <a:gd name="connsiteY1" fmla="*/ 392738 h 608344"/>
                <a:gd name="connsiteX2" fmla="*/ 255039 w 510964"/>
                <a:gd name="connsiteY2" fmla="*/ 508213 h 608344"/>
                <a:gd name="connsiteX3" fmla="*/ 255531 w 510964"/>
                <a:gd name="connsiteY3" fmla="*/ 508115 h 608344"/>
                <a:gd name="connsiteX4" fmla="*/ 255925 w 510964"/>
                <a:gd name="connsiteY4" fmla="*/ 508213 h 608344"/>
                <a:gd name="connsiteX5" fmla="*/ 328231 w 510964"/>
                <a:gd name="connsiteY5" fmla="*/ 392738 h 608344"/>
                <a:gd name="connsiteX6" fmla="*/ 338278 w 510964"/>
                <a:gd name="connsiteY6" fmla="*/ 386345 h 608344"/>
                <a:gd name="connsiteX7" fmla="*/ 343795 w 510964"/>
                <a:gd name="connsiteY7" fmla="*/ 387820 h 608344"/>
                <a:gd name="connsiteX8" fmla="*/ 408023 w 510964"/>
                <a:gd name="connsiteY8" fmla="*/ 420771 h 608344"/>
                <a:gd name="connsiteX9" fmla="*/ 510964 w 510964"/>
                <a:gd name="connsiteY9" fmla="*/ 490213 h 608344"/>
                <a:gd name="connsiteX10" fmla="*/ 510964 w 510964"/>
                <a:gd name="connsiteY10" fmla="*/ 491984 h 608344"/>
                <a:gd name="connsiteX11" fmla="*/ 510964 w 510964"/>
                <a:gd name="connsiteY11" fmla="*/ 606672 h 608344"/>
                <a:gd name="connsiteX12" fmla="*/ 510964 w 510964"/>
                <a:gd name="connsiteY12" fmla="*/ 608344 h 608344"/>
                <a:gd name="connsiteX13" fmla="*/ 255925 w 510964"/>
                <a:gd name="connsiteY13" fmla="*/ 608344 h 608344"/>
                <a:gd name="connsiteX14" fmla="*/ 255531 w 510964"/>
                <a:gd name="connsiteY14" fmla="*/ 608344 h 608344"/>
                <a:gd name="connsiteX15" fmla="*/ 255039 w 510964"/>
                <a:gd name="connsiteY15" fmla="*/ 608344 h 608344"/>
                <a:gd name="connsiteX16" fmla="*/ 0 w 510964"/>
                <a:gd name="connsiteY16" fmla="*/ 608344 h 608344"/>
                <a:gd name="connsiteX17" fmla="*/ 0 w 510964"/>
                <a:gd name="connsiteY17" fmla="*/ 606672 h 608344"/>
                <a:gd name="connsiteX18" fmla="*/ 0 w 510964"/>
                <a:gd name="connsiteY18" fmla="*/ 491984 h 608344"/>
                <a:gd name="connsiteX19" fmla="*/ 0 w 510964"/>
                <a:gd name="connsiteY19" fmla="*/ 490213 h 608344"/>
                <a:gd name="connsiteX20" fmla="*/ 102941 w 510964"/>
                <a:gd name="connsiteY20" fmla="*/ 420771 h 608344"/>
                <a:gd name="connsiteX21" fmla="*/ 167169 w 510964"/>
                <a:gd name="connsiteY21" fmla="*/ 387820 h 608344"/>
                <a:gd name="connsiteX22" fmla="*/ 172784 w 510964"/>
                <a:gd name="connsiteY22" fmla="*/ 386345 h 608344"/>
                <a:gd name="connsiteX23" fmla="*/ 255517 w 510964"/>
                <a:gd name="connsiteY23" fmla="*/ 0 h 608344"/>
                <a:gd name="connsiteX24" fmla="*/ 267931 w 510964"/>
                <a:gd name="connsiteY24" fmla="*/ 3639 h 608344"/>
                <a:gd name="connsiteX25" fmla="*/ 438857 w 510964"/>
                <a:gd name="connsiteY25" fmla="*/ 87048 h 608344"/>
                <a:gd name="connsiteX26" fmla="*/ 446935 w 510964"/>
                <a:gd name="connsiteY26" fmla="*/ 96786 h 608344"/>
                <a:gd name="connsiteX27" fmla="*/ 441024 w 510964"/>
                <a:gd name="connsiteY27" fmla="*/ 105245 h 608344"/>
                <a:gd name="connsiteX28" fmla="*/ 430483 w 510964"/>
                <a:gd name="connsiteY28" fmla="*/ 110655 h 608344"/>
                <a:gd name="connsiteX29" fmla="*/ 430483 w 510964"/>
                <a:gd name="connsiteY29" fmla="*/ 165736 h 608344"/>
                <a:gd name="connsiteX30" fmla="*/ 436985 w 510964"/>
                <a:gd name="connsiteY30" fmla="*/ 176851 h 608344"/>
                <a:gd name="connsiteX31" fmla="*/ 431665 w 510964"/>
                <a:gd name="connsiteY31" fmla="*/ 186982 h 608344"/>
                <a:gd name="connsiteX32" fmla="*/ 439054 w 510964"/>
                <a:gd name="connsiteY32" fmla="*/ 227506 h 608344"/>
                <a:gd name="connsiteX33" fmla="*/ 408809 w 510964"/>
                <a:gd name="connsiteY33" fmla="*/ 227506 h 608344"/>
                <a:gd name="connsiteX34" fmla="*/ 416198 w 510964"/>
                <a:gd name="connsiteY34" fmla="*/ 186982 h 608344"/>
                <a:gd name="connsiteX35" fmla="*/ 410878 w 510964"/>
                <a:gd name="connsiteY35" fmla="*/ 176851 h 608344"/>
                <a:gd name="connsiteX36" fmla="*/ 417479 w 510964"/>
                <a:gd name="connsiteY36" fmla="*/ 165736 h 608344"/>
                <a:gd name="connsiteX37" fmla="*/ 417479 w 510964"/>
                <a:gd name="connsiteY37" fmla="*/ 116950 h 608344"/>
                <a:gd name="connsiteX38" fmla="*/ 376397 w 510964"/>
                <a:gd name="connsiteY38" fmla="*/ 136818 h 608344"/>
                <a:gd name="connsiteX39" fmla="*/ 375905 w 510964"/>
                <a:gd name="connsiteY39" fmla="*/ 157277 h 608344"/>
                <a:gd name="connsiteX40" fmla="*/ 369107 w 510964"/>
                <a:gd name="connsiteY40" fmla="*/ 201834 h 608344"/>
                <a:gd name="connsiteX41" fmla="*/ 379845 w 510964"/>
                <a:gd name="connsiteY41" fmla="*/ 226719 h 608344"/>
                <a:gd name="connsiteX42" fmla="*/ 379747 w 510964"/>
                <a:gd name="connsiteY42" fmla="*/ 227014 h 608344"/>
                <a:gd name="connsiteX43" fmla="*/ 379845 w 510964"/>
                <a:gd name="connsiteY43" fmla="*/ 228490 h 608344"/>
                <a:gd name="connsiteX44" fmla="*/ 351768 w 510964"/>
                <a:gd name="connsiteY44" fmla="*/ 279342 h 608344"/>
                <a:gd name="connsiteX45" fmla="*/ 291969 w 510964"/>
                <a:gd name="connsiteY45" fmla="*/ 351833 h 608344"/>
                <a:gd name="connsiteX46" fmla="*/ 255517 w 510964"/>
                <a:gd name="connsiteY46" fmla="*/ 360095 h 608344"/>
                <a:gd name="connsiteX47" fmla="*/ 219066 w 510964"/>
                <a:gd name="connsiteY47" fmla="*/ 351833 h 608344"/>
                <a:gd name="connsiteX48" fmla="*/ 159267 w 510964"/>
                <a:gd name="connsiteY48" fmla="*/ 279342 h 608344"/>
                <a:gd name="connsiteX49" fmla="*/ 131190 w 510964"/>
                <a:gd name="connsiteY49" fmla="*/ 228490 h 608344"/>
                <a:gd name="connsiteX50" fmla="*/ 131190 w 510964"/>
                <a:gd name="connsiteY50" fmla="*/ 227014 h 608344"/>
                <a:gd name="connsiteX51" fmla="*/ 131190 w 510964"/>
                <a:gd name="connsiteY51" fmla="*/ 226719 h 608344"/>
                <a:gd name="connsiteX52" fmla="*/ 141830 w 510964"/>
                <a:gd name="connsiteY52" fmla="*/ 201834 h 608344"/>
                <a:gd name="connsiteX53" fmla="*/ 135032 w 510964"/>
                <a:gd name="connsiteY53" fmla="*/ 157277 h 608344"/>
                <a:gd name="connsiteX54" fmla="*/ 134539 w 510964"/>
                <a:gd name="connsiteY54" fmla="*/ 136818 h 608344"/>
                <a:gd name="connsiteX55" fmla="*/ 70011 w 510964"/>
                <a:gd name="connsiteY55" fmla="*/ 105245 h 608344"/>
                <a:gd name="connsiteX56" fmla="*/ 64002 w 510964"/>
                <a:gd name="connsiteY56" fmla="*/ 96786 h 608344"/>
                <a:gd name="connsiteX57" fmla="*/ 72080 w 510964"/>
                <a:gd name="connsiteY57" fmla="*/ 87048 h 608344"/>
                <a:gd name="connsiteX58" fmla="*/ 243006 w 510964"/>
                <a:gd name="connsiteY58" fmla="*/ 3639 h 608344"/>
                <a:gd name="connsiteX59" fmla="*/ 255517 w 510964"/>
                <a:gd name="connsiteY59" fmla="*/ 0 h 608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510964" h="608344">
                  <a:moveTo>
                    <a:pt x="172784" y="386345"/>
                  </a:moveTo>
                  <a:cubicBezTo>
                    <a:pt x="177217" y="386345"/>
                    <a:pt x="180960" y="389001"/>
                    <a:pt x="182733" y="392738"/>
                  </a:cubicBezTo>
                  <a:cubicBezTo>
                    <a:pt x="200169" y="421853"/>
                    <a:pt x="232480" y="506640"/>
                    <a:pt x="255039" y="508213"/>
                  </a:cubicBezTo>
                  <a:cubicBezTo>
                    <a:pt x="255236" y="508213"/>
                    <a:pt x="255334" y="508115"/>
                    <a:pt x="255531" y="508115"/>
                  </a:cubicBezTo>
                  <a:cubicBezTo>
                    <a:pt x="255630" y="508115"/>
                    <a:pt x="255827" y="508213"/>
                    <a:pt x="255925" y="508213"/>
                  </a:cubicBezTo>
                  <a:cubicBezTo>
                    <a:pt x="278484" y="506640"/>
                    <a:pt x="310795" y="421853"/>
                    <a:pt x="328231" y="392738"/>
                  </a:cubicBezTo>
                  <a:cubicBezTo>
                    <a:pt x="330004" y="389001"/>
                    <a:pt x="333846" y="386345"/>
                    <a:pt x="338278" y="386345"/>
                  </a:cubicBezTo>
                  <a:cubicBezTo>
                    <a:pt x="340249" y="386345"/>
                    <a:pt x="342120" y="386935"/>
                    <a:pt x="343795" y="387820"/>
                  </a:cubicBezTo>
                  <a:cubicBezTo>
                    <a:pt x="350099" y="391263"/>
                    <a:pt x="386942" y="413197"/>
                    <a:pt x="408023" y="420771"/>
                  </a:cubicBezTo>
                  <a:cubicBezTo>
                    <a:pt x="479047" y="446345"/>
                    <a:pt x="510964" y="472410"/>
                    <a:pt x="510964" y="490213"/>
                  </a:cubicBezTo>
                  <a:lnTo>
                    <a:pt x="510964" y="491984"/>
                  </a:lnTo>
                  <a:lnTo>
                    <a:pt x="510964" y="606672"/>
                  </a:lnTo>
                  <a:lnTo>
                    <a:pt x="510964" y="608344"/>
                  </a:lnTo>
                  <a:lnTo>
                    <a:pt x="255925" y="608344"/>
                  </a:lnTo>
                  <a:lnTo>
                    <a:pt x="255531" y="608344"/>
                  </a:lnTo>
                  <a:lnTo>
                    <a:pt x="255039" y="608344"/>
                  </a:lnTo>
                  <a:lnTo>
                    <a:pt x="0" y="608344"/>
                  </a:lnTo>
                  <a:lnTo>
                    <a:pt x="0" y="606672"/>
                  </a:lnTo>
                  <a:lnTo>
                    <a:pt x="0" y="491984"/>
                  </a:lnTo>
                  <a:lnTo>
                    <a:pt x="0" y="490213"/>
                  </a:lnTo>
                  <a:cubicBezTo>
                    <a:pt x="0" y="472410"/>
                    <a:pt x="31917" y="446345"/>
                    <a:pt x="102941" y="420771"/>
                  </a:cubicBezTo>
                  <a:cubicBezTo>
                    <a:pt x="124121" y="413197"/>
                    <a:pt x="160865" y="391263"/>
                    <a:pt x="167169" y="387820"/>
                  </a:cubicBezTo>
                  <a:cubicBezTo>
                    <a:pt x="168844" y="386935"/>
                    <a:pt x="170715" y="386345"/>
                    <a:pt x="172784" y="386345"/>
                  </a:cubicBezTo>
                  <a:close/>
                  <a:moveTo>
                    <a:pt x="255517" y="0"/>
                  </a:moveTo>
                  <a:cubicBezTo>
                    <a:pt x="258966" y="295"/>
                    <a:pt x="263005" y="1279"/>
                    <a:pt x="267931" y="3639"/>
                  </a:cubicBezTo>
                  <a:cubicBezTo>
                    <a:pt x="279260" y="9049"/>
                    <a:pt x="393933" y="65016"/>
                    <a:pt x="438857" y="87048"/>
                  </a:cubicBezTo>
                  <a:cubicBezTo>
                    <a:pt x="445162" y="90098"/>
                    <a:pt x="447526" y="93540"/>
                    <a:pt x="446935" y="96786"/>
                  </a:cubicBezTo>
                  <a:cubicBezTo>
                    <a:pt x="447427" y="99933"/>
                    <a:pt x="445162" y="102884"/>
                    <a:pt x="441024" y="105245"/>
                  </a:cubicBezTo>
                  <a:cubicBezTo>
                    <a:pt x="439448" y="106130"/>
                    <a:pt x="435605" y="108097"/>
                    <a:pt x="430483" y="110655"/>
                  </a:cubicBezTo>
                  <a:lnTo>
                    <a:pt x="430483" y="165736"/>
                  </a:lnTo>
                  <a:cubicBezTo>
                    <a:pt x="434325" y="167998"/>
                    <a:pt x="436985" y="172031"/>
                    <a:pt x="436985" y="176851"/>
                  </a:cubicBezTo>
                  <a:cubicBezTo>
                    <a:pt x="436985" y="181080"/>
                    <a:pt x="434817" y="184621"/>
                    <a:pt x="431665" y="186982"/>
                  </a:cubicBezTo>
                  <a:cubicBezTo>
                    <a:pt x="431665" y="186982"/>
                    <a:pt x="437576" y="220129"/>
                    <a:pt x="439054" y="227506"/>
                  </a:cubicBezTo>
                  <a:cubicBezTo>
                    <a:pt x="440630" y="234883"/>
                    <a:pt x="407036" y="236654"/>
                    <a:pt x="408809" y="227506"/>
                  </a:cubicBezTo>
                  <a:cubicBezTo>
                    <a:pt x="410582" y="218260"/>
                    <a:pt x="416198" y="186982"/>
                    <a:pt x="416198" y="186982"/>
                  </a:cubicBezTo>
                  <a:cubicBezTo>
                    <a:pt x="413045" y="184621"/>
                    <a:pt x="410878" y="181080"/>
                    <a:pt x="410878" y="176851"/>
                  </a:cubicBezTo>
                  <a:cubicBezTo>
                    <a:pt x="410878" y="172031"/>
                    <a:pt x="413636" y="167998"/>
                    <a:pt x="417479" y="165736"/>
                  </a:cubicBezTo>
                  <a:lnTo>
                    <a:pt x="417479" y="116950"/>
                  </a:lnTo>
                  <a:cubicBezTo>
                    <a:pt x="403588" y="123737"/>
                    <a:pt x="386938" y="131802"/>
                    <a:pt x="376397" y="136818"/>
                  </a:cubicBezTo>
                  <a:cubicBezTo>
                    <a:pt x="376299" y="144294"/>
                    <a:pt x="376200" y="157080"/>
                    <a:pt x="375905" y="157277"/>
                  </a:cubicBezTo>
                  <a:cubicBezTo>
                    <a:pt x="373836" y="175670"/>
                    <a:pt x="370191" y="196031"/>
                    <a:pt x="369107" y="201834"/>
                  </a:cubicBezTo>
                  <a:cubicBezTo>
                    <a:pt x="370880" y="202719"/>
                    <a:pt x="379845" y="208621"/>
                    <a:pt x="379845" y="226719"/>
                  </a:cubicBezTo>
                  <a:cubicBezTo>
                    <a:pt x="379845" y="226818"/>
                    <a:pt x="379747" y="226916"/>
                    <a:pt x="379747" y="227014"/>
                  </a:cubicBezTo>
                  <a:cubicBezTo>
                    <a:pt x="379845" y="227506"/>
                    <a:pt x="379845" y="227998"/>
                    <a:pt x="379845" y="228490"/>
                  </a:cubicBezTo>
                  <a:cubicBezTo>
                    <a:pt x="376003" y="278948"/>
                    <a:pt x="355906" y="257211"/>
                    <a:pt x="351768" y="279342"/>
                  </a:cubicBezTo>
                  <a:cubicBezTo>
                    <a:pt x="344872" y="316030"/>
                    <a:pt x="312263" y="342587"/>
                    <a:pt x="291969" y="351833"/>
                  </a:cubicBezTo>
                  <a:cubicBezTo>
                    <a:pt x="280245" y="357144"/>
                    <a:pt x="268128" y="359800"/>
                    <a:pt x="255517" y="360095"/>
                  </a:cubicBezTo>
                  <a:cubicBezTo>
                    <a:pt x="242809" y="359800"/>
                    <a:pt x="230790" y="357144"/>
                    <a:pt x="219066" y="351833"/>
                  </a:cubicBezTo>
                  <a:cubicBezTo>
                    <a:pt x="198772" y="342587"/>
                    <a:pt x="166163" y="316030"/>
                    <a:pt x="159267" y="279342"/>
                  </a:cubicBezTo>
                  <a:cubicBezTo>
                    <a:pt x="155129" y="257211"/>
                    <a:pt x="135032" y="278948"/>
                    <a:pt x="131190" y="228490"/>
                  </a:cubicBezTo>
                  <a:cubicBezTo>
                    <a:pt x="131190" y="227998"/>
                    <a:pt x="131190" y="227506"/>
                    <a:pt x="131190" y="227014"/>
                  </a:cubicBezTo>
                  <a:cubicBezTo>
                    <a:pt x="131190" y="226916"/>
                    <a:pt x="131190" y="226818"/>
                    <a:pt x="131190" y="226719"/>
                  </a:cubicBezTo>
                  <a:cubicBezTo>
                    <a:pt x="131190" y="208621"/>
                    <a:pt x="140056" y="202719"/>
                    <a:pt x="141830" y="201834"/>
                  </a:cubicBezTo>
                  <a:cubicBezTo>
                    <a:pt x="140844" y="196031"/>
                    <a:pt x="137199" y="175670"/>
                    <a:pt x="135032" y="157277"/>
                  </a:cubicBezTo>
                  <a:cubicBezTo>
                    <a:pt x="134835" y="157080"/>
                    <a:pt x="134638" y="144294"/>
                    <a:pt x="134539" y="136818"/>
                  </a:cubicBezTo>
                  <a:cubicBezTo>
                    <a:pt x="115427" y="127671"/>
                    <a:pt x="75824" y="108589"/>
                    <a:pt x="70011" y="105245"/>
                  </a:cubicBezTo>
                  <a:cubicBezTo>
                    <a:pt x="65775" y="102884"/>
                    <a:pt x="63608" y="99933"/>
                    <a:pt x="64002" y="96786"/>
                  </a:cubicBezTo>
                  <a:cubicBezTo>
                    <a:pt x="63509" y="93540"/>
                    <a:pt x="65775" y="90098"/>
                    <a:pt x="72080" y="87048"/>
                  </a:cubicBezTo>
                  <a:cubicBezTo>
                    <a:pt x="117102" y="65016"/>
                    <a:pt x="231677" y="9049"/>
                    <a:pt x="243006" y="3639"/>
                  </a:cubicBezTo>
                  <a:cubicBezTo>
                    <a:pt x="247932" y="1279"/>
                    <a:pt x="252069" y="295"/>
                    <a:pt x="25551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: 圆角 11"/>
          <p:cNvSpPr/>
          <p:nvPr/>
        </p:nvSpPr>
        <p:spPr>
          <a:xfrm>
            <a:off x="6285415" y="2494409"/>
            <a:ext cx="2354496" cy="3111207"/>
          </a:xfrm>
          <a:prstGeom prst="snip2DiagRect">
            <a:avLst/>
          </a:prstGeom>
          <a:solidFill>
            <a:srgbClr val="F2BF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: 圆角 12"/>
          <p:cNvSpPr/>
          <p:nvPr/>
        </p:nvSpPr>
        <p:spPr>
          <a:xfrm>
            <a:off x="3557889" y="2494409"/>
            <a:ext cx="2354496" cy="3111207"/>
          </a:xfrm>
          <a:prstGeom prst="snip2DiagRect">
            <a:avLst/>
          </a:prstGeom>
          <a:solidFill>
            <a:srgbClr val="CBE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: 圆角 13"/>
          <p:cNvSpPr/>
          <p:nvPr/>
        </p:nvSpPr>
        <p:spPr>
          <a:xfrm>
            <a:off x="830364" y="2494409"/>
            <a:ext cx="2354496" cy="3111207"/>
          </a:xfrm>
          <a:prstGeom prst="snip2DiagRect">
            <a:avLst/>
          </a:prstGeom>
          <a:solidFill>
            <a:srgbClr val="F2BF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: 圆角 14"/>
          <p:cNvSpPr/>
          <p:nvPr/>
        </p:nvSpPr>
        <p:spPr>
          <a:xfrm>
            <a:off x="9012940" y="2494409"/>
            <a:ext cx="2354496" cy="3111207"/>
          </a:xfrm>
          <a:prstGeom prst="snip2DiagRect">
            <a:avLst/>
          </a:prstGeom>
          <a:solidFill>
            <a:srgbClr val="CBE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14660" y="1312267"/>
            <a:ext cx="25808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思源宋体 Heavy" panose="02020900000000000000" pitchFamily="18" charset="-122"/>
                <a:ea typeface="思源宋体 Heavy" panose="02020900000000000000" pitchFamily="18" charset="-122"/>
              </a:rPr>
              <a:t>CONTENTS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3474720" y="1620084"/>
            <a:ext cx="7892048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6638201" y="4137572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成果运用</a:t>
            </a:r>
            <a:endParaRPr kumimoji="0" lang="zh-CN" altLang="en-US" sz="280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862009" y="4656238"/>
            <a:ext cx="11733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Use of results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337748" y="4137572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归纳总结</a:t>
            </a:r>
            <a:endParaRPr kumimoji="0" lang="zh-CN" altLang="en-US" sz="280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9464255" y="4656238"/>
            <a:ext cx="136793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Thesis summary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239102" y="4137571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</a:t>
            </a:r>
            <a:r>
              <a:rPr lang="zh-CN" altLang="en-US" sz="280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题背景</a:t>
            </a:r>
            <a:endParaRPr kumimoji="0" lang="zh-CN" altLang="en-US" sz="280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518374" y="4656237"/>
            <a:ext cx="10624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Background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938649" y="4137571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研究过程</a:t>
            </a:r>
            <a:endParaRPr kumimoji="0" lang="zh-CN" altLang="en-US" sz="280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028929" y="4656237"/>
            <a:ext cx="14403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Research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process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1616383" y="3036926"/>
            <a:ext cx="866390" cy="86639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4315931" y="3036926"/>
            <a:ext cx="866390" cy="86639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7015480" y="3036926"/>
            <a:ext cx="866390" cy="86639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9715029" y="3036926"/>
            <a:ext cx="866390" cy="86639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paper-and-pen-tools_38295"/>
          <p:cNvSpPr>
            <a:spLocks noChangeAspect="1"/>
          </p:cNvSpPr>
          <p:nvPr/>
        </p:nvSpPr>
        <p:spPr bwMode="auto">
          <a:xfrm>
            <a:off x="1875556" y="3275705"/>
            <a:ext cx="399461" cy="393897"/>
          </a:xfrm>
          <a:custGeom>
            <a:avLst/>
            <a:gdLst>
              <a:gd name="T0" fmla="*/ 216 w 472"/>
              <a:gd name="T1" fmla="*/ 329 h 466"/>
              <a:gd name="T2" fmla="*/ 130 w 472"/>
              <a:gd name="T3" fmla="*/ 362 h 466"/>
              <a:gd name="T4" fmla="*/ 164 w 472"/>
              <a:gd name="T5" fmla="*/ 276 h 466"/>
              <a:gd name="T6" fmla="*/ 216 w 472"/>
              <a:gd name="T7" fmla="*/ 329 h 466"/>
              <a:gd name="T8" fmla="*/ 472 w 472"/>
              <a:gd name="T9" fmla="*/ 77 h 466"/>
              <a:gd name="T10" fmla="*/ 449 w 472"/>
              <a:gd name="T11" fmla="*/ 54 h 466"/>
              <a:gd name="T12" fmla="*/ 203 w 472"/>
              <a:gd name="T13" fmla="*/ 298 h 466"/>
              <a:gd name="T14" fmla="*/ 225 w 472"/>
              <a:gd name="T15" fmla="*/ 321 h 466"/>
              <a:gd name="T16" fmla="*/ 358 w 472"/>
              <a:gd name="T17" fmla="*/ 190 h 466"/>
              <a:gd name="T18" fmla="*/ 358 w 472"/>
              <a:gd name="T19" fmla="*/ 426 h 466"/>
              <a:gd name="T20" fmla="*/ 40 w 472"/>
              <a:gd name="T21" fmla="*/ 426 h 466"/>
              <a:gd name="T22" fmla="*/ 40 w 472"/>
              <a:gd name="T23" fmla="*/ 40 h 466"/>
              <a:gd name="T24" fmla="*/ 358 w 472"/>
              <a:gd name="T25" fmla="*/ 40 h 466"/>
              <a:gd name="T26" fmla="*/ 358 w 472"/>
              <a:gd name="T27" fmla="*/ 83 h 466"/>
              <a:gd name="T28" fmla="*/ 358 w 472"/>
              <a:gd name="T29" fmla="*/ 83 h 466"/>
              <a:gd name="T30" fmla="*/ 172 w 472"/>
              <a:gd name="T31" fmla="*/ 267 h 466"/>
              <a:gd name="T32" fmla="*/ 195 w 472"/>
              <a:gd name="T33" fmla="*/ 290 h 466"/>
              <a:gd name="T34" fmla="*/ 442 w 472"/>
              <a:gd name="T35" fmla="*/ 46 h 466"/>
              <a:gd name="T36" fmla="*/ 419 w 472"/>
              <a:gd name="T37" fmla="*/ 23 h 466"/>
              <a:gd name="T38" fmla="*/ 398 w 472"/>
              <a:gd name="T39" fmla="*/ 44 h 466"/>
              <a:gd name="T40" fmla="*/ 398 w 472"/>
              <a:gd name="T41" fmla="*/ 20 h 466"/>
              <a:gd name="T42" fmla="*/ 378 w 472"/>
              <a:gd name="T43" fmla="*/ 0 h 466"/>
              <a:gd name="T44" fmla="*/ 20 w 472"/>
              <a:gd name="T45" fmla="*/ 0 h 466"/>
              <a:gd name="T46" fmla="*/ 0 w 472"/>
              <a:gd name="T47" fmla="*/ 20 h 466"/>
              <a:gd name="T48" fmla="*/ 0 w 472"/>
              <a:gd name="T49" fmla="*/ 446 h 466"/>
              <a:gd name="T50" fmla="*/ 20 w 472"/>
              <a:gd name="T51" fmla="*/ 466 h 466"/>
              <a:gd name="T52" fmla="*/ 378 w 472"/>
              <a:gd name="T53" fmla="*/ 466 h 466"/>
              <a:gd name="T54" fmla="*/ 398 w 472"/>
              <a:gd name="T55" fmla="*/ 446 h 466"/>
              <a:gd name="T56" fmla="*/ 398 w 472"/>
              <a:gd name="T57" fmla="*/ 155 h 466"/>
              <a:gd name="T58" fmla="*/ 393 w 472"/>
              <a:gd name="T59" fmla="*/ 155 h 466"/>
              <a:gd name="T60" fmla="*/ 472 w 472"/>
              <a:gd name="T61" fmla="*/ 77 h 466"/>
              <a:gd name="T62" fmla="*/ 96 w 472"/>
              <a:gd name="T63" fmla="*/ 111 h 466"/>
              <a:gd name="T64" fmla="*/ 289 w 472"/>
              <a:gd name="T65" fmla="*/ 111 h 466"/>
              <a:gd name="T66" fmla="*/ 302 w 472"/>
              <a:gd name="T67" fmla="*/ 97 h 466"/>
              <a:gd name="T68" fmla="*/ 289 w 472"/>
              <a:gd name="T69" fmla="*/ 84 h 466"/>
              <a:gd name="T70" fmla="*/ 96 w 472"/>
              <a:gd name="T71" fmla="*/ 84 h 466"/>
              <a:gd name="T72" fmla="*/ 82 w 472"/>
              <a:gd name="T73" fmla="*/ 97 h 466"/>
              <a:gd name="T74" fmla="*/ 96 w 472"/>
              <a:gd name="T75" fmla="*/ 111 h 466"/>
              <a:gd name="T76" fmla="*/ 96 w 472"/>
              <a:gd name="T77" fmla="*/ 186 h 466"/>
              <a:gd name="T78" fmla="*/ 209 w 472"/>
              <a:gd name="T79" fmla="*/ 186 h 466"/>
              <a:gd name="T80" fmla="*/ 222 w 472"/>
              <a:gd name="T81" fmla="*/ 173 h 466"/>
              <a:gd name="T82" fmla="*/ 209 w 472"/>
              <a:gd name="T83" fmla="*/ 160 h 466"/>
              <a:gd name="T84" fmla="*/ 96 w 472"/>
              <a:gd name="T85" fmla="*/ 160 h 466"/>
              <a:gd name="T86" fmla="*/ 82 w 472"/>
              <a:gd name="T87" fmla="*/ 173 h 466"/>
              <a:gd name="T88" fmla="*/ 96 w 472"/>
              <a:gd name="T89" fmla="*/ 186 h 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72" h="466">
                <a:moveTo>
                  <a:pt x="216" y="329"/>
                </a:moveTo>
                <a:lnTo>
                  <a:pt x="130" y="362"/>
                </a:lnTo>
                <a:lnTo>
                  <a:pt x="164" y="276"/>
                </a:lnTo>
                <a:lnTo>
                  <a:pt x="216" y="329"/>
                </a:lnTo>
                <a:close/>
                <a:moveTo>
                  <a:pt x="472" y="77"/>
                </a:moveTo>
                <a:lnTo>
                  <a:pt x="449" y="54"/>
                </a:lnTo>
                <a:lnTo>
                  <a:pt x="203" y="298"/>
                </a:lnTo>
                <a:lnTo>
                  <a:pt x="225" y="321"/>
                </a:lnTo>
                <a:lnTo>
                  <a:pt x="358" y="190"/>
                </a:lnTo>
                <a:lnTo>
                  <a:pt x="358" y="426"/>
                </a:lnTo>
                <a:lnTo>
                  <a:pt x="40" y="426"/>
                </a:lnTo>
                <a:lnTo>
                  <a:pt x="40" y="40"/>
                </a:lnTo>
                <a:lnTo>
                  <a:pt x="358" y="40"/>
                </a:lnTo>
                <a:lnTo>
                  <a:pt x="358" y="83"/>
                </a:lnTo>
                <a:lnTo>
                  <a:pt x="358" y="83"/>
                </a:lnTo>
                <a:lnTo>
                  <a:pt x="172" y="267"/>
                </a:lnTo>
                <a:lnTo>
                  <a:pt x="195" y="290"/>
                </a:lnTo>
                <a:lnTo>
                  <a:pt x="442" y="46"/>
                </a:lnTo>
                <a:lnTo>
                  <a:pt x="419" y="23"/>
                </a:lnTo>
                <a:lnTo>
                  <a:pt x="398" y="44"/>
                </a:lnTo>
                <a:lnTo>
                  <a:pt x="398" y="20"/>
                </a:lnTo>
                <a:cubicBezTo>
                  <a:pt x="398" y="9"/>
                  <a:pt x="389" y="0"/>
                  <a:pt x="378" y="0"/>
                </a:cubicBezTo>
                <a:lnTo>
                  <a:pt x="20" y="0"/>
                </a:lnTo>
                <a:cubicBezTo>
                  <a:pt x="9" y="0"/>
                  <a:pt x="0" y="9"/>
                  <a:pt x="0" y="20"/>
                </a:cubicBezTo>
                <a:lnTo>
                  <a:pt x="0" y="446"/>
                </a:lnTo>
                <a:cubicBezTo>
                  <a:pt x="0" y="457"/>
                  <a:pt x="9" y="466"/>
                  <a:pt x="20" y="466"/>
                </a:cubicBezTo>
                <a:lnTo>
                  <a:pt x="378" y="466"/>
                </a:lnTo>
                <a:cubicBezTo>
                  <a:pt x="389" y="466"/>
                  <a:pt x="398" y="457"/>
                  <a:pt x="398" y="446"/>
                </a:cubicBezTo>
                <a:lnTo>
                  <a:pt x="398" y="155"/>
                </a:lnTo>
                <a:lnTo>
                  <a:pt x="393" y="155"/>
                </a:lnTo>
                <a:lnTo>
                  <a:pt x="472" y="77"/>
                </a:lnTo>
                <a:close/>
                <a:moveTo>
                  <a:pt x="96" y="111"/>
                </a:moveTo>
                <a:lnTo>
                  <a:pt x="289" y="111"/>
                </a:lnTo>
                <a:cubicBezTo>
                  <a:pt x="296" y="111"/>
                  <a:pt x="302" y="105"/>
                  <a:pt x="302" y="97"/>
                </a:cubicBezTo>
                <a:cubicBezTo>
                  <a:pt x="302" y="90"/>
                  <a:pt x="296" y="84"/>
                  <a:pt x="289" y="84"/>
                </a:cubicBezTo>
                <a:lnTo>
                  <a:pt x="96" y="84"/>
                </a:lnTo>
                <a:cubicBezTo>
                  <a:pt x="88" y="84"/>
                  <a:pt x="82" y="90"/>
                  <a:pt x="82" y="97"/>
                </a:cubicBezTo>
                <a:cubicBezTo>
                  <a:pt x="82" y="105"/>
                  <a:pt x="88" y="111"/>
                  <a:pt x="96" y="111"/>
                </a:cubicBezTo>
                <a:close/>
                <a:moveTo>
                  <a:pt x="96" y="186"/>
                </a:moveTo>
                <a:lnTo>
                  <a:pt x="209" y="186"/>
                </a:lnTo>
                <a:cubicBezTo>
                  <a:pt x="216" y="186"/>
                  <a:pt x="222" y="180"/>
                  <a:pt x="222" y="173"/>
                </a:cubicBezTo>
                <a:cubicBezTo>
                  <a:pt x="222" y="166"/>
                  <a:pt x="216" y="160"/>
                  <a:pt x="209" y="160"/>
                </a:cubicBezTo>
                <a:lnTo>
                  <a:pt x="96" y="160"/>
                </a:lnTo>
                <a:cubicBezTo>
                  <a:pt x="88" y="160"/>
                  <a:pt x="82" y="166"/>
                  <a:pt x="82" y="173"/>
                </a:cubicBezTo>
                <a:cubicBezTo>
                  <a:pt x="82" y="180"/>
                  <a:pt x="88" y="186"/>
                  <a:pt x="96" y="186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</p:sp>
      <p:sp>
        <p:nvSpPr>
          <p:cNvPr id="40" name="science-microscope_73792"/>
          <p:cNvSpPr>
            <a:spLocks noChangeAspect="1"/>
          </p:cNvSpPr>
          <p:nvPr/>
        </p:nvSpPr>
        <p:spPr bwMode="auto">
          <a:xfrm>
            <a:off x="4589302" y="3253132"/>
            <a:ext cx="288850" cy="436140"/>
          </a:xfrm>
          <a:custGeom>
            <a:avLst/>
            <a:gdLst>
              <a:gd name="T0" fmla="*/ 1575 w 1900"/>
              <a:gd name="T1" fmla="*/ 2560 h 2873"/>
              <a:gd name="T2" fmla="*/ 1529 w 1900"/>
              <a:gd name="T3" fmla="*/ 2167 h 2873"/>
              <a:gd name="T4" fmla="*/ 1585 w 1900"/>
              <a:gd name="T5" fmla="*/ 674 h 2873"/>
              <a:gd name="T6" fmla="*/ 1497 w 1900"/>
              <a:gd name="T7" fmla="*/ 548 h 2873"/>
              <a:gd name="T8" fmla="*/ 1466 w 1900"/>
              <a:gd name="T9" fmla="*/ 502 h 2873"/>
              <a:gd name="T10" fmla="*/ 1650 w 1900"/>
              <a:gd name="T11" fmla="*/ 340 h 2873"/>
              <a:gd name="T12" fmla="*/ 1743 w 1900"/>
              <a:gd name="T13" fmla="*/ 325 h 2873"/>
              <a:gd name="T14" fmla="*/ 1435 w 1900"/>
              <a:gd name="T15" fmla="*/ 22 h 2873"/>
              <a:gd name="T16" fmla="*/ 1357 w 1900"/>
              <a:gd name="T17" fmla="*/ 130 h 2873"/>
              <a:gd name="T18" fmla="*/ 1254 w 1900"/>
              <a:gd name="T19" fmla="*/ 350 h 2873"/>
              <a:gd name="T20" fmla="*/ 1153 w 1900"/>
              <a:gd name="T21" fmla="*/ 360 h 2873"/>
              <a:gd name="T22" fmla="*/ 740 w 1900"/>
              <a:gd name="T23" fmla="*/ 1049 h 2873"/>
              <a:gd name="T24" fmla="*/ 666 w 1900"/>
              <a:gd name="T25" fmla="*/ 1216 h 2873"/>
              <a:gd name="T26" fmla="*/ 357 w 1900"/>
              <a:gd name="T27" fmla="*/ 1085 h 2873"/>
              <a:gd name="T28" fmla="*/ 394 w 1900"/>
              <a:gd name="T29" fmla="*/ 1191 h 2873"/>
              <a:gd name="T30" fmla="*/ 377 w 1900"/>
              <a:gd name="T31" fmla="*/ 1348 h 2873"/>
              <a:gd name="T32" fmla="*/ 469 w 1900"/>
              <a:gd name="T33" fmla="*/ 1325 h 2873"/>
              <a:gd name="T34" fmla="*/ 588 w 1900"/>
              <a:gd name="T35" fmla="*/ 1325 h 2873"/>
              <a:gd name="T36" fmla="*/ 552 w 1900"/>
              <a:gd name="T37" fmla="*/ 1408 h 2873"/>
              <a:gd name="T38" fmla="*/ 637 w 1900"/>
              <a:gd name="T39" fmla="*/ 1493 h 2873"/>
              <a:gd name="T40" fmla="*/ 730 w 1900"/>
              <a:gd name="T41" fmla="*/ 1478 h 2873"/>
              <a:gd name="T42" fmla="*/ 955 w 1900"/>
              <a:gd name="T43" fmla="*/ 1577 h 2873"/>
              <a:gd name="T44" fmla="*/ 1048 w 1900"/>
              <a:gd name="T45" fmla="*/ 1559 h 2873"/>
              <a:gd name="T46" fmla="*/ 834 w 1900"/>
              <a:gd name="T47" fmla="*/ 1332 h 2873"/>
              <a:gd name="T48" fmla="*/ 964 w 1900"/>
              <a:gd name="T49" fmla="*/ 1210 h 2873"/>
              <a:gd name="T50" fmla="*/ 1013 w 1900"/>
              <a:gd name="T51" fmla="*/ 1221 h 2873"/>
              <a:gd name="T52" fmla="*/ 1409 w 1900"/>
              <a:gd name="T53" fmla="*/ 704 h 2873"/>
              <a:gd name="T54" fmla="*/ 1452 w 1900"/>
              <a:gd name="T55" fmla="*/ 2058 h 2873"/>
              <a:gd name="T56" fmla="*/ 1359 w 1900"/>
              <a:gd name="T57" fmla="*/ 2108 h 2873"/>
              <a:gd name="T58" fmla="*/ 309 w 1900"/>
              <a:gd name="T59" fmla="*/ 1594 h 2873"/>
              <a:gd name="T60" fmla="*/ 230 w 1900"/>
              <a:gd name="T61" fmla="*/ 1701 h 2873"/>
              <a:gd name="T62" fmla="*/ 904 w 1900"/>
              <a:gd name="T63" fmla="*/ 2560 h 2873"/>
              <a:gd name="T64" fmla="*/ 0 w 1900"/>
              <a:gd name="T65" fmla="*/ 2627 h 2873"/>
              <a:gd name="T66" fmla="*/ 67 w 1900"/>
              <a:gd name="T67" fmla="*/ 2873 h 2873"/>
              <a:gd name="T68" fmla="*/ 1864 w 1900"/>
              <a:gd name="T69" fmla="*/ 2807 h 2873"/>
              <a:gd name="T70" fmla="*/ 1797 w 1900"/>
              <a:gd name="T71" fmla="*/ 2560 h 2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00" h="2873">
                <a:moveTo>
                  <a:pt x="1797" y="2560"/>
                </a:moveTo>
                <a:lnTo>
                  <a:pt x="1575" y="2560"/>
                </a:lnTo>
                <a:lnTo>
                  <a:pt x="1448" y="2223"/>
                </a:lnTo>
                <a:cubicBezTo>
                  <a:pt x="1475" y="2206"/>
                  <a:pt x="1502" y="2187"/>
                  <a:pt x="1529" y="2167"/>
                </a:cubicBezTo>
                <a:cubicBezTo>
                  <a:pt x="1772" y="1983"/>
                  <a:pt x="1900" y="1725"/>
                  <a:pt x="1900" y="1421"/>
                </a:cubicBezTo>
                <a:cubicBezTo>
                  <a:pt x="1900" y="1040"/>
                  <a:pt x="1729" y="804"/>
                  <a:pt x="1585" y="674"/>
                </a:cubicBezTo>
                <a:cubicBezTo>
                  <a:pt x="1552" y="644"/>
                  <a:pt x="1518" y="618"/>
                  <a:pt x="1486" y="595"/>
                </a:cubicBezTo>
                <a:cubicBezTo>
                  <a:pt x="1496" y="582"/>
                  <a:pt x="1499" y="565"/>
                  <a:pt x="1497" y="548"/>
                </a:cubicBezTo>
                <a:cubicBezTo>
                  <a:pt x="1494" y="531"/>
                  <a:pt x="1484" y="515"/>
                  <a:pt x="1470" y="505"/>
                </a:cubicBezTo>
                <a:lnTo>
                  <a:pt x="1466" y="502"/>
                </a:lnTo>
                <a:lnTo>
                  <a:pt x="1605" y="308"/>
                </a:lnTo>
                <a:lnTo>
                  <a:pt x="1650" y="340"/>
                </a:lnTo>
                <a:cubicBezTo>
                  <a:pt x="1662" y="349"/>
                  <a:pt x="1675" y="353"/>
                  <a:pt x="1689" y="353"/>
                </a:cubicBezTo>
                <a:cubicBezTo>
                  <a:pt x="1710" y="353"/>
                  <a:pt x="1730" y="343"/>
                  <a:pt x="1743" y="325"/>
                </a:cubicBezTo>
                <a:cubicBezTo>
                  <a:pt x="1765" y="295"/>
                  <a:pt x="1758" y="254"/>
                  <a:pt x="1728" y="232"/>
                </a:cubicBezTo>
                <a:lnTo>
                  <a:pt x="1435" y="22"/>
                </a:lnTo>
                <a:cubicBezTo>
                  <a:pt x="1405" y="0"/>
                  <a:pt x="1363" y="7"/>
                  <a:pt x="1342" y="37"/>
                </a:cubicBezTo>
                <a:cubicBezTo>
                  <a:pt x="1320" y="67"/>
                  <a:pt x="1327" y="108"/>
                  <a:pt x="1357" y="130"/>
                </a:cubicBezTo>
                <a:lnTo>
                  <a:pt x="1393" y="156"/>
                </a:lnTo>
                <a:lnTo>
                  <a:pt x="1254" y="350"/>
                </a:lnTo>
                <a:lnTo>
                  <a:pt x="1246" y="345"/>
                </a:lnTo>
                <a:cubicBezTo>
                  <a:pt x="1216" y="323"/>
                  <a:pt x="1175" y="330"/>
                  <a:pt x="1153" y="360"/>
                </a:cubicBezTo>
                <a:lnTo>
                  <a:pt x="725" y="956"/>
                </a:lnTo>
                <a:cubicBezTo>
                  <a:pt x="704" y="986"/>
                  <a:pt x="710" y="1028"/>
                  <a:pt x="740" y="1049"/>
                </a:cubicBezTo>
                <a:lnTo>
                  <a:pt x="770" y="1071"/>
                </a:lnTo>
                <a:lnTo>
                  <a:pt x="666" y="1216"/>
                </a:lnTo>
                <a:lnTo>
                  <a:pt x="449" y="1068"/>
                </a:lnTo>
                <a:cubicBezTo>
                  <a:pt x="419" y="1047"/>
                  <a:pt x="378" y="1054"/>
                  <a:pt x="357" y="1085"/>
                </a:cubicBezTo>
                <a:cubicBezTo>
                  <a:pt x="336" y="1115"/>
                  <a:pt x="344" y="1157"/>
                  <a:pt x="374" y="1177"/>
                </a:cubicBezTo>
                <a:lnTo>
                  <a:pt x="394" y="1191"/>
                </a:lnTo>
                <a:lnTo>
                  <a:pt x="355" y="1256"/>
                </a:lnTo>
                <a:cubicBezTo>
                  <a:pt x="336" y="1287"/>
                  <a:pt x="346" y="1328"/>
                  <a:pt x="377" y="1348"/>
                </a:cubicBezTo>
                <a:cubicBezTo>
                  <a:pt x="388" y="1354"/>
                  <a:pt x="400" y="1357"/>
                  <a:pt x="412" y="1357"/>
                </a:cubicBezTo>
                <a:cubicBezTo>
                  <a:pt x="434" y="1357"/>
                  <a:pt x="456" y="1346"/>
                  <a:pt x="469" y="1325"/>
                </a:cubicBezTo>
                <a:lnTo>
                  <a:pt x="504" y="1267"/>
                </a:lnTo>
                <a:lnTo>
                  <a:pt x="588" y="1325"/>
                </a:lnTo>
                <a:lnTo>
                  <a:pt x="564" y="1358"/>
                </a:lnTo>
                <a:cubicBezTo>
                  <a:pt x="554" y="1373"/>
                  <a:pt x="549" y="1390"/>
                  <a:pt x="552" y="1408"/>
                </a:cubicBezTo>
                <a:cubicBezTo>
                  <a:pt x="555" y="1425"/>
                  <a:pt x="565" y="1441"/>
                  <a:pt x="579" y="1451"/>
                </a:cubicBezTo>
                <a:lnTo>
                  <a:pt x="637" y="1493"/>
                </a:lnTo>
                <a:cubicBezTo>
                  <a:pt x="649" y="1501"/>
                  <a:pt x="662" y="1505"/>
                  <a:pt x="676" y="1505"/>
                </a:cubicBezTo>
                <a:cubicBezTo>
                  <a:pt x="697" y="1505"/>
                  <a:pt x="717" y="1496"/>
                  <a:pt x="730" y="1478"/>
                </a:cubicBezTo>
                <a:lnTo>
                  <a:pt x="757" y="1440"/>
                </a:lnTo>
                <a:lnTo>
                  <a:pt x="955" y="1577"/>
                </a:lnTo>
                <a:cubicBezTo>
                  <a:pt x="967" y="1585"/>
                  <a:pt x="980" y="1588"/>
                  <a:pt x="993" y="1588"/>
                </a:cubicBezTo>
                <a:cubicBezTo>
                  <a:pt x="1014" y="1588"/>
                  <a:pt x="1035" y="1578"/>
                  <a:pt x="1048" y="1559"/>
                </a:cubicBezTo>
                <a:cubicBezTo>
                  <a:pt x="1069" y="1529"/>
                  <a:pt x="1061" y="1488"/>
                  <a:pt x="1031" y="1467"/>
                </a:cubicBezTo>
                <a:lnTo>
                  <a:pt x="834" y="1332"/>
                </a:lnTo>
                <a:lnTo>
                  <a:pt x="936" y="1190"/>
                </a:lnTo>
                <a:lnTo>
                  <a:pt x="964" y="1210"/>
                </a:lnTo>
                <a:cubicBezTo>
                  <a:pt x="975" y="1218"/>
                  <a:pt x="989" y="1222"/>
                  <a:pt x="1003" y="1222"/>
                </a:cubicBezTo>
                <a:cubicBezTo>
                  <a:pt x="1006" y="1222"/>
                  <a:pt x="1010" y="1222"/>
                  <a:pt x="1013" y="1221"/>
                </a:cubicBezTo>
                <a:cubicBezTo>
                  <a:pt x="1031" y="1218"/>
                  <a:pt x="1046" y="1209"/>
                  <a:pt x="1057" y="1194"/>
                </a:cubicBezTo>
                <a:lnTo>
                  <a:pt x="1409" y="704"/>
                </a:lnTo>
                <a:cubicBezTo>
                  <a:pt x="1565" y="814"/>
                  <a:pt x="1767" y="1032"/>
                  <a:pt x="1767" y="1421"/>
                </a:cubicBezTo>
                <a:cubicBezTo>
                  <a:pt x="1767" y="1684"/>
                  <a:pt x="1661" y="1898"/>
                  <a:pt x="1452" y="2058"/>
                </a:cubicBezTo>
                <a:cubicBezTo>
                  <a:pt x="1427" y="2077"/>
                  <a:pt x="1401" y="2095"/>
                  <a:pt x="1376" y="2111"/>
                </a:cubicBezTo>
                <a:cubicBezTo>
                  <a:pt x="1370" y="2109"/>
                  <a:pt x="1365" y="2108"/>
                  <a:pt x="1359" y="2108"/>
                </a:cubicBezTo>
                <a:lnTo>
                  <a:pt x="1011" y="2108"/>
                </a:lnTo>
                <a:lnTo>
                  <a:pt x="309" y="1594"/>
                </a:lnTo>
                <a:cubicBezTo>
                  <a:pt x="279" y="1572"/>
                  <a:pt x="237" y="1578"/>
                  <a:pt x="216" y="1608"/>
                </a:cubicBezTo>
                <a:cubicBezTo>
                  <a:pt x="194" y="1638"/>
                  <a:pt x="200" y="1680"/>
                  <a:pt x="230" y="1701"/>
                </a:cubicBezTo>
                <a:lnTo>
                  <a:pt x="904" y="2196"/>
                </a:lnTo>
                <a:lnTo>
                  <a:pt x="904" y="2560"/>
                </a:lnTo>
                <a:lnTo>
                  <a:pt x="67" y="2560"/>
                </a:lnTo>
                <a:cubicBezTo>
                  <a:pt x="30" y="2560"/>
                  <a:pt x="0" y="2590"/>
                  <a:pt x="0" y="2627"/>
                </a:cubicBezTo>
                <a:lnTo>
                  <a:pt x="0" y="2807"/>
                </a:lnTo>
                <a:cubicBezTo>
                  <a:pt x="0" y="2844"/>
                  <a:pt x="30" y="2873"/>
                  <a:pt x="67" y="2873"/>
                </a:cubicBezTo>
                <a:lnTo>
                  <a:pt x="1797" y="2873"/>
                </a:lnTo>
                <a:cubicBezTo>
                  <a:pt x="1834" y="2873"/>
                  <a:pt x="1864" y="2844"/>
                  <a:pt x="1864" y="2807"/>
                </a:cubicBezTo>
                <a:lnTo>
                  <a:pt x="1864" y="2627"/>
                </a:lnTo>
                <a:cubicBezTo>
                  <a:pt x="1864" y="2590"/>
                  <a:pt x="1834" y="2560"/>
                  <a:pt x="1797" y="256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</p:sp>
      <p:sp>
        <p:nvSpPr>
          <p:cNvPr id="41" name="liner-pencil_74191"/>
          <p:cNvSpPr>
            <a:spLocks noChangeAspect="1"/>
          </p:cNvSpPr>
          <p:nvPr/>
        </p:nvSpPr>
        <p:spPr bwMode="auto">
          <a:xfrm>
            <a:off x="9948493" y="3297700"/>
            <a:ext cx="399461" cy="398865"/>
          </a:xfrm>
          <a:custGeom>
            <a:avLst/>
            <a:gdLst>
              <a:gd name="connsiteX0" fmla="*/ 129344 w 607626"/>
              <a:gd name="connsiteY0" fmla="*/ 368916 h 606721"/>
              <a:gd name="connsiteX1" fmla="*/ 238148 w 607626"/>
              <a:gd name="connsiteY1" fmla="*/ 477574 h 606721"/>
              <a:gd name="connsiteX2" fmla="*/ 222737 w 607626"/>
              <a:gd name="connsiteY2" fmla="*/ 494262 h 606721"/>
              <a:gd name="connsiteX3" fmla="*/ 199157 w 607626"/>
              <a:gd name="connsiteY3" fmla="*/ 504831 h 606721"/>
              <a:gd name="connsiteX4" fmla="*/ 175205 w 607626"/>
              <a:gd name="connsiteY4" fmla="*/ 495189 h 606721"/>
              <a:gd name="connsiteX5" fmla="*/ 174555 w 607626"/>
              <a:gd name="connsiteY5" fmla="*/ 494540 h 606721"/>
              <a:gd name="connsiteX6" fmla="*/ 144012 w 607626"/>
              <a:gd name="connsiteY6" fmla="*/ 525042 h 606721"/>
              <a:gd name="connsiteX7" fmla="*/ 132315 w 607626"/>
              <a:gd name="connsiteY7" fmla="*/ 529863 h 606721"/>
              <a:gd name="connsiteX8" fmla="*/ 120617 w 607626"/>
              <a:gd name="connsiteY8" fmla="*/ 525042 h 606721"/>
              <a:gd name="connsiteX9" fmla="*/ 83668 w 607626"/>
              <a:gd name="connsiteY9" fmla="*/ 561849 h 606721"/>
              <a:gd name="connsiteX10" fmla="*/ 60181 w 607626"/>
              <a:gd name="connsiteY10" fmla="*/ 561849 h 606721"/>
              <a:gd name="connsiteX11" fmla="*/ 59810 w 607626"/>
              <a:gd name="connsiteY11" fmla="*/ 561385 h 606721"/>
              <a:gd name="connsiteX12" fmla="*/ 17383 w 607626"/>
              <a:gd name="connsiteY12" fmla="*/ 603754 h 606721"/>
              <a:gd name="connsiteX13" fmla="*/ 10235 w 607626"/>
              <a:gd name="connsiteY13" fmla="*/ 606721 h 606721"/>
              <a:gd name="connsiteX14" fmla="*/ 2994 w 607626"/>
              <a:gd name="connsiteY14" fmla="*/ 603754 h 606721"/>
              <a:gd name="connsiteX15" fmla="*/ 2994 w 607626"/>
              <a:gd name="connsiteY15" fmla="*/ 589291 h 606721"/>
              <a:gd name="connsiteX16" fmla="*/ 45327 w 607626"/>
              <a:gd name="connsiteY16" fmla="*/ 547015 h 606721"/>
              <a:gd name="connsiteX17" fmla="*/ 44956 w 607626"/>
              <a:gd name="connsiteY17" fmla="*/ 546551 h 606721"/>
              <a:gd name="connsiteX18" fmla="*/ 40035 w 607626"/>
              <a:gd name="connsiteY18" fmla="*/ 534870 h 606721"/>
              <a:gd name="connsiteX19" fmla="*/ 44956 w 607626"/>
              <a:gd name="connsiteY19" fmla="*/ 523188 h 606721"/>
              <a:gd name="connsiteX20" fmla="*/ 81812 w 607626"/>
              <a:gd name="connsiteY20" fmla="*/ 486289 h 606721"/>
              <a:gd name="connsiteX21" fmla="*/ 76984 w 607626"/>
              <a:gd name="connsiteY21" fmla="*/ 474607 h 606721"/>
              <a:gd name="connsiteX22" fmla="*/ 81812 w 607626"/>
              <a:gd name="connsiteY22" fmla="*/ 462926 h 606721"/>
              <a:gd name="connsiteX23" fmla="*/ 112355 w 607626"/>
              <a:gd name="connsiteY23" fmla="*/ 432423 h 606721"/>
              <a:gd name="connsiteX24" fmla="*/ 111705 w 607626"/>
              <a:gd name="connsiteY24" fmla="*/ 431774 h 606721"/>
              <a:gd name="connsiteX25" fmla="*/ 102050 w 607626"/>
              <a:gd name="connsiteY25" fmla="*/ 407855 h 606721"/>
              <a:gd name="connsiteX26" fmla="*/ 112633 w 607626"/>
              <a:gd name="connsiteY26" fmla="*/ 384306 h 606721"/>
              <a:gd name="connsiteX27" fmla="*/ 361182 w 607626"/>
              <a:gd name="connsiteY27" fmla="*/ 155173 h 606721"/>
              <a:gd name="connsiteX28" fmla="*/ 362017 w 607626"/>
              <a:gd name="connsiteY28" fmla="*/ 156193 h 606721"/>
              <a:gd name="connsiteX29" fmla="*/ 430086 w 607626"/>
              <a:gd name="connsiteY29" fmla="*/ 224141 h 606721"/>
              <a:gd name="connsiteX30" fmla="*/ 380590 w 607626"/>
              <a:gd name="connsiteY30" fmla="*/ 273642 h 606721"/>
              <a:gd name="connsiteX31" fmla="*/ 369168 w 607626"/>
              <a:gd name="connsiteY31" fmla="*/ 335936 h 606721"/>
              <a:gd name="connsiteX32" fmla="*/ 258940 w 607626"/>
              <a:gd name="connsiteY32" fmla="*/ 455146 h 606721"/>
              <a:gd name="connsiteX33" fmla="*/ 151776 w 607626"/>
              <a:gd name="connsiteY33" fmla="*/ 348172 h 606721"/>
              <a:gd name="connsiteX34" fmla="*/ 524189 w 607626"/>
              <a:gd name="connsiteY34" fmla="*/ 0 h 606721"/>
              <a:gd name="connsiteX35" fmla="*/ 561613 w 607626"/>
              <a:gd name="connsiteY35" fmla="*/ 15481 h 606721"/>
              <a:gd name="connsiteX36" fmla="*/ 592165 w 607626"/>
              <a:gd name="connsiteY36" fmla="*/ 45981 h 606721"/>
              <a:gd name="connsiteX37" fmla="*/ 592165 w 607626"/>
              <a:gd name="connsiteY37" fmla="*/ 120606 h 606721"/>
              <a:gd name="connsiteX38" fmla="*/ 584457 w 607626"/>
              <a:gd name="connsiteY38" fmla="*/ 128301 h 606721"/>
              <a:gd name="connsiteX39" fmla="*/ 590865 w 607626"/>
              <a:gd name="connsiteY39" fmla="*/ 134604 h 606721"/>
              <a:gd name="connsiteX40" fmla="*/ 590865 w 607626"/>
              <a:gd name="connsiteY40" fmla="*/ 178824 h 606721"/>
              <a:gd name="connsiteX41" fmla="*/ 438199 w 607626"/>
              <a:gd name="connsiteY41" fmla="*/ 331227 h 606721"/>
              <a:gd name="connsiteX42" fmla="*/ 420183 w 607626"/>
              <a:gd name="connsiteY42" fmla="*/ 338643 h 606721"/>
              <a:gd name="connsiteX43" fmla="*/ 402168 w 607626"/>
              <a:gd name="connsiteY43" fmla="*/ 331227 h 606721"/>
              <a:gd name="connsiteX44" fmla="*/ 402168 w 607626"/>
              <a:gd name="connsiteY44" fmla="*/ 295258 h 606721"/>
              <a:gd name="connsiteX45" fmla="*/ 473394 w 607626"/>
              <a:gd name="connsiteY45" fmla="*/ 224063 h 606721"/>
              <a:gd name="connsiteX46" fmla="*/ 472836 w 607626"/>
              <a:gd name="connsiteY46" fmla="*/ 223692 h 606721"/>
              <a:gd name="connsiteX47" fmla="*/ 383596 w 607626"/>
              <a:gd name="connsiteY47" fmla="*/ 134604 h 606721"/>
              <a:gd name="connsiteX48" fmla="*/ 383596 w 607626"/>
              <a:gd name="connsiteY48" fmla="*/ 118567 h 606721"/>
              <a:gd name="connsiteX49" fmla="*/ 486859 w 607626"/>
              <a:gd name="connsiteY49" fmla="*/ 15481 h 606721"/>
              <a:gd name="connsiteX50" fmla="*/ 524189 w 607626"/>
              <a:gd name="connsiteY50" fmla="*/ 0 h 606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607626" h="606721">
                <a:moveTo>
                  <a:pt x="129344" y="368916"/>
                </a:moveTo>
                <a:lnTo>
                  <a:pt x="238148" y="477574"/>
                </a:lnTo>
                <a:lnTo>
                  <a:pt x="222737" y="494262"/>
                </a:lnTo>
                <a:cubicBezTo>
                  <a:pt x="216610" y="500845"/>
                  <a:pt x="208162" y="504646"/>
                  <a:pt x="199157" y="504831"/>
                </a:cubicBezTo>
                <a:cubicBezTo>
                  <a:pt x="190152" y="505017"/>
                  <a:pt x="181518" y="501586"/>
                  <a:pt x="175205" y="495189"/>
                </a:cubicBezTo>
                <a:lnTo>
                  <a:pt x="174555" y="494540"/>
                </a:lnTo>
                <a:lnTo>
                  <a:pt x="144012" y="525042"/>
                </a:lnTo>
                <a:cubicBezTo>
                  <a:pt x="140948" y="528102"/>
                  <a:pt x="136678" y="529863"/>
                  <a:pt x="132315" y="529863"/>
                </a:cubicBezTo>
                <a:cubicBezTo>
                  <a:pt x="127951" y="529863"/>
                  <a:pt x="123681" y="528102"/>
                  <a:pt x="120617" y="525042"/>
                </a:cubicBezTo>
                <a:lnTo>
                  <a:pt x="83668" y="561849"/>
                </a:lnTo>
                <a:cubicBezTo>
                  <a:pt x="77170" y="568339"/>
                  <a:pt x="66679" y="568339"/>
                  <a:pt x="60181" y="561849"/>
                </a:cubicBezTo>
                <a:lnTo>
                  <a:pt x="59810" y="561385"/>
                </a:lnTo>
                <a:lnTo>
                  <a:pt x="17383" y="603754"/>
                </a:lnTo>
                <a:cubicBezTo>
                  <a:pt x="15434" y="605701"/>
                  <a:pt x="12834" y="606721"/>
                  <a:pt x="10235" y="606721"/>
                </a:cubicBezTo>
                <a:cubicBezTo>
                  <a:pt x="7636" y="606721"/>
                  <a:pt x="5036" y="605701"/>
                  <a:pt x="2994" y="603754"/>
                </a:cubicBezTo>
                <a:cubicBezTo>
                  <a:pt x="-998" y="599768"/>
                  <a:pt x="-998" y="593278"/>
                  <a:pt x="2994" y="589291"/>
                </a:cubicBezTo>
                <a:lnTo>
                  <a:pt x="45327" y="547015"/>
                </a:lnTo>
                <a:lnTo>
                  <a:pt x="44956" y="546551"/>
                </a:lnTo>
                <a:cubicBezTo>
                  <a:pt x="41799" y="543492"/>
                  <a:pt x="40035" y="539227"/>
                  <a:pt x="40035" y="534870"/>
                </a:cubicBezTo>
                <a:cubicBezTo>
                  <a:pt x="40035" y="530512"/>
                  <a:pt x="41799" y="526247"/>
                  <a:pt x="44956" y="523188"/>
                </a:cubicBezTo>
                <a:lnTo>
                  <a:pt x="81812" y="486289"/>
                </a:lnTo>
                <a:cubicBezTo>
                  <a:pt x="78748" y="483229"/>
                  <a:pt x="76984" y="478965"/>
                  <a:pt x="76984" y="474607"/>
                </a:cubicBezTo>
                <a:cubicBezTo>
                  <a:pt x="76984" y="470250"/>
                  <a:pt x="78748" y="465985"/>
                  <a:pt x="81812" y="462926"/>
                </a:cubicBezTo>
                <a:lnTo>
                  <a:pt x="112355" y="432423"/>
                </a:lnTo>
                <a:lnTo>
                  <a:pt x="111705" y="431774"/>
                </a:lnTo>
                <a:cubicBezTo>
                  <a:pt x="105299" y="425470"/>
                  <a:pt x="101864" y="416848"/>
                  <a:pt x="102050" y="407855"/>
                </a:cubicBezTo>
                <a:cubicBezTo>
                  <a:pt x="102236" y="398955"/>
                  <a:pt x="106042" y="390425"/>
                  <a:pt x="112633" y="384306"/>
                </a:cubicBezTo>
                <a:close/>
                <a:moveTo>
                  <a:pt x="361182" y="155173"/>
                </a:moveTo>
                <a:cubicBezTo>
                  <a:pt x="361460" y="155451"/>
                  <a:pt x="361739" y="155822"/>
                  <a:pt x="362017" y="156193"/>
                </a:cubicBezTo>
                <a:lnTo>
                  <a:pt x="430086" y="224141"/>
                </a:lnTo>
                <a:lnTo>
                  <a:pt x="380590" y="273642"/>
                </a:lnTo>
                <a:cubicBezTo>
                  <a:pt x="363689" y="290513"/>
                  <a:pt x="359974" y="315356"/>
                  <a:pt x="369168" y="335936"/>
                </a:cubicBezTo>
                <a:lnTo>
                  <a:pt x="258940" y="455146"/>
                </a:lnTo>
                <a:lnTo>
                  <a:pt x="151776" y="348172"/>
                </a:lnTo>
                <a:close/>
                <a:moveTo>
                  <a:pt x="524189" y="0"/>
                </a:moveTo>
                <a:cubicBezTo>
                  <a:pt x="537747" y="0"/>
                  <a:pt x="551305" y="5191"/>
                  <a:pt x="561613" y="15481"/>
                </a:cubicBezTo>
                <a:lnTo>
                  <a:pt x="592165" y="45981"/>
                </a:lnTo>
                <a:cubicBezTo>
                  <a:pt x="612780" y="66561"/>
                  <a:pt x="612780" y="100026"/>
                  <a:pt x="592165" y="120606"/>
                </a:cubicBezTo>
                <a:lnTo>
                  <a:pt x="584457" y="128301"/>
                </a:lnTo>
                <a:lnTo>
                  <a:pt x="590865" y="134604"/>
                </a:lnTo>
                <a:cubicBezTo>
                  <a:pt x="603122" y="146841"/>
                  <a:pt x="603122" y="166587"/>
                  <a:pt x="590865" y="178824"/>
                </a:cubicBezTo>
                <a:lnTo>
                  <a:pt x="438199" y="331227"/>
                </a:lnTo>
                <a:cubicBezTo>
                  <a:pt x="433184" y="336233"/>
                  <a:pt x="426684" y="338643"/>
                  <a:pt x="420183" y="338643"/>
                </a:cubicBezTo>
                <a:cubicBezTo>
                  <a:pt x="413683" y="338643"/>
                  <a:pt x="407090" y="336233"/>
                  <a:pt x="402168" y="331227"/>
                </a:cubicBezTo>
                <a:cubicBezTo>
                  <a:pt x="392139" y="321308"/>
                  <a:pt x="392139" y="305177"/>
                  <a:pt x="402168" y="295258"/>
                </a:cubicBezTo>
                <a:lnTo>
                  <a:pt x="473394" y="224063"/>
                </a:lnTo>
                <a:cubicBezTo>
                  <a:pt x="473301" y="223970"/>
                  <a:pt x="473022" y="223877"/>
                  <a:pt x="472836" y="223692"/>
                </a:cubicBezTo>
                <a:lnTo>
                  <a:pt x="383596" y="134604"/>
                </a:lnTo>
                <a:cubicBezTo>
                  <a:pt x="379138" y="130155"/>
                  <a:pt x="379138" y="123017"/>
                  <a:pt x="383596" y="118567"/>
                </a:cubicBezTo>
                <a:lnTo>
                  <a:pt x="486859" y="15481"/>
                </a:lnTo>
                <a:cubicBezTo>
                  <a:pt x="497166" y="5191"/>
                  <a:pt x="510724" y="0"/>
                  <a:pt x="524189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</p:sp>
      <p:sp>
        <p:nvSpPr>
          <p:cNvPr id="42" name="museum-building_28587"/>
          <p:cNvSpPr>
            <a:spLocks noChangeAspect="1"/>
          </p:cNvSpPr>
          <p:nvPr/>
        </p:nvSpPr>
        <p:spPr bwMode="auto">
          <a:xfrm>
            <a:off x="7253403" y="3263664"/>
            <a:ext cx="399461" cy="380428"/>
          </a:xfrm>
          <a:custGeom>
            <a:avLst/>
            <a:gdLst>
              <a:gd name="T0" fmla="*/ 2793 w 2903"/>
              <a:gd name="T1" fmla="*/ 2626 h 2769"/>
              <a:gd name="T2" fmla="*/ 2747 w 2903"/>
              <a:gd name="T3" fmla="*/ 2500 h 2769"/>
              <a:gd name="T4" fmla="*/ 2598 w 2903"/>
              <a:gd name="T5" fmla="*/ 2499 h 2769"/>
              <a:gd name="T6" fmla="*/ 2598 w 2903"/>
              <a:gd name="T7" fmla="*/ 2358 h 2769"/>
              <a:gd name="T8" fmla="*/ 2665 w 2903"/>
              <a:gd name="T9" fmla="*/ 1156 h 2769"/>
              <a:gd name="T10" fmla="*/ 2598 w 2903"/>
              <a:gd name="T11" fmla="*/ 1074 h 2769"/>
              <a:gd name="T12" fmla="*/ 2750 w 2903"/>
              <a:gd name="T13" fmla="*/ 1002 h 2769"/>
              <a:gd name="T14" fmla="*/ 2747 w 2903"/>
              <a:gd name="T15" fmla="*/ 962 h 2769"/>
              <a:gd name="T16" fmla="*/ 2820 w 2903"/>
              <a:gd name="T17" fmla="*/ 890 h 2769"/>
              <a:gd name="T18" fmla="*/ 1490 w 2903"/>
              <a:gd name="T19" fmla="*/ 15 h 2769"/>
              <a:gd name="T20" fmla="*/ 117 w 2903"/>
              <a:gd name="T21" fmla="*/ 829 h 2769"/>
              <a:gd name="T22" fmla="*/ 155 w 2903"/>
              <a:gd name="T23" fmla="*/ 962 h 2769"/>
              <a:gd name="T24" fmla="*/ 152 w 2903"/>
              <a:gd name="T25" fmla="*/ 1002 h 2769"/>
              <a:gd name="T26" fmla="*/ 305 w 2903"/>
              <a:gd name="T27" fmla="*/ 1074 h 2769"/>
              <a:gd name="T28" fmla="*/ 237 w 2903"/>
              <a:gd name="T29" fmla="*/ 1156 h 2769"/>
              <a:gd name="T30" fmla="*/ 305 w 2903"/>
              <a:gd name="T31" fmla="*/ 2358 h 2769"/>
              <a:gd name="T32" fmla="*/ 305 w 2903"/>
              <a:gd name="T33" fmla="*/ 2499 h 2769"/>
              <a:gd name="T34" fmla="*/ 155 w 2903"/>
              <a:gd name="T35" fmla="*/ 2500 h 2769"/>
              <a:gd name="T36" fmla="*/ 109 w 2903"/>
              <a:gd name="T37" fmla="*/ 2626 h 2769"/>
              <a:gd name="T38" fmla="*/ 0 w 2903"/>
              <a:gd name="T39" fmla="*/ 2697 h 2769"/>
              <a:gd name="T40" fmla="*/ 2831 w 2903"/>
              <a:gd name="T41" fmla="*/ 2769 h 2769"/>
              <a:gd name="T42" fmla="*/ 2831 w 2903"/>
              <a:gd name="T43" fmla="*/ 2626 h 2769"/>
              <a:gd name="T44" fmla="*/ 2455 w 2903"/>
              <a:gd name="T45" fmla="*/ 2358 h 2769"/>
              <a:gd name="T46" fmla="*/ 2455 w 2903"/>
              <a:gd name="T47" fmla="*/ 2499 h 2769"/>
              <a:gd name="T48" fmla="*/ 1881 w 2903"/>
              <a:gd name="T49" fmla="*/ 2500 h 2769"/>
              <a:gd name="T50" fmla="*/ 1949 w 2903"/>
              <a:gd name="T51" fmla="*/ 2429 h 2769"/>
              <a:gd name="T52" fmla="*/ 1881 w 2903"/>
              <a:gd name="T53" fmla="*/ 1227 h 2769"/>
              <a:gd name="T54" fmla="*/ 1938 w 2903"/>
              <a:gd name="T55" fmla="*/ 1121 h 2769"/>
              <a:gd name="T56" fmla="*/ 2388 w 2903"/>
              <a:gd name="T57" fmla="*/ 1156 h 2769"/>
              <a:gd name="T58" fmla="*/ 1165 w 2903"/>
              <a:gd name="T59" fmla="*/ 2499 h 2769"/>
              <a:gd name="T60" fmla="*/ 1165 w 2903"/>
              <a:gd name="T61" fmla="*/ 2358 h 2769"/>
              <a:gd name="T62" fmla="*/ 1232 w 2903"/>
              <a:gd name="T63" fmla="*/ 1156 h 2769"/>
              <a:gd name="T64" fmla="*/ 1682 w 2903"/>
              <a:gd name="T65" fmla="*/ 1121 h 2769"/>
              <a:gd name="T66" fmla="*/ 1738 w 2903"/>
              <a:gd name="T67" fmla="*/ 1227 h 2769"/>
              <a:gd name="T68" fmla="*/ 1671 w 2903"/>
              <a:gd name="T69" fmla="*/ 2429 h 2769"/>
              <a:gd name="T70" fmla="*/ 1738 w 2903"/>
              <a:gd name="T71" fmla="*/ 2500 h 2769"/>
              <a:gd name="T72" fmla="*/ 1165 w 2903"/>
              <a:gd name="T73" fmla="*/ 2499 h 2769"/>
              <a:gd name="T74" fmla="*/ 1021 w 2903"/>
              <a:gd name="T75" fmla="*/ 1227 h 2769"/>
              <a:gd name="T76" fmla="*/ 954 w 2903"/>
              <a:gd name="T77" fmla="*/ 2429 h 2769"/>
              <a:gd name="T78" fmla="*/ 1021 w 2903"/>
              <a:gd name="T79" fmla="*/ 2500 h 2769"/>
              <a:gd name="T80" fmla="*/ 448 w 2903"/>
              <a:gd name="T81" fmla="*/ 2499 h 2769"/>
              <a:gd name="T82" fmla="*/ 448 w 2903"/>
              <a:gd name="T83" fmla="*/ 2358 h 2769"/>
              <a:gd name="T84" fmla="*/ 515 w 2903"/>
              <a:gd name="T85" fmla="*/ 1156 h 2769"/>
              <a:gd name="T86" fmla="*/ 965 w 2903"/>
              <a:gd name="T87" fmla="*/ 1121 h 2769"/>
              <a:gd name="T88" fmla="*/ 1021 w 2903"/>
              <a:gd name="T89" fmla="*/ 1227 h 2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903" h="2769">
                <a:moveTo>
                  <a:pt x="2831" y="2626"/>
                </a:moveTo>
                <a:lnTo>
                  <a:pt x="2793" y="2626"/>
                </a:lnTo>
                <a:cubicBezTo>
                  <a:pt x="2809" y="2613"/>
                  <a:pt x="2819" y="2594"/>
                  <a:pt x="2819" y="2572"/>
                </a:cubicBezTo>
                <a:cubicBezTo>
                  <a:pt x="2819" y="2532"/>
                  <a:pt x="2787" y="2500"/>
                  <a:pt x="2747" y="2500"/>
                </a:cubicBezTo>
                <a:lnTo>
                  <a:pt x="2598" y="2500"/>
                </a:lnTo>
                <a:lnTo>
                  <a:pt x="2598" y="2499"/>
                </a:lnTo>
                <a:cubicBezTo>
                  <a:pt x="2635" y="2497"/>
                  <a:pt x="2665" y="2467"/>
                  <a:pt x="2665" y="2429"/>
                </a:cubicBezTo>
                <a:cubicBezTo>
                  <a:pt x="2665" y="2391"/>
                  <a:pt x="2635" y="2360"/>
                  <a:pt x="2598" y="2358"/>
                </a:cubicBezTo>
                <a:lnTo>
                  <a:pt x="2598" y="1227"/>
                </a:lnTo>
                <a:cubicBezTo>
                  <a:pt x="2635" y="1225"/>
                  <a:pt x="2665" y="1194"/>
                  <a:pt x="2665" y="1156"/>
                </a:cubicBezTo>
                <a:cubicBezTo>
                  <a:pt x="2665" y="1119"/>
                  <a:pt x="2635" y="1088"/>
                  <a:pt x="2598" y="1086"/>
                </a:cubicBezTo>
                <a:lnTo>
                  <a:pt x="2598" y="1074"/>
                </a:lnTo>
                <a:lnTo>
                  <a:pt x="2679" y="1074"/>
                </a:lnTo>
                <a:cubicBezTo>
                  <a:pt x="2718" y="1074"/>
                  <a:pt x="2750" y="1042"/>
                  <a:pt x="2750" y="1002"/>
                </a:cubicBezTo>
                <a:cubicBezTo>
                  <a:pt x="2750" y="987"/>
                  <a:pt x="2745" y="973"/>
                  <a:pt x="2736" y="962"/>
                </a:cubicBezTo>
                <a:lnTo>
                  <a:pt x="2747" y="962"/>
                </a:lnTo>
                <a:lnTo>
                  <a:pt x="2749" y="962"/>
                </a:lnTo>
                <a:cubicBezTo>
                  <a:pt x="2788" y="962"/>
                  <a:pt x="2820" y="930"/>
                  <a:pt x="2820" y="890"/>
                </a:cubicBezTo>
                <a:cubicBezTo>
                  <a:pt x="2820" y="861"/>
                  <a:pt x="2803" y="835"/>
                  <a:pt x="2777" y="824"/>
                </a:cubicBezTo>
                <a:lnTo>
                  <a:pt x="1490" y="15"/>
                </a:lnTo>
                <a:cubicBezTo>
                  <a:pt x="1466" y="0"/>
                  <a:pt x="1437" y="0"/>
                  <a:pt x="1413" y="15"/>
                </a:cubicBezTo>
                <a:lnTo>
                  <a:pt x="117" y="829"/>
                </a:lnTo>
                <a:cubicBezTo>
                  <a:pt x="90" y="846"/>
                  <a:pt x="78" y="879"/>
                  <a:pt x="87" y="910"/>
                </a:cubicBezTo>
                <a:cubicBezTo>
                  <a:pt x="95" y="940"/>
                  <a:pt x="124" y="962"/>
                  <a:pt x="155" y="962"/>
                </a:cubicBezTo>
                <a:lnTo>
                  <a:pt x="166" y="962"/>
                </a:lnTo>
                <a:cubicBezTo>
                  <a:pt x="158" y="973"/>
                  <a:pt x="152" y="987"/>
                  <a:pt x="152" y="1002"/>
                </a:cubicBezTo>
                <a:cubicBezTo>
                  <a:pt x="152" y="1042"/>
                  <a:pt x="184" y="1074"/>
                  <a:pt x="224" y="1074"/>
                </a:cubicBezTo>
                <a:lnTo>
                  <a:pt x="305" y="1074"/>
                </a:lnTo>
                <a:lnTo>
                  <a:pt x="305" y="1086"/>
                </a:lnTo>
                <a:cubicBezTo>
                  <a:pt x="267" y="1088"/>
                  <a:pt x="237" y="1119"/>
                  <a:pt x="237" y="1156"/>
                </a:cubicBezTo>
                <a:cubicBezTo>
                  <a:pt x="237" y="1194"/>
                  <a:pt x="267" y="1225"/>
                  <a:pt x="305" y="1227"/>
                </a:cubicBezTo>
                <a:lnTo>
                  <a:pt x="305" y="2358"/>
                </a:lnTo>
                <a:cubicBezTo>
                  <a:pt x="267" y="2360"/>
                  <a:pt x="237" y="2391"/>
                  <a:pt x="237" y="2429"/>
                </a:cubicBezTo>
                <a:cubicBezTo>
                  <a:pt x="237" y="2467"/>
                  <a:pt x="267" y="2497"/>
                  <a:pt x="305" y="2499"/>
                </a:cubicBezTo>
                <a:lnTo>
                  <a:pt x="305" y="2500"/>
                </a:lnTo>
                <a:lnTo>
                  <a:pt x="155" y="2500"/>
                </a:lnTo>
                <a:cubicBezTo>
                  <a:pt x="116" y="2500"/>
                  <a:pt x="84" y="2532"/>
                  <a:pt x="84" y="2572"/>
                </a:cubicBezTo>
                <a:cubicBezTo>
                  <a:pt x="84" y="2594"/>
                  <a:pt x="94" y="2613"/>
                  <a:pt x="109" y="2626"/>
                </a:cubicBezTo>
                <a:lnTo>
                  <a:pt x="72" y="2626"/>
                </a:lnTo>
                <a:cubicBezTo>
                  <a:pt x="32" y="2626"/>
                  <a:pt x="0" y="2658"/>
                  <a:pt x="0" y="2697"/>
                </a:cubicBezTo>
                <a:cubicBezTo>
                  <a:pt x="0" y="2737"/>
                  <a:pt x="32" y="2769"/>
                  <a:pt x="72" y="2769"/>
                </a:cubicBezTo>
                <a:lnTo>
                  <a:pt x="2831" y="2769"/>
                </a:lnTo>
                <a:cubicBezTo>
                  <a:pt x="2871" y="2769"/>
                  <a:pt x="2903" y="2737"/>
                  <a:pt x="2903" y="2697"/>
                </a:cubicBezTo>
                <a:cubicBezTo>
                  <a:pt x="2903" y="2658"/>
                  <a:pt x="2871" y="2626"/>
                  <a:pt x="2831" y="2626"/>
                </a:cubicBezTo>
                <a:close/>
                <a:moveTo>
                  <a:pt x="2455" y="1227"/>
                </a:moveTo>
                <a:lnTo>
                  <a:pt x="2455" y="2358"/>
                </a:lnTo>
                <a:cubicBezTo>
                  <a:pt x="2417" y="2360"/>
                  <a:pt x="2388" y="2391"/>
                  <a:pt x="2388" y="2429"/>
                </a:cubicBezTo>
                <a:cubicBezTo>
                  <a:pt x="2388" y="2467"/>
                  <a:pt x="2417" y="2497"/>
                  <a:pt x="2455" y="2499"/>
                </a:cubicBezTo>
                <a:lnTo>
                  <a:pt x="2455" y="2500"/>
                </a:lnTo>
                <a:lnTo>
                  <a:pt x="1881" y="2500"/>
                </a:lnTo>
                <a:lnTo>
                  <a:pt x="1881" y="2499"/>
                </a:lnTo>
                <a:cubicBezTo>
                  <a:pt x="1919" y="2497"/>
                  <a:pt x="1949" y="2467"/>
                  <a:pt x="1949" y="2429"/>
                </a:cubicBezTo>
                <a:cubicBezTo>
                  <a:pt x="1949" y="2391"/>
                  <a:pt x="1919" y="2360"/>
                  <a:pt x="1881" y="2358"/>
                </a:cubicBezTo>
                <a:lnTo>
                  <a:pt x="1881" y="1227"/>
                </a:lnTo>
                <a:cubicBezTo>
                  <a:pt x="1919" y="1225"/>
                  <a:pt x="1949" y="1194"/>
                  <a:pt x="1949" y="1156"/>
                </a:cubicBezTo>
                <a:cubicBezTo>
                  <a:pt x="1949" y="1143"/>
                  <a:pt x="1944" y="1131"/>
                  <a:pt x="1938" y="1121"/>
                </a:cubicBezTo>
                <a:lnTo>
                  <a:pt x="2399" y="1121"/>
                </a:lnTo>
                <a:cubicBezTo>
                  <a:pt x="2392" y="1131"/>
                  <a:pt x="2388" y="1143"/>
                  <a:pt x="2388" y="1156"/>
                </a:cubicBezTo>
                <a:cubicBezTo>
                  <a:pt x="2388" y="1194"/>
                  <a:pt x="2417" y="1225"/>
                  <a:pt x="2455" y="1227"/>
                </a:cubicBezTo>
                <a:close/>
                <a:moveTo>
                  <a:pt x="1165" y="2499"/>
                </a:moveTo>
                <a:cubicBezTo>
                  <a:pt x="1202" y="2497"/>
                  <a:pt x="1232" y="2467"/>
                  <a:pt x="1232" y="2429"/>
                </a:cubicBezTo>
                <a:cubicBezTo>
                  <a:pt x="1232" y="2391"/>
                  <a:pt x="1202" y="2360"/>
                  <a:pt x="1165" y="2358"/>
                </a:cubicBezTo>
                <a:lnTo>
                  <a:pt x="1165" y="1227"/>
                </a:lnTo>
                <a:cubicBezTo>
                  <a:pt x="1202" y="1225"/>
                  <a:pt x="1232" y="1194"/>
                  <a:pt x="1232" y="1156"/>
                </a:cubicBezTo>
                <a:cubicBezTo>
                  <a:pt x="1232" y="1143"/>
                  <a:pt x="1227" y="1131"/>
                  <a:pt x="1221" y="1121"/>
                </a:cubicBezTo>
                <a:lnTo>
                  <a:pt x="1682" y="1121"/>
                </a:lnTo>
                <a:cubicBezTo>
                  <a:pt x="1676" y="1131"/>
                  <a:pt x="1671" y="1143"/>
                  <a:pt x="1671" y="1156"/>
                </a:cubicBezTo>
                <a:cubicBezTo>
                  <a:pt x="1671" y="1194"/>
                  <a:pt x="1701" y="1225"/>
                  <a:pt x="1738" y="1227"/>
                </a:cubicBezTo>
                <a:lnTo>
                  <a:pt x="1738" y="2358"/>
                </a:lnTo>
                <a:cubicBezTo>
                  <a:pt x="1701" y="2360"/>
                  <a:pt x="1671" y="2391"/>
                  <a:pt x="1671" y="2429"/>
                </a:cubicBezTo>
                <a:cubicBezTo>
                  <a:pt x="1671" y="2467"/>
                  <a:pt x="1701" y="2497"/>
                  <a:pt x="1738" y="2499"/>
                </a:cubicBezTo>
                <a:lnTo>
                  <a:pt x="1738" y="2500"/>
                </a:lnTo>
                <a:lnTo>
                  <a:pt x="1165" y="2500"/>
                </a:lnTo>
                <a:lnTo>
                  <a:pt x="1165" y="2499"/>
                </a:lnTo>
                <a:lnTo>
                  <a:pt x="1165" y="2499"/>
                </a:lnTo>
                <a:close/>
                <a:moveTo>
                  <a:pt x="1021" y="1227"/>
                </a:moveTo>
                <a:lnTo>
                  <a:pt x="1021" y="2358"/>
                </a:lnTo>
                <a:cubicBezTo>
                  <a:pt x="984" y="2360"/>
                  <a:pt x="954" y="2391"/>
                  <a:pt x="954" y="2429"/>
                </a:cubicBezTo>
                <a:cubicBezTo>
                  <a:pt x="954" y="2467"/>
                  <a:pt x="984" y="2497"/>
                  <a:pt x="1021" y="2499"/>
                </a:cubicBezTo>
                <a:lnTo>
                  <a:pt x="1021" y="2500"/>
                </a:lnTo>
                <a:lnTo>
                  <a:pt x="448" y="2500"/>
                </a:lnTo>
                <a:lnTo>
                  <a:pt x="448" y="2499"/>
                </a:lnTo>
                <a:cubicBezTo>
                  <a:pt x="485" y="2497"/>
                  <a:pt x="515" y="2467"/>
                  <a:pt x="515" y="2429"/>
                </a:cubicBezTo>
                <a:cubicBezTo>
                  <a:pt x="515" y="2391"/>
                  <a:pt x="485" y="2360"/>
                  <a:pt x="448" y="2358"/>
                </a:cubicBezTo>
                <a:lnTo>
                  <a:pt x="448" y="1227"/>
                </a:lnTo>
                <a:cubicBezTo>
                  <a:pt x="485" y="1225"/>
                  <a:pt x="515" y="1194"/>
                  <a:pt x="515" y="1156"/>
                </a:cubicBezTo>
                <a:cubicBezTo>
                  <a:pt x="515" y="1143"/>
                  <a:pt x="511" y="1131"/>
                  <a:pt x="504" y="1121"/>
                </a:cubicBezTo>
                <a:lnTo>
                  <a:pt x="965" y="1121"/>
                </a:lnTo>
                <a:cubicBezTo>
                  <a:pt x="959" y="1131"/>
                  <a:pt x="954" y="1143"/>
                  <a:pt x="954" y="1156"/>
                </a:cubicBezTo>
                <a:cubicBezTo>
                  <a:pt x="954" y="1194"/>
                  <a:pt x="984" y="1225"/>
                  <a:pt x="1021" y="1227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原创小清新多边形几何简约边框背景-恢复的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8270" y="-2667000"/>
            <a:ext cx="6856730" cy="121920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 flipH="1">
            <a:off x="3495426" y="3408017"/>
            <a:ext cx="5201148" cy="922020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dist"/>
            <a:r>
              <a:rPr lang="zh-CN" altLang="en-US" sz="5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输入标题内容</a:t>
            </a:r>
            <a:endParaRPr lang="zh-CN" altLang="en-US" sz="5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111700" y="1644367"/>
            <a:ext cx="1968600" cy="1968600"/>
          </a:xfrm>
          <a:prstGeom prst="ellipse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5">
                    <a:lumMod val="60000"/>
                    <a:lumOff val="4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72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</a:t>
            </a:r>
            <a:endParaRPr lang="en-US" altLang="zh-CN" sz="7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669786" y="4542504"/>
            <a:ext cx="4852428" cy="11619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The user can demonstrate on a projector or computer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，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or print the presentation and make it into a in a wider field.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515938" y="464608"/>
            <a:ext cx="2035105" cy="499059"/>
          </a:xfrm>
          <a:prstGeom prst="roundRect">
            <a:avLst>
              <a:gd name="adj" fmla="val 13233"/>
            </a:avLst>
          </a:prstGeom>
          <a:solidFill>
            <a:srgbClr val="F2BFBB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400" spc="300" dirty="0">
                <a:solidFill>
                  <a:schemeClr val="bg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输入标题</a:t>
            </a:r>
            <a:endParaRPr lang="zh-CN" altLang="en-US" sz="2400" spc="300" dirty="0">
              <a:solidFill>
                <a:schemeClr val="bg1"/>
              </a:solidFill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</p:txBody>
      </p:sp>
      <p:grpSp>
        <p:nvGrpSpPr>
          <p:cNvPr id="1229" name="组合 1228"/>
          <p:cNvGrpSpPr/>
          <p:nvPr/>
        </p:nvGrpSpPr>
        <p:grpSpPr>
          <a:xfrm>
            <a:off x="4577715" y="1622425"/>
            <a:ext cx="3190240" cy="3792220"/>
            <a:chOff x="1900238" y="1609725"/>
            <a:chExt cx="2673350" cy="3178175"/>
          </a:xfrm>
          <a:solidFill>
            <a:srgbClr val="F2BFBB"/>
          </a:solidFill>
        </p:grpSpPr>
        <p:sp>
          <p:nvSpPr>
            <p:cNvPr id="1230" name="Freeform 5"/>
            <p:cNvSpPr/>
            <p:nvPr/>
          </p:nvSpPr>
          <p:spPr bwMode="auto">
            <a:xfrm>
              <a:off x="3714751" y="2960688"/>
              <a:ext cx="38100" cy="57150"/>
            </a:xfrm>
            <a:custGeom>
              <a:avLst/>
              <a:gdLst>
                <a:gd name="T0" fmla="*/ 2 w 2"/>
                <a:gd name="T1" fmla="*/ 1 h 3"/>
                <a:gd name="T2" fmla="*/ 1 w 2"/>
                <a:gd name="T3" fmla="*/ 3 h 3"/>
                <a:gd name="T4" fmla="*/ 0 w 2"/>
                <a:gd name="T5" fmla="*/ 3 h 3"/>
                <a:gd name="T6" fmla="*/ 0 w 2"/>
                <a:gd name="T7" fmla="*/ 1 h 3"/>
                <a:gd name="T8" fmla="*/ 2 w 2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1"/>
                  </a:moveTo>
                  <a:cubicBezTo>
                    <a:pt x="2" y="2"/>
                    <a:pt x="1" y="2"/>
                    <a:pt x="1" y="3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2" y="1"/>
                  </a:cubicBezTo>
                  <a:close/>
                </a:path>
              </a:pathLst>
            </a:custGeom>
            <a:grpFill/>
            <a:ln w="9525">
              <a:solidFill>
                <a:srgbClr val="F2BFBB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D939A"/>
                </a:solidFill>
                <a:effectLst/>
                <a:uLnTx/>
                <a:uFillTx/>
              </a:endParaRPr>
            </a:p>
          </p:txBody>
        </p:sp>
        <p:sp>
          <p:nvSpPr>
            <p:cNvPr id="1231" name="Freeform 6"/>
            <p:cNvSpPr/>
            <p:nvPr/>
          </p:nvSpPr>
          <p:spPr bwMode="auto">
            <a:xfrm>
              <a:off x="3160713" y="2979738"/>
              <a:ext cx="76200" cy="76200"/>
            </a:xfrm>
            <a:custGeom>
              <a:avLst/>
              <a:gdLst>
                <a:gd name="T0" fmla="*/ 2 w 4"/>
                <a:gd name="T1" fmla="*/ 4 h 4"/>
                <a:gd name="T2" fmla="*/ 0 w 4"/>
                <a:gd name="T3" fmla="*/ 2 h 4"/>
                <a:gd name="T4" fmla="*/ 1 w 4"/>
                <a:gd name="T5" fmla="*/ 3 h 4"/>
                <a:gd name="T6" fmla="*/ 2 w 4"/>
                <a:gd name="T7" fmla="*/ 2 h 4"/>
                <a:gd name="T8" fmla="*/ 1 w 4"/>
                <a:gd name="T9" fmla="*/ 1 h 4"/>
                <a:gd name="T10" fmla="*/ 2 w 4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cubicBezTo>
                    <a:pt x="0" y="4"/>
                    <a:pt x="0" y="3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2" y="4"/>
                    <a:pt x="1" y="3"/>
                    <a:pt x="2" y="2"/>
                  </a:cubicBezTo>
                  <a:cubicBezTo>
                    <a:pt x="2" y="2"/>
                    <a:pt x="0" y="2"/>
                    <a:pt x="1" y="1"/>
                  </a:cubicBezTo>
                  <a:cubicBezTo>
                    <a:pt x="3" y="0"/>
                    <a:pt x="4" y="3"/>
                    <a:pt x="2" y="4"/>
                  </a:cubicBezTo>
                  <a:close/>
                </a:path>
              </a:pathLst>
            </a:custGeom>
            <a:grpFill/>
            <a:ln w="9525">
              <a:solidFill>
                <a:srgbClr val="F2BFBB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D939A"/>
                </a:solidFill>
                <a:effectLst/>
                <a:uLnTx/>
                <a:uFillTx/>
              </a:endParaRPr>
            </a:p>
          </p:txBody>
        </p:sp>
        <p:sp>
          <p:nvSpPr>
            <p:cNvPr id="1232" name="Freeform 7"/>
            <p:cNvSpPr/>
            <p:nvPr/>
          </p:nvSpPr>
          <p:spPr bwMode="auto">
            <a:xfrm>
              <a:off x="3522663" y="2998788"/>
              <a:ext cx="57150" cy="95250"/>
            </a:xfrm>
            <a:custGeom>
              <a:avLst/>
              <a:gdLst>
                <a:gd name="T0" fmla="*/ 2 w 3"/>
                <a:gd name="T1" fmla="*/ 5 h 5"/>
                <a:gd name="T2" fmla="*/ 0 w 3"/>
                <a:gd name="T3" fmla="*/ 4 h 5"/>
                <a:gd name="T4" fmla="*/ 2 w 3"/>
                <a:gd name="T5" fmla="*/ 4 h 5"/>
                <a:gd name="T6" fmla="*/ 1 w 3"/>
                <a:gd name="T7" fmla="*/ 2 h 5"/>
                <a:gd name="T8" fmla="*/ 2 w 3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2" y="5"/>
                  </a:moveTo>
                  <a:cubicBezTo>
                    <a:pt x="1" y="5"/>
                    <a:pt x="1" y="4"/>
                    <a:pt x="0" y="4"/>
                  </a:cubicBezTo>
                  <a:cubicBezTo>
                    <a:pt x="1" y="4"/>
                    <a:pt x="1" y="4"/>
                    <a:pt x="2" y="4"/>
                  </a:cubicBezTo>
                  <a:cubicBezTo>
                    <a:pt x="2" y="3"/>
                    <a:pt x="1" y="3"/>
                    <a:pt x="1" y="2"/>
                  </a:cubicBezTo>
                  <a:cubicBezTo>
                    <a:pt x="3" y="0"/>
                    <a:pt x="3" y="4"/>
                    <a:pt x="2" y="5"/>
                  </a:cubicBezTo>
                  <a:close/>
                </a:path>
              </a:pathLst>
            </a:custGeom>
            <a:grpFill/>
            <a:ln w="9525">
              <a:solidFill>
                <a:srgbClr val="F2BFBB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D939A"/>
                </a:solidFill>
                <a:effectLst/>
                <a:uLnTx/>
                <a:uFillTx/>
              </a:endParaRPr>
            </a:p>
          </p:txBody>
        </p:sp>
        <p:sp>
          <p:nvSpPr>
            <p:cNvPr id="1233" name="Freeform 8"/>
            <p:cNvSpPr/>
            <p:nvPr/>
          </p:nvSpPr>
          <p:spPr bwMode="auto">
            <a:xfrm>
              <a:off x="3446463" y="3036888"/>
              <a:ext cx="57150" cy="76200"/>
            </a:xfrm>
            <a:custGeom>
              <a:avLst/>
              <a:gdLst>
                <a:gd name="T0" fmla="*/ 1 w 3"/>
                <a:gd name="T1" fmla="*/ 0 h 4"/>
                <a:gd name="T2" fmla="*/ 3 w 3"/>
                <a:gd name="T3" fmla="*/ 1 h 4"/>
                <a:gd name="T4" fmla="*/ 1 w 3"/>
                <a:gd name="T5" fmla="*/ 3 h 4"/>
                <a:gd name="T6" fmla="*/ 1 w 3"/>
                <a:gd name="T7" fmla="*/ 2 h 4"/>
                <a:gd name="T8" fmla="*/ 0 w 3"/>
                <a:gd name="T9" fmla="*/ 1 h 4"/>
                <a:gd name="T10" fmla="*/ 1 w 3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2" y="0"/>
                    <a:pt x="1" y="1"/>
                    <a:pt x="3" y="1"/>
                  </a:cubicBezTo>
                  <a:cubicBezTo>
                    <a:pt x="3" y="2"/>
                    <a:pt x="3" y="4"/>
                    <a:pt x="1" y="3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2" y="2"/>
                    <a:pt x="2" y="1"/>
                    <a:pt x="0" y="1"/>
                  </a:cubicBezTo>
                  <a:cubicBezTo>
                    <a:pt x="0" y="0"/>
                    <a:pt x="2" y="1"/>
                    <a:pt x="1" y="0"/>
                  </a:cubicBezTo>
                  <a:close/>
                </a:path>
              </a:pathLst>
            </a:custGeom>
            <a:grpFill/>
            <a:ln w="9525">
              <a:solidFill>
                <a:srgbClr val="F2BFBB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D939A"/>
                </a:solidFill>
                <a:effectLst/>
                <a:uLnTx/>
                <a:uFillTx/>
              </a:endParaRPr>
            </a:p>
          </p:txBody>
        </p:sp>
        <p:sp>
          <p:nvSpPr>
            <p:cNvPr id="1234" name="Freeform 9"/>
            <p:cNvSpPr/>
            <p:nvPr/>
          </p:nvSpPr>
          <p:spPr bwMode="auto">
            <a:xfrm>
              <a:off x="3027363" y="3036888"/>
              <a:ext cx="57150" cy="57150"/>
            </a:xfrm>
            <a:custGeom>
              <a:avLst/>
              <a:gdLst>
                <a:gd name="T0" fmla="*/ 1 w 3"/>
                <a:gd name="T1" fmla="*/ 1 h 3"/>
                <a:gd name="T2" fmla="*/ 3 w 3"/>
                <a:gd name="T3" fmla="*/ 2 h 3"/>
                <a:gd name="T4" fmla="*/ 3 w 3"/>
                <a:gd name="T5" fmla="*/ 3 h 3"/>
                <a:gd name="T6" fmla="*/ 0 w 3"/>
                <a:gd name="T7" fmla="*/ 3 h 3"/>
                <a:gd name="T8" fmla="*/ 1 w 3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1" y="1"/>
                  </a:moveTo>
                  <a:cubicBezTo>
                    <a:pt x="2" y="0"/>
                    <a:pt x="2" y="1"/>
                    <a:pt x="3" y="2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2" y="2"/>
                    <a:pt x="1" y="1"/>
                    <a:pt x="1" y="1"/>
                  </a:cubicBezTo>
                  <a:close/>
                </a:path>
              </a:pathLst>
            </a:custGeom>
            <a:grpFill/>
            <a:ln w="9525">
              <a:solidFill>
                <a:srgbClr val="F2BFBB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D939A"/>
                </a:solidFill>
                <a:effectLst/>
                <a:uLnTx/>
                <a:uFillTx/>
              </a:endParaRPr>
            </a:p>
          </p:txBody>
        </p:sp>
        <p:sp>
          <p:nvSpPr>
            <p:cNvPr id="1235" name="Freeform 10"/>
            <p:cNvSpPr/>
            <p:nvPr/>
          </p:nvSpPr>
          <p:spPr bwMode="auto">
            <a:xfrm>
              <a:off x="3598863" y="3113088"/>
              <a:ext cx="58738" cy="57150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3 h 3"/>
                <a:gd name="T4" fmla="*/ 1 w 3"/>
                <a:gd name="T5" fmla="*/ 3 h 3"/>
                <a:gd name="T6" fmla="*/ 0 w 3"/>
                <a:gd name="T7" fmla="*/ 1 h 3"/>
                <a:gd name="T8" fmla="*/ 2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cubicBezTo>
                    <a:pt x="3" y="0"/>
                    <a:pt x="2" y="2"/>
                    <a:pt x="2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1"/>
                    <a:pt x="0" y="1"/>
                  </a:cubicBezTo>
                  <a:cubicBezTo>
                    <a:pt x="0" y="0"/>
                    <a:pt x="2" y="0"/>
                    <a:pt x="2" y="0"/>
                  </a:cubicBezTo>
                  <a:close/>
                </a:path>
              </a:pathLst>
            </a:custGeom>
            <a:grpFill/>
            <a:ln w="9525">
              <a:solidFill>
                <a:srgbClr val="F2BFBB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D939A"/>
                </a:solidFill>
                <a:effectLst/>
                <a:uLnTx/>
                <a:uFillTx/>
              </a:endParaRPr>
            </a:p>
          </p:txBody>
        </p:sp>
        <p:sp>
          <p:nvSpPr>
            <p:cNvPr id="1236" name="Freeform 11"/>
            <p:cNvSpPr/>
            <p:nvPr/>
          </p:nvSpPr>
          <p:spPr bwMode="auto">
            <a:xfrm>
              <a:off x="3046413" y="3132138"/>
              <a:ext cx="38100" cy="57150"/>
            </a:xfrm>
            <a:custGeom>
              <a:avLst/>
              <a:gdLst>
                <a:gd name="T0" fmla="*/ 2 w 2"/>
                <a:gd name="T1" fmla="*/ 1 h 3"/>
                <a:gd name="T2" fmla="*/ 1 w 2"/>
                <a:gd name="T3" fmla="*/ 3 h 3"/>
                <a:gd name="T4" fmla="*/ 0 w 2"/>
                <a:gd name="T5" fmla="*/ 3 h 3"/>
                <a:gd name="T6" fmla="*/ 0 w 2"/>
                <a:gd name="T7" fmla="*/ 0 h 3"/>
                <a:gd name="T8" fmla="*/ 2 w 2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1"/>
                  </a:moveTo>
                  <a:cubicBezTo>
                    <a:pt x="2" y="2"/>
                    <a:pt x="1" y="2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1" y="0"/>
                    <a:pt x="2" y="1"/>
                  </a:cubicBezTo>
                  <a:close/>
                </a:path>
              </a:pathLst>
            </a:custGeom>
            <a:grpFill/>
            <a:ln w="9525">
              <a:solidFill>
                <a:srgbClr val="F2BFBB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D939A"/>
                </a:solidFill>
                <a:effectLst/>
                <a:uLnTx/>
                <a:uFillTx/>
              </a:endParaRPr>
            </a:p>
          </p:txBody>
        </p:sp>
        <p:sp>
          <p:nvSpPr>
            <p:cNvPr id="1237" name="Freeform 12"/>
            <p:cNvSpPr/>
            <p:nvPr/>
          </p:nvSpPr>
          <p:spPr bwMode="auto">
            <a:xfrm>
              <a:off x="3294063" y="3151188"/>
              <a:ext cx="57150" cy="57150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0 h 3"/>
                <a:gd name="T4" fmla="*/ 2 w 3"/>
                <a:gd name="T5" fmla="*/ 3 h 3"/>
                <a:gd name="T6" fmla="*/ 0 w 3"/>
                <a:gd name="T7" fmla="*/ 2 h 3"/>
                <a:gd name="T8" fmla="*/ 1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3" y="1"/>
                    <a:pt x="2" y="2"/>
                    <a:pt x="2" y="3"/>
                  </a:cubicBezTo>
                  <a:cubicBezTo>
                    <a:pt x="1" y="3"/>
                    <a:pt x="1" y="2"/>
                    <a:pt x="0" y="2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grpFill/>
            <a:ln w="9525">
              <a:solidFill>
                <a:srgbClr val="F2BFBB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D939A"/>
                </a:solidFill>
                <a:effectLst/>
                <a:uLnTx/>
                <a:uFillTx/>
              </a:endParaRPr>
            </a:p>
          </p:txBody>
        </p:sp>
        <p:sp>
          <p:nvSpPr>
            <p:cNvPr id="1238" name="Freeform 13"/>
            <p:cNvSpPr/>
            <p:nvPr/>
          </p:nvSpPr>
          <p:spPr bwMode="auto">
            <a:xfrm>
              <a:off x="3810001" y="3170238"/>
              <a:ext cx="57150" cy="76200"/>
            </a:xfrm>
            <a:custGeom>
              <a:avLst/>
              <a:gdLst>
                <a:gd name="T0" fmla="*/ 1 w 3"/>
                <a:gd name="T1" fmla="*/ 0 h 4"/>
                <a:gd name="T2" fmla="*/ 2 w 3"/>
                <a:gd name="T3" fmla="*/ 4 h 4"/>
                <a:gd name="T4" fmla="*/ 0 w 3"/>
                <a:gd name="T5" fmla="*/ 3 h 4"/>
                <a:gd name="T6" fmla="*/ 1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3" y="1"/>
                    <a:pt x="2" y="2"/>
                    <a:pt x="2" y="4"/>
                  </a:cubicBezTo>
                  <a:cubicBezTo>
                    <a:pt x="1" y="4"/>
                    <a:pt x="0" y="4"/>
                    <a:pt x="0" y="3"/>
                  </a:cubicBezTo>
                  <a:cubicBezTo>
                    <a:pt x="1" y="2"/>
                    <a:pt x="0" y="2"/>
                    <a:pt x="1" y="0"/>
                  </a:cubicBezTo>
                  <a:close/>
                </a:path>
              </a:pathLst>
            </a:custGeom>
            <a:grpFill/>
            <a:ln w="9525">
              <a:solidFill>
                <a:srgbClr val="F2BFBB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D939A"/>
                </a:solidFill>
                <a:effectLst/>
                <a:uLnTx/>
                <a:uFillTx/>
              </a:endParaRPr>
            </a:p>
          </p:txBody>
        </p:sp>
        <p:sp>
          <p:nvSpPr>
            <p:cNvPr id="1239" name="Freeform 14"/>
            <p:cNvSpPr/>
            <p:nvPr/>
          </p:nvSpPr>
          <p:spPr bwMode="auto">
            <a:xfrm>
              <a:off x="2701926" y="3151188"/>
              <a:ext cx="38100" cy="57150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2 h 3"/>
                <a:gd name="T4" fmla="*/ 0 w 2"/>
                <a:gd name="T5" fmla="*/ 2 h 3"/>
                <a:gd name="T6" fmla="*/ 0 w 2"/>
                <a:gd name="T7" fmla="*/ 0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cubicBezTo>
                    <a:pt x="1" y="1"/>
                    <a:pt x="2" y="1"/>
                    <a:pt x="2" y="2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1" y="1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grpFill/>
            <a:ln w="9525">
              <a:solidFill>
                <a:srgbClr val="F2BFBB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D939A"/>
                </a:solidFill>
                <a:effectLst/>
                <a:uLnTx/>
                <a:uFillTx/>
              </a:endParaRPr>
            </a:p>
          </p:txBody>
        </p:sp>
        <p:sp>
          <p:nvSpPr>
            <p:cNvPr id="1240" name="Freeform 15"/>
            <p:cNvSpPr/>
            <p:nvPr/>
          </p:nvSpPr>
          <p:spPr bwMode="auto">
            <a:xfrm>
              <a:off x="2894013" y="3170238"/>
              <a:ext cx="57150" cy="95250"/>
            </a:xfrm>
            <a:custGeom>
              <a:avLst/>
              <a:gdLst>
                <a:gd name="T0" fmla="*/ 3 w 3"/>
                <a:gd name="T1" fmla="*/ 4 h 5"/>
                <a:gd name="T2" fmla="*/ 0 w 3"/>
                <a:gd name="T3" fmla="*/ 4 h 5"/>
                <a:gd name="T4" fmla="*/ 1 w 3"/>
                <a:gd name="T5" fmla="*/ 2 h 5"/>
                <a:gd name="T6" fmla="*/ 3 w 3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5">
                  <a:moveTo>
                    <a:pt x="3" y="4"/>
                  </a:moveTo>
                  <a:cubicBezTo>
                    <a:pt x="2" y="5"/>
                    <a:pt x="1" y="5"/>
                    <a:pt x="0" y="4"/>
                  </a:cubicBezTo>
                  <a:cubicBezTo>
                    <a:pt x="1" y="3"/>
                    <a:pt x="2" y="3"/>
                    <a:pt x="1" y="2"/>
                  </a:cubicBezTo>
                  <a:cubicBezTo>
                    <a:pt x="2" y="0"/>
                    <a:pt x="3" y="2"/>
                    <a:pt x="3" y="4"/>
                  </a:cubicBezTo>
                  <a:close/>
                </a:path>
              </a:pathLst>
            </a:custGeom>
            <a:grpFill/>
            <a:ln w="9525">
              <a:solidFill>
                <a:srgbClr val="F2BFBB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D939A"/>
                </a:solidFill>
                <a:effectLst/>
                <a:uLnTx/>
                <a:uFillTx/>
              </a:endParaRPr>
            </a:p>
          </p:txBody>
        </p:sp>
        <p:sp>
          <p:nvSpPr>
            <p:cNvPr id="1241" name="Freeform 16"/>
            <p:cNvSpPr/>
            <p:nvPr/>
          </p:nvSpPr>
          <p:spPr bwMode="auto">
            <a:xfrm>
              <a:off x="3141663" y="3246438"/>
              <a:ext cx="57150" cy="57150"/>
            </a:xfrm>
            <a:custGeom>
              <a:avLst/>
              <a:gdLst>
                <a:gd name="T0" fmla="*/ 1 w 3"/>
                <a:gd name="T1" fmla="*/ 0 h 3"/>
                <a:gd name="T2" fmla="*/ 2 w 3"/>
                <a:gd name="T3" fmla="*/ 2 h 3"/>
                <a:gd name="T4" fmla="*/ 0 w 3"/>
                <a:gd name="T5" fmla="*/ 3 h 3"/>
                <a:gd name="T6" fmla="*/ 1 w 3"/>
                <a:gd name="T7" fmla="*/ 1 h 3"/>
                <a:gd name="T8" fmla="*/ 0 w 3"/>
                <a:gd name="T9" fmla="*/ 1 h 3"/>
                <a:gd name="T10" fmla="*/ 0 w 3"/>
                <a:gd name="T11" fmla="*/ 0 h 3"/>
                <a:gd name="T12" fmla="*/ 1 w 3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3" y="0"/>
                    <a:pt x="2" y="1"/>
                    <a:pt x="2" y="2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0" y="1"/>
                    <a:pt x="1" y="2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 w="9525">
              <a:solidFill>
                <a:srgbClr val="F2BFBB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D939A"/>
                </a:solidFill>
                <a:effectLst/>
                <a:uLnTx/>
                <a:uFillTx/>
              </a:endParaRPr>
            </a:p>
          </p:txBody>
        </p:sp>
        <p:sp>
          <p:nvSpPr>
            <p:cNvPr id="1242" name="Freeform 17"/>
            <p:cNvSpPr/>
            <p:nvPr/>
          </p:nvSpPr>
          <p:spPr bwMode="auto">
            <a:xfrm>
              <a:off x="3714751" y="3284538"/>
              <a:ext cx="57150" cy="57150"/>
            </a:xfrm>
            <a:custGeom>
              <a:avLst/>
              <a:gdLst>
                <a:gd name="T0" fmla="*/ 1 w 3"/>
                <a:gd name="T1" fmla="*/ 0 h 3"/>
                <a:gd name="T2" fmla="*/ 2 w 3"/>
                <a:gd name="T3" fmla="*/ 0 h 3"/>
                <a:gd name="T4" fmla="*/ 2 w 3"/>
                <a:gd name="T5" fmla="*/ 3 h 3"/>
                <a:gd name="T6" fmla="*/ 0 w 3"/>
                <a:gd name="T7" fmla="*/ 1 h 3"/>
                <a:gd name="T8" fmla="*/ 1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3" y="1"/>
                    <a:pt x="3" y="2"/>
                    <a:pt x="2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1" y="2"/>
                    <a:pt x="2" y="1"/>
                    <a:pt x="1" y="0"/>
                  </a:cubicBezTo>
                  <a:close/>
                </a:path>
              </a:pathLst>
            </a:custGeom>
            <a:grpFill/>
            <a:ln w="9525">
              <a:solidFill>
                <a:srgbClr val="F2BFBB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D939A"/>
                </a:solidFill>
                <a:effectLst/>
                <a:uLnTx/>
                <a:uFillTx/>
              </a:endParaRPr>
            </a:p>
          </p:txBody>
        </p:sp>
        <p:sp>
          <p:nvSpPr>
            <p:cNvPr id="1243" name="Freeform 18"/>
            <p:cNvSpPr/>
            <p:nvPr/>
          </p:nvSpPr>
          <p:spPr bwMode="auto">
            <a:xfrm>
              <a:off x="3465513" y="3265488"/>
              <a:ext cx="114300" cy="76200"/>
            </a:xfrm>
            <a:custGeom>
              <a:avLst/>
              <a:gdLst>
                <a:gd name="T0" fmla="*/ 2 w 6"/>
                <a:gd name="T1" fmla="*/ 0 h 4"/>
                <a:gd name="T2" fmla="*/ 6 w 6"/>
                <a:gd name="T3" fmla="*/ 1 h 4"/>
                <a:gd name="T4" fmla="*/ 5 w 6"/>
                <a:gd name="T5" fmla="*/ 4 h 4"/>
                <a:gd name="T6" fmla="*/ 3 w 6"/>
                <a:gd name="T7" fmla="*/ 2 h 4"/>
                <a:gd name="T8" fmla="*/ 2 w 6"/>
                <a:gd name="T9" fmla="*/ 3 h 4"/>
                <a:gd name="T10" fmla="*/ 0 w 6"/>
                <a:gd name="T11" fmla="*/ 2 h 4"/>
                <a:gd name="T12" fmla="*/ 2 w 6"/>
                <a:gd name="T13" fmla="*/ 2 h 4"/>
                <a:gd name="T14" fmla="*/ 2 w 6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4">
                  <a:moveTo>
                    <a:pt x="2" y="0"/>
                  </a:moveTo>
                  <a:cubicBezTo>
                    <a:pt x="3" y="1"/>
                    <a:pt x="5" y="1"/>
                    <a:pt x="6" y="1"/>
                  </a:cubicBezTo>
                  <a:cubicBezTo>
                    <a:pt x="5" y="2"/>
                    <a:pt x="6" y="2"/>
                    <a:pt x="5" y="4"/>
                  </a:cubicBezTo>
                  <a:cubicBezTo>
                    <a:pt x="4" y="4"/>
                    <a:pt x="3" y="3"/>
                    <a:pt x="3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2"/>
                    <a:pt x="1" y="2"/>
                    <a:pt x="2" y="2"/>
                  </a:cubicBezTo>
                  <a:cubicBezTo>
                    <a:pt x="2" y="1"/>
                    <a:pt x="1" y="1"/>
                    <a:pt x="2" y="0"/>
                  </a:cubicBezTo>
                  <a:close/>
                </a:path>
              </a:pathLst>
            </a:custGeom>
            <a:grpFill/>
            <a:ln w="9525">
              <a:solidFill>
                <a:srgbClr val="F2BFBB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D939A"/>
                </a:solidFill>
                <a:effectLst/>
                <a:uLnTx/>
                <a:uFillTx/>
              </a:endParaRPr>
            </a:p>
          </p:txBody>
        </p:sp>
        <p:sp>
          <p:nvSpPr>
            <p:cNvPr id="1244" name="Freeform 19"/>
            <p:cNvSpPr/>
            <p:nvPr/>
          </p:nvSpPr>
          <p:spPr bwMode="auto">
            <a:xfrm>
              <a:off x="3217863" y="3265488"/>
              <a:ext cx="38100" cy="76200"/>
            </a:xfrm>
            <a:custGeom>
              <a:avLst/>
              <a:gdLst>
                <a:gd name="T0" fmla="*/ 2 w 2"/>
                <a:gd name="T1" fmla="*/ 1 h 4"/>
                <a:gd name="T2" fmla="*/ 1 w 2"/>
                <a:gd name="T3" fmla="*/ 4 h 4"/>
                <a:gd name="T4" fmla="*/ 0 w 2"/>
                <a:gd name="T5" fmla="*/ 1 h 4"/>
                <a:gd name="T6" fmla="*/ 2 w 2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4">
                  <a:moveTo>
                    <a:pt x="2" y="1"/>
                  </a:moveTo>
                  <a:cubicBezTo>
                    <a:pt x="2" y="2"/>
                    <a:pt x="2" y="3"/>
                    <a:pt x="1" y="4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1" y="0"/>
                    <a:pt x="1" y="1"/>
                    <a:pt x="2" y="1"/>
                  </a:cubicBezTo>
                  <a:close/>
                </a:path>
              </a:pathLst>
            </a:custGeom>
            <a:grpFill/>
            <a:ln w="9525">
              <a:solidFill>
                <a:srgbClr val="F2BFBB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D939A"/>
                </a:solidFill>
                <a:effectLst/>
                <a:uLnTx/>
                <a:uFillTx/>
              </a:endParaRPr>
            </a:p>
          </p:txBody>
        </p:sp>
        <p:sp>
          <p:nvSpPr>
            <p:cNvPr id="1245" name="Freeform 20"/>
            <p:cNvSpPr/>
            <p:nvPr/>
          </p:nvSpPr>
          <p:spPr bwMode="auto">
            <a:xfrm>
              <a:off x="2720976" y="3284538"/>
              <a:ext cx="38100" cy="57150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0 h 3"/>
                <a:gd name="T4" fmla="*/ 2 w 2"/>
                <a:gd name="T5" fmla="*/ 2 h 3"/>
                <a:gd name="T6" fmla="*/ 0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2" y="1"/>
                    <a:pt x="1" y="1"/>
                    <a:pt x="2" y="2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1" y="1"/>
                    <a:pt x="0" y="1"/>
                    <a:pt x="0" y="0"/>
                  </a:cubicBezTo>
                  <a:close/>
                </a:path>
              </a:pathLst>
            </a:custGeom>
            <a:grpFill/>
            <a:ln w="9525">
              <a:solidFill>
                <a:srgbClr val="F2BFBB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D939A"/>
                </a:solidFill>
                <a:effectLst/>
                <a:uLnTx/>
                <a:uFillTx/>
              </a:endParaRPr>
            </a:p>
          </p:txBody>
        </p:sp>
        <p:sp>
          <p:nvSpPr>
            <p:cNvPr id="1246" name="Freeform 21"/>
            <p:cNvSpPr/>
            <p:nvPr/>
          </p:nvSpPr>
          <p:spPr bwMode="auto">
            <a:xfrm>
              <a:off x="3638551" y="3379788"/>
              <a:ext cx="57150" cy="57150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3 h 3"/>
                <a:gd name="T4" fmla="*/ 0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3" y="0"/>
                    <a:pt x="3" y="3"/>
                    <a:pt x="0" y="3"/>
                  </a:cubicBezTo>
                  <a:cubicBezTo>
                    <a:pt x="2" y="2"/>
                    <a:pt x="0" y="2"/>
                    <a:pt x="0" y="0"/>
                  </a:cubicBezTo>
                  <a:close/>
                </a:path>
              </a:pathLst>
            </a:custGeom>
            <a:grpFill/>
            <a:ln w="9525">
              <a:solidFill>
                <a:srgbClr val="F2BFBB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D939A"/>
                </a:solidFill>
                <a:effectLst/>
                <a:uLnTx/>
                <a:uFillTx/>
              </a:endParaRPr>
            </a:p>
          </p:txBody>
        </p:sp>
        <p:sp>
          <p:nvSpPr>
            <p:cNvPr id="1247" name="Freeform 22"/>
            <p:cNvSpPr/>
            <p:nvPr/>
          </p:nvSpPr>
          <p:spPr bwMode="auto">
            <a:xfrm>
              <a:off x="3084513" y="3379788"/>
              <a:ext cx="38100" cy="76200"/>
            </a:xfrm>
            <a:custGeom>
              <a:avLst/>
              <a:gdLst>
                <a:gd name="T0" fmla="*/ 1 w 2"/>
                <a:gd name="T1" fmla="*/ 0 h 4"/>
                <a:gd name="T2" fmla="*/ 0 w 2"/>
                <a:gd name="T3" fmla="*/ 3 h 4"/>
                <a:gd name="T4" fmla="*/ 0 w 2"/>
                <a:gd name="T5" fmla="*/ 0 h 4"/>
                <a:gd name="T6" fmla="*/ 1 w 2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4">
                  <a:moveTo>
                    <a:pt x="1" y="0"/>
                  </a:moveTo>
                  <a:cubicBezTo>
                    <a:pt x="2" y="1"/>
                    <a:pt x="2" y="4"/>
                    <a:pt x="0" y="3"/>
                  </a:cubicBezTo>
                  <a:cubicBezTo>
                    <a:pt x="1" y="2"/>
                    <a:pt x="1" y="1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 w="9525">
              <a:solidFill>
                <a:srgbClr val="F2BFBB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D939A"/>
                </a:solidFill>
                <a:effectLst/>
                <a:uLnTx/>
                <a:uFillTx/>
              </a:endParaRPr>
            </a:p>
          </p:txBody>
        </p:sp>
        <p:sp>
          <p:nvSpPr>
            <p:cNvPr id="1248" name="Freeform 23"/>
            <p:cNvSpPr/>
            <p:nvPr/>
          </p:nvSpPr>
          <p:spPr bwMode="auto">
            <a:xfrm>
              <a:off x="3810001" y="3436938"/>
              <a:ext cx="76200" cy="95250"/>
            </a:xfrm>
            <a:custGeom>
              <a:avLst/>
              <a:gdLst>
                <a:gd name="T0" fmla="*/ 1 w 4"/>
                <a:gd name="T1" fmla="*/ 1 h 5"/>
                <a:gd name="T2" fmla="*/ 3 w 4"/>
                <a:gd name="T3" fmla="*/ 1 h 5"/>
                <a:gd name="T4" fmla="*/ 0 w 4"/>
                <a:gd name="T5" fmla="*/ 3 h 5"/>
                <a:gd name="T6" fmla="*/ 1 w 4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1" y="1"/>
                  </a:moveTo>
                  <a:cubicBezTo>
                    <a:pt x="1" y="0"/>
                    <a:pt x="2" y="1"/>
                    <a:pt x="3" y="1"/>
                  </a:cubicBezTo>
                  <a:cubicBezTo>
                    <a:pt x="4" y="3"/>
                    <a:pt x="2" y="5"/>
                    <a:pt x="0" y="3"/>
                  </a:cubicBezTo>
                  <a:cubicBezTo>
                    <a:pt x="1" y="3"/>
                    <a:pt x="2" y="2"/>
                    <a:pt x="1" y="1"/>
                  </a:cubicBezTo>
                  <a:close/>
                </a:path>
              </a:pathLst>
            </a:custGeom>
            <a:grpFill/>
            <a:ln w="9525">
              <a:solidFill>
                <a:srgbClr val="F2BFBB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D939A"/>
                </a:solidFill>
                <a:effectLst/>
                <a:uLnTx/>
                <a:uFillTx/>
              </a:endParaRPr>
            </a:p>
          </p:txBody>
        </p:sp>
        <p:sp>
          <p:nvSpPr>
            <p:cNvPr id="1249" name="Freeform 24"/>
            <p:cNvSpPr/>
            <p:nvPr/>
          </p:nvSpPr>
          <p:spPr bwMode="auto">
            <a:xfrm>
              <a:off x="3924301" y="3455988"/>
              <a:ext cx="38100" cy="57150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2 h 3"/>
                <a:gd name="T4" fmla="*/ 0 w 2"/>
                <a:gd name="T5" fmla="*/ 2 h 3"/>
                <a:gd name="T6" fmla="*/ 0 w 2"/>
                <a:gd name="T7" fmla="*/ 1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cubicBezTo>
                    <a:pt x="2" y="1"/>
                    <a:pt x="2" y="1"/>
                    <a:pt x="2" y="2"/>
                  </a:cubicBezTo>
                  <a:cubicBezTo>
                    <a:pt x="2" y="3"/>
                    <a:pt x="1" y="3"/>
                    <a:pt x="0" y="2"/>
                  </a:cubicBezTo>
                  <a:cubicBezTo>
                    <a:pt x="0" y="2"/>
                    <a:pt x="2" y="1"/>
                    <a:pt x="0" y="1"/>
                  </a:cubicBezTo>
                  <a:cubicBezTo>
                    <a:pt x="0" y="0"/>
                    <a:pt x="2" y="0"/>
                    <a:pt x="2" y="0"/>
                  </a:cubicBezTo>
                  <a:close/>
                </a:path>
              </a:pathLst>
            </a:custGeom>
            <a:grpFill/>
            <a:ln w="9525">
              <a:solidFill>
                <a:srgbClr val="F2BFBB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D939A"/>
                </a:solidFill>
                <a:effectLst/>
                <a:uLnTx/>
                <a:uFillTx/>
              </a:endParaRPr>
            </a:p>
          </p:txBody>
        </p:sp>
        <p:sp>
          <p:nvSpPr>
            <p:cNvPr id="1250" name="Freeform 25"/>
            <p:cNvSpPr/>
            <p:nvPr/>
          </p:nvSpPr>
          <p:spPr bwMode="auto">
            <a:xfrm>
              <a:off x="3313113" y="3436938"/>
              <a:ext cx="38100" cy="57150"/>
            </a:xfrm>
            <a:custGeom>
              <a:avLst/>
              <a:gdLst>
                <a:gd name="T0" fmla="*/ 2 w 2"/>
                <a:gd name="T1" fmla="*/ 0 h 3"/>
                <a:gd name="T2" fmla="*/ 1 w 2"/>
                <a:gd name="T3" fmla="*/ 3 h 3"/>
                <a:gd name="T4" fmla="*/ 0 w 2"/>
                <a:gd name="T5" fmla="*/ 0 h 3"/>
                <a:gd name="T6" fmla="*/ 2 w 2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cubicBezTo>
                    <a:pt x="2" y="2"/>
                    <a:pt x="2" y="3"/>
                    <a:pt x="1" y="3"/>
                  </a:cubicBezTo>
                  <a:cubicBezTo>
                    <a:pt x="1" y="2"/>
                    <a:pt x="0" y="1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  <a:close/>
                </a:path>
              </a:pathLst>
            </a:custGeom>
            <a:grpFill/>
            <a:ln w="9525">
              <a:solidFill>
                <a:srgbClr val="F2BFBB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D939A"/>
                </a:solidFill>
                <a:effectLst/>
                <a:uLnTx/>
                <a:uFillTx/>
              </a:endParaRPr>
            </a:p>
          </p:txBody>
        </p:sp>
        <p:sp>
          <p:nvSpPr>
            <p:cNvPr id="1251" name="Freeform 26"/>
            <p:cNvSpPr/>
            <p:nvPr/>
          </p:nvSpPr>
          <p:spPr bwMode="auto">
            <a:xfrm>
              <a:off x="3638551" y="3455988"/>
              <a:ext cx="57150" cy="76200"/>
            </a:xfrm>
            <a:custGeom>
              <a:avLst/>
              <a:gdLst>
                <a:gd name="T0" fmla="*/ 0 w 3"/>
                <a:gd name="T1" fmla="*/ 0 h 4"/>
                <a:gd name="T2" fmla="*/ 3 w 3"/>
                <a:gd name="T3" fmla="*/ 0 h 4"/>
                <a:gd name="T4" fmla="*/ 3 w 3"/>
                <a:gd name="T5" fmla="*/ 3 h 4"/>
                <a:gd name="T6" fmla="*/ 0 w 3"/>
                <a:gd name="T7" fmla="*/ 2 h 4"/>
                <a:gd name="T8" fmla="*/ 0 w 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cubicBezTo>
                    <a:pt x="1" y="0"/>
                    <a:pt x="2" y="0"/>
                    <a:pt x="3" y="0"/>
                  </a:cubicBezTo>
                  <a:cubicBezTo>
                    <a:pt x="3" y="1"/>
                    <a:pt x="3" y="2"/>
                    <a:pt x="3" y="3"/>
                  </a:cubicBezTo>
                  <a:cubicBezTo>
                    <a:pt x="1" y="4"/>
                    <a:pt x="1" y="1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 w="9525">
              <a:solidFill>
                <a:srgbClr val="F2BFBB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D939A"/>
                </a:solidFill>
                <a:effectLst/>
                <a:uLnTx/>
                <a:uFillTx/>
              </a:endParaRPr>
            </a:p>
          </p:txBody>
        </p:sp>
        <p:sp>
          <p:nvSpPr>
            <p:cNvPr id="1252" name="Freeform 27"/>
            <p:cNvSpPr/>
            <p:nvPr/>
          </p:nvSpPr>
          <p:spPr bwMode="auto">
            <a:xfrm>
              <a:off x="3465513" y="3455988"/>
              <a:ext cx="38100" cy="76200"/>
            </a:xfrm>
            <a:custGeom>
              <a:avLst/>
              <a:gdLst>
                <a:gd name="T0" fmla="*/ 1 w 2"/>
                <a:gd name="T1" fmla="*/ 0 h 4"/>
                <a:gd name="T2" fmla="*/ 2 w 2"/>
                <a:gd name="T3" fmla="*/ 1 h 4"/>
                <a:gd name="T4" fmla="*/ 1 w 2"/>
                <a:gd name="T5" fmla="*/ 4 h 4"/>
                <a:gd name="T6" fmla="*/ 1 w 2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4">
                  <a:moveTo>
                    <a:pt x="1" y="0"/>
                  </a:moveTo>
                  <a:cubicBezTo>
                    <a:pt x="1" y="0"/>
                    <a:pt x="2" y="0"/>
                    <a:pt x="2" y="1"/>
                  </a:cubicBezTo>
                  <a:cubicBezTo>
                    <a:pt x="2" y="2"/>
                    <a:pt x="2" y="3"/>
                    <a:pt x="1" y="4"/>
                  </a:cubicBez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grpFill/>
            <a:ln w="9525">
              <a:solidFill>
                <a:srgbClr val="F2BFBB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D939A"/>
                </a:solidFill>
                <a:effectLst/>
                <a:uLnTx/>
                <a:uFillTx/>
              </a:endParaRPr>
            </a:p>
          </p:txBody>
        </p:sp>
        <p:sp>
          <p:nvSpPr>
            <p:cNvPr id="1253" name="Freeform 28"/>
            <p:cNvSpPr/>
            <p:nvPr/>
          </p:nvSpPr>
          <p:spPr bwMode="auto">
            <a:xfrm>
              <a:off x="2606676" y="3436938"/>
              <a:ext cx="57150" cy="57150"/>
            </a:xfrm>
            <a:custGeom>
              <a:avLst/>
              <a:gdLst>
                <a:gd name="T0" fmla="*/ 1 w 3"/>
                <a:gd name="T1" fmla="*/ 0 h 3"/>
                <a:gd name="T2" fmla="*/ 2 w 3"/>
                <a:gd name="T3" fmla="*/ 3 h 3"/>
                <a:gd name="T4" fmla="*/ 0 w 3"/>
                <a:gd name="T5" fmla="*/ 2 h 3"/>
                <a:gd name="T6" fmla="*/ 1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3" y="0"/>
                    <a:pt x="2" y="2"/>
                    <a:pt x="2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grpFill/>
            <a:ln w="9525">
              <a:solidFill>
                <a:srgbClr val="F2BFBB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D939A"/>
                </a:solidFill>
                <a:effectLst/>
                <a:uLnTx/>
                <a:uFillTx/>
              </a:endParaRPr>
            </a:p>
          </p:txBody>
        </p:sp>
        <p:sp>
          <p:nvSpPr>
            <p:cNvPr id="1254" name="Freeform 29"/>
            <p:cNvSpPr/>
            <p:nvPr/>
          </p:nvSpPr>
          <p:spPr bwMode="auto">
            <a:xfrm>
              <a:off x="2816226" y="3475038"/>
              <a:ext cx="96838" cy="114300"/>
            </a:xfrm>
            <a:custGeom>
              <a:avLst/>
              <a:gdLst>
                <a:gd name="T0" fmla="*/ 3 w 5"/>
                <a:gd name="T1" fmla="*/ 0 h 6"/>
                <a:gd name="T2" fmla="*/ 3 w 5"/>
                <a:gd name="T3" fmla="*/ 6 h 6"/>
                <a:gd name="T4" fmla="*/ 1 w 5"/>
                <a:gd name="T5" fmla="*/ 3 h 6"/>
                <a:gd name="T6" fmla="*/ 3 w 5"/>
                <a:gd name="T7" fmla="*/ 2 h 6"/>
                <a:gd name="T8" fmla="*/ 2 w 5"/>
                <a:gd name="T9" fmla="*/ 1 h 6"/>
                <a:gd name="T10" fmla="*/ 3 w 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cubicBezTo>
                    <a:pt x="5" y="1"/>
                    <a:pt x="3" y="5"/>
                    <a:pt x="3" y="6"/>
                  </a:cubicBezTo>
                  <a:cubicBezTo>
                    <a:pt x="2" y="5"/>
                    <a:pt x="0" y="5"/>
                    <a:pt x="1" y="3"/>
                  </a:cubicBezTo>
                  <a:cubicBezTo>
                    <a:pt x="2" y="5"/>
                    <a:pt x="1" y="2"/>
                    <a:pt x="3" y="2"/>
                  </a:cubicBezTo>
                  <a:cubicBezTo>
                    <a:pt x="3" y="2"/>
                    <a:pt x="2" y="2"/>
                    <a:pt x="2" y="1"/>
                  </a:cubicBezTo>
                  <a:cubicBezTo>
                    <a:pt x="3" y="1"/>
                    <a:pt x="3" y="1"/>
                    <a:pt x="3" y="0"/>
                  </a:cubicBezTo>
                  <a:close/>
                </a:path>
              </a:pathLst>
            </a:custGeom>
            <a:grpFill/>
            <a:ln w="9525">
              <a:solidFill>
                <a:srgbClr val="F2BFBB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D939A"/>
                </a:solidFill>
                <a:effectLst/>
                <a:uLnTx/>
                <a:uFillTx/>
              </a:endParaRPr>
            </a:p>
          </p:txBody>
        </p:sp>
        <p:sp>
          <p:nvSpPr>
            <p:cNvPr id="1255" name="Freeform 30"/>
            <p:cNvSpPr/>
            <p:nvPr/>
          </p:nvSpPr>
          <p:spPr bwMode="auto">
            <a:xfrm>
              <a:off x="3046413" y="3494088"/>
              <a:ext cx="76200" cy="76200"/>
            </a:xfrm>
            <a:custGeom>
              <a:avLst/>
              <a:gdLst>
                <a:gd name="T0" fmla="*/ 2 w 4"/>
                <a:gd name="T1" fmla="*/ 4 h 4"/>
                <a:gd name="T2" fmla="*/ 1 w 4"/>
                <a:gd name="T3" fmla="*/ 4 h 4"/>
                <a:gd name="T4" fmla="*/ 0 w 4"/>
                <a:gd name="T5" fmla="*/ 1 h 4"/>
                <a:gd name="T6" fmla="*/ 2 w 4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cubicBezTo>
                    <a:pt x="2" y="4"/>
                    <a:pt x="1" y="4"/>
                    <a:pt x="1" y="4"/>
                  </a:cubicBezTo>
                  <a:cubicBezTo>
                    <a:pt x="2" y="3"/>
                    <a:pt x="1" y="3"/>
                    <a:pt x="0" y="1"/>
                  </a:cubicBezTo>
                  <a:cubicBezTo>
                    <a:pt x="2" y="0"/>
                    <a:pt x="4" y="3"/>
                    <a:pt x="2" y="4"/>
                  </a:cubicBezTo>
                  <a:close/>
                </a:path>
              </a:pathLst>
            </a:custGeom>
            <a:grpFill/>
            <a:ln w="9525">
              <a:solidFill>
                <a:srgbClr val="F2BFBB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D939A"/>
                </a:solidFill>
                <a:effectLst/>
                <a:uLnTx/>
                <a:uFillTx/>
              </a:endParaRPr>
            </a:p>
          </p:txBody>
        </p:sp>
        <p:sp>
          <p:nvSpPr>
            <p:cNvPr id="1256" name="Freeform 31"/>
            <p:cNvSpPr/>
            <p:nvPr/>
          </p:nvSpPr>
          <p:spPr bwMode="auto">
            <a:xfrm>
              <a:off x="3198813" y="3513138"/>
              <a:ext cx="57150" cy="76200"/>
            </a:xfrm>
            <a:custGeom>
              <a:avLst/>
              <a:gdLst>
                <a:gd name="T0" fmla="*/ 3 w 3"/>
                <a:gd name="T1" fmla="*/ 1 h 4"/>
                <a:gd name="T2" fmla="*/ 2 w 3"/>
                <a:gd name="T3" fmla="*/ 3 h 4"/>
                <a:gd name="T4" fmla="*/ 0 w 3"/>
                <a:gd name="T5" fmla="*/ 2 h 4"/>
                <a:gd name="T6" fmla="*/ 1 w 3"/>
                <a:gd name="T7" fmla="*/ 3 h 4"/>
                <a:gd name="T8" fmla="*/ 0 w 3"/>
                <a:gd name="T9" fmla="*/ 1 h 4"/>
                <a:gd name="T10" fmla="*/ 3 w 3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4">
                  <a:moveTo>
                    <a:pt x="3" y="1"/>
                  </a:moveTo>
                  <a:cubicBezTo>
                    <a:pt x="3" y="2"/>
                    <a:pt x="2" y="3"/>
                    <a:pt x="2" y="3"/>
                  </a:cubicBezTo>
                  <a:cubicBezTo>
                    <a:pt x="1" y="3"/>
                    <a:pt x="0" y="4"/>
                    <a:pt x="0" y="2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1" y="2"/>
                    <a:pt x="0" y="2"/>
                    <a:pt x="0" y="1"/>
                  </a:cubicBezTo>
                  <a:cubicBezTo>
                    <a:pt x="1" y="0"/>
                    <a:pt x="2" y="1"/>
                    <a:pt x="3" y="1"/>
                  </a:cubicBezTo>
                  <a:close/>
                </a:path>
              </a:pathLst>
            </a:custGeom>
            <a:grpFill/>
            <a:ln w="9525">
              <a:solidFill>
                <a:srgbClr val="F2BFBB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D939A"/>
                </a:solidFill>
                <a:effectLst/>
                <a:uLnTx/>
                <a:uFillTx/>
              </a:endParaRPr>
            </a:p>
          </p:txBody>
        </p:sp>
        <p:sp>
          <p:nvSpPr>
            <p:cNvPr id="1257" name="Freeform 32"/>
            <p:cNvSpPr/>
            <p:nvPr/>
          </p:nvSpPr>
          <p:spPr bwMode="auto">
            <a:xfrm>
              <a:off x="2587626" y="3532188"/>
              <a:ext cx="38100" cy="57150"/>
            </a:xfrm>
            <a:custGeom>
              <a:avLst/>
              <a:gdLst>
                <a:gd name="T0" fmla="*/ 1 w 2"/>
                <a:gd name="T1" fmla="*/ 0 h 3"/>
                <a:gd name="T2" fmla="*/ 2 w 2"/>
                <a:gd name="T3" fmla="*/ 3 h 3"/>
                <a:gd name="T4" fmla="*/ 0 w 2"/>
                <a:gd name="T5" fmla="*/ 3 h 3"/>
                <a:gd name="T6" fmla="*/ 0 w 2"/>
                <a:gd name="T7" fmla="*/ 0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2" y="1"/>
                    <a:pt x="2" y="2"/>
                    <a:pt x="2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1" y="2"/>
                    <a:pt x="0" y="1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 w="9525">
              <a:solidFill>
                <a:srgbClr val="F2BFBB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D939A"/>
                </a:solidFill>
                <a:effectLst/>
                <a:uLnTx/>
                <a:uFillTx/>
              </a:endParaRPr>
            </a:p>
          </p:txBody>
        </p:sp>
        <p:sp>
          <p:nvSpPr>
            <p:cNvPr id="1258" name="Freeform 33"/>
            <p:cNvSpPr/>
            <p:nvPr/>
          </p:nvSpPr>
          <p:spPr bwMode="auto">
            <a:xfrm>
              <a:off x="2816226" y="3036888"/>
              <a:ext cx="58738" cy="57150"/>
            </a:xfrm>
            <a:custGeom>
              <a:avLst/>
              <a:gdLst>
                <a:gd name="T0" fmla="*/ 2 w 3"/>
                <a:gd name="T1" fmla="*/ 0 h 3"/>
                <a:gd name="T2" fmla="*/ 3 w 3"/>
                <a:gd name="T3" fmla="*/ 1 h 3"/>
                <a:gd name="T4" fmla="*/ 3 w 3"/>
                <a:gd name="T5" fmla="*/ 2 h 3"/>
                <a:gd name="T6" fmla="*/ 1 w 3"/>
                <a:gd name="T7" fmla="*/ 3 h 3"/>
                <a:gd name="T8" fmla="*/ 0 w 3"/>
                <a:gd name="T9" fmla="*/ 1 h 3"/>
                <a:gd name="T10" fmla="*/ 2 w 3"/>
                <a:gd name="T11" fmla="*/ 2 h 3"/>
                <a:gd name="T12" fmla="*/ 2 w 3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cubicBezTo>
                    <a:pt x="2" y="0"/>
                    <a:pt x="3" y="1"/>
                    <a:pt x="3" y="1"/>
                  </a:cubicBezTo>
                  <a:cubicBezTo>
                    <a:pt x="3" y="1"/>
                    <a:pt x="3" y="2"/>
                    <a:pt x="3" y="2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2"/>
                    <a:pt x="0" y="2"/>
                    <a:pt x="0" y="1"/>
                  </a:cubicBezTo>
                  <a:cubicBezTo>
                    <a:pt x="1" y="0"/>
                    <a:pt x="1" y="2"/>
                    <a:pt x="2" y="2"/>
                  </a:cubicBezTo>
                  <a:cubicBezTo>
                    <a:pt x="1" y="1"/>
                    <a:pt x="3" y="0"/>
                    <a:pt x="2" y="0"/>
                  </a:cubicBezTo>
                  <a:close/>
                </a:path>
              </a:pathLst>
            </a:custGeom>
            <a:grpFill/>
            <a:ln w="9525">
              <a:solidFill>
                <a:srgbClr val="F2BFBB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D939A"/>
                </a:solidFill>
                <a:effectLst/>
                <a:uLnTx/>
                <a:uFillTx/>
              </a:endParaRPr>
            </a:p>
          </p:txBody>
        </p:sp>
        <p:sp>
          <p:nvSpPr>
            <p:cNvPr id="1259" name="Freeform 34"/>
            <p:cNvSpPr>
              <a:spLocks noEditPoints="1"/>
            </p:cNvSpPr>
            <p:nvPr/>
          </p:nvSpPr>
          <p:spPr bwMode="auto">
            <a:xfrm>
              <a:off x="1900238" y="3797300"/>
              <a:ext cx="2673350" cy="990600"/>
            </a:xfrm>
            <a:custGeom>
              <a:avLst/>
              <a:gdLst>
                <a:gd name="T0" fmla="*/ 98 w 140"/>
                <a:gd name="T1" fmla="*/ 51 h 52"/>
                <a:gd name="T2" fmla="*/ 57 w 140"/>
                <a:gd name="T3" fmla="*/ 50 h 52"/>
                <a:gd name="T4" fmla="*/ 0 w 140"/>
                <a:gd name="T5" fmla="*/ 50 h 52"/>
                <a:gd name="T6" fmla="*/ 56 w 140"/>
                <a:gd name="T7" fmla="*/ 1 h 52"/>
                <a:gd name="T8" fmla="*/ 101 w 140"/>
                <a:gd name="T9" fmla="*/ 2 h 52"/>
                <a:gd name="T10" fmla="*/ 132 w 140"/>
                <a:gd name="T11" fmla="*/ 23 h 52"/>
                <a:gd name="T12" fmla="*/ 140 w 140"/>
                <a:gd name="T13" fmla="*/ 46 h 52"/>
                <a:gd name="T14" fmla="*/ 113 w 140"/>
                <a:gd name="T15" fmla="*/ 31 h 52"/>
                <a:gd name="T16" fmla="*/ 124 w 140"/>
                <a:gd name="T17" fmla="*/ 45 h 52"/>
                <a:gd name="T18" fmla="*/ 108 w 140"/>
                <a:gd name="T19" fmla="*/ 16 h 52"/>
                <a:gd name="T20" fmla="*/ 96 w 140"/>
                <a:gd name="T21" fmla="*/ 11 h 52"/>
                <a:gd name="T22" fmla="*/ 127 w 140"/>
                <a:gd name="T23" fmla="*/ 24 h 52"/>
                <a:gd name="T24" fmla="*/ 118 w 140"/>
                <a:gd name="T25" fmla="*/ 8 h 52"/>
                <a:gd name="T26" fmla="*/ 112 w 140"/>
                <a:gd name="T27" fmla="*/ 8 h 52"/>
                <a:gd name="T28" fmla="*/ 109 w 140"/>
                <a:gd name="T29" fmla="*/ 15 h 52"/>
                <a:gd name="T30" fmla="*/ 133 w 140"/>
                <a:gd name="T31" fmla="*/ 43 h 52"/>
                <a:gd name="T32" fmla="*/ 134 w 140"/>
                <a:gd name="T33" fmla="*/ 40 h 52"/>
                <a:gd name="T34" fmla="*/ 132 w 140"/>
                <a:gd name="T35" fmla="*/ 35 h 52"/>
                <a:gd name="T36" fmla="*/ 109 w 140"/>
                <a:gd name="T37" fmla="*/ 15 h 52"/>
                <a:gd name="T38" fmla="*/ 93 w 140"/>
                <a:gd name="T39" fmla="*/ 19 h 52"/>
                <a:gd name="T40" fmla="*/ 108 w 140"/>
                <a:gd name="T41" fmla="*/ 37 h 52"/>
                <a:gd name="T42" fmla="*/ 88 w 140"/>
                <a:gd name="T43" fmla="*/ 7 h 52"/>
                <a:gd name="T44" fmla="*/ 93 w 140"/>
                <a:gd name="T45" fmla="*/ 29 h 52"/>
                <a:gd name="T46" fmla="*/ 98 w 140"/>
                <a:gd name="T47" fmla="*/ 35 h 52"/>
                <a:gd name="T48" fmla="*/ 101 w 140"/>
                <a:gd name="T49" fmla="*/ 39 h 52"/>
                <a:gd name="T50" fmla="*/ 112 w 140"/>
                <a:gd name="T51" fmla="*/ 45 h 52"/>
                <a:gd name="T52" fmla="*/ 73 w 140"/>
                <a:gd name="T53" fmla="*/ 7 h 52"/>
                <a:gd name="T54" fmla="*/ 68 w 140"/>
                <a:gd name="T55" fmla="*/ 12 h 52"/>
                <a:gd name="T56" fmla="*/ 81 w 140"/>
                <a:gd name="T57" fmla="*/ 26 h 52"/>
                <a:gd name="T58" fmla="*/ 89 w 140"/>
                <a:gd name="T59" fmla="*/ 37 h 52"/>
                <a:gd name="T60" fmla="*/ 104 w 140"/>
                <a:gd name="T61" fmla="*/ 45 h 52"/>
                <a:gd name="T62" fmla="*/ 67 w 140"/>
                <a:gd name="T63" fmla="*/ 14 h 52"/>
                <a:gd name="T64" fmla="*/ 75 w 140"/>
                <a:gd name="T65" fmla="*/ 31 h 52"/>
                <a:gd name="T66" fmla="*/ 85 w 140"/>
                <a:gd name="T67" fmla="*/ 43 h 52"/>
                <a:gd name="T68" fmla="*/ 87 w 140"/>
                <a:gd name="T69" fmla="*/ 36 h 52"/>
                <a:gd name="T70" fmla="*/ 47 w 140"/>
                <a:gd name="T71" fmla="*/ 21 h 52"/>
                <a:gd name="T72" fmla="*/ 73 w 140"/>
                <a:gd name="T73" fmla="*/ 46 h 52"/>
                <a:gd name="T74" fmla="*/ 43 w 140"/>
                <a:gd name="T75" fmla="*/ 8 h 52"/>
                <a:gd name="T76" fmla="*/ 53 w 140"/>
                <a:gd name="T77" fmla="*/ 19 h 52"/>
                <a:gd name="T78" fmla="*/ 84 w 140"/>
                <a:gd name="T79" fmla="*/ 47 h 52"/>
                <a:gd name="T80" fmla="*/ 53 w 140"/>
                <a:gd name="T81" fmla="*/ 19 h 52"/>
                <a:gd name="T82" fmla="*/ 32 w 140"/>
                <a:gd name="T83" fmla="*/ 14 h 52"/>
                <a:gd name="T84" fmla="*/ 49 w 140"/>
                <a:gd name="T85" fmla="*/ 37 h 52"/>
                <a:gd name="T86" fmla="*/ 34 w 140"/>
                <a:gd name="T87" fmla="*/ 7 h 52"/>
                <a:gd name="T88" fmla="*/ 38 w 140"/>
                <a:gd name="T89" fmla="*/ 31 h 52"/>
                <a:gd name="T90" fmla="*/ 54 w 140"/>
                <a:gd name="T91" fmla="*/ 46 h 52"/>
                <a:gd name="T92" fmla="*/ 31 w 140"/>
                <a:gd name="T93" fmla="*/ 22 h 52"/>
                <a:gd name="T94" fmla="*/ 37 w 140"/>
                <a:gd name="T95" fmla="*/ 43 h 52"/>
                <a:gd name="T96" fmla="*/ 25 w 140"/>
                <a:gd name="T97" fmla="*/ 29 h 52"/>
                <a:gd name="T98" fmla="*/ 15 w 140"/>
                <a:gd name="T99" fmla="*/ 23 h 52"/>
                <a:gd name="T100" fmla="*/ 45 w 140"/>
                <a:gd name="T101" fmla="*/ 46 h 52"/>
                <a:gd name="T102" fmla="*/ 12 w 140"/>
                <a:gd name="T103" fmla="*/ 31 h 52"/>
                <a:gd name="T104" fmla="*/ 28 w 140"/>
                <a:gd name="T105" fmla="*/ 47 h 52"/>
                <a:gd name="T106" fmla="*/ 8 w 140"/>
                <a:gd name="T107" fmla="*/ 40 h 52"/>
                <a:gd name="T108" fmla="*/ 9 w 140"/>
                <a:gd name="T109" fmla="*/ 40 h 52"/>
                <a:gd name="T110" fmla="*/ 11 w 140"/>
                <a:gd name="T111" fmla="*/ 3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0" h="52">
                  <a:moveTo>
                    <a:pt x="140" y="50"/>
                  </a:moveTo>
                  <a:cubicBezTo>
                    <a:pt x="132" y="51"/>
                    <a:pt x="125" y="51"/>
                    <a:pt x="117" y="51"/>
                  </a:cubicBezTo>
                  <a:cubicBezTo>
                    <a:pt x="111" y="50"/>
                    <a:pt x="105" y="51"/>
                    <a:pt x="98" y="51"/>
                  </a:cubicBezTo>
                  <a:cubicBezTo>
                    <a:pt x="86" y="52"/>
                    <a:pt x="73" y="50"/>
                    <a:pt x="61" y="50"/>
                  </a:cubicBezTo>
                  <a:cubicBezTo>
                    <a:pt x="60" y="51"/>
                    <a:pt x="61" y="52"/>
                    <a:pt x="60" y="52"/>
                  </a:cubicBezTo>
                  <a:cubicBezTo>
                    <a:pt x="59" y="52"/>
                    <a:pt x="58" y="51"/>
                    <a:pt x="57" y="50"/>
                  </a:cubicBezTo>
                  <a:cubicBezTo>
                    <a:pt x="37" y="51"/>
                    <a:pt x="23" y="52"/>
                    <a:pt x="3" y="51"/>
                  </a:cubicBezTo>
                  <a:cubicBezTo>
                    <a:pt x="2" y="50"/>
                    <a:pt x="2" y="50"/>
                    <a:pt x="1" y="49"/>
                  </a:cubicBezTo>
                  <a:cubicBezTo>
                    <a:pt x="0" y="49"/>
                    <a:pt x="0" y="49"/>
                    <a:pt x="0" y="50"/>
                  </a:cubicBezTo>
                  <a:cubicBezTo>
                    <a:pt x="0" y="48"/>
                    <a:pt x="2" y="46"/>
                    <a:pt x="1" y="44"/>
                  </a:cubicBezTo>
                  <a:cubicBezTo>
                    <a:pt x="8" y="31"/>
                    <a:pt x="12" y="14"/>
                    <a:pt x="20" y="1"/>
                  </a:cubicBezTo>
                  <a:cubicBezTo>
                    <a:pt x="32" y="2"/>
                    <a:pt x="44" y="2"/>
                    <a:pt x="56" y="1"/>
                  </a:cubicBezTo>
                  <a:cubicBezTo>
                    <a:pt x="60" y="1"/>
                    <a:pt x="64" y="2"/>
                    <a:pt x="68" y="2"/>
                  </a:cubicBezTo>
                  <a:cubicBezTo>
                    <a:pt x="70" y="2"/>
                    <a:pt x="72" y="1"/>
                    <a:pt x="74" y="1"/>
                  </a:cubicBezTo>
                  <a:cubicBezTo>
                    <a:pt x="83" y="1"/>
                    <a:pt x="92" y="2"/>
                    <a:pt x="101" y="2"/>
                  </a:cubicBezTo>
                  <a:cubicBezTo>
                    <a:pt x="106" y="2"/>
                    <a:pt x="113" y="0"/>
                    <a:pt x="118" y="1"/>
                  </a:cubicBezTo>
                  <a:cubicBezTo>
                    <a:pt x="120" y="2"/>
                    <a:pt x="120" y="3"/>
                    <a:pt x="122" y="2"/>
                  </a:cubicBezTo>
                  <a:cubicBezTo>
                    <a:pt x="126" y="8"/>
                    <a:pt x="129" y="16"/>
                    <a:pt x="132" y="23"/>
                  </a:cubicBezTo>
                  <a:cubicBezTo>
                    <a:pt x="135" y="29"/>
                    <a:pt x="137" y="35"/>
                    <a:pt x="140" y="41"/>
                  </a:cubicBezTo>
                  <a:cubicBezTo>
                    <a:pt x="140" y="42"/>
                    <a:pt x="140" y="43"/>
                    <a:pt x="139" y="43"/>
                  </a:cubicBezTo>
                  <a:cubicBezTo>
                    <a:pt x="139" y="44"/>
                    <a:pt x="140" y="45"/>
                    <a:pt x="140" y="46"/>
                  </a:cubicBezTo>
                  <a:cubicBezTo>
                    <a:pt x="140" y="47"/>
                    <a:pt x="140" y="48"/>
                    <a:pt x="140" y="50"/>
                  </a:cubicBezTo>
                  <a:close/>
                  <a:moveTo>
                    <a:pt x="103" y="18"/>
                  </a:moveTo>
                  <a:cubicBezTo>
                    <a:pt x="106" y="23"/>
                    <a:pt x="110" y="28"/>
                    <a:pt x="113" y="31"/>
                  </a:cubicBezTo>
                  <a:cubicBezTo>
                    <a:pt x="112" y="32"/>
                    <a:pt x="114" y="32"/>
                    <a:pt x="114" y="33"/>
                  </a:cubicBezTo>
                  <a:cubicBezTo>
                    <a:pt x="114" y="33"/>
                    <a:pt x="113" y="33"/>
                    <a:pt x="113" y="33"/>
                  </a:cubicBezTo>
                  <a:cubicBezTo>
                    <a:pt x="118" y="36"/>
                    <a:pt x="121" y="41"/>
                    <a:pt x="124" y="45"/>
                  </a:cubicBezTo>
                  <a:cubicBezTo>
                    <a:pt x="127" y="45"/>
                    <a:pt x="129" y="44"/>
                    <a:pt x="132" y="44"/>
                  </a:cubicBezTo>
                  <a:cubicBezTo>
                    <a:pt x="130" y="41"/>
                    <a:pt x="127" y="38"/>
                    <a:pt x="124" y="36"/>
                  </a:cubicBezTo>
                  <a:cubicBezTo>
                    <a:pt x="119" y="30"/>
                    <a:pt x="112" y="22"/>
                    <a:pt x="108" y="16"/>
                  </a:cubicBezTo>
                  <a:cubicBezTo>
                    <a:pt x="104" y="14"/>
                    <a:pt x="103" y="10"/>
                    <a:pt x="100" y="7"/>
                  </a:cubicBezTo>
                  <a:cubicBezTo>
                    <a:pt x="97" y="7"/>
                    <a:pt x="95" y="7"/>
                    <a:pt x="92" y="7"/>
                  </a:cubicBezTo>
                  <a:cubicBezTo>
                    <a:pt x="93" y="9"/>
                    <a:pt x="96" y="9"/>
                    <a:pt x="96" y="11"/>
                  </a:cubicBezTo>
                  <a:cubicBezTo>
                    <a:pt x="99" y="13"/>
                    <a:pt x="101" y="16"/>
                    <a:pt x="101" y="18"/>
                  </a:cubicBezTo>
                  <a:cubicBezTo>
                    <a:pt x="102" y="18"/>
                    <a:pt x="103" y="18"/>
                    <a:pt x="103" y="18"/>
                  </a:cubicBezTo>
                  <a:close/>
                  <a:moveTo>
                    <a:pt x="127" y="24"/>
                  </a:moveTo>
                  <a:cubicBezTo>
                    <a:pt x="125" y="19"/>
                    <a:pt x="122" y="13"/>
                    <a:pt x="121" y="8"/>
                  </a:cubicBezTo>
                  <a:cubicBezTo>
                    <a:pt x="120" y="8"/>
                    <a:pt x="120" y="7"/>
                    <a:pt x="120" y="7"/>
                  </a:cubicBezTo>
                  <a:cubicBezTo>
                    <a:pt x="120" y="8"/>
                    <a:pt x="118" y="7"/>
                    <a:pt x="118" y="8"/>
                  </a:cubicBezTo>
                  <a:cubicBezTo>
                    <a:pt x="119" y="12"/>
                    <a:pt x="124" y="15"/>
                    <a:pt x="124" y="20"/>
                  </a:cubicBezTo>
                  <a:cubicBezTo>
                    <a:pt x="120" y="17"/>
                    <a:pt x="118" y="12"/>
                    <a:pt x="115" y="8"/>
                  </a:cubicBezTo>
                  <a:cubicBezTo>
                    <a:pt x="115" y="8"/>
                    <a:pt x="113" y="7"/>
                    <a:pt x="112" y="8"/>
                  </a:cubicBezTo>
                  <a:cubicBezTo>
                    <a:pt x="117" y="14"/>
                    <a:pt x="123" y="21"/>
                    <a:pt x="128" y="27"/>
                  </a:cubicBezTo>
                  <a:cubicBezTo>
                    <a:pt x="129" y="26"/>
                    <a:pt x="128" y="25"/>
                    <a:pt x="127" y="24"/>
                  </a:cubicBezTo>
                  <a:close/>
                  <a:moveTo>
                    <a:pt x="109" y="15"/>
                  </a:moveTo>
                  <a:cubicBezTo>
                    <a:pt x="109" y="17"/>
                    <a:pt x="112" y="18"/>
                    <a:pt x="113" y="20"/>
                  </a:cubicBezTo>
                  <a:cubicBezTo>
                    <a:pt x="113" y="23"/>
                    <a:pt x="118" y="24"/>
                    <a:pt x="118" y="27"/>
                  </a:cubicBezTo>
                  <a:cubicBezTo>
                    <a:pt x="123" y="31"/>
                    <a:pt x="129" y="37"/>
                    <a:pt x="133" y="43"/>
                  </a:cubicBezTo>
                  <a:cubicBezTo>
                    <a:pt x="134" y="44"/>
                    <a:pt x="132" y="43"/>
                    <a:pt x="132" y="44"/>
                  </a:cubicBezTo>
                  <a:cubicBezTo>
                    <a:pt x="133" y="45"/>
                    <a:pt x="135" y="45"/>
                    <a:pt x="136" y="44"/>
                  </a:cubicBezTo>
                  <a:cubicBezTo>
                    <a:pt x="135" y="43"/>
                    <a:pt x="135" y="41"/>
                    <a:pt x="134" y="40"/>
                  </a:cubicBezTo>
                  <a:cubicBezTo>
                    <a:pt x="133" y="40"/>
                    <a:pt x="133" y="39"/>
                    <a:pt x="134" y="39"/>
                  </a:cubicBezTo>
                  <a:cubicBezTo>
                    <a:pt x="133" y="39"/>
                    <a:pt x="133" y="38"/>
                    <a:pt x="133" y="38"/>
                  </a:cubicBezTo>
                  <a:cubicBezTo>
                    <a:pt x="133" y="36"/>
                    <a:pt x="132" y="36"/>
                    <a:pt x="132" y="35"/>
                  </a:cubicBezTo>
                  <a:cubicBezTo>
                    <a:pt x="127" y="28"/>
                    <a:pt x="119" y="19"/>
                    <a:pt x="113" y="13"/>
                  </a:cubicBezTo>
                  <a:cubicBezTo>
                    <a:pt x="110" y="10"/>
                    <a:pt x="108" y="6"/>
                    <a:pt x="103" y="7"/>
                  </a:cubicBezTo>
                  <a:cubicBezTo>
                    <a:pt x="105" y="10"/>
                    <a:pt x="107" y="13"/>
                    <a:pt x="109" y="15"/>
                  </a:cubicBezTo>
                  <a:close/>
                  <a:moveTo>
                    <a:pt x="83" y="8"/>
                  </a:moveTo>
                  <a:cubicBezTo>
                    <a:pt x="83" y="10"/>
                    <a:pt x="86" y="9"/>
                    <a:pt x="86" y="12"/>
                  </a:cubicBezTo>
                  <a:cubicBezTo>
                    <a:pt x="89" y="14"/>
                    <a:pt x="91" y="16"/>
                    <a:pt x="93" y="19"/>
                  </a:cubicBezTo>
                  <a:cubicBezTo>
                    <a:pt x="96" y="20"/>
                    <a:pt x="98" y="23"/>
                    <a:pt x="98" y="25"/>
                  </a:cubicBezTo>
                  <a:cubicBezTo>
                    <a:pt x="102" y="28"/>
                    <a:pt x="104" y="33"/>
                    <a:pt x="108" y="36"/>
                  </a:cubicBezTo>
                  <a:cubicBezTo>
                    <a:pt x="108" y="36"/>
                    <a:pt x="108" y="37"/>
                    <a:pt x="108" y="37"/>
                  </a:cubicBezTo>
                  <a:cubicBezTo>
                    <a:pt x="112" y="39"/>
                    <a:pt x="112" y="42"/>
                    <a:pt x="116" y="44"/>
                  </a:cubicBezTo>
                  <a:cubicBezTo>
                    <a:pt x="118" y="44"/>
                    <a:pt x="120" y="46"/>
                    <a:pt x="121" y="44"/>
                  </a:cubicBezTo>
                  <a:cubicBezTo>
                    <a:pt x="109" y="32"/>
                    <a:pt x="101" y="17"/>
                    <a:pt x="88" y="7"/>
                  </a:cubicBezTo>
                  <a:cubicBezTo>
                    <a:pt x="87" y="7"/>
                    <a:pt x="84" y="6"/>
                    <a:pt x="83" y="8"/>
                  </a:cubicBezTo>
                  <a:close/>
                  <a:moveTo>
                    <a:pt x="73" y="7"/>
                  </a:moveTo>
                  <a:cubicBezTo>
                    <a:pt x="79" y="15"/>
                    <a:pt x="86" y="22"/>
                    <a:pt x="93" y="29"/>
                  </a:cubicBezTo>
                  <a:cubicBezTo>
                    <a:pt x="92" y="29"/>
                    <a:pt x="94" y="30"/>
                    <a:pt x="93" y="30"/>
                  </a:cubicBezTo>
                  <a:cubicBezTo>
                    <a:pt x="95" y="30"/>
                    <a:pt x="96" y="33"/>
                    <a:pt x="96" y="34"/>
                  </a:cubicBezTo>
                  <a:cubicBezTo>
                    <a:pt x="97" y="34"/>
                    <a:pt x="98" y="34"/>
                    <a:pt x="98" y="35"/>
                  </a:cubicBezTo>
                  <a:cubicBezTo>
                    <a:pt x="99" y="35"/>
                    <a:pt x="98" y="36"/>
                    <a:pt x="98" y="36"/>
                  </a:cubicBezTo>
                  <a:cubicBezTo>
                    <a:pt x="99" y="37"/>
                    <a:pt x="100" y="36"/>
                    <a:pt x="101" y="37"/>
                  </a:cubicBezTo>
                  <a:cubicBezTo>
                    <a:pt x="101" y="38"/>
                    <a:pt x="101" y="38"/>
                    <a:pt x="101" y="39"/>
                  </a:cubicBezTo>
                  <a:cubicBezTo>
                    <a:pt x="101" y="39"/>
                    <a:pt x="103" y="39"/>
                    <a:pt x="103" y="40"/>
                  </a:cubicBezTo>
                  <a:cubicBezTo>
                    <a:pt x="105" y="42"/>
                    <a:pt x="105" y="45"/>
                    <a:pt x="108" y="45"/>
                  </a:cubicBezTo>
                  <a:cubicBezTo>
                    <a:pt x="109" y="46"/>
                    <a:pt x="111" y="45"/>
                    <a:pt x="112" y="45"/>
                  </a:cubicBezTo>
                  <a:cubicBezTo>
                    <a:pt x="107" y="38"/>
                    <a:pt x="100" y="32"/>
                    <a:pt x="96" y="24"/>
                  </a:cubicBezTo>
                  <a:cubicBezTo>
                    <a:pt x="90" y="19"/>
                    <a:pt x="83" y="12"/>
                    <a:pt x="79" y="6"/>
                  </a:cubicBezTo>
                  <a:cubicBezTo>
                    <a:pt x="77" y="6"/>
                    <a:pt x="75" y="7"/>
                    <a:pt x="73" y="7"/>
                  </a:cubicBezTo>
                  <a:close/>
                  <a:moveTo>
                    <a:pt x="69" y="7"/>
                  </a:moveTo>
                  <a:cubicBezTo>
                    <a:pt x="67" y="7"/>
                    <a:pt x="65" y="6"/>
                    <a:pt x="63" y="7"/>
                  </a:cubicBezTo>
                  <a:cubicBezTo>
                    <a:pt x="65" y="8"/>
                    <a:pt x="68" y="10"/>
                    <a:pt x="68" y="12"/>
                  </a:cubicBezTo>
                  <a:cubicBezTo>
                    <a:pt x="71" y="13"/>
                    <a:pt x="71" y="16"/>
                    <a:pt x="74" y="18"/>
                  </a:cubicBezTo>
                  <a:cubicBezTo>
                    <a:pt x="74" y="18"/>
                    <a:pt x="73" y="18"/>
                    <a:pt x="74" y="19"/>
                  </a:cubicBezTo>
                  <a:cubicBezTo>
                    <a:pt x="77" y="21"/>
                    <a:pt x="80" y="24"/>
                    <a:pt x="81" y="26"/>
                  </a:cubicBezTo>
                  <a:cubicBezTo>
                    <a:pt x="84" y="27"/>
                    <a:pt x="84" y="30"/>
                    <a:pt x="86" y="32"/>
                  </a:cubicBezTo>
                  <a:cubicBezTo>
                    <a:pt x="87" y="34"/>
                    <a:pt x="89" y="34"/>
                    <a:pt x="88" y="36"/>
                  </a:cubicBezTo>
                  <a:cubicBezTo>
                    <a:pt x="89" y="36"/>
                    <a:pt x="90" y="36"/>
                    <a:pt x="89" y="37"/>
                  </a:cubicBezTo>
                  <a:cubicBezTo>
                    <a:pt x="90" y="38"/>
                    <a:pt x="92" y="38"/>
                    <a:pt x="91" y="39"/>
                  </a:cubicBezTo>
                  <a:cubicBezTo>
                    <a:pt x="94" y="41"/>
                    <a:pt x="96" y="44"/>
                    <a:pt x="99" y="47"/>
                  </a:cubicBezTo>
                  <a:cubicBezTo>
                    <a:pt x="100" y="45"/>
                    <a:pt x="103" y="46"/>
                    <a:pt x="104" y="45"/>
                  </a:cubicBezTo>
                  <a:cubicBezTo>
                    <a:pt x="93" y="31"/>
                    <a:pt x="81" y="20"/>
                    <a:pt x="69" y="7"/>
                  </a:cubicBezTo>
                  <a:close/>
                  <a:moveTo>
                    <a:pt x="87" y="36"/>
                  </a:moveTo>
                  <a:cubicBezTo>
                    <a:pt x="81" y="28"/>
                    <a:pt x="73" y="21"/>
                    <a:pt x="67" y="14"/>
                  </a:cubicBezTo>
                  <a:cubicBezTo>
                    <a:pt x="64" y="11"/>
                    <a:pt x="61" y="5"/>
                    <a:pt x="54" y="7"/>
                  </a:cubicBezTo>
                  <a:cubicBezTo>
                    <a:pt x="57" y="11"/>
                    <a:pt x="62" y="15"/>
                    <a:pt x="65" y="20"/>
                  </a:cubicBezTo>
                  <a:cubicBezTo>
                    <a:pt x="68" y="23"/>
                    <a:pt x="72" y="28"/>
                    <a:pt x="75" y="31"/>
                  </a:cubicBezTo>
                  <a:cubicBezTo>
                    <a:pt x="76" y="33"/>
                    <a:pt x="79" y="35"/>
                    <a:pt x="80" y="37"/>
                  </a:cubicBezTo>
                  <a:cubicBezTo>
                    <a:pt x="81" y="38"/>
                    <a:pt x="81" y="39"/>
                    <a:pt x="81" y="40"/>
                  </a:cubicBezTo>
                  <a:cubicBezTo>
                    <a:pt x="82" y="41"/>
                    <a:pt x="84" y="42"/>
                    <a:pt x="85" y="43"/>
                  </a:cubicBezTo>
                  <a:cubicBezTo>
                    <a:pt x="86" y="44"/>
                    <a:pt x="87" y="46"/>
                    <a:pt x="88" y="47"/>
                  </a:cubicBezTo>
                  <a:cubicBezTo>
                    <a:pt x="90" y="48"/>
                    <a:pt x="92" y="46"/>
                    <a:pt x="94" y="46"/>
                  </a:cubicBezTo>
                  <a:cubicBezTo>
                    <a:pt x="92" y="43"/>
                    <a:pt x="89" y="39"/>
                    <a:pt x="87" y="36"/>
                  </a:cubicBezTo>
                  <a:close/>
                  <a:moveTo>
                    <a:pt x="37" y="6"/>
                  </a:moveTo>
                  <a:cubicBezTo>
                    <a:pt x="38" y="9"/>
                    <a:pt x="41" y="11"/>
                    <a:pt x="41" y="14"/>
                  </a:cubicBezTo>
                  <a:cubicBezTo>
                    <a:pt x="45" y="16"/>
                    <a:pt x="44" y="19"/>
                    <a:pt x="47" y="21"/>
                  </a:cubicBezTo>
                  <a:cubicBezTo>
                    <a:pt x="46" y="22"/>
                    <a:pt x="50" y="23"/>
                    <a:pt x="49" y="25"/>
                  </a:cubicBezTo>
                  <a:cubicBezTo>
                    <a:pt x="56" y="31"/>
                    <a:pt x="61" y="39"/>
                    <a:pt x="66" y="47"/>
                  </a:cubicBezTo>
                  <a:cubicBezTo>
                    <a:pt x="69" y="46"/>
                    <a:pt x="71" y="46"/>
                    <a:pt x="73" y="46"/>
                  </a:cubicBezTo>
                  <a:cubicBezTo>
                    <a:pt x="72" y="44"/>
                    <a:pt x="70" y="44"/>
                    <a:pt x="70" y="42"/>
                  </a:cubicBezTo>
                  <a:cubicBezTo>
                    <a:pt x="65" y="37"/>
                    <a:pt x="62" y="30"/>
                    <a:pt x="56" y="26"/>
                  </a:cubicBezTo>
                  <a:cubicBezTo>
                    <a:pt x="52" y="20"/>
                    <a:pt x="47" y="14"/>
                    <a:pt x="43" y="8"/>
                  </a:cubicBezTo>
                  <a:cubicBezTo>
                    <a:pt x="43" y="7"/>
                    <a:pt x="42" y="7"/>
                    <a:pt x="41" y="6"/>
                  </a:cubicBezTo>
                  <a:cubicBezTo>
                    <a:pt x="39" y="6"/>
                    <a:pt x="39" y="6"/>
                    <a:pt x="37" y="6"/>
                  </a:cubicBezTo>
                  <a:close/>
                  <a:moveTo>
                    <a:pt x="53" y="19"/>
                  </a:moveTo>
                  <a:cubicBezTo>
                    <a:pt x="59" y="24"/>
                    <a:pt x="63" y="28"/>
                    <a:pt x="66" y="34"/>
                  </a:cubicBezTo>
                  <a:cubicBezTo>
                    <a:pt x="70" y="38"/>
                    <a:pt x="73" y="42"/>
                    <a:pt x="76" y="46"/>
                  </a:cubicBezTo>
                  <a:cubicBezTo>
                    <a:pt x="80" y="45"/>
                    <a:pt x="81" y="48"/>
                    <a:pt x="84" y="47"/>
                  </a:cubicBezTo>
                  <a:cubicBezTo>
                    <a:pt x="74" y="32"/>
                    <a:pt x="62" y="20"/>
                    <a:pt x="50" y="7"/>
                  </a:cubicBezTo>
                  <a:cubicBezTo>
                    <a:pt x="49" y="7"/>
                    <a:pt x="47" y="6"/>
                    <a:pt x="45" y="6"/>
                  </a:cubicBezTo>
                  <a:cubicBezTo>
                    <a:pt x="46" y="11"/>
                    <a:pt x="51" y="15"/>
                    <a:pt x="53" y="19"/>
                  </a:cubicBezTo>
                  <a:close/>
                  <a:moveTo>
                    <a:pt x="34" y="7"/>
                  </a:moveTo>
                  <a:cubicBezTo>
                    <a:pt x="32" y="7"/>
                    <a:pt x="30" y="7"/>
                    <a:pt x="29" y="7"/>
                  </a:cubicBezTo>
                  <a:cubicBezTo>
                    <a:pt x="29" y="10"/>
                    <a:pt x="32" y="11"/>
                    <a:pt x="32" y="14"/>
                  </a:cubicBezTo>
                  <a:cubicBezTo>
                    <a:pt x="37" y="18"/>
                    <a:pt x="38" y="23"/>
                    <a:pt x="42" y="27"/>
                  </a:cubicBezTo>
                  <a:cubicBezTo>
                    <a:pt x="41" y="28"/>
                    <a:pt x="44" y="29"/>
                    <a:pt x="45" y="30"/>
                  </a:cubicBezTo>
                  <a:cubicBezTo>
                    <a:pt x="46" y="32"/>
                    <a:pt x="47" y="35"/>
                    <a:pt x="49" y="37"/>
                  </a:cubicBezTo>
                  <a:cubicBezTo>
                    <a:pt x="52" y="40"/>
                    <a:pt x="56" y="42"/>
                    <a:pt x="57" y="46"/>
                  </a:cubicBezTo>
                  <a:cubicBezTo>
                    <a:pt x="59" y="46"/>
                    <a:pt x="62" y="47"/>
                    <a:pt x="63" y="47"/>
                  </a:cubicBezTo>
                  <a:cubicBezTo>
                    <a:pt x="54" y="33"/>
                    <a:pt x="44" y="20"/>
                    <a:pt x="34" y="7"/>
                  </a:cubicBezTo>
                  <a:close/>
                  <a:moveTo>
                    <a:pt x="31" y="22"/>
                  </a:moveTo>
                  <a:cubicBezTo>
                    <a:pt x="33" y="24"/>
                    <a:pt x="35" y="27"/>
                    <a:pt x="37" y="30"/>
                  </a:cubicBezTo>
                  <a:cubicBezTo>
                    <a:pt x="38" y="30"/>
                    <a:pt x="37" y="32"/>
                    <a:pt x="38" y="31"/>
                  </a:cubicBezTo>
                  <a:cubicBezTo>
                    <a:pt x="38" y="34"/>
                    <a:pt x="42" y="35"/>
                    <a:pt x="41" y="38"/>
                  </a:cubicBezTo>
                  <a:cubicBezTo>
                    <a:pt x="45" y="40"/>
                    <a:pt x="46" y="44"/>
                    <a:pt x="49" y="46"/>
                  </a:cubicBezTo>
                  <a:cubicBezTo>
                    <a:pt x="50" y="45"/>
                    <a:pt x="53" y="46"/>
                    <a:pt x="54" y="46"/>
                  </a:cubicBezTo>
                  <a:cubicBezTo>
                    <a:pt x="44" y="34"/>
                    <a:pt x="35" y="20"/>
                    <a:pt x="25" y="7"/>
                  </a:cubicBezTo>
                  <a:cubicBezTo>
                    <a:pt x="24" y="7"/>
                    <a:pt x="23" y="7"/>
                    <a:pt x="22" y="7"/>
                  </a:cubicBezTo>
                  <a:cubicBezTo>
                    <a:pt x="24" y="13"/>
                    <a:pt x="29" y="17"/>
                    <a:pt x="31" y="22"/>
                  </a:cubicBezTo>
                  <a:close/>
                  <a:moveTo>
                    <a:pt x="18" y="16"/>
                  </a:moveTo>
                  <a:cubicBezTo>
                    <a:pt x="19" y="16"/>
                    <a:pt x="19" y="17"/>
                    <a:pt x="19" y="18"/>
                  </a:cubicBezTo>
                  <a:cubicBezTo>
                    <a:pt x="26" y="25"/>
                    <a:pt x="30" y="36"/>
                    <a:pt x="37" y="43"/>
                  </a:cubicBezTo>
                  <a:cubicBezTo>
                    <a:pt x="37" y="44"/>
                    <a:pt x="37" y="45"/>
                    <a:pt x="36" y="45"/>
                  </a:cubicBezTo>
                  <a:cubicBezTo>
                    <a:pt x="35" y="46"/>
                    <a:pt x="35" y="44"/>
                    <a:pt x="34" y="43"/>
                  </a:cubicBezTo>
                  <a:cubicBezTo>
                    <a:pt x="31" y="39"/>
                    <a:pt x="28" y="34"/>
                    <a:pt x="25" y="29"/>
                  </a:cubicBezTo>
                  <a:cubicBezTo>
                    <a:pt x="23" y="26"/>
                    <a:pt x="21" y="23"/>
                    <a:pt x="19" y="20"/>
                  </a:cubicBezTo>
                  <a:cubicBezTo>
                    <a:pt x="18" y="20"/>
                    <a:pt x="18" y="18"/>
                    <a:pt x="17" y="18"/>
                  </a:cubicBezTo>
                  <a:cubicBezTo>
                    <a:pt x="16" y="20"/>
                    <a:pt x="16" y="21"/>
                    <a:pt x="15" y="23"/>
                  </a:cubicBezTo>
                  <a:cubicBezTo>
                    <a:pt x="19" y="32"/>
                    <a:pt x="25" y="38"/>
                    <a:pt x="30" y="47"/>
                  </a:cubicBezTo>
                  <a:cubicBezTo>
                    <a:pt x="34" y="46"/>
                    <a:pt x="39" y="47"/>
                    <a:pt x="43" y="46"/>
                  </a:cubicBezTo>
                  <a:cubicBezTo>
                    <a:pt x="43" y="46"/>
                    <a:pt x="44" y="46"/>
                    <a:pt x="45" y="46"/>
                  </a:cubicBezTo>
                  <a:cubicBezTo>
                    <a:pt x="37" y="34"/>
                    <a:pt x="29" y="22"/>
                    <a:pt x="20" y="9"/>
                  </a:cubicBezTo>
                  <a:cubicBezTo>
                    <a:pt x="20" y="12"/>
                    <a:pt x="18" y="13"/>
                    <a:pt x="18" y="16"/>
                  </a:cubicBezTo>
                  <a:close/>
                  <a:moveTo>
                    <a:pt x="12" y="31"/>
                  </a:moveTo>
                  <a:cubicBezTo>
                    <a:pt x="12" y="31"/>
                    <a:pt x="13" y="31"/>
                    <a:pt x="13" y="32"/>
                  </a:cubicBezTo>
                  <a:cubicBezTo>
                    <a:pt x="14" y="38"/>
                    <a:pt x="19" y="40"/>
                    <a:pt x="20" y="45"/>
                  </a:cubicBezTo>
                  <a:cubicBezTo>
                    <a:pt x="23" y="47"/>
                    <a:pt x="24" y="48"/>
                    <a:pt x="28" y="47"/>
                  </a:cubicBezTo>
                  <a:cubicBezTo>
                    <a:pt x="23" y="40"/>
                    <a:pt x="19" y="32"/>
                    <a:pt x="14" y="26"/>
                  </a:cubicBezTo>
                  <a:cubicBezTo>
                    <a:pt x="13" y="27"/>
                    <a:pt x="12" y="29"/>
                    <a:pt x="12" y="31"/>
                  </a:cubicBezTo>
                  <a:close/>
                  <a:moveTo>
                    <a:pt x="8" y="40"/>
                  </a:moveTo>
                  <a:cubicBezTo>
                    <a:pt x="6" y="40"/>
                    <a:pt x="6" y="44"/>
                    <a:pt x="5" y="46"/>
                  </a:cubicBezTo>
                  <a:cubicBezTo>
                    <a:pt x="7" y="46"/>
                    <a:pt x="10" y="47"/>
                    <a:pt x="11" y="46"/>
                  </a:cubicBezTo>
                  <a:cubicBezTo>
                    <a:pt x="10" y="44"/>
                    <a:pt x="7" y="41"/>
                    <a:pt x="9" y="40"/>
                  </a:cubicBezTo>
                  <a:cubicBezTo>
                    <a:pt x="11" y="43"/>
                    <a:pt x="11" y="45"/>
                    <a:pt x="14" y="47"/>
                  </a:cubicBezTo>
                  <a:cubicBezTo>
                    <a:pt x="16" y="46"/>
                    <a:pt x="18" y="46"/>
                    <a:pt x="19" y="46"/>
                  </a:cubicBezTo>
                  <a:cubicBezTo>
                    <a:pt x="17" y="42"/>
                    <a:pt x="13" y="39"/>
                    <a:pt x="11" y="33"/>
                  </a:cubicBezTo>
                  <a:cubicBezTo>
                    <a:pt x="11" y="33"/>
                    <a:pt x="11" y="33"/>
                    <a:pt x="10" y="33"/>
                  </a:cubicBezTo>
                  <a:cubicBezTo>
                    <a:pt x="9" y="35"/>
                    <a:pt x="7" y="37"/>
                    <a:pt x="8" y="40"/>
                  </a:cubicBezTo>
                  <a:close/>
                </a:path>
              </a:pathLst>
            </a:custGeom>
            <a:grpFill/>
            <a:ln w="9525">
              <a:solidFill>
                <a:srgbClr val="F2BFBB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D939A"/>
                </a:solidFill>
                <a:effectLst/>
                <a:uLnTx/>
                <a:uFillTx/>
              </a:endParaRPr>
            </a:p>
          </p:txBody>
        </p:sp>
        <p:sp>
          <p:nvSpPr>
            <p:cNvPr id="1260" name="Freeform 35"/>
            <p:cNvSpPr>
              <a:spLocks noEditPoints="1"/>
            </p:cNvSpPr>
            <p:nvPr/>
          </p:nvSpPr>
          <p:spPr bwMode="auto">
            <a:xfrm>
              <a:off x="2682876" y="1609725"/>
              <a:ext cx="1127125" cy="1179513"/>
            </a:xfrm>
            <a:custGeom>
              <a:avLst/>
              <a:gdLst>
                <a:gd name="T0" fmla="*/ 59 w 59"/>
                <a:gd name="T1" fmla="*/ 57 h 62"/>
                <a:gd name="T2" fmla="*/ 55 w 59"/>
                <a:gd name="T3" fmla="*/ 59 h 62"/>
                <a:gd name="T4" fmla="*/ 43 w 59"/>
                <a:gd name="T5" fmla="*/ 58 h 62"/>
                <a:gd name="T6" fmla="*/ 41 w 59"/>
                <a:gd name="T7" fmla="*/ 59 h 62"/>
                <a:gd name="T8" fmla="*/ 37 w 59"/>
                <a:gd name="T9" fmla="*/ 59 h 62"/>
                <a:gd name="T10" fmla="*/ 6 w 59"/>
                <a:gd name="T11" fmla="*/ 60 h 62"/>
                <a:gd name="T12" fmla="*/ 4 w 59"/>
                <a:gd name="T13" fmla="*/ 62 h 62"/>
                <a:gd name="T14" fmla="*/ 7 w 59"/>
                <a:gd name="T15" fmla="*/ 49 h 62"/>
                <a:gd name="T16" fmla="*/ 18 w 59"/>
                <a:gd name="T17" fmla="*/ 23 h 62"/>
                <a:gd name="T18" fmla="*/ 29 w 59"/>
                <a:gd name="T19" fmla="*/ 0 h 62"/>
                <a:gd name="T20" fmla="*/ 29 w 59"/>
                <a:gd name="T21" fmla="*/ 0 h 62"/>
                <a:gd name="T22" fmla="*/ 33 w 59"/>
                <a:gd name="T23" fmla="*/ 1 h 62"/>
                <a:gd name="T24" fmla="*/ 36 w 59"/>
                <a:gd name="T25" fmla="*/ 6 h 62"/>
                <a:gd name="T26" fmla="*/ 49 w 59"/>
                <a:gd name="T27" fmla="*/ 34 h 62"/>
                <a:gd name="T28" fmla="*/ 51 w 59"/>
                <a:gd name="T29" fmla="*/ 36 h 62"/>
                <a:gd name="T30" fmla="*/ 51 w 59"/>
                <a:gd name="T31" fmla="*/ 40 h 62"/>
                <a:gd name="T32" fmla="*/ 53 w 59"/>
                <a:gd name="T33" fmla="*/ 41 h 62"/>
                <a:gd name="T34" fmla="*/ 59 w 59"/>
                <a:gd name="T35" fmla="*/ 55 h 62"/>
                <a:gd name="T36" fmla="*/ 59 w 59"/>
                <a:gd name="T37" fmla="*/ 57 h 62"/>
                <a:gd name="T38" fmla="*/ 8 w 59"/>
                <a:gd name="T39" fmla="*/ 57 h 62"/>
                <a:gd name="T40" fmla="*/ 52 w 59"/>
                <a:gd name="T41" fmla="*/ 55 h 62"/>
                <a:gd name="T42" fmla="*/ 32 w 59"/>
                <a:gd name="T43" fmla="*/ 6 h 62"/>
                <a:gd name="T44" fmla="*/ 31 w 59"/>
                <a:gd name="T45" fmla="*/ 6 h 62"/>
                <a:gd name="T46" fmla="*/ 8 w 59"/>
                <a:gd name="T47" fmla="*/ 5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9" h="62">
                  <a:moveTo>
                    <a:pt x="59" y="57"/>
                  </a:moveTo>
                  <a:cubicBezTo>
                    <a:pt x="58" y="58"/>
                    <a:pt x="56" y="57"/>
                    <a:pt x="55" y="59"/>
                  </a:cubicBezTo>
                  <a:cubicBezTo>
                    <a:pt x="51" y="59"/>
                    <a:pt x="47" y="58"/>
                    <a:pt x="43" y="58"/>
                  </a:cubicBezTo>
                  <a:cubicBezTo>
                    <a:pt x="42" y="58"/>
                    <a:pt x="42" y="59"/>
                    <a:pt x="41" y="59"/>
                  </a:cubicBezTo>
                  <a:cubicBezTo>
                    <a:pt x="40" y="59"/>
                    <a:pt x="38" y="59"/>
                    <a:pt x="37" y="59"/>
                  </a:cubicBezTo>
                  <a:cubicBezTo>
                    <a:pt x="26" y="59"/>
                    <a:pt x="18" y="61"/>
                    <a:pt x="6" y="60"/>
                  </a:cubicBezTo>
                  <a:cubicBezTo>
                    <a:pt x="5" y="61"/>
                    <a:pt x="5" y="61"/>
                    <a:pt x="4" y="62"/>
                  </a:cubicBezTo>
                  <a:cubicBezTo>
                    <a:pt x="0" y="60"/>
                    <a:pt x="6" y="52"/>
                    <a:pt x="7" y="49"/>
                  </a:cubicBezTo>
                  <a:cubicBezTo>
                    <a:pt x="11" y="41"/>
                    <a:pt x="14" y="31"/>
                    <a:pt x="18" y="23"/>
                  </a:cubicBezTo>
                  <a:cubicBezTo>
                    <a:pt x="22" y="15"/>
                    <a:pt x="25" y="7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1" y="0"/>
                    <a:pt x="31" y="0"/>
                    <a:pt x="33" y="1"/>
                  </a:cubicBezTo>
                  <a:cubicBezTo>
                    <a:pt x="33" y="4"/>
                    <a:pt x="35" y="5"/>
                    <a:pt x="36" y="6"/>
                  </a:cubicBezTo>
                  <a:cubicBezTo>
                    <a:pt x="40" y="16"/>
                    <a:pt x="45" y="24"/>
                    <a:pt x="49" y="34"/>
                  </a:cubicBezTo>
                  <a:cubicBezTo>
                    <a:pt x="50" y="34"/>
                    <a:pt x="49" y="36"/>
                    <a:pt x="51" y="36"/>
                  </a:cubicBezTo>
                  <a:cubicBezTo>
                    <a:pt x="50" y="38"/>
                    <a:pt x="52" y="39"/>
                    <a:pt x="51" y="40"/>
                  </a:cubicBezTo>
                  <a:cubicBezTo>
                    <a:pt x="51" y="40"/>
                    <a:pt x="52" y="40"/>
                    <a:pt x="53" y="41"/>
                  </a:cubicBezTo>
                  <a:cubicBezTo>
                    <a:pt x="54" y="45"/>
                    <a:pt x="57" y="50"/>
                    <a:pt x="59" y="55"/>
                  </a:cubicBezTo>
                  <a:cubicBezTo>
                    <a:pt x="59" y="56"/>
                    <a:pt x="58" y="56"/>
                    <a:pt x="59" y="57"/>
                  </a:cubicBezTo>
                  <a:close/>
                  <a:moveTo>
                    <a:pt x="8" y="57"/>
                  </a:moveTo>
                  <a:cubicBezTo>
                    <a:pt x="23" y="56"/>
                    <a:pt x="36" y="55"/>
                    <a:pt x="52" y="55"/>
                  </a:cubicBezTo>
                  <a:cubicBezTo>
                    <a:pt x="47" y="38"/>
                    <a:pt x="37" y="23"/>
                    <a:pt x="32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22" y="22"/>
                    <a:pt x="17" y="41"/>
                    <a:pt x="8" y="57"/>
                  </a:cubicBezTo>
                  <a:close/>
                </a:path>
              </a:pathLst>
            </a:custGeom>
            <a:grpFill/>
            <a:ln w="9525">
              <a:solidFill>
                <a:srgbClr val="F2BFBB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D939A"/>
                </a:solidFill>
                <a:effectLst/>
                <a:uLnTx/>
                <a:uFillTx/>
              </a:endParaRPr>
            </a:p>
          </p:txBody>
        </p:sp>
        <p:sp>
          <p:nvSpPr>
            <p:cNvPr id="1261" name="Freeform 36"/>
            <p:cNvSpPr>
              <a:spLocks noEditPoints="1"/>
            </p:cNvSpPr>
            <p:nvPr/>
          </p:nvSpPr>
          <p:spPr bwMode="auto">
            <a:xfrm>
              <a:off x="2301876" y="2865438"/>
              <a:ext cx="1927225" cy="855663"/>
            </a:xfrm>
            <a:custGeom>
              <a:avLst/>
              <a:gdLst>
                <a:gd name="T0" fmla="*/ 95 w 101"/>
                <a:gd name="T1" fmla="*/ 43 h 45"/>
                <a:gd name="T2" fmla="*/ 74 w 101"/>
                <a:gd name="T3" fmla="*/ 44 h 45"/>
                <a:gd name="T4" fmla="*/ 44 w 101"/>
                <a:gd name="T5" fmla="*/ 44 h 45"/>
                <a:gd name="T6" fmla="*/ 38 w 101"/>
                <a:gd name="T7" fmla="*/ 45 h 45"/>
                <a:gd name="T8" fmla="*/ 31 w 101"/>
                <a:gd name="T9" fmla="*/ 44 h 45"/>
                <a:gd name="T10" fmla="*/ 23 w 101"/>
                <a:gd name="T11" fmla="*/ 45 h 45"/>
                <a:gd name="T12" fmla="*/ 11 w 101"/>
                <a:gd name="T13" fmla="*/ 45 h 45"/>
                <a:gd name="T14" fmla="*/ 4 w 101"/>
                <a:gd name="T15" fmla="*/ 44 h 45"/>
                <a:gd name="T16" fmla="*/ 5 w 101"/>
                <a:gd name="T17" fmla="*/ 33 h 45"/>
                <a:gd name="T18" fmla="*/ 20 w 101"/>
                <a:gd name="T19" fmla="*/ 2 h 45"/>
                <a:gd name="T20" fmla="*/ 46 w 101"/>
                <a:gd name="T21" fmla="*/ 1 h 45"/>
                <a:gd name="T22" fmla="*/ 73 w 101"/>
                <a:gd name="T23" fmla="*/ 0 h 45"/>
                <a:gd name="T24" fmla="*/ 84 w 101"/>
                <a:gd name="T25" fmla="*/ 3 h 45"/>
                <a:gd name="T26" fmla="*/ 95 w 101"/>
                <a:gd name="T27" fmla="*/ 29 h 45"/>
                <a:gd name="T28" fmla="*/ 95 w 101"/>
                <a:gd name="T29" fmla="*/ 43 h 45"/>
                <a:gd name="T30" fmla="*/ 23 w 101"/>
                <a:gd name="T31" fmla="*/ 5 h 45"/>
                <a:gd name="T32" fmla="*/ 12 w 101"/>
                <a:gd name="T33" fmla="*/ 29 h 45"/>
                <a:gd name="T34" fmla="*/ 8 w 101"/>
                <a:gd name="T35" fmla="*/ 40 h 45"/>
                <a:gd name="T36" fmla="*/ 31 w 101"/>
                <a:gd name="T37" fmla="*/ 40 h 45"/>
                <a:gd name="T38" fmla="*/ 31 w 101"/>
                <a:gd name="T39" fmla="*/ 38 h 45"/>
                <a:gd name="T40" fmla="*/ 34 w 101"/>
                <a:gd name="T41" fmla="*/ 39 h 45"/>
                <a:gd name="T42" fmla="*/ 42 w 101"/>
                <a:gd name="T43" fmla="*/ 39 h 45"/>
                <a:gd name="T44" fmla="*/ 50 w 101"/>
                <a:gd name="T45" fmla="*/ 38 h 45"/>
                <a:gd name="T46" fmla="*/ 80 w 101"/>
                <a:gd name="T47" fmla="*/ 38 h 45"/>
                <a:gd name="T48" fmla="*/ 82 w 101"/>
                <a:gd name="T49" fmla="*/ 38 h 45"/>
                <a:gd name="T50" fmla="*/ 83 w 101"/>
                <a:gd name="T51" fmla="*/ 36 h 45"/>
                <a:gd name="T52" fmla="*/ 84 w 101"/>
                <a:gd name="T53" fmla="*/ 38 h 45"/>
                <a:gd name="T54" fmla="*/ 92 w 101"/>
                <a:gd name="T55" fmla="*/ 37 h 45"/>
                <a:gd name="T56" fmla="*/ 79 w 101"/>
                <a:gd name="T57" fmla="*/ 4 h 45"/>
                <a:gd name="T58" fmla="*/ 23 w 101"/>
                <a:gd name="T59" fmla="*/ 5 h 45"/>
                <a:gd name="T60" fmla="*/ 25 w 101"/>
                <a:gd name="T61" fmla="*/ 3 h 45"/>
                <a:gd name="T62" fmla="*/ 28 w 101"/>
                <a:gd name="T63" fmla="*/ 3 h 45"/>
                <a:gd name="T64" fmla="*/ 25 w 101"/>
                <a:gd name="T65" fmla="*/ 3 h 45"/>
                <a:gd name="T66" fmla="*/ 40 w 101"/>
                <a:gd name="T67" fmla="*/ 43 h 45"/>
                <a:gd name="T68" fmla="*/ 41 w 101"/>
                <a:gd name="T69" fmla="*/ 42 h 45"/>
                <a:gd name="T70" fmla="*/ 40 w 101"/>
                <a:gd name="T71" fmla="*/ 4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1" h="45">
                  <a:moveTo>
                    <a:pt x="95" y="43"/>
                  </a:moveTo>
                  <a:cubicBezTo>
                    <a:pt x="87" y="44"/>
                    <a:pt x="81" y="43"/>
                    <a:pt x="74" y="44"/>
                  </a:cubicBezTo>
                  <a:cubicBezTo>
                    <a:pt x="64" y="43"/>
                    <a:pt x="54" y="43"/>
                    <a:pt x="44" y="44"/>
                  </a:cubicBezTo>
                  <a:cubicBezTo>
                    <a:pt x="42" y="44"/>
                    <a:pt x="40" y="45"/>
                    <a:pt x="38" y="45"/>
                  </a:cubicBezTo>
                  <a:cubicBezTo>
                    <a:pt x="35" y="45"/>
                    <a:pt x="33" y="44"/>
                    <a:pt x="31" y="44"/>
                  </a:cubicBezTo>
                  <a:cubicBezTo>
                    <a:pt x="28" y="44"/>
                    <a:pt x="26" y="45"/>
                    <a:pt x="23" y="45"/>
                  </a:cubicBezTo>
                  <a:cubicBezTo>
                    <a:pt x="19" y="45"/>
                    <a:pt x="14" y="44"/>
                    <a:pt x="11" y="45"/>
                  </a:cubicBezTo>
                  <a:cubicBezTo>
                    <a:pt x="8" y="44"/>
                    <a:pt x="6" y="43"/>
                    <a:pt x="4" y="44"/>
                  </a:cubicBezTo>
                  <a:cubicBezTo>
                    <a:pt x="0" y="41"/>
                    <a:pt x="4" y="38"/>
                    <a:pt x="5" y="33"/>
                  </a:cubicBezTo>
                  <a:cubicBezTo>
                    <a:pt x="9" y="24"/>
                    <a:pt x="13" y="8"/>
                    <a:pt x="20" y="2"/>
                  </a:cubicBezTo>
                  <a:cubicBezTo>
                    <a:pt x="29" y="2"/>
                    <a:pt x="37" y="1"/>
                    <a:pt x="46" y="1"/>
                  </a:cubicBezTo>
                  <a:cubicBezTo>
                    <a:pt x="56" y="1"/>
                    <a:pt x="63" y="0"/>
                    <a:pt x="73" y="0"/>
                  </a:cubicBezTo>
                  <a:cubicBezTo>
                    <a:pt x="79" y="0"/>
                    <a:pt x="81" y="1"/>
                    <a:pt x="84" y="3"/>
                  </a:cubicBezTo>
                  <a:cubicBezTo>
                    <a:pt x="87" y="11"/>
                    <a:pt x="92" y="21"/>
                    <a:pt x="95" y="29"/>
                  </a:cubicBezTo>
                  <a:cubicBezTo>
                    <a:pt x="97" y="35"/>
                    <a:pt x="101" y="40"/>
                    <a:pt x="95" y="43"/>
                  </a:cubicBezTo>
                  <a:close/>
                  <a:moveTo>
                    <a:pt x="23" y="5"/>
                  </a:moveTo>
                  <a:cubicBezTo>
                    <a:pt x="17" y="12"/>
                    <a:pt x="15" y="20"/>
                    <a:pt x="12" y="29"/>
                  </a:cubicBezTo>
                  <a:cubicBezTo>
                    <a:pt x="10" y="32"/>
                    <a:pt x="9" y="36"/>
                    <a:pt x="8" y="40"/>
                  </a:cubicBezTo>
                  <a:cubicBezTo>
                    <a:pt x="14" y="40"/>
                    <a:pt x="23" y="40"/>
                    <a:pt x="31" y="40"/>
                  </a:cubicBezTo>
                  <a:cubicBezTo>
                    <a:pt x="32" y="39"/>
                    <a:pt x="31" y="39"/>
                    <a:pt x="31" y="38"/>
                  </a:cubicBezTo>
                  <a:cubicBezTo>
                    <a:pt x="33" y="38"/>
                    <a:pt x="33" y="39"/>
                    <a:pt x="34" y="39"/>
                  </a:cubicBezTo>
                  <a:cubicBezTo>
                    <a:pt x="37" y="41"/>
                    <a:pt x="40" y="40"/>
                    <a:pt x="42" y="39"/>
                  </a:cubicBezTo>
                  <a:cubicBezTo>
                    <a:pt x="44" y="39"/>
                    <a:pt x="48" y="38"/>
                    <a:pt x="50" y="38"/>
                  </a:cubicBezTo>
                  <a:cubicBezTo>
                    <a:pt x="61" y="37"/>
                    <a:pt x="70" y="39"/>
                    <a:pt x="80" y="38"/>
                  </a:cubicBezTo>
                  <a:cubicBezTo>
                    <a:pt x="80" y="37"/>
                    <a:pt x="81" y="37"/>
                    <a:pt x="82" y="38"/>
                  </a:cubicBezTo>
                  <a:cubicBezTo>
                    <a:pt x="81" y="36"/>
                    <a:pt x="82" y="36"/>
                    <a:pt x="83" y="36"/>
                  </a:cubicBezTo>
                  <a:cubicBezTo>
                    <a:pt x="83" y="36"/>
                    <a:pt x="83" y="38"/>
                    <a:pt x="84" y="38"/>
                  </a:cubicBezTo>
                  <a:cubicBezTo>
                    <a:pt x="86" y="38"/>
                    <a:pt x="90" y="39"/>
                    <a:pt x="92" y="37"/>
                  </a:cubicBezTo>
                  <a:cubicBezTo>
                    <a:pt x="89" y="26"/>
                    <a:pt x="83" y="14"/>
                    <a:pt x="79" y="4"/>
                  </a:cubicBezTo>
                  <a:cubicBezTo>
                    <a:pt x="62" y="3"/>
                    <a:pt x="41" y="6"/>
                    <a:pt x="23" y="5"/>
                  </a:cubicBezTo>
                  <a:close/>
                  <a:moveTo>
                    <a:pt x="25" y="3"/>
                  </a:moveTo>
                  <a:cubicBezTo>
                    <a:pt x="26" y="3"/>
                    <a:pt x="28" y="4"/>
                    <a:pt x="28" y="3"/>
                  </a:cubicBezTo>
                  <a:cubicBezTo>
                    <a:pt x="27" y="3"/>
                    <a:pt x="26" y="3"/>
                    <a:pt x="25" y="3"/>
                  </a:cubicBezTo>
                  <a:close/>
                  <a:moveTo>
                    <a:pt x="40" y="43"/>
                  </a:moveTo>
                  <a:cubicBezTo>
                    <a:pt x="40" y="43"/>
                    <a:pt x="41" y="43"/>
                    <a:pt x="41" y="42"/>
                  </a:cubicBezTo>
                  <a:cubicBezTo>
                    <a:pt x="41" y="42"/>
                    <a:pt x="40" y="42"/>
                    <a:pt x="40" y="43"/>
                  </a:cubicBezTo>
                  <a:close/>
                </a:path>
              </a:pathLst>
            </a:custGeom>
            <a:grpFill/>
            <a:ln w="9525">
              <a:solidFill>
                <a:srgbClr val="F2BFBB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D939A"/>
                </a:solidFill>
                <a:effectLst/>
                <a:uLnTx/>
                <a:uFillTx/>
              </a:endParaRPr>
            </a:p>
          </p:txBody>
        </p:sp>
        <p:sp>
          <p:nvSpPr>
            <p:cNvPr id="1262" name="Freeform 37"/>
            <p:cNvSpPr/>
            <p:nvPr/>
          </p:nvSpPr>
          <p:spPr bwMode="auto">
            <a:xfrm>
              <a:off x="2701926" y="3055938"/>
              <a:ext cx="57150" cy="57150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3 h 3"/>
                <a:gd name="T4" fmla="*/ 0 w 3"/>
                <a:gd name="T5" fmla="*/ 1 h 3"/>
                <a:gd name="T6" fmla="*/ 2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cubicBezTo>
                    <a:pt x="3" y="1"/>
                    <a:pt x="3" y="2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0"/>
                    <a:pt x="2" y="1"/>
                    <a:pt x="2" y="0"/>
                  </a:cubicBezTo>
                  <a:close/>
                </a:path>
              </a:pathLst>
            </a:custGeom>
            <a:grpFill/>
            <a:ln w="9525">
              <a:solidFill>
                <a:srgbClr val="F2BFBB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D939A"/>
                </a:solidFill>
                <a:effectLst/>
                <a:uLnTx/>
                <a:uFillTx/>
              </a:endParaRPr>
            </a:p>
          </p:txBody>
        </p:sp>
        <p:sp>
          <p:nvSpPr>
            <p:cNvPr id="1263" name="Freeform 38"/>
            <p:cNvSpPr/>
            <p:nvPr/>
          </p:nvSpPr>
          <p:spPr bwMode="auto">
            <a:xfrm>
              <a:off x="3370263" y="3151188"/>
              <a:ext cx="76200" cy="76200"/>
            </a:xfrm>
            <a:custGeom>
              <a:avLst/>
              <a:gdLst>
                <a:gd name="T0" fmla="*/ 4 w 4"/>
                <a:gd name="T1" fmla="*/ 0 h 4"/>
                <a:gd name="T2" fmla="*/ 2 w 4"/>
                <a:gd name="T3" fmla="*/ 4 h 4"/>
                <a:gd name="T4" fmla="*/ 0 w 4"/>
                <a:gd name="T5" fmla="*/ 2 h 4"/>
                <a:gd name="T6" fmla="*/ 4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cubicBezTo>
                    <a:pt x="4" y="2"/>
                    <a:pt x="2" y="2"/>
                    <a:pt x="2" y="4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0"/>
                    <a:pt x="2" y="0"/>
                    <a:pt x="4" y="0"/>
                  </a:cubicBezTo>
                  <a:close/>
                </a:path>
              </a:pathLst>
            </a:custGeom>
            <a:grpFill/>
            <a:ln w="9525">
              <a:solidFill>
                <a:srgbClr val="F2BFBB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D939A"/>
                </a:solidFill>
                <a:effectLst/>
                <a:uLnTx/>
                <a:uFillTx/>
              </a:endParaRPr>
            </a:p>
          </p:txBody>
        </p:sp>
        <p:sp>
          <p:nvSpPr>
            <p:cNvPr id="1264" name="Freeform 39"/>
            <p:cNvSpPr/>
            <p:nvPr/>
          </p:nvSpPr>
          <p:spPr bwMode="auto">
            <a:xfrm>
              <a:off x="2606676" y="3265488"/>
              <a:ext cx="57150" cy="76200"/>
            </a:xfrm>
            <a:custGeom>
              <a:avLst/>
              <a:gdLst>
                <a:gd name="T0" fmla="*/ 3 w 3"/>
                <a:gd name="T1" fmla="*/ 2 h 4"/>
                <a:gd name="T2" fmla="*/ 0 w 3"/>
                <a:gd name="T3" fmla="*/ 3 h 4"/>
                <a:gd name="T4" fmla="*/ 0 w 3"/>
                <a:gd name="T5" fmla="*/ 1 h 4"/>
                <a:gd name="T6" fmla="*/ 3 w 3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3" y="2"/>
                  </a:moveTo>
                  <a:cubicBezTo>
                    <a:pt x="3" y="3"/>
                    <a:pt x="1" y="4"/>
                    <a:pt x="0" y="3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0"/>
                    <a:pt x="3" y="1"/>
                    <a:pt x="3" y="2"/>
                  </a:cubicBezTo>
                  <a:close/>
                </a:path>
              </a:pathLst>
            </a:custGeom>
            <a:grpFill/>
            <a:ln w="9525">
              <a:solidFill>
                <a:srgbClr val="F2BFBB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D939A"/>
                </a:solidFill>
                <a:effectLst/>
                <a:uLnTx/>
                <a:uFillTx/>
              </a:endParaRPr>
            </a:p>
          </p:txBody>
        </p:sp>
        <p:sp>
          <p:nvSpPr>
            <p:cNvPr id="1265" name="Freeform 40"/>
            <p:cNvSpPr/>
            <p:nvPr/>
          </p:nvSpPr>
          <p:spPr bwMode="auto">
            <a:xfrm>
              <a:off x="3446463" y="3360738"/>
              <a:ext cx="76200" cy="76200"/>
            </a:xfrm>
            <a:custGeom>
              <a:avLst/>
              <a:gdLst>
                <a:gd name="T0" fmla="*/ 4 w 4"/>
                <a:gd name="T1" fmla="*/ 0 h 4"/>
                <a:gd name="T2" fmla="*/ 2 w 4"/>
                <a:gd name="T3" fmla="*/ 4 h 4"/>
                <a:gd name="T4" fmla="*/ 0 w 4"/>
                <a:gd name="T5" fmla="*/ 1 h 4"/>
                <a:gd name="T6" fmla="*/ 4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cubicBezTo>
                    <a:pt x="4" y="2"/>
                    <a:pt x="3" y="3"/>
                    <a:pt x="2" y="4"/>
                  </a:cubicBezTo>
                  <a:cubicBezTo>
                    <a:pt x="0" y="4"/>
                    <a:pt x="0" y="2"/>
                    <a:pt x="0" y="1"/>
                  </a:cubicBezTo>
                  <a:cubicBezTo>
                    <a:pt x="2" y="1"/>
                    <a:pt x="2" y="0"/>
                    <a:pt x="4" y="0"/>
                  </a:cubicBezTo>
                  <a:close/>
                </a:path>
              </a:pathLst>
            </a:custGeom>
            <a:grpFill/>
            <a:ln w="9525">
              <a:solidFill>
                <a:srgbClr val="F2BFBB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D939A"/>
                </a:solidFill>
                <a:effectLst/>
                <a:uLnTx/>
                <a:uFillTx/>
              </a:endParaRPr>
            </a:p>
          </p:txBody>
        </p:sp>
        <p:sp>
          <p:nvSpPr>
            <p:cNvPr id="1266" name="Freeform 41"/>
            <p:cNvSpPr/>
            <p:nvPr/>
          </p:nvSpPr>
          <p:spPr bwMode="auto">
            <a:xfrm>
              <a:off x="2854326" y="3341688"/>
              <a:ext cx="58738" cy="76200"/>
            </a:xfrm>
            <a:custGeom>
              <a:avLst/>
              <a:gdLst>
                <a:gd name="T0" fmla="*/ 3 w 3"/>
                <a:gd name="T1" fmla="*/ 2 h 4"/>
                <a:gd name="T2" fmla="*/ 0 w 3"/>
                <a:gd name="T3" fmla="*/ 2 h 4"/>
                <a:gd name="T4" fmla="*/ 3 w 3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4">
                  <a:moveTo>
                    <a:pt x="3" y="2"/>
                  </a:moveTo>
                  <a:cubicBezTo>
                    <a:pt x="3" y="4"/>
                    <a:pt x="1" y="3"/>
                    <a:pt x="0" y="2"/>
                  </a:cubicBezTo>
                  <a:cubicBezTo>
                    <a:pt x="0" y="0"/>
                    <a:pt x="3" y="0"/>
                    <a:pt x="3" y="2"/>
                  </a:cubicBezTo>
                  <a:close/>
                </a:path>
              </a:pathLst>
            </a:custGeom>
            <a:grpFill/>
            <a:ln w="9525">
              <a:solidFill>
                <a:srgbClr val="F2BFBB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D939A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267" name="TextBox 35"/>
          <p:cNvSpPr txBox="1"/>
          <p:nvPr/>
        </p:nvSpPr>
        <p:spPr>
          <a:xfrm>
            <a:off x="2206956" y="2274385"/>
            <a:ext cx="2106858" cy="12096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您的内容打在这里，或者通过复制您的文本后，在此框中选择粘贴，并选择只保留文字。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1268" name="文本框 1267"/>
          <p:cNvSpPr txBox="1"/>
          <p:nvPr/>
        </p:nvSpPr>
        <p:spPr>
          <a:xfrm>
            <a:off x="1271339" y="2345747"/>
            <a:ext cx="936104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kumimoji="0" lang="en-US" altLang="zh-CN" sz="4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69" name="直接连接符 1268"/>
          <p:cNvCxnSpPr/>
          <p:nvPr/>
        </p:nvCxnSpPr>
        <p:spPr>
          <a:xfrm>
            <a:off x="2098639" y="2411752"/>
            <a:ext cx="10054" cy="464442"/>
          </a:xfrm>
          <a:prstGeom prst="line">
            <a:avLst/>
          </a:prstGeom>
          <a:solidFill>
            <a:srgbClr val="070606"/>
          </a:solidFill>
          <a:ln w="15875">
            <a:solidFill>
              <a:srgbClr val="5D939A"/>
            </a:solidFill>
            <a:round/>
          </a:ln>
        </p:spPr>
      </p:cxnSp>
      <p:sp>
        <p:nvSpPr>
          <p:cNvPr id="1270" name="TextBox 35"/>
          <p:cNvSpPr txBox="1"/>
          <p:nvPr/>
        </p:nvSpPr>
        <p:spPr>
          <a:xfrm>
            <a:off x="2274901" y="4331389"/>
            <a:ext cx="2106858" cy="12096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您的内容打在这里，或者通过复制您的文本后，在此框中选择粘贴，并选择只保留文字。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1271" name="文本框 1270"/>
          <p:cNvSpPr txBox="1"/>
          <p:nvPr/>
        </p:nvSpPr>
        <p:spPr>
          <a:xfrm>
            <a:off x="1271339" y="4310676"/>
            <a:ext cx="936104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kumimoji="0" lang="en-US" altLang="zh-CN" sz="4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72" name="直接连接符 1271"/>
          <p:cNvCxnSpPr/>
          <p:nvPr/>
        </p:nvCxnSpPr>
        <p:spPr>
          <a:xfrm>
            <a:off x="2098639" y="4376681"/>
            <a:ext cx="10054" cy="464442"/>
          </a:xfrm>
          <a:prstGeom prst="line">
            <a:avLst/>
          </a:prstGeom>
          <a:solidFill>
            <a:srgbClr val="070606"/>
          </a:solidFill>
          <a:ln w="15875">
            <a:solidFill>
              <a:srgbClr val="5D939A"/>
            </a:solidFill>
            <a:round/>
          </a:ln>
        </p:spPr>
      </p:cxnSp>
      <p:sp>
        <p:nvSpPr>
          <p:cNvPr id="1273" name="TextBox 35"/>
          <p:cNvSpPr txBox="1"/>
          <p:nvPr/>
        </p:nvSpPr>
        <p:spPr>
          <a:xfrm>
            <a:off x="8771671" y="3213922"/>
            <a:ext cx="2106858" cy="12096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您的内容打在这里，或者通过复制您的文本后，在此框中选择粘贴，并选择只保留文字。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1274" name="文本框 1273"/>
          <p:cNvSpPr txBox="1"/>
          <p:nvPr/>
        </p:nvSpPr>
        <p:spPr>
          <a:xfrm>
            <a:off x="7768109" y="3193209"/>
            <a:ext cx="936104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kumimoji="0" lang="en-US" altLang="zh-CN" sz="4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75" name="直接连接符 1274"/>
          <p:cNvCxnSpPr/>
          <p:nvPr/>
        </p:nvCxnSpPr>
        <p:spPr>
          <a:xfrm>
            <a:off x="8595409" y="3259214"/>
            <a:ext cx="10054" cy="464442"/>
          </a:xfrm>
          <a:prstGeom prst="line">
            <a:avLst/>
          </a:prstGeom>
          <a:solidFill>
            <a:srgbClr val="070606"/>
          </a:solidFill>
          <a:ln w="15875">
            <a:solidFill>
              <a:srgbClr val="5D939A"/>
            </a:solidFill>
            <a:round/>
          </a:ln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515938" y="464608"/>
            <a:ext cx="2035105" cy="499059"/>
          </a:xfrm>
          <a:prstGeom prst="roundRect">
            <a:avLst>
              <a:gd name="adj" fmla="val 13233"/>
            </a:avLst>
          </a:prstGeom>
          <a:solidFill>
            <a:srgbClr val="F2BFBB"/>
          </a:solidFill>
        </p:spPr>
        <p:txBody>
          <a:bodyPr wrap="square">
            <a:spAutoFit/>
          </a:bodyPr>
          <a:p>
            <a:pPr algn="ctr"/>
            <a:r>
              <a:rPr lang="zh-CN" altLang="en-US" sz="2400" spc="300" dirty="0">
                <a:solidFill>
                  <a:schemeClr val="bg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输入标题</a:t>
            </a:r>
            <a:endParaRPr lang="zh-CN" altLang="en-US" sz="2400" spc="300" dirty="0">
              <a:solidFill>
                <a:schemeClr val="bg1"/>
              </a:solidFill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</p:txBody>
      </p:sp>
      <p:cxnSp>
        <p:nvCxnSpPr>
          <p:cNvPr id="3" name="Straight Connector 4"/>
          <p:cNvCxnSpPr/>
          <p:nvPr/>
        </p:nvCxnSpPr>
        <p:spPr>
          <a:xfrm>
            <a:off x="1014612" y="4338544"/>
            <a:ext cx="10180438" cy="0"/>
          </a:xfrm>
          <a:prstGeom prst="line">
            <a:avLst/>
          </a:prstGeom>
          <a:ln w="2857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2048"/>
          <p:cNvSpPr/>
          <p:nvPr/>
        </p:nvSpPr>
        <p:spPr>
          <a:xfrm>
            <a:off x="1844310" y="3919087"/>
            <a:ext cx="966747" cy="838913"/>
          </a:xfrm>
          <a:prstGeom prst="ellipse">
            <a:avLst/>
          </a:prstGeom>
          <a:solidFill>
            <a:srgbClr val="F2BFBB"/>
          </a:solidFill>
          <a:ln w="571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2" name="Group 4"/>
          <p:cNvGrpSpPr>
            <a:grpSpLocks noChangeAspect="1"/>
          </p:cNvGrpSpPr>
          <p:nvPr/>
        </p:nvGrpSpPr>
        <p:grpSpPr bwMode="auto">
          <a:xfrm>
            <a:off x="1314151" y="1957343"/>
            <a:ext cx="2051871" cy="1866155"/>
            <a:chOff x="1136" y="1115"/>
            <a:chExt cx="1248" cy="1308"/>
          </a:xfrm>
        </p:grpSpPr>
        <p:sp>
          <p:nvSpPr>
            <p:cNvPr id="37" name="Freeform 5"/>
            <p:cNvSpPr/>
            <p:nvPr/>
          </p:nvSpPr>
          <p:spPr bwMode="auto">
            <a:xfrm>
              <a:off x="1136" y="1115"/>
              <a:ext cx="1248" cy="1308"/>
            </a:xfrm>
            <a:custGeom>
              <a:avLst/>
              <a:gdLst>
                <a:gd name="T0" fmla="*/ 538 w 1089"/>
                <a:gd name="T1" fmla="*/ 1138 h 1138"/>
                <a:gd name="T2" fmla="*/ 466 w 1089"/>
                <a:gd name="T3" fmla="*/ 1122 h 1138"/>
                <a:gd name="T4" fmla="*/ 71 w 1089"/>
                <a:gd name="T5" fmla="*/ 895 h 1138"/>
                <a:gd name="T6" fmla="*/ 0 w 1089"/>
                <a:gd name="T7" fmla="*/ 772 h 1138"/>
                <a:gd name="T8" fmla="*/ 4 w 1089"/>
                <a:gd name="T9" fmla="*/ 248 h 1138"/>
                <a:gd name="T10" fmla="*/ 79 w 1089"/>
                <a:gd name="T11" fmla="*/ 143 h 1138"/>
                <a:gd name="T12" fmla="*/ 455 w 1089"/>
                <a:gd name="T13" fmla="*/ 12 h 1138"/>
                <a:gd name="T14" fmla="*/ 540 w 1089"/>
                <a:gd name="T15" fmla="*/ 0 h 1138"/>
                <a:gd name="T16" fmla="*/ 621 w 1089"/>
                <a:gd name="T17" fmla="*/ 11 h 1138"/>
                <a:gd name="T18" fmla="*/ 1015 w 1089"/>
                <a:gd name="T19" fmla="*/ 144 h 1138"/>
                <a:gd name="T20" fmla="*/ 1088 w 1089"/>
                <a:gd name="T21" fmla="*/ 247 h 1138"/>
                <a:gd name="T22" fmla="*/ 1078 w 1089"/>
                <a:gd name="T23" fmla="*/ 772 h 1138"/>
                <a:gd name="T24" fmla="*/ 1005 w 1089"/>
                <a:gd name="T25" fmla="*/ 895 h 1138"/>
                <a:gd name="T26" fmla="*/ 609 w 1089"/>
                <a:gd name="T27" fmla="*/ 1122 h 1138"/>
                <a:gd name="T28" fmla="*/ 538 w 1089"/>
                <a:gd name="T29" fmla="*/ 1138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9" h="1138">
                  <a:moveTo>
                    <a:pt x="538" y="1138"/>
                  </a:moveTo>
                  <a:cubicBezTo>
                    <a:pt x="511" y="1138"/>
                    <a:pt x="485" y="1132"/>
                    <a:pt x="466" y="1122"/>
                  </a:cubicBezTo>
                  <a:cubicBezTo>
                    <a:pt x="71" y="895"/>
                    <a:pt x="71" y="895"/>
                    <a:pt x="71" y="895"/>
                  </a:cubicBezTo>
                  <a:cubicBezTo>
                    <a:pt x="32" y="873"/>
                    <a:pt x="0" y="817"/>
                    <a:pt x="0" y="772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4" y="205"/>
                    <a:pt x="38" y="157"/>
                    <a:pt x="79" y="143"/>
                  </a:cubicBezTo>
                  <a:cubicBezTo>
                    <a:pt x="455" y="12"/>
                    <a:pt x="455" y="12"/>
                    <a:pt x="455" y="12"/>
                  </a:cubicBezTo>
                  <a:cubicBezTo>
                    <a:pt x="477" y="4"/>
                    <a:pt x="508" y="0"/>
                    <a:pt x="540" y="0"/>
                  </a:cubicBezTo>
                  <a:cubicBezTo>
                    <a:pt x="570" y="0"/>
                    <a:pt x="600" y="4"/>
                    <a:pt x="621" y="11"/>
                  </a:cubicBezTo>
                  <a:cubicBezTo>
                    <a:pt x="1015" y="144"/>
                    <a:pt x="1015" y="144"/>
                    <a:pt x="1015" y="144"/>
                  </a:cubicBezTo>
                  <a:cubicBezTo>
                    <a:pt x="1056" y="157"/>
                    <a:pt x="1089" y="205"/>
                    <a:pt x="1088" y="247"/>
                  </a:cubicBezTo>
                  <a:cubicBezTo>
                    <a:pt x="1078" y="772"/>
                    <a:pt x="1078" y="772"/>
                    <a:pt x="1078" y="772"/>
                  </a:cubicBezTo>
                  <a:cubicBezTo>
                    <a:pt x="1077" y="816"/>
                    <a:pt x="1044" y="873"/>
                    <a:pt x="1005" y="895"/>
                  </a:cubicBezTo>
                  <a:cubicBezTo>
                    <a:pt x="609" y="1122"/>
                    <a:pt x="609" y="1122"/>
                    <a:pt x="609" y="1122"/>
                  </a:cubicBezTo>
                  <a:cubicBezTo>
                    <a:pt x="591" y="1132"/>
                    <a:pt x="565" y="1138"/>
                    <a:pt x="538" y="1138"/>
                  </a:cubicBezTo>
                  <a:close/>
                </a:path>
              </a:pathLst>
            </a:custGeom>
            <a:solidFill>
              <a:srgbClr val="F2BF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en-GB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8" name="Freeform 6"/>
            <p:cNvSpPr/>
            <p:nvPr/>
          </p:nvSpPr>
          <p:spPr bwMode="auto">
            <a:xfrm>
              <a:off x="1217" y="1201"/>
              <a:ext cx="1086" cy="1125"/>
            </a:xfrm>
            <a:custGeom>
              <a:avLst/>
              <a:gdLst>
                <a:gd name="T0" fmla="*/ 83 w 947"/>
                <a:gd name="T1" fmla="*/ 784 h 979"/>
                <a:gd name="T2" fmla="*/ 0 w 947"/>
                <a:gd name="T3" fmla="*/ 643 h 979"/>
                <a:gd name="T4" fmla="*/ 3 w 947"/>
                <a:gd name="T5" fmla="*/ 243 h 979"/>
                <a:gd name="T6" fmla="*/ 94 w 947"/>
                <a:gd name="T7" fmla="*/ 116 h 979"/>
                <a:gd name="T8" fmla="*/ 378 w 947"/>
                <a:gd name="T9" fmla="*/ 18 h 979"/>
                <a:gd name="T10" fmla="*/ 558 w 947"/>
                <a:gd name="T11" fmla="*/ 17 h 979"/>
                <a:gd name="T12" fmla="*/ 857 w 947"/>
                <a:gd name="T13" fmla="*/ 117 h 979"/>
                <a:gd name="T14" fmla="*/ 946 w 947"/>
                <a:gd name="T15" fmla="*/ 243 h 979"/>
                <a:gd name="T16" fmla="*/ 938 w 947"/>
                <a:gd name="T17" fmla="*/ 642 h 979"/>
                <a:gd name="T18" fmla="*/ 853 w 947"/>
                <a:gd name="T19" fmla="*/ 783 h 979"/>
                <a:gd name="T20" fmla="*/ 550 w 947"/>
                <a:gd name="T21" fmla="*/ 953 h 979"/>
                <a:gd name="T22" fmla="*/ 384 w 947"/>
                <a:gd name="T23" fmla="*/ 953 h 979"/>
                <a:gd name="T24" fmla="*/ 83 w 947"/>
                <a:gd name="T25" fmla="*/ 784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7" h="979">
                  <a:moveTo>
                    <a:pt x="83" y="784"/>
                  </a:moveTo>
                  <a:cubicBezTo>
                    <a:pt x="37" y="759"/>
                    <a:pt x="0" y="695"/>
                    <a:pt x="0" y="643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191"/>
                    <a:pt x="44" y="134"/>
                    <a:pt x="94" y="116"/>
                  </a:cubicBezTo>
                  <a:cubicBezTo>
                    <a:pt x="378" y="18"/>
                    <a:pt x="378" y="18"/>
                    <a:pt x="378" y="18"/>
                  </a:cubicBezTo>
                  <a:cubicBezTo>
                    <a:pt x="427" y="1"/>
                    <a:pt x="508" y="0"/>
                    <a:pt x="558" y="17"/>
                  </a:cubicBezTo>
                  <a:cubicBezTo>
                    <a:pt x="857" y="117"/>
                    <a:pt x="857" y="117"/>
                    <a:pt x="857" y="117"/>
                  </a:cubicBezTo>
                  <a:cubicBezTo>
                    <a:pt x="907" y="134"/>
                    <a:pt x="947" y="191"/>
                    <a:pt x="946" y="243"/>
                  </a:cubicBezTo>
                  <a:cubicBezTo>
                    <a:pt x="938" y="642"/>
                    <a:pt x="938" y="642"/>
                    <a:pt x="938" y="642"/>
                  </a:cubicBezTo>
                  <a:cubicBezTo>
                    <a:pt x="937" y="694"/>
                    <a:pt x="899" y="758"/>
                    <a:pt x="853" y="783"/>
                  </a:cubicBezTo>
                  <a:cubicBezTo>
                    <a:pt x="550" y="953"/>
                    <a:pt x="550" y="953"/>
                    <a:pt x="550" y="953"/>
                  </a:cubicBezTo>
                  <a:cubicBezTo>
                    <a:pt x="505" y="979"/>
                    <a:pt x="430" y="979"/>
                    <a:pt x="384" y="953"/>
                  </a:cubicBezTo>
                  <a:lnTo>
                    <a:pt x="83" y="7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en-GB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9" name="Freeform 7"/>
            <p:cNvSpPr/>
            <p:nvPr/>
          </p:nvSpPr>
          <p:spPr bwMode="auto">
            <a:xfrm>
              <a:off x="2061" y="1179"/>
              <a:ext cx="247" cy="238"/>
            </a:xfrm>
            <a:custGeom>
              <a:avLst/>
              <a:gdLst>
                <a:gd name="T0" fmla="*/ 162 w 216"/>
                <a:gd name="T1" fmla="*/ 29 h 207"/>
                <a:gd name="T2" fmla="*/ 97 w 216"/>
                <a:gd name="T3" fmla="*/ 0 h 207"/>
                <a:gd name="T4" fmla="*/ 57 w 216"/>
                <a:gd name="T5" fmla="*/ 9 h 207"/>
                <a:gd name="T6" fmla="*/ 50 w 216"/>
                <a:gd name="T7" fmla="*/ 13 h 207"/>
                <a:gd name="T8" fmla="*/ 47 w 216"/>
                <a:gd name="T9" fmla="*/ 14 h 207"/>
                <a:gd name="T10" fmla="*/ 43 w 216"/>
                <a:gd name="T11" fmla="*/ 17 h 207"/>
                <a:gd name="T12" fmla="*/ 40 w 216"/>
                <a:gd name="T13" fmla="*/ 19 h 207"/>
                <a:gd name="T14" fmla="*/ 37 w 216"/>
                <a:gd name="T15" fmla="*/ 22 h 207"/>
                <a:gd name="T16" fmla="*/ 34 w 216"/>
                <a:gd name="T17" fmla="*/ 25 h 207"/>
                <a:gd name="T18" fmla="*/ 32 w 216"/>
                <a:gd name="T19" fmla="*/ 27 h 207"/>
                <a:gd name="T20" fmla="*/ 15 w 216"/>
                <a:gd name="T21" fmla="*/ 48 h 207"/>
                <a:gd name="T22" fmla="*/ 10 w 216"/>
                <a:gd name="T23" fmla="*/ 59 h 207"/>
                <a:gd name="T24" fmla="*/ 0 w 216"/>
                <a:gd name="T25" fmla="*/ 96 h 207"/>
                <a:gd name="T26" fmla="*/ 121 w 216"/>
                <a:gd name="T27" fmla="*/ 136 h 207"/>
                <a:gd name="T28" fmla="*/ 196 w 216"/>
                <a:gd name="T29" fmla="*/ 207 h 207"/>
                <a:gd name="T30" fmla="*/ 162 w 216"/>
                <a:gd name="T31" fmla="*/ 29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6" h="207">
                  <a:moveTo>
                    <a:pt x="162" y="29"/>
                  </a:moveTo>
                  <a:cubicBezTo>
                    <a:pt x="145" y="12"/>
                    <a:pt x="122" y="1"/>
                    <a:pt x="97" y="0"/>
                  </a:cubicBezTo>
                  <a:cubicBezTo>
                    <a:pt x="83" y="0"/>
                    <a:pt x="69" y="4"/>
                    <a:pt x="57" y="9"/>
                  </a:cubicBezTo>
                  <a:cubicBezTo>
                    <a:pt x="54" y="10"/>
                    <a:pt x="52" y="12"/>
                    <a:pt x="50" y="13"/>
                  </a:cubicBezTo>
                  <a:cubicBezTo>
                    <a:pt x="49" y="13"/>
                    <a:pt x="48" y="14"/>
                    <a:pt x="47" y="14"/>
                  </a:cubicBezTo>
                  <a:cubicBezTo>
                    <a:pt x="46" y="15"/>
                    <a:pt x="45" y="16"/>
                    <a:pt x="43" y="17"/>
                  </a:cubicBezTo>
                  <a:cubicBezTo>
                    <a:pt x="42" y="18"/>
                    <a:pt x="41" y="19"/>
                    <a:pt x="40" y="19"/>
                  </a:cubicBezTo>
                  <a:cubicBezTo>
                    <a:pt x="39" y="20"/>
                    <a:pt x="38" y="21"/>
                    <a:pt x="37" y="22"/>
                  </a:cubicBezTo>
                  <a:cubicBezTo>
                    <a:pt x="36" y="23"/>
                    <a:pt x="35" y="24"/>
                    <a:pt x="34" y="25"/>
                  </a:cubicBezTo>
                  <a:cubicBezTo>
                    <a:pt x="33" y="25"/>
                    <a:pt x="32" y="26"/>
                    <a:pt x="32" y="27"/>
                  </a:cubicBezTo>
                  <a:cubicBezTo>
                    <a:pt x="25" y="33"/>
                    <a:pt x="20" y="40"/>
                    <a:pt x="15" y="48"/>
                  </a:cubicBezTo>
                  <a:cubicBezTo>
                    <a:pt x="13" y="51"/>
                    <a:pt x="11" y="55"/>
                    <a:pt x="10" y="59"/>
                  </a:cubicBezTo>
                  <a:cubicBezTo>
                    <a:pt x="5" y="71"/>
                    <a:pt x="2" y="83"/>
                    <a:pt x="0" y="96"/>
                  </a:cubicBezTo>
                  <a:cubicBezTo>
                    <a:pt x="121" y="136"/>
                    <a:pt x="121" y="136"/>
                    <a:pt x="121" y="136"/>
                  </a:cubicBezTo>
                  <a:cubicBezTo>
                    <a:pt x="153" y="147"/>
                    <a:pt x="181" y="175"/>
                    <a:pt x="196" y="207"/>
                  </a:cubicBezTo>
                  <a:cubicBezTo>
                    <a:pt x="216" y="118"/>
                    <a:pt x="177" y="46"/>
                    <a:pt x="162" y="29"/>
                  </a:cubicBezTo>
                  <a:close/>
                </a:path>
              </a:pathLst>
            </a:custGeom>
            <a:solidFill>
              <a:srgbClr val="2A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en-GB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0" name="Freeform 8"/>
            <p:cNvSpPr/>
            <p:nvPr/>
          </p:nvSpPr>
          <p:spPr bwMode="auto">
            <a:xfrm>
              <a:off x="1209" y="1179"/>
              <a:ext cx="249" cy="243"/>
            </a:xfrm>
            <a:custGeom>
              <a:avLst/>
              <a:gdLst>
                <a:gd name="T0" fmla="*/ 207 w 217"/>
                <a:gd name="T1" fmla="*/ 59 h 211"/>
                <a:gd name="T2" fmla="*/ 207 w 217"/>
                <a:gd name="T3" fmla="*/ 59 h 211"/>
                <a:gd name="T4" fmla="*/ 202 w 217"/>
                <a:gd name="T5" fmla="*/ 48 h 211"/>
                <a:gd name="T6" fmla="*/ 202 w 217"/>
                <a:gd name="T7" fmla="*/ 48 h 211"/>
                <a:gd name="T8" fmla="*/ 202 w 217"/>
                <a:gd name="T9" fmla="*/ 48 h 211"/>
                <a:gd name="T10" fmla="*/ 202 w 217"/>
                <a:gd name="T11" fmla="*/ 47 h 211"/>
                <a:gd name="T12" fmla="*/ 199 w 217"/>
                <a:gd name="T13" fmla="*/ 43 h 211"/>
                <a:gd name="T14" fmla="*/ 198 w 217"/>
                <a:gd name="T15" fmla="*/ 41 h 211"/>
                <a:gd name="T16" fmla="*/ 197 w 217"/>
                <a:gd name="T17" fmla="*/ 40 h 211"/>
                <a:gd name="T18" fmla="*/ 197 w 217"/>
                <a:gd name="T19" fmla="*/ 40 h 211"/>
                <a:gd name="T20" fmla="*/ 196 w 217"/>
                <a:gd name="T21" fmla="*/ 38 h 211"/>
                <a:gd name="T22" fmla="*/ 192 w 217"/>
                <a:gd name="T23" fmla="*/ 34 h 211"/>
                <a:gd name="T24" fmla="*/ 191 w 217"/>
                <a:gd name="T25" fmla="*/ 33 h 211"/>
                <a:gd name="T26" fmla="*/ 185 w 217"/>
                <a:gd name="T27" fmla="*/ 27 h 211"/>
                <a:gd name="T28" fmla="*/ 184 w 217"/>
                <a:gd name="T29" fmla="*/ 25 h 211"/>
                <a:gd name="T30" fmla="*/ 180 w 217"/>
                <a:gd name="T31" fmla="*/ 22 h 211"/>
                <a:gd name="T32" fmla="*/ 177 w 217"/>
                <a:gd name="T33" fmla="*/ 19 h 211"/>
                <a:gd name="T34" fmla="*/ 174 w 217"/>
                <a:gd name="T35" fmla="*/ 17 h 211"/>
                <a:gd name="T36" fmla="*/ 170 w 217"/>
                <a:gd name="T37" fmla="*/ 14 h 211"/>
                <a:gd name="T38" fmla="*/ 167 w 217"/>
                <a:gd name="T39" fmla="*/ 13 h 211"/>
                <a:gd name="T40" fmla="*/ 160 w 217"/>
                <a:gd name="T41" fmla="*/ 9 h 211"/>
                <a:gd name="T42" fmla="*/ 121 w 217"/>
                <a:gd name="T43" fmla="*/ 0 h 211"/>
                <a:gd name="T44" fmla="*/ 55 w 217"/>
                <a:gd name="T45" fmla="*/ 29 h 211"/>
                <a:gd name="T46" fmla="*/ 22 w 217"/>
                <a:gd name="T47" fmla="*/ 211 h 211"/>
                <a:gd name="T48" fmla="*/ 100 w 217"/>
                <a:gd name="T49" fmla="*/ 135 h 211"/>
                <a:gd name="T50" fmla="*/ 217 w 217"/>
                <a:gd name="T51" fmla="*/ 95 h 211"/>
                <a:gd name="T52" fmla="*/ 207 w 217"/>
                <a:gd name="T53" fmla="*/ 59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7" h="211">
                  <a:moveTo>
                    <a:pt x="207" y="59"/>
                  </a:moveTo>
                  <a:cubicBezTo>
                    <a:pt x="207" y="59"/>
                    <a:pt x="207" y="59"/>
                    <a:pt x="207" y="59"/>
                  </a:cubicBezTo>
                  <a:cubicBezTo>
                    <a:pt x="206" y="55"/>
                    <a:pt x="204" y="52"/>
                    <a:pt x="202" y="48"/>
                  </a:cubicBezTo>
                  <a:cubicBezTo>
                    <a:pt x="202" y="48"/>
                    <a:pt x="202" y="48"/>
                    <a:pt x="202" y="48"/>
                  </a:cubicBezTo>
                  <a:cubicBezTo>
                    <a:pt x="202" y="48"/>
                    <a:pt x="202" y="48"/>
                    <a:pt x="202" y="48"/>
                  </a:cubicBezTo>
                  <a:cubicBezTo>
                    <a:pt x="202" y="48"/>
                    <a:pt x="202" y="47"/>
                    <a:pt x="202" y="47"/>
                  </a:cubicBezTo>
                  <a:cubicBezTo>
                    <a:pt x="201" y="46"/>
                    <a:pt x="200" y="44"/>
                    <a:pt x="199" y="43"/>
                  </a:cubicBezTo>
                  <a:cubicBezTo>
                    <a:pt x="198" y="42"/>
                    <a:pt x="198" y="41"/>
                    <a:pt x="198" y="41"/>
                  </a:cubicBezTo>
                  <a:cubicBezTo>
                    <a:pt x="197" y="40"/>
                    <a:pt x="197" y="40"/>
                    <a:pt x="197" y="40"/>
                  </a:cubicBezTo>
                  <a:cubicBezTo>
                    <a:pt x="197" y="40"/>
                    <a:pt x="197" y="40"/>
                    <a:pt x="197" y="40"/>
                  </a:cubicBezTo>
                  <a:cubicBezTo>
                    <a:pt x="196" y="39"/>
                    <a:pt x="196" y="39"/>
                    <a:pt x="196" y="38"/>
                  </a:cubicBezTo>
                  <a:cubicBezTo>
                    <a:pt x="194" y="37"/>
                    <a:pt x="193" y="35"/>
                    <a:pt x="192" y="34"/>
                  </a:cubicBezTo>
                  <a:cubicBezTo>
                    <a:pt x="192" y="34"/>
                    <a:pt x="192" y="33"/>
                    <a:pt x="191" y="33"/>
                  </a:cubicBezTo>
                  <a:cubicBezTo>
                    <a:pt x="190" y="31"/>
                    <a:pt x="188" y="29"/>
                    <a:pt x="185" y="27"/>
                  </a:cubicBezTo>
                  <a:cubicBezTo>
                    <a:pt x="185" y="26"/>
                    <a:pt x="184" y="25"/>
                    <a:pt x="184" y="25"/>
                  </a:cubicBezTo>
                  <a:cubicBezTo>
                    <a:pt x="182" y="24"/>
                    <a:pt x="181" y="23"/>
                    <a:pt x="180" y="22"/>
                  </a:cubicBezTo>
                  <a:cubicBezTo>
                    <a:pt x="179" y="21"/>
                    <a:pt x="178" y="20"/>
                    <a:pt x="177" y="19"/>
                  </a:cubicBezTo>
                  <a:cubicBezTo>
                    <a:pt x="176" y="19"/>
                    <a:pt x="175" y="18"/>
                    <a:pt x="174" y="17"/>
                  </a:cubicBezTo>
                  <a:cubicBezTo>
                    <a:pt x="173" y="16"/>
                    <a:pt x="171" y="15"/>
                    <a:pt x="170" y="14"/>
                  </a:cubicBezTo>
                  <a:cubicBezTo>
                    <a:pt x="169" y="14"/>
                    <a:pt x="168" y="13"/>
                    <a:pt x="167" y="13"/>
                  </a:cubicBezTo>
                  <a:cubicBezTo>
                    <a:pt x="165" y="12"/>
                    <a:pt x="163" y="10"/>
                    <a:pt x="160" y="9"/>
                  </a:cubicBezTo>
                  <a:cubicBezTo>
                    <a:pt x="148" y="4"/>
                    <a:pt x="134" y="0"/>
                    <a:pt x="121" y="0"/>
                  </a:cubicBezTo>
                  <a:cubicBezTo>
                    <a:pt x="95" y="1"/>
                    <a:pt x="72" y="12"/>
                    <a:pt x="55" y="29"/>
                  </a:cubicBezTo>
                  <a:cubicBezTo>
                    <a:pt x="40" y="46"/>
                    <a:pt x="0" y="120"/>
                    <a:pt x="22" y="211"/>
                  </a:cubicBezTo>
                  <a:cubicBezTo>
                    <a:pt x="38" y="177"/>
                    <a:pt x="67" y="147"/>
                    <a:pt x="100" y="135"/>
                  </a:cubicBezTo>
                  <a:cubicBezTo>
                    <a:pt x="217" y="95"/>
                    <a:pt x="217" y="95"/>
                    <a:pt x="217" y="95"/>
                  </a:cubicBezTo>
                  <a:cubicBezTo>
                    <a:pt x="215" y="83"/>
                    <a:pt x="212" y="70"/>
                    <a:pt x="207" y="59"/>
                  </a:cubicBezTo>
                  <a:close/>
                </a:path>
              </a:pathLst>
            </a:custGeom>
            <a:solidFill>
              <a:srgbClr val="2A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en-GB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1" name="Freeform 9"/>
            <p:cNvSpPr/>
            <p:nvPr/>
          </p:nvSpPr>
          <p:spPr bwMode="auto">
            <a:xfrm>
              <a:off x="1348" y="1179"/>
              <a:ext cx="824" cy="248"/>
            </a:xfrm>
            <a:custGeom>
              <a:avLst/>
              <a:gdLst>
                <a:gd name="T0" fmla="*/ 716 w 719"/>
                <a:gd name="T1" fmla="*/ 0 h 216"/>
                <a:gd name="T2" fmla="*/ 362 w 719"/>
                <a:gd name="T3" fmla="*/ 0 h 216"/>
                <a:gd name="T4" fmla="*/ 359 w 719"/>
                <a:gd name="T5" fmla="*/ 0 h 216"/>
                <a:gd name="T6" fmla="*/ 359 w 719"/>
                <a:gd name="T7" fmla="*/ 0 h 216"/>
                <a:gd name="T8" fmla="*/ 356 w 719"/>
                <a:gd name="T9" fmla="*/ 0 h 216"/>
                <a:gd name="T10" fmla="*/ 2 w 719"/>
                <a:gd name="T11" fmla="*/ 0 h 216"/>
                <a:gd name="T12" fmla="*/ 0 w 719"/>
                <a:gd name="T13" fmla="*/ 0 h 216"/>
                <a:gd name="T14" fmla="*/ 39 w 719"/>
                <a:gd name="T15" fmla="*/ 9 h 216"/>
                <a:gd name="T16" fmla="*/ 46 w 719"/>
                <a:gd name="T17" fmla="*/ 13 h 216"/>
                <a:gd name="T18" fmla="*/ 49 w 719"/>
                <a:gd name="T19" fmla="*/ 14 h 216"/>
                <a:gd name="T20" fmla="*/ 53 w 719"/>
                <a:gd name="T21" fmla="*/ 17 h 216"/>
                <a:gd name="T22" fmla="*/ 56 w 719"/>
                <a:gd name="T23" fmla="*/ 19 h 216"/>
                <a:gd name="T24" fmla="*/ 59 w 719"/>
                <a:gd name="T25" fmla="*/ 22 h 216"/>
                <a:gd name="T26" fmla="*/ 63 w 719"/>
                <a:gd name="T27" fmla="*/ 25 h 216"/>
                <a:gd name="T28" fmla="*/ 64 w 719"/>
                <a:gd name="T29" fmla="*/ 27 h 216"/>
                <a:gd name="T30" fmla="*/ 70 w 719"/>
                <a:gd name="T31" fmla="*/ 33 h 216"/>
                <a:gd name="T32" fmla="*/ 71 w 719"/>
                <a:gd name="T33" fmla="*/ 34 h 216"/>
                <a:gd name="T34" fmla="*/ 75 w 719"/>
                <a:gd name="T35" fmla="*/ 38 h 216"/>
                <a:gd name="T36" fmla="*/ 76 w 719"/>
                <a:gd name="T37" fmla="*/ 40 h 216"/>
                <a:gd name="T38" fmla="*/ 77 w 719"/>
                <a:gd name="T39" fmla="*/ 41 h 216"/>
                <a:gd name="T40" fmla="*/ 78 w 719"/>
                <a:gd name="T41" fmla="*/ 43 h 216"/>
                <a:gd name="T42" fmla="*/ 81 w 719"/>
                <a:gd name="T43" fmla="*/ 47 h 216"/>
                <a:gd name="T44" fmla="*/ 81 w 719"/>
                <a:gd name="T45" fmla="*/ 48 h 216"/>
                <a:gd name="T46" fmla="*/ 81 w 719"/>
                <a:gd name="T47" fmla="*/ 48 h 216"/>
                <a:gd name="T48" fmla="*/ 81 w 719"/>
                <a:gd name="T49" fmla="*/ 48 h 216"/>
                <a:gd name="T50" fmla="*/ 86 w 719"/>
                <a:gd name="T51" fmla="*/ 59 h 216"/>
                <a:gd name="T52" fmla="*/ 86 w 719"/>
                <a:gd name="T53" fmla="*/ 59 h 216"/>
                <a:gd name="T54" fmla="*/ 96 w 719"/>
                <a:gd name="T55" fmla="*/ 95 h 216"/>
                <a:gd name="T56" fmla="*/ 96 w 719"/>
                <a:gd name="T57" fmla="*/ 98 h 216"/>
                <a:gd name="T58" fmla="*/ 111 w 719"/>
                <a:gd name="T59" fmla="*/ 166 h 216"/>
                <a:gd name="T60" fmla="*/ 192 w 719"/>
                <a:gd name="T61" fmla="*/ 216 h 216"/>
                <a:gd name="T62" fmla="*/ 356 w 719"/>
                <a:gd name="T63" fmla="*/ 216 h 216"/>
                <a:gd name="T64" fmla="*/ 359 w 719"/>
                <a:gd name="T65" fmla="*/ 216 h 216"/>
                <a:gd name="T66" fmla="*/ 359 w 719"/>
                <a:gd name="T67" fmla="*/ 216 h 216"/>
                <a:gd name="T68" fmla="*/ 362 w 719"/>
                <a:gd name="T69" fmla="*/ 216 h 216"/>
                <a:gd name="T70" fmla="*/ 526 w 719"/>
                <a:gd name="T71" fmla="*/ 216 h 216"/>
                <a:gd name="T72" fmla="*/ 607 w 719"/>
                <a:gd name="T73" fmla="*/ 166 h 216"/>
                <a:gd name="T74" fmla="*/ 622 w 719"/>
                <a:gd name="T75" fmla="*/ 98 h 216"/>
                <a:gd name="T76" fmla="*/ 622 w 719"/>
                <a:gd name="T77" fmla="*/ 96 h 216"/>
                <a:gd name="T78" fmla="*/ 632 w 719"/>
                <a:gd name="T79" fmla="*/ 59 h 216"/>
                <a:gd name="T80" fmla="*/ 637 w 719"/>
                <a:gd name="T81" fmla="*/ 48 h 216"/>
                <a:gd name="T82" fmla="*/ 654 w 719"/>
                <a:gd name="T83" fmla="*/ 27 h 216"/>
                <a:gd name="T84" fmla="*/ 656 w 719"/>
                <a:gd name="T85" fmla="*/ 25 h 216"/>
                <a:gd name="T86" fmla="*/ 659 w 719"/>
                <a:gd name="T87" fmla="*/ 22 h 216"/>
                <a:gd name="T88" fmla="*/ 662 w 719"/>
                <a:gd name="T89" fmla="*/ 19 h 216"/>
                <a:gd name="T90" fmla="*/ 665 w 719"/>
                <a:gd name="T91" fmla="*/ 17 h 216"/>
                <a:gd name="T92" fmla="*/ 669 w 719"/>
                <a:gd name="T93" fmla="*/ 14 h 216"/>
                <a:gd name="T94" fmla="*/ 672 w 719"/>
                <a:gd name="T95" fmla="*/ 13 h 216"/>
                <a:gd name="T96" fmla="*/ 679 w 719"/>
                <a:gd name="T97" fmla="*/ 9 h 216"/>
                <a:gd name="T98" fmla="*/ 719 w 719"/>
                <a:gd name="T99" fmla="*/ 0 h 216"/>
                <a:gd name="T100" fmla="*/ 716 w 719"/>
                <a:gd name="T10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9" h="216">
                  <a:moveTo>
                    <a:pt x="716" y="0"/>
                  </a:moveTo>
                  <a:cubicBezTo>
                    <a:pt x="362" y="0"/>
                    <a:pt x="362" y="0"/>
                    <a:pt x="362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6" y="0"/>
                    <a:pt x="356" y="0"/>
                    <a:pt x="356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3" y="0"/>
                    <a:pt x="27" y="4"/>
                    <a:pt x="39" y="9"/>
                  </a:cubicBezTo>
                  <a:cubicBezTo>
                    <a:pt x="42" y="10"/>
                    <a:pt x="44" y="12"/>
                    <a:pt x="46" y="13"/>
                  </a:cubicBezTo>
                  <a:cubicBezTo>
                    <a:pt x="47" y="13"/>
                    <a:pt x="48" y="14"/>
                    <a:pt x="49" y="14"/>
                  </a:cubicBezTo>
                  <a:cubicBezTo>
                    <a:pt x="50" y="15"/>
                    <a:pt x="52" y="16"/>
                    <a:pt x="53" y="17"/>
                  </a:cubicBezTo>
                  <a:cubicBezTo>
                    <a:pt x="54" y="18"/>
                    <a:pt x="55" y="19"/>
                    <a:pt x="56" y="19"/>
                  </a:cubicBezTo>
                  <a:cubicBezTo>
                    <a:pt x="57" y="20"/>
                    <a:pt x="58" y="21"/>
                    <a:pt x="59" y="22"/>
                  </a:cubicBezTo>
                  <a:cubicBezTo>
                    <a:pt x="60" y="23"/>
                    <a:pt x="61" y="24"/>
                    <a:pt x="63" y="25"/>
                  </a:cubicBezTo>
                  <a:cubicBezTo>
                    <a:pt x="63" y="25"/>
                    <a:pt x="64" y="26"/>
                    <a:pt x="64" y="27"/>
                  </a:cubicBezTo>
                  <a:cubicBezTo>
                    <a:pt x="67" y="29"/>
                    <a:pt x="69" y="31"/>
                    <a:pt x="70" y="33"/>
                  </a:cubicBezTo>
                  <a:cubicBezTo>
                    <a:pt x="71" y="33"/>
                    <a:pt x="71" y="34"/>
                    <a:pt x="71" y="34"/>
                  </a:cubicBezTo>
                  <a:cubicBezTo>
                    <a:pt x="72" y="35"/>
                    <a:pt x="73" y="37"/>
                    <a:pt x="75" y="38"/>
                  </a:cubicBezTo>
                  <a:cubicBezTo>
                    <a:pt x="75" y="39"/>
                    <a:pt x="75" y="39"/>
                    <a:pt x="76" y="40"/>
                  </a:cubicBezTo>
                  <a:cubicBezTo>
                    <a:pt x="76" y="40"/>
                    <a:pt x="76" y="40"/>
                    <a:pt x="77" y="41"/>
                  </a:cubicBezTo>
                  <a:cubicBezTo>
                    <a:pt x="77" y="41"/>
                    <a:pt x="77" y="42"/>
                    <a:pt x="78" y="43"/>
                  </a:cubicBezTo>
                  <a:cubicBezTo>
                    <a:pt x="79" y="44"/>
                    <a:pt x="80" y="46"/>
                    <a:pt x="81" y="47"/>
                  </a:cubicBezTo>
                  <a:cubicBezTo>
                    <a:pt x="81" y="47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3" y="52"/>
                    <a:pt x="85" y="55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91" y="70"/>
                    <a:pt x="94" y="83"/>
                    <a:pt x="96" y="95"/>
                  </a:cubicBezTo>
                  <a:cubicBezTo>
                    <a:pt x="96" y="96"/>
                    <a:pt x="96" y="97"/>
                    <a:pt x="96" y="98"/>
                  </a:cubicBezTo>
                  <a:cubicBezTo>
                    <a:pt x="99" y="121"/>
                    <a:pt x="101" y="145"/>
                    <a:pt x="111" y="166"/>
                  </a:cubicBezTo>
                  <a:cubicBezTo>
                    <a:pt x="127" y="199"/>
                    <a:pt x="155" y="216"/>
                    <a:pt x="192" y="216"/>
                  </a:cubicBezTo>
                  <a:cubicBezTo>
                    <a:pt x="192" y="216"/>
                    <a:pt x="356" y="216"/>
                    <a:pt x="356" y="216"/>
                  </a:cubicBezTo>
                  <a:cubicBezTo>
                    <a:pt x="356" y="216"/>
                    <a:pt x="357" y="216"/>
                    <a:pt x="359" y="216"/>
                  </a:cubicBezTo>
                  <a:cubicBezTo>
                    <a:pt x="359" y="216"/>
                    <a:pt x="359" y="216"/>
                    <a:pt x="359" y="216"/>
                  </a:cubicBezTo>
                  <a:cubicBezTo>
                    <a:pt x="361" y="216"/>
                    <a:pt x="362" y="216"/>
                    <a:pt x="362" y="216"/>
                  </a:cubicBezTo>
                  <a:cubicBezTo>
                    <a:pt x="362" y="216"/>
                    <a:pt x="526" y="216"/>
                    <a:pt x="526" y="216"/>
                  </a:cubicBezTo>
                  <a:cubicBezTo>
                    <a:pt x="563" y="216"/>
                    <a:pt x="591" y="199"/>
                    <a:pt x="607" y="166"/>
                  </a:cubicBezTo>
                  <a:cubicBezTo>
                    <a:pt x="618" y="145"/>
                    <a:pt x="619" y="121"/>
                    <a:pt x="622" y="98"/>
                  </a:cubicBezTo>
                  <a:cubicBezTo>
                    <a:pt x="622" y="98"/>
                    <a:pt x="622" y="97"/>
                    <a:pt x="622" y="96"/>
                  </a:cubicBezTo>
                  <a:cubicBezTo>
                    <a:pt x="624" y="83"/>
                    <a:pt x="627" y="71"/>
                    <a:pt x="632" y="59"/>
                  </a:cubicBezTo>
                  <a:cubicBezTo>
                    <a:pt x="633" y="55"/>
                    <a:pt x="635" y="51"/>
                    <a:pt x="637" y="48"/>
                  </a:cubicBezTo>
                  <a:cubicBezTo>
                    <a:pt x="642" y="40"/>
                    <a:pt x="647" y="33"/>
                    <a:pt x="654" y="27"/>
                  </a:cubicBezTo>
                  <a:cubicBezTo>
                    <a:pt x="654" y="26"/>
                    <a:pt x="655" y="25"/>
                    <a:pt x="656" y="25"/>
                  </a:cubicBezTo>
                  <a:cubicBezTo>
                    <a:pt x="657" y="24"/>
                    <a:pt x="658" y="23"/>
                    <a:pt x="659" y="22"/>
                  </a:cubicBezTo>
                  <a:cubicBezTo>
                    <a:pt x="660" y="21"/>
                    <a:pt x="661" y="20"/>
                    <a:pt x="662" y="19"/>
                  </a:cubicBezTo>
                  <a:cubicBezTo>
                    <a:pt x="663" y="19"/>
                    <a:pt x="664" y="18"/>
                    <a:pt x="665" y="17"/>
                  </a:cubicBezTo>
                  <a:cubicBezTo>
                    <a:pt x="667" y="16"/>
                    <a:pt x="668" y="15"/>
                    <a:pt x="669" y="14"/>
                  </a:cubicBezTo>
                  <a:cubicBezTo>
                    <a:pt x="670" y="14"/>
                    <a:pt x="671" y="13"/>
                    <a:pt x="672" y="13"/>
                  </a:cubicBezTo>
                  <a:cubicBezTo>
                    <a:pt x="674" y="12"/>
                    <a:pt x="676" y="10"/>
                    <a:pt x="679" y="9"/>
                  </a:cubicBezTo>
                  <a:cubicBezTo>
                    <a:pt x="691" y="4"/>
                    <a:pt x="705" y="0"/>
                    <a:pt x="719" y="0"/>
                  </a:cubicBezTo>
                  <a:cubicBezTo>
                    <a:pt x="718" y="0"/>
                    <a:pt x="717" y="0"/>
                    <a:pt x="716" y="0"/>
                  </a:cubicBezTo>
                  <a:close/>
                </a:path>
              </a:pathLst>
            </a:custGeom>
            <a:solidFill>
              <a:srgbClr val="F2BF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13" name="TextBox 2066"/>
          <p:cNvSpPr txBox="1"/>
          <p:nvPr/>
        </p:nvSpPr>
        <p:spPr>
          <a:xfrm>
            <a:off x="2129343" y="2045269"/>
            <a:ext cx="418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</a:t>
            </a:r>
            <a:endParaRPr lang="en-GB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Oval 107"/>
          <p:cNvSpPr/>
          <p:nvPr/>
        </p:nvSpPr>
        <p:spPr>
          <a:xfrm>
            <a:off x="4358582" y="3919087"/>
            <a:ext cx="966747" cy="838913"/>
          </a:xfrm>
          <a:prstGeom prst="ellipse">
            <a:avLst/>
          </a:prstGeom>
          <a:solidFill>
            <a:srgbClr val="CBEEF0"/>
          </a:solidFill>
          <a:ln w="571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5" name="Group 4"/>
          <p:cNvGrpSpPr>
            <a:grpSpLocks noChangeAspect="1"/>
          </p:cNvGrpSpPr>
          <p:nvPr/>
        </p:nvGrpSpPr>
        <p:grpSpPr bwMode="auto">
          <a:xfrm>
            <a:off x="3862713" y="1957343"/>
            <a:ext cx="2051871" cy="1866155"/>
            <a:chOff x="1136" y="1115"/>
            <a:chExt cx="1248" cy="1308"/>
          </a:xfrm>
        </p:grpSpPr>
        <p:sp>
          <p:nvSpPr>
            <p:cNvPr id="32" name="Freeform 5"/>
            <p:cNvSpPr/>
            <p:nvPr/>
          </p:nvSpPr>
          <p:spPr bwMode="auto">
            <a:xfrm>
              <a:off x="1136" y="1115"/>
              <a:ext cx="1248" cy="1308"/>
            </a:xfrm>
            <a:custGeom>
              <a:avLst/>
              <a:gdLst>
                <a:gd name="T0" fmla="*/ 538 w 1089"/>
                <a:gd name="T1" fmla="*/ 1138 h 1138"/>
                <a:gd name="T2" fmla="*/ 466 w 1089"/>
                <a:gd name="T3" fmla="*/ 1122 h 1138"/>
                <a:gd name="T4" fmla="*/ 71 w 1089"/>
                <a:gd name="T5" fmla="*/ 895 h 1138"/>
                <a:gd name="T6" fmla="*/ 0 w 1089"/>
                <a:gd name="T7" fmla="*/ 772 h 1138"/>
                <a:gd name="T8" fmla="*/ 4 w 1089"/>
                <a:gd name="T9" fmla="*/ 248 h 1138"/>
                <a:gd name="T10" fmla="*/ 79 w 1089"/>
                <a:gd name="T11" fmla="*/ 143 h 1138"/>
                <a:gd name="T12" fmla="*/ 455 w 1089"/>
                <a:gd name="T13" fmla="*/ 12 h 1138"/>
                <a:gd name="T14" fmla="*/ 540 w 1089"/>
                <a:gd name="T15" fmla="*/ 0 h 1138"/>
                <a:gd name="T16" fmla="*/ 621 w 1089"/>
                <a:gd name="T17" fmla="*/ 11 h 1138"/>
                <a:gd name="T18" fmla="*/ 1015 w 1089"/>
                <a:gd name="T19" fmla="*/ 144 h 1138"/>
                <a:gd name="T20" fmla="*/ 1088 w 1089"/>
                <a:gd name="T21" fmla="*/ 247 h 1138"/>
                <a:gd name="T22" fmla="*/ 1078 w 1089"/>
                <a:gd name="T23" fmla="*/ 772 h 1138"/>
                <a:gd name="T24" fmla="*/ 1005 w 1089"/>
                <a:gd name="T25" fmla="*/ 895 h 1138"/>
                <a:gd name="T26" fmla="*/ 609 w 1089"/>
                <a:gd name="T27" fmla="*/ 1122 h 1138"/>
                <a:gd name="T28" fmla="*/ 538 w 1089"/>
                <a:gd name="T29" fmla="*/ 1138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9" h="1138">
                  <a:moveTo>
                    <a:pt x="538" y="1138"/>
                  </a:moveTo>
                  <a:cubicBezTo>
                    <a:pt x="511" y="1138"/>
                    <a:pt x="485" y="1132"/>
                    <a:pt x="466" y="1122"/>
                  </a:cubicBezTo>
                  <a:cubicBezTo>
                    <a:pt x="71" y="895"/>
                    <a:pt x="71" y="895"/>
                    <a:pt x="71" y="895"/>
                  </a:cubicBezTo>
                  <a:cubicBezTo>
                    <a:pt x="32" y="873"/>
                    <a:pt x="0" y="817"/>
                    <a:pt x="0" y="772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4" y="205"/>
                    <a:pt x="38" y="157"/>
                    <a:pt x="79" y="143"/>
                  </a:cubicBezTo>
                  <a:cubicBezTo>
                    <a:pt x="455" y="12"/>
                    <a:pt x="455" y="12"/>
                    <a:pt x="455" y="12"/>
                  </a:cubicBezTo>
                  <a:cubicBezTo>
                    <a:pt x="477" y="4"/>
                    <a:pt x="508" y="0"/>
                    <a:pt x="540" y="0"/>
                  </a:cubicBezTo>
                  <a:cubicBezTo>
                    <a:pt x="570" y="0"/>
                    <a:pt x="600" y="4"/>
                    <a:pt x="621" y="11"/>
                  </a:cubicBezTo>
                  <a:cubicBezTo>
                    <a:pt x="1015" y="144"/>
                    <a:pt x="1015" y="144"/>
                    <a:pt x="1015" y="144"/>
                  </a:cubicBezTo>
                  <a:cubicBezTo>
                    <a:pt x="1056" y="157"/>
                    <a:pt x="1089" y="205"/>
                    <a:pt x="1088" y="247"/>
                  </a:cubicBezTo>
                  <a:cubicBezTo>
                    <a:pt x="1078" y="772"/>
                    <a:pt x="1078" y="772"/>
                    <a:pt x="1078" y="772"/>
                  </a:cubicBezTo>
                  <a:cubicBezTo>
                    <a:pt x="1077" y="816"/>
                    <a:pt x="1044" y="873"/>
                    <a:pt x="1005" y="895"/>
                  </a:cubicBezTo>
                  <a:cubicBezTo>
                    <a:pt x="609" y="1122"/>
                    <a:pt x="609" y="1122"/>
                    <a:pt x="609" y="1122"/>
                  </a:cubicBezTo>
                  <a:cubicBezTo>
                    <a:pt x="591" y="1132"/>
                    <a:pt x="565" y="1138"/>
                    <a:pt x="538" y="1138"/>
                  </a:cubicBezTo>
                  <a:close/>
                </a:path>
              </a:pathLst>
            </a:custGeom>
            <a:solidFill>
              <a:srgbClr val="CBEE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3" name="Freeform 6"/>
            <p:cNvSpPr/>
            <p:nvPr/>
          </p:nvSpPr>
          <p:spPr bwMode="auto">
            <a:xfrm>
              <a:off x="1217" y="1201"/>
              <a:ext cx="1086" cy="1125"/>
            </a:xfrm>
            <a:custGeom>
              <a:avLst/>
              <a:gdLst>
                <a:gd name="T0" fmla="*/ 83 w 947"/>
                <a:gd name="T1" fmla="*/ 784 h 979"/>
                <a:gd name="T2" fmla="*/ 0 w 947"/>
                <a:gd name="T3" fmla="*/ 643 h 979"/>
                <a:gd name="T4" fmla="*/ 3 w 947"/>
                <a:gd name="T5" fmla="*/ 243 h 979"/>
                <a:gd name="T6" fmla="*/ 94 w 947"/>
                <a:gd name="T7" fmla="*/ 116 h 979"/>
                <a:gd name="T8" fmla="*/ 378 w 947"/>
                <a:gd name="T9" fmla="*/ 18 h 979"/>
                <a:gd name="T10" fmla="*/ 558 w 947"/>
                <a:gd name="T11" fmla="*/ 17 h 979"/>
                <a:gd name="T12" fmla="*/ 857 w 947"/>
                <a:gd name="T13" fmla="*/ 117 h 979"/>
                <a:gd name="T14" fmla="*/ 946 w 947"/>
                <a:gd name="T15" fmla="*/ 243 h 979"/>
                <a:gd name="T16" fmla="*/ 938 w 947"/>
                <a:gd name="T17" fmla="*/ 642 h 979"/>
                <a:gd name="T18" fmla="*/ 853 w 947"/>
                <a:gd name="T19" fmla="*/ 783 h 979"/>
                <a:gd name="T20" fmla="*/ 550 w 947"/>
                <a:gd name="T21" fmla="*/ 953 h 979"/>
                <a:gd name="T22" fmla="*/ 384 w 947"/>
                <a:gd name="T23" fmla="*/ 953 h 979"/>
                <a:gd name="T24" fmla="*/ 83 w 947"/>
                <a:gd name="T25" fmla="*/ 784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7" h="979">
                  <a:moveTo>
                    <a:pt x="83" y="784"/>
                  </a:moveTo>
                  <a:cubicBezTo>
                    <a:pt x="37" y="759"/>
                    <a:pt x="0" y="695"/>
                    <a:pt x="0" y="643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191"/>
                    <a:pt x="44" y="134"/>
                    <a:pt x="94" y="116"/>
                  </a:cubicBezTo>
                  <a:cubicBezTo>
                    <a:pt x="378" y="18"/>
                    <a:pt x="378" y="18"/>
                    <a:pt x="378" y="18"/>
                  </a:cubicBezTo>
                  <a:cubicBezTo>
                    <a:pt x="427" y="1"/>
                    <a:pt x="508" y="0"/>
                    <a:pt x="558" y="17"/>
                  </a:cubicBezTo>
                  <a:cubicBezTo>
                    <a:pt x="857" y="117"/>
                    <a:pt x="857" y="117"/>
                    <a:pt x="857" y="117"/>
                  </a:cubicBezTo>
                  <a:cubicBezTo>
                    <a:pt x="907" y="134"/>
                    <a:pt x="947" y="191"/>
                    <a:pt x="946" y="243"/>
                  </a:cubicBezTo>
                  <a:cubicBezTo>
                    <a:pt x="938" y="642"/>
                    <a:pt x="938" y="642"/>
                    <a:pt x="938" y="642"/>
                  </a:cubicBezTo>
                  <a:cubicBezTo>
                    <a:pt x="937" y="694"/>
                    <a:pt x="899" y="758"/>
                    <a:pt x="853" y="783"/>
                  </a:cubicBezTo>
                  <a:cubicBezTo>
                    <a:pt x="550" y="953"/>
                    <a:pt x="550" y="953"/>
                    <a:pt x="550" y="953"/>
                  </a:cubicBezTo>
                  <a:cubicBezTo>
                    <a:pt x="505" y="979"/>
                    <a:pt x="430" y="979"/>
                    <a:pt x="384" y="953"/>
                  </a:cubicBezTo>
                  <a:lnTo>
                    <a:pt x="83" y="7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en-GB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4" name="Freeform 7"/>
            <p:cNvSpPr/>
            <p:nvPr/>
          </p:nvSpPr>
          <p:spPr bwMode="auto">
            <a:xfrm>
              <a:off x="2061" y="1179"/>
              <a:ext cx="247" cy="238"/>
            </a:xfrm>
            <a:custGeom>
              <a:avLst/>
              <a:gdLst>
                <a:gd name="T0" fmla="*/ 162 w 216"/>
                <a:gd name="T1" fmla="*/ 29 h 207"/>
                <a:gd name="T2" fmla="*/ 97 w 216"/>
                <a:gd name="T3" fmla="*/ 0 h 207"/>
                <a:gd name="T4" fmla="*/ 57 w 216"/>
                <a:gd name="T5" fmla="*/ 9 h 207"/>
                <a:gd name="T6" fmla="*/ 50 w 216"/>
                <a:gd name="T7" fmla="*/ 13 h 207"/>
                <a:gd name="T8" fmla="*/ 47 w 216"/>
                <a:gd name="T9" fmla="*/ 14 h 207"/>
                <a:gd name="T10" fmla="*/ 43 w 216"/>
                <a:gd name="T11" fmla="*/ 17 h 207"/>
                <a:gd name="T12" fmla="*/ 40 w 216"/>
                <a:gd name="T13" fmla="*/ 19 h 207"/>
                <a:gd name="T14" fmla="*/ 37 w 216"/>
                <a:gd name="T15" fmla="*/ 22 h 207"/>
                <a:gd name="T16" fmla="*/ 34 w 216"/>
                <a:gd name="T17" fmla="*/ 25 h 207"/>
                <a:gd name="T18" fmla="*/ 32 w 216"/>
                <a:gd name="T19" fmla="*/ 27 h 207"/>
                <a:gd name="T20" fmla="*/ 15 w 216"/>
                <a:gd name="T21" fmla="*/ 48 h 207"/>
                <a:gd name="T22" fmla="*/ 10 w 216"/>
                <a:gd name="T23" fmla="*/ 59 h 207"/>
                <a:gd name="T24" fmla="*/ 0 w 216"/>
                <a:gd name="T25" fmla="*/ 96 h 207"/>
                <a:gd name="T26" fmla="*/ 121 w 216"/>
                <a:gd name="T27" fmla="*/ 136 h 207"/>
                <a:gd name="T28" fmla="*/ 196 w 216"/>
                <a:gd name="T29" fmla="*/ 207 h 207"/>
                <a:gd name="T30" fmla="*/ 162 w 216"/>
                <a:gd name="T31" fmla="*/ 29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6" h="207">
                  <a:moveTo>
                    <a:pt x="162" y="29"/>
                  </a:moveTo>
                  <a:cubicBezTo>
                    <a:pt x="145" y="12"/>
                    <a:pt x="122" y="1"/>
                    <a:pt x="97" y="0"/>
                  </a:cubicBezTo>
                  <a:cubicBezTo>
                    <a:pt x="83" y="0"/>
                    <a:pt x="69" y="4"/>
                    <a:pt x="57" y="9"/>
                  </a:cubicBezTo>
                  <a:cubicBezTo>
                    <a:pt x="54" y="10"/>
                    <a:pt x="52" y="12"/>
                    <a:pt x="50" y="13"/>
                  </a:cubicBezTo>
                  <a:cubicBezTo>
                    <a:pt x="49" y="13"/>
                    <a:pt x="48" y="14"/>
                    <a:pt x="47" y="14"/>
                  </a:cubicBezTo>
                  <a:cubicBezTo>
                    <a:pt x="46" y="15"/>
                    <a:pt x="45" y="16"/>
                    <a:pt x="43" y="17"/>
                  </a:cubicBezTo>
                  <a:cubicBezTo>
                    <a:pt x="42" y="18"/>
                    <a:pt x="41" y="19"/>
                    <a:pt x="40" y="19"/>
                  </a:cubicBezTo>
                  <a:cubicBezTo>
                    <a:pt x="39" y="20"/>
                    <a:pt x="38" y="21"/>
                    <a:pt x="37" y="22"/>
                  </a:cubicBezTo>
                  <a:cubicBezTo>
                    <a:pt x="36" y="23"/>
                    <a:pt x="35" y="24"/>
                    <a:pt x="34" y="25"/>
                  </a:cubicBezTo>
                  <a:cubicBezTo>
                    <a:pt x="33" y="25"/>
                    <a:pt x="32" y="26"/>
                    <a:pt x="32" y="27"/>
                  </a:cubicBezTo>
                  <a:cubicBezTo>
                    <a:pt x="25" y="33"/>
                    <a:pt x="20" y="40"/>
                    <a:pt x="15" y="48"/>
                  </a:cubicBezTo>
                  <a:cubicBezTo>
                    <a:pt x="13" y="51"/>
                    <a:pt x="11" y="55"/>
                    <a:pt x="10" y="59"/>
                  </a:cubicBezTo>
                  <a:cubicBezTo>
                    <a:pt x="5" y="71"/>
                    <a:pt x="2" y="83"/>
                    <a:pt x="0" y="96"/>
                  </a:cubicBezTo>
                  <a:cubicBezTo>
                    <a:pt x="121" y="136"/>
                    <a:pt x="121" y="136"/>
                    <a:pt x="121" y="136"/>
                  </a:cubicBezTo>
                  <a:cubicBezTo>
                    <a:pt x="153" y="147"/>
                    <a:pt x="181" y="175"/>
                    <a:pt x="196" y="207"/>
                  </a:cubicBezTo>
                  <a:cubicBezTo>
                    <a:pt x="216" y="118"/>
                    <a:pt x="177" y="46"/>
                    <a:pt x="162" y="29"/>
                  </a:cubicBezTo>
                  <a:close/>
                </a:path>
              </a:pathLst>
            </a:custGeom>
            <a:solidFill>
              <a:srgbClr val="2A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en-GB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5" name="Freeform 8"/>
            <p:cNvSpPr/>
            <p:nvPr/>
          </p:nvSpPr>
          <p:spPr bwMode="auto">
            <a:xfrm>
              <a:off x="1209" y="1179"/>
              <a:ext cx="249" cy="243"/>
            </a:xfrm>
            <a:custGeom>
              <a:avLst/>
              <a:gdLst>
                <a:gd name="T0" fmla="*/ 207 w 217"/>
                <a:gd name="T1" fmla="*/ 59 h 211"/>
                <a:gd name="T2" fmla="*/ 207 w 217"/>
                <a:gd name="T3" fmla="*/ 59 h 211"/>
                <a:gd name="T4" fmla="*/ 202 w 217"/>
                <a:gd name="T5" fmla="*/ 48 h 211"/>
                <a:gd name="T6" fmla="*/ 202 w 217"/>
                <a:gd name="T7" fmla="*/ 48 h 211"/>
                <a:gd name="T8" fmla="*/ 202 w 217"/>
                <a:gd name="T9" fmla="*/ 48 h 211"/>
                <a:gd name="T10" fmla="*/ 202 w 217"/>
                <a:gd name="T11" fmla="*/ 47 h 211"/>
                <a:gd name="T12" fmla="*/ 199 w 217"/>
                <a:gd name="T13" fmla="*/ 43 h 211"/>
                <a:gd name="T14" fmla="*/ 198 w 217"/>
                <a:gd name="T15" fmla="*/ 41 h 211"/>
                <a:gd name="T16" fmla="*/ 197 w 217"/>
                <a:gd name="T17" fmla="*/ 40 h 211"/>
                <a:gd name="T18" fmla="*/ 197 w 217"/>
                <a:gd name="T19" fmla="*/ 40 h 211"/>
                <a:gd name="T20" fmla="*/ 196 w 217"/>
                <a:gd name="T21" fmla="*/ 38 h 211"/>
                <a:gd name="T22" fmla="*/ 192 w 217"/>
                <a:gd name="T23" fmla="*/ 34 h 211"/>
                <a:gd name="T24" fmla="*/ 191 w 217"/>
                <a:gd name="T25" fmla="*/ 33 h 211"/>
                <a:gd name="T26" fmla="*/ 185 w 217"/>
                <a:gd name="T27" fmla="*/ 27 h 211"/>
                <a:gd name="T28" fmla="*/ 184 w 217"/>
                <a:gd name="T29" fmla="*/ 25 h 211"/>
                <a:gd name="T30" fmla="*/ 180 w 217"/>
                <a:gd name="T31" fmla="*/ 22 h 211"/>
                <a:gd name="T32" fmla="*/ 177 w 217"/>
                <a:gd name="T33" fmla="*/ 19 h 211"/>
                <a:gd name="T34" fmla="*/ 174 w 217"/>
                <a:gd name="T35" fmla="*/ 17 h 211"/>
                <a:gd name="T36" fmla="*/ 170 w 217"/>
                <a:gd name="T37" fmla="*/ 14 h 211"/>
                <a:gd name="T38" fmla="*/ 167 w 217"/>
                <a:gd name="T39" fmla="*/ 13 h 211"/>
                <a:gd name="T40" fmla="*/ 160 w 217"/>
                <a:gd name="T41" fmla="*/ 9 h 211"/>
                <a:gd name="T42" fmla="*/ 121 w 217"/>
                <a:gd name="T43" fmla="*/ 0 h 211"/>
                <a:gd name="T44" fmla="*/ 55 w 217"/>
                <a:gd name="T45" fmla="*/ 29 h 211"/>
                <a:gd name="T46" fmla="*/ 22 w 217"/>
                <a:gd name="T47" fmla="*/ 211 h 211"/>
                <a:gd name="T48" fmla="*/ 100 w 217"/>
                <a:gd name="T49" fmla="*/ 135 h 211"/>
                <a:gd name="T50" fmla="*/ 217 w 217"/>
                <a:gd name="T51" fmla="*/ 95 h 211"/>
                <a:gd name="T52" fmla="*/ 207 w 217"/>
                <a:gd name="T53" fmla="*/ 59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7" h="211">
                  <a:moveTo>
                    <a:pt x="207" y="59"/>
                  </a:moveTo>
                  <a:cubicBezTo>
                    <a:pt x="207" y="59"/>
                    <a:pt x="207" y="59"/>
                    <a:pt x="207" y="59"/>
                  </a:cubicBezTo>
                  <a:cubicBezTo>
                    <a:pt x="206" y="55"/>
                    <a:pt x="204" y="52"/>
                    <a:pt x="202" y="48"/>
                  </a:cubicBezTo>
                  <a:cubicBezTo>
                    <a:pt x="202" y="48"/>
                    <a:pt x="202" y="48"/>
                    <a:pt x="202" y="48"/>
                  </a:cubicBezTo>
                  <a:cubicBezTo>
                    <a:pt x="202" y="48"/>
                    <a:pt x="202" y="48"/>
                    <a:pt x="202" y="48"/>
                  </a:cubicBezTo>
                  <a:cubicBezTo>
                    <a:pt x="202" y="48"/>
                    <a:pt x="202" y="47"/>
                    <a:pt x="202" y="47"/>
                  </a:cubicBezTo>
                  <a:cubicBezTo>
                    <a:pt x="201" y="46"/>
                    <a:pt x="200" y="44"/>
                    <a:pt x="199" y="43"/>
                  </a:cubicBezTo>
                  <a:cubicBezTo>
                    <a:pt x="198" y="42"/>
                    <a:pt x="198" y="41"/>
                    <a:pt x="198" y="41"/>
                  </a:cubicBezTo>
                  <a:cubicBezTo>
                    <a:pt x="197" y="40"/>
                    <a:pt x="197" y="40"/>
                    <a:pt x="197" y="40"/>
                  </a:cubicBezTo>
                  <a:cubicBezTo>
                    <a:pt x="197" y="40"/>
                    <a:pt x="197" y="40"/>
                    <a:pt x="197" y="40"/>
                  </a:cubicBezTo>
                  <a:cubicBezTo>
                    <a:pt x="196" y="39"/>
                    <a:pt x="196" y="39"/>
                    <a:pt x="196" y="38"/>
                  </a:cubicBezTo>
                  <a:cubicBezTo>
                    <a:pt x="194" y="37"/>
                    <a:pt x="193" y="35"/>
                    <a:pt x="192" y="34"/>
                  </a:cubicBezTo>
                  <a:cubicBezTo>
                    <a:pt x="192" y="34"/>
                    <a:pt x="192" y="33"/>
                    <a:pt x="191" y="33"/>
                  </a:cubicBezTo>
                  <a:cubicBezTo>
                    <a:pt x="190" y="31"/>
                    <a:pt x="188" y="29"/>
                    <a:pt x="185" y="27"/>
                  </a:cubicBezTo>
                  <a:cubicBezTo>
                    <a:pt x="185" y="26"/>
                    <a:pt x="184" y="25"/>
                    <a:pt x="184" y="25"/>
                  </a:cubicBezTo>
                  <a:cubicBezTo>
                    <a:pt x="182" y="24"/>
                    <a:pt x="181" y="23"/>
                    <a:pt x="180" y="22"/>
                  </a:cubicBezTo>
                  <a:cubicBezTo>
                    <a:pt x="179" y="21"/>
                    <a:pt x="178" y="20"/>
                    <a:pt x="177" y="19"/>
                  </a:cubicBezTo>
                  <a:cubicBezTo>
                    <a:pt x="176" y="19"/>
                    <a:pt x="175" y="18"/>
                    <a:pt x="174" y="17"/>
                  </a:cubicBezTo>
                  <a:cubicBezTo>
                    <a:pt x="173" y="16"/>
                    <a:pt x="171" y="15"/>
                    <a:pt x="170" y="14"/>
                  </a:cubicBezTo>
                  <a:cubicBezTo>
                    <a:pt x="169" y="14"/>
                    <a:pt x="168" y="13"/>
                    <a:pt x="167" y="13"/>
                  </a:cubicBezTo>
                  <a:cubicBezTo>
                    <a:pt x="165" y="12"/>
                    <a:pt x="163" y="10"/>
                    <a:pt x="160" y="9"/>
                  </a:cubicBezTo>
                  <a:cubicBezTo>
                    <a:pt x="148" y="4"/>
                    <a:pt x="134" y="0"/>
                    <a:pt x="121" y="0"/>
                  </a:cubicBezTo>
                  <a:cubicBezTo>
                    <a:pt x="95" y="1"/>
                    <a:pt x="72" y="12"/>
                    <a:pt x="55" y="29"/>
                  </a:cubicBezTo>
                  <a:cubicBezTo>
                    <a:pt x="40" y="46"/>
                    <a:pt x="0" y="120"/>
                    <a:pt x="22" y="211"/>
                  </a:cubicBezTo>
                  <a:cubicBezTo>
                    <a:pt x="38" y="177"/>
                    <a:pt x="67" y="147"/>
                    <a:pt x="100" y="135"/>
                  </a:cubicBezTo>
                  <a:cubicBezTo>
                    <a:pt x="217" y="95"/>
                    <a:pt x="217" y="95"/>
                    <a:pt x="217" y="95"/>
                  </a:cubicBezTo>
                  <a:cubicBezTo>
                    <a:pt x="215" y="83"/>
                    <a:pt x="212" y="70"/>
                    <a:pt x="207" y="59"/>
                  </a:cubicBezTo>
                  <a:close/>
                </a:path>
              </a:pathLst>
            </a:custGeom>
            <a:solidFill>
              <a:srgbClr val="2A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en-GB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6" name="Freeform 9"/>
            <p:cNvSpPr/>
            <p:nvPr/>
          </p:nvSpPr>
          <p:spPr bwMode="auto">
            <a:xfrm>
              <a:off x="1348" y="1179"/>
              <a:ext cx="824" cy="248"/>
            </a:xfrm>
            <a:custGeom>
              <a:avLst/>
              <a:gdLst>
                <a:gd name="T0" fmla="*/ 716 w 719"/>
                <a:gd name="T1" fmla="*/ 0 h 216"/>
                <a:gd name="T2" fmla="*/ 362 w 719"/>
                <a:gd name="T3" fmla="*/ 0 h 216"/>
                <a:gd name="T4" fmla="*/ 359 w 719"/>
                <a:gd name="T5" fmla="*/ 0 h 216"/>
                <a:gd name="T6" fmla="*/ 359 w 719"/>
                <a:gd name="T7" fmla="*/ 0 h 216"/>
                <a:gd name="T8" fmla="*/ 356 w 719"/>
                <a:gd name="T9" fmla="*/ 0 h 216"/>
                <a:gd name="T10" fmla="*/ 2 w 719"/>
                <a:gd name="T11" fmla="*/ 0 h 216"/>
                <a:gd name="T12" fmla="*/ 0 w 719"/>
                <a:gd name="T13" fmla="*/ 0 h 216"/>
                <a:gd name="T14" fmla="*/ 39 w 719"/>
                <a:gd name="T15" fmla="*/ 9 h 216"/>
                <a:gd name="T16" fmla="*/ 46 w 719"/>
                <a:gd name="T17" fmla="*/ 13 h 216"/>
                <a:gd name="T18" fmla="*/ 49 w 719"/>
                <a:gd name="T19" fmla="*/ 14 h 216"/>
                <a:gd name="T20" fmla="*/ 53 w 719"/>
                <a:gd name="T21" fmla="*/ 17 h 216"/>
                <a:gd name="T22" fmla="*/ 56 w 719"/>
                <a:gd name="T23" fmla="*/ 19 h 216"/>
                <a:gd name="T24" fmla="*/ 59 w 719"/>
                <a:gd name="T25" fmla="*/ 22 h 216"/>
                <a:gd name="T26" fmla="*/ 63 w 719"/>
                <a:gd name="T27" fmla="*/ 25 h 216"/>
                <a:gd name="T28" fmla="*/ 64 w 719"/>
                <a:gd name="T29" fmla="*/ 27 h 216"/>
                <a:gd name="T30" fmla="*/ 70 w 719"/>
                <a:gd name="T31" fmla="*/ 33 h 216"/>
                <a:gd name="T32" fmla="*/ 71 w 719"/>
                <a:gd name="T33" fmla="*/ 34 h 216"/>
                <a:gd name="T34" fmla="*/ 75 w 719"/>
                <a:gd name="T35" fmla="*/ 38 h 216"/>
                <a:gd name="T36" fmla="*/ 76 w 719"/>
                <a:gd name="T37" fmla="*/ 40 h 216"/>
                <a:gd name="T38" fmla="*/ 77 w 719"/>
                <a:gd name="T39" fmla="*/ 41 h 216"/>
                <a:gd name="T40" fmla="*/ 78 w 719"/>
                <a:gd name="T41" fmla="*/ 43 h 216"/>
                <a:gd name="T42" fmla="*/ 81 w 719"/>
                <a:gd name="T43" fmla="*/ 47 h 216"/>
                <a:gd name="T44" fmla="*/ 81 w 719"/>
                <a:gd name="T45" fmla="*/ 48 h 216"/>
                <a:gd name="T46" fmla="*/ 81 w 719"/>
                <a:gd name="T47" fmla="*/ 48 h 216"/>
                <a:gd name="T48" fmla="*/ 81 w 719"/>
                <a:gd name="T49" fmla="*/ 48 h 216"/>
                <a:gd name="T50" fmla="*/ 86 w 719"/>
                <a:gd name="T51" fmla="*/ 59 h 216"/>
                <a:gd name="T52" fmla="*/ 86 w 719"/>
                <a:gd name="T53" fmla="*/ 59 h 216"/>
                <a:gd name="T54" fmla="*/ 96 w 719"/>
                <a:gd name="T55" fmla="*/ 95 h 216"/>
                <a:gd name="T56" fmla="*/ 96 w 719"/>
                <a:gd name="T57" fmla="*/ 98 h 216"/>
                <a:gd name="T58" fmla="*/ 111 w 719"/>
                <a:gd name="T59" fmla="*/ 166 h 216"/>
                <a:gd name="T60" fmla="*/ 192 w 719"/>
                <a:gd name="T61" fmla="*/ 216 h 216"/>
                <a:gd name="T62" fmla="*/ 356 w 719"/>
                <a:gd name="T63" fmla="*/ 216 h 216"/>
                <a:gd name="T64" fmla="*/ 359 w 719"/>
                <a:gd name="T65" fmla="*/ 216 h 216"/>
                <a:gd name="T66" fmla="*/ 359 w 719"/>
                <a:gd name="T67" fmla="*/ 216 h 216"/>
                <a:gd name="T68" fmla="*/ 362 w 719"/>
                <a:gd name="T69" fmla="*/ 216 h 216"/>
                <a:gd name="T70" fmla="*/ 526 w 719"/>
                <a:gd name="T71" fmla="*/ 216 h 216"/>
                <a:gd name="T72" fmla="*/ 607 w 719"/>
                <a:gd name="T73" fmla="*/ 166 h 216"/>
                <a:gd name="T74" fmla="*/ 622 w 719"/>
                <a:gd name="T75" fmla="*/ 98 h 216"/>
                <a:gd name="T76" fmla="*/ 622 w 719"/>
                <a:gd name="T77" fmla="*/ 96 h 216"/>
                <a:gd name="T78" fmla="*/ 632 w 719"/>
                <a:gd name="T79" fmla="*/ 59 h 216"/>
                <a:gd name="T80" fmla="*/ 637 w 719"/>
                <a:gd name="T81" fmla="*/ 48 h 216"/>
                <a:gd name="T82" fmla="*/ 654 w 719"/>
                <a:gd name="T83" fmla="*/ 27 h 216"/>
                <a:gd name="T84" fmla="*/ 656 w 719"/>
                <a:gd name="T85" fmla="*/ 25 h 216"/>
                <a:gd name="T86" fmla="*/ 659 w 719"/>
                <a:gd name="T87" fmla="*/ 22 h 216"/>
                <a:gd name="T88" fmla="*/ 662 w 719"/>
                <a:gd name="T89" fmla="*/ 19 h 216"/>
                <a:gd name="T90" fmla="*/ 665 w 719"/>
                <a:gd name="T91" fmla="*/ 17 h 216"/>
                <a:gd name="T92" fmla="*/ 669 w 719"/>
                <a:gd name="T93" fmla="*/ 14 h 216"/>
                <a:gd name="T94" fmla="*/ 672 w 719"/>
                <a:gd name="T95" fmla="*/ 13 h 216"/>
                <a:gd name="T96" fmla="*/ 679 w 719"/>
                <a:gd name="T97" fmla="*/ 9 h 216"/>
                <a:gd name="T98" fmla="*/ 719 w 719"/>
                <a:gd name="T99" fmla="*/ 0 h 216"/>
                <a:gd name="T100" fmla="*/ 716 w 719"/>
                <a:gd name="T10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9" h="216">
                  <a:moveTo>
                    <a:pt x="716" y="0"/>
                  </a:moveTo>
                  <a:cubicBezTo>
                    <a:pt x="362" y="0"/>
                    <a:pt x="362" y="0"/>
                    <a:pt x="362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6" y="0"/>
                    <a:pt x="356" y="0"/>
                    <a:pt x="356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3" y="0"/>
                    <a:pt x="27" y="4"/>
                    <a:pt x="39" y="9"/>
                  </a:cubicBezTo>
                  <a:cubicBezTo>
                    <a:pt x="42" y="10"/>
                    <a:pt x="44" y="12"/>
                    <a:pt x="46" y="13"/>
                  </a:cubicBezTo>
                  <a:cubicBezTo>
                    <a:pt x="47" y="13"/>
                    <a:pt x="48" y="14"/>
                    <a:pt x="49" y="14"/>
                  </a:cubicBezTo>
                  <a:cubicBezTo>
                    <a:pt x="50" y="15"/>
                    <a:pt x="52" y="16"/>
                    <a:pt x="53" y="17"/>
                  </a:cubicBezTo>
                  <a:cubicBezTo>
                    <a:pt x="54" y="18"/>
                    <a:pt x="55" y="19"/>
                    <a:pt x="56" y="19"/>
                  </a:cubicBezTo>
                  <a:cubicBezTo>
                    <a:pt x="57" y="20"/>
                    <a:pt x="58" y="21"/>
                    <a:pt x="59" y="22"/>
                  </a:cubicBezTo>
                  <a:cubicBezTo>
                    <a:pt x="60" y="23"/>
                    <a:pt x="61" y="24"/>
                    <a:pt x="63" y="25"/>
                  </a:cubicBezTo>
                  <a:cubicBezTo>
                    <a:pt x="63" y="25"/>
                    <a:pt x="64" y="26"/>
                    <a:pt x="64" y="27"/>
                  </a:cubicBezTo>
                  <a:cubicBezTo>
                    <a:pt x="67" y="29"/>
                    <a:pt x="69" y="31"/>
                    <a:pt x="70" y="33"/>
                  </a:cubicBezTo>
                  <a:cubicBezTo>
                    <a:pt x="71" y="33"/>
                    <a:pt x="71" y="34"/>
                    <a:pt x="71" y="34"/>
                  </a:cubicBezTo>
                  <a:cubicBezTo>
                    <a:pt x="72" y="35"/>
                    <a:pt x="73" y="37"/>
                    <a:pt x="75" y="38"/>
                  </a:cubicBezTo>
                  <a:cubicBezTo>
                    <a:pt x="75" y="39"/>
                    <a:pt x="75" y="39"/>
                    <a:pt x="76" y="40"/>
                  </a:cubicBezTo>
                  <a:cubicBezTo>
                    <a:pt x="76" y="40"/>
                    <a:pt x="76" y="40"/>
                    <a:pt x="77" y="41"/>
                  </a:cubicBezTo>
                  <a:cubicBezTo>
                    <a:pt x="77" y="41"/>
                    <a:pt x="77" y="42"/>
                    <a:pt x="78" y="43"/>
                  </a:cubicBezTo>
                  <a:cubicBezTo>
                    <a:pt x="79" y="44"/>
                    <a:pt x="80" y="46"/>
                    <a:pt x="81" y="47"/>
                  </a:cubicBezTo>
                  <a:cubicBezTo>
                    <a:pt x="81" y="47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3" y="52"/>
                    <a:pt x="85" y="55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91" y="70"/>
                    <a:pt x="94" y="83"/>
                    <a:pt x="96" y="95"/>
                  </a:cubicBezTo>
                  <a:cubicBezTo>
                    <a:pt x="96" y="96"/>
                    <a:pt x="96" y="97"/>
                    <a:pt x="96" y="98"/>
                  </a:cubicBezTo>
                  <a:cubicBezTo>
                    <a:pt x="99" y="121"/>
                    <a:pt x="101" y="145"/>
                    <a:pt x="111" y="166"/>
                  </a:cubicBezTo>
                  <a:cubicBezTo>
                    <a:pt x="127" y="199"/>
                    <a:pt x="155" y="216"/>
                    <a:pt x="192" y="216"/>
                  </a:cubicBezTo>
                  <a:cubicBezTo>
                    <a:pt x="192" y="216"/>
                    <a:pt x="356" y="216"/>
                    <a:pt x="356" y="216"/>
                  </a:cubicBezTo>
                  <a:cubicBezTo>
                    <a:pt x="356" y="216"/>
                    <a:pt x="357" y="216"/>
                    <a:pt x="359" y="216"/>
                  </a:cubicBezTo>
                  <a:cubicBezTo>
                    <a:pt x="359" y="216"/>
                    <a:pt x="359" y="216"/>
                    <a:pt x="359" y="216"/>
                  </a:cubicBezTo>
                  <a:cubicBezTo>
                    <a:pt x="361" y="216"/>
                    <a:pt x="362" y="216"/>
                    <a:pt x="362" y="216"/>
                  </a:cubicBezTo>
                  <a:cubicBezTo>
                    <a:pt x="362" y="216"/>
                    <a:pt x="526" y="216"/>
                    <a:pt x="526" y="216"/>
                  </a:cubicBezTo>
                  <a:cubicBezTo>
                    <a:pt x="563" y="216"/>
                    <a:pt x="591" y="199"/>
                    <a:pt x="607" y="166"/>
                  </a:cubicBezTo>
                  <a:cubicBezTo>
                    <a:pt x="618" y="145"/>
                    <a:pt x="619" y="121"/>
                    <a:pt x="622" y="98"/>
                  </a:cubicBezTo>
                  <a:cubicBezTo>
                    <a:pt x="622" y="98"/>
                    <a:pt x="622" y="97"/>
                    <a:pt x="622" y="96"/>
                  </a:cubicBezTo>
                  <a:cubicBezTo>
                    <a:pt x="624" y="83"/>
                    <a:pt x="627" y="71"/>
                    <a:pt x="632" y="59"/>
                  </a:cubicBezTo>
                  <a:cubicBezTo>
                    <a:pt x="633" y="55"/>
                    <a:pt x="635" y="51"/>
                    <a:pt x="637" y="48"/>
                  </a:cubicBezTo>
                  <a:cubicBezTo>
                    <a:pt x="642" y="40"/>
                    <a:pt x="647" y="33"/>
                    <a:pt x="654" y="27"/>
                  </a:cubicBezTo>
                  <a:cubicBezTo>
                    <a:pt x="654" y="26"/>
                    <a:pt x="655" y="25"/>
                    <a:pt x="656" y="25"/>
                  </a:cubicBezTo>
                  <a:cubicBezTo>
                    <a:pt x="657" y="24"/>
                    <a:pt x="658" y="23"/>
                    <a:pt x="659" y="22"/>
                  </a:cubicBezTo>
                  <a:cubicBezTo>
                    <a:pt x="660" y="21"/>
                    <a:pt x="661" y="20"/>
                    <a:pt x="662" y="19"/>
                  </a:cubicBezTo>
                  <a:cubicBezTo>
                    <a:pt x="663" y="19"/>
                    <a:pt x="664" y="18"/>
                    <a:pt x="665" y="17"/>
                  </a:cubicBezTo>
                  <a:cubicBezTo>
                    <a:pt x="667" y="16"/>
                    <a:pt x="668" y="15"/>
                    <a:pt x="669" y="14"/>
                  </a:cubicBezTo>
                  <a:cubicBezTo>
                    <a:pt x="670" y="14"/>
                    <a:pt x="671" y="13"/>
                    <a:pt x="672" y="13"/>
                  </a:cubicBezTo>
                  <a:cubicBezTo>
                    <a:pt x="674" y="12"/>
                    <a:pt x="676" y="10"/>
                    <a:pt x="679" y="9"/>
                  </a:cubicBezTo>
                  <a:cubicBezTo>
                    <a:pt x="691" y="4"/>
                    <a:pt x="705" y="0"/>
                    <a:pt x="719" y="0"/>
                  </a:cubicBezTo>
                  <a:cubicBezTo>
                    <a:pt x="718" y="0"/>
                    <a:pt x="717" y="0"/>
                    <a:pt x="716" y="0"/>
                  </a:cubicBezTo>
                  <a:close/>
                </a:path>
              </a:pathLst>
            </a:custGeom>
            <a:solidFill>
              <a:srgbClr val="CBEE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16" name="TextBox 121"/>
          <p:cNvSpPr txBox="1"/>
          <p:nvPr/>
        </p:nvSpPr>
        <p:spPr>
          <a:xfrm>
            <a:off x="4674699" y="2045269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</a:t>
            </a:r>
            <a:endParaRPr lang="en-GB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Oval 123"/>
          <p:cNvSpPr/>
          <p:nvPr/>
        </p:nvSpPr>
        <p:spPr>
          <a:xfrm>
            <a:off x="6939648" y="3919037"/>
            <a:ext cx="966747" cy="838913"/>
          </a:xfrm>
          <a:prstGeom prst="ellipse">
            <a:avLst/>
          </a:prstGeom>
          <a:solidFill>
            <a:srgbClr val="F2BFBB"/>
          </a:solidFill>
          <a:ln w="571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3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8" name="Group 4"/>
          <p:cNvGrpSpPr>
            <a:grpSpLocks noChangeAspect="1"/>
          </p:cNvGrpSpPr>
          <p:nvPr/>
        </p:nvGrpSpPr>
        <p:grpSpPr bwMode="auto">
          <a:xfrm>
            <a:off x="6410124" y="1957928"/>
            <a:ext cx="2051871" cy="1866155"/>
            <a:chOff x="1136" y="1115"/>
            <a:chExt cx="1248" cy="1308"/>
          </a:xfrm>
        </p:grpSpPr>
        <p:sp>
          <p:nvSpPr>
            <p:cNvPr id="27" name="Freeform 5"/>
            <p:cNvSpPr/>
            <p:nvPr/>
          </p:nvSpPr>
          <p:spPr bwMode="auto">
            <a:xfrm>
              <a:off x="1136" y="1115"/>
              <a:ext cx="1248" cy="1308"/>
            </a:xfrm>
            <a:custGeom>
              <a:avLst/>
              <a:gdLst>
                <a:gd name="T0" fmla="*/ 538 w 1089"/>
                <a:gd name="T1" fmla="*/ 1138 h 1138"/>
                <a:gd name="T2" fmla="*/ 466 w 1089"/>
                <a:gd name="T3" fmla="*/ 1122 h 1138"/>
                <a:gd name="T4" fmla="*/ 71 w 1089"/>
                <a:gd name="T5" fmla="*/ 895 h 1138"/>
                <a:gd name="T6" fmla="*/ 0 w 1089"/>
                <a:gd name="T7" fmla="*/ 772 h 1138"/>
                <a:gd name="T8" fmla="*/ 4 w 1089"/>
                <a:gd name="T9" fmla="*/ 248 h 1138"/>
                <a:gd name="T10" fmla="*/ 79 w 1089"/>
                <a:gd name="T11" fmla="*/ 143 h 1138"/>
                <a:gd name="T12" fmla="*/ 455 w 1089"/>
                <a:gd name="T13" fmla="*/ 12 h 1138"/>
                <a:gd name="T14" fmla="*/ 540 w 1089"/>
                <a:gd name="T15" fmla="*/ 0 h 1138"/>
                <a:gd name="T16" fmla="*/ 621 w 1089"/>
                <a:gd name="T17" fmla="*/ 11 h 1138"/>
                <a:gd name="T18" fmla="*/ 1015 w 1089"/>
                <a:gd name="T19" fmla="*/ 144 h 1138"/>
                <a:gd name="T20" fmla="*/ 1088 w 1089"/>
                <a:gd name="T21" fmla="*/ 247 h 1138"/>
                <a:gd name="T22" fmla="*/ 1078 w 1089"/>
                <a:gd name="T23" fmla="*/ 772 h 1138"/>
                <a:gd name="T24" fmla="*/ 1005 w 1089"/>
                <a:gd name="T25" fmla="*/ 895 h 1138"/>
                <a:gd name="T26" fmla="*/ 609 w 1089"/>
                <a:gd name="T27" fmla="*/ 1122 h 1138"/>
                <a:gd name="T28" fmla="*/ 538 w 1089"/>
                <a:gd name="T29" fmla="*/ 1138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9" h="1138">
                  <a:moveTo>
                    <a:pt x="538" y="1138"/>
                  </a:moveTo>
                  <a:cubicBezTo>
                    <a:pt x="511" y="1138"/>
                    <a:pt x="485" y="1132"/>
                    <a:pt x="466" y="1122"/>
                  </a:cubicBezTo>
                  <a:cubicBezTo>
                    <a:pt x="71" y="895"/>
                    <a:pt x="71" y="895"/>
                    <a:pt x="71" y="895"/>
                  </a:cubicBezTo>
                  <a:cubicBezTo>
                    <a:pt x="32" y="873"/>
                    <a:pt x="0" y="817"/>
                    <a:pt x="0" y="772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4" y="205"/>
                    <a:pt x="38" y="157"/>
                    <a:pt x="79" y="143"/>
                  </a:cubicBezTo>
                  <a:cubicBezTo>
                    <a:pt x="455" y="12"/>
                    <a:pt x="455" y="12"/>
                    <a:pt x="455" y="12"/>
                  </a:cubicBezTo>
                  <a:cubicBezTo>
                    <a:pt x="477" y="4"/>
                    <a:pt x="508" y="0"/>
                    <a:pt x="540" y="0"/>
                  </a:cubicBezTo>
                  <a:cubicBezTo>
                    <a:pt x="570" y="0"/>
                    <a:pt x="600" y="4"/>
                    <a:pt x="621" y="11"/>
                  </a:cubicBezTo>
                  <a:cubicBezTo>
                    <a:pt x="1015" y="144"/>
                    <a:pt x="1015" y="144"/>
                    <a:pt x="1015" y="144"/>
                  </a:cubicBezTo>
                  <a:cubicBezTo>
                    <a:pt x="1056" y="157"/>
                    <a:pt x="1089" y="205"/>
                    <a:pt x="1088" y="247"/>
                  </a:cubicBezTo>
                  <a:cubicBezTo>
                    <a:pt x="1078" y="772"/>
                    <a:pt x="1078" y="772"/>
                    <a:pt x="1078" y="772"/>
                  </a:cubicBezTo>
                  <a:cubicBezTo>
                    <a:pt x="1077" y="816"/>
                    <a:pt x="1044" y="873"/>
                    <a:pt x="1005" y="895"/>
                  </a:cubicBezTo>
                  <a:cubicBezTo>
                    <a:pt x="609" y="1122"/>
                    <a:pt x="609" y="1122"/>
                    <a:pt x="609" y="1122"/>
                  </a:cubicBezTo>
                  <a:cubicBezTo>
                    <a:pt x="591" y="1132"/>
                    <a:pt x="565" y="1138"/>
                    <a:pt x="538" y="1138"/>
                  </a:cubicBezTo>
                  <a:close/>
                </a:path>
              </a:pathLst>
            </a:custGeom>
            <a:solidFill>
              <a:srgbClr val="F2BF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8" name="Freeform 6"/>
            <p:cNvSpPr/>
            <p:nvPr/>
          </p:nvSpPr>
          <p:spPr bwMode="auto">
            <a:xfrm>
              <a:off x="1217" y="1201"/>
              <a:ext cx="1086" cy="1125"/>
            </a:xfrm>
            <a:custGeom>
              <a:avLst/>
              <a:gdLst>
                <a:gd name="T0" fmla="*/ 83 w 947"/>
                <a:gd name="T1" fmla="*/ 784 h 979"/>
                <a:gd name="T2" fmla="*/ 0 w 947"/>
                <a:gd name="T3" fmla="*/ 643 h 979"/>
                <a:gd name="T4" fmla="*/ 3 w 947"/>
                <a:gd name="T5" fmla="*/ 243 h 979"/>
                <a:gd name="T6" fmla="*/ 94 w 947"/>
                <a:gd name="T7" fmla="*/ 116 h 979"/>
                <a:gd name="T8" fmla="*/ 378 w 947"/>
                <a:gd name="T9" fmla="*/ 18 h 979"/>
                <a:gd name="T10" fmla="*/ 558 w 947"/>
                <a:gd name="T11" fmla="*/ 17 h 979"/>
                <a:gd name="T12" fmla="*/ 857 w 947"/>
                <a:gd name="T13" fmla="*/ 117 h 979"/>
                <a:gd name="T14" fmla="*/ 946 w 947"/>
                <a:gd name="T15" fmla="*/ 243 h 979"/>
                <a:gd name="T16" fmla="*/ 938 w 947"/>
                <a:gd name="T17" fmla="*/ 642 h 979"/>
                <a:gd name="T18" fmla="*/ 853 w 947"/>
                <a:gd name="T19" fmla="*/ 783 h 979"/>
                <a:gd name="T20" fmla="*/ 550 w 947"/>
                <a:gd name="T21" fmla="*/ 953 h 979"/>
                <a:gd name="T22" fmla="*/ 384 w 947"/>
                <a:gd name="T23" fmla="*/ 953 h 979"/>
                <a:gd name="T24" fmla="*/ 83 w 947"/>
                <a:gd name="T25" fmla="*/ 784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7" h="979">
                  <a:moveTo>
                    <a:pt x="83" y="784"/>
                  </a:moveTo>
                  <a:cubicBezTo>
                    <a:pt x="37" y="759"/>
                    <a:pt x="0" y="695"/>
                    <a:pt x="0" y="643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191"/>
                    <a:pt x="44" y="134"/>
                    <a:pt x="94" y="116"/>
                  </a:cubicBezTo>
                  <a:cubicBezTo>
                    <a:pt x="378" y="18"/>
                    <a:pt x="378" y="18"/>
                    <a:pt x="378" y="18"/>
                  </a:cubicBezTo>
                  <a:cubicBezTo>
                    <a:pt x="427" y="1"/>
                    <a:pt x="508" y="0"/>
                    <a:pt x="558" y="17"/>
                  </a:cubicBezTo>
                  <a:cubicBezTo>
                    <a:pt x="857" y="117"/>
                    <a:pt x="857" y="117"/>
                    <a:pt x="857" y="117"/>
                  </a:cubicBezTo>
                  <a:cubicBezTo>
                    <a:pt x="907" y="134"/>
                    <a:pt x="947" y="191"/>
                    <a:pt x="946" y="243"/>
                  </a:cubicBezTo>
                  <a:cubicBezTo>
                    <a:pt x="938" y="642"/>
                    <a:pt x="938" y="642"/>
                    <a:pt x="938" y="642"/>
                  </a:cubicBezTo>
                  <a:cubicBezTo>
                    <a:pt x="937" y="694"/>
                    <a:pt x="899" y="758"/>
                    <a:pt x="853" y="783"/>
                  </a:cubicBezTo>
                  <a:cubicBezTo>
                    <a:pt x="550" y="953"/>
                    <a:pt x="550" y="953"/>
                    <a:pt x="550" y="953"/>
                  </a:cubicBezTo>
                  <a:cubicBezTo>
                    <a:pt x="505" y="979"/>
                    <a:pt x="430" y="979"/>
                    <a:pt x="384" y="953"/>
                  </a:cubicBezTo>
                  <a:lnTo>
                    <a:pt x="83" y="7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en-GB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Freeform 7"/>
            <p:cNvSpPr/>
            <p:nvPr/>
          </p:nvSpPr>
          <p:spPr bwMode="auto">
            <a:xfrm>
              <a:off x="2061" y="1179"/>
              <a:ext cx="247" cy="238"/>
            </a:xfrm>
            <a:custGeom>
              <a:avLst/>
              <a:gdLst>
                <a:gd name="T0" fmla="*/ 162 w 216"/>
                <a:gd name="T1" fmla="*/ 29 h 207"/>
                <a:gd name="T2" fmla="*/ 97 w 216"/>
                <a:gd name="T3" fmla="*/ 0 h 207"/>
                <a:gd name="T4" fmla="*/ 57 w 216"/>
                <a:gd name="T5" fmla="*/ 9 h 207"/>
                <a:gd name="T6" fmla="*/ 50 w 216"/>
                <a:gd name="T7" fmla="*/ 13 h 207"/>
                <a:gd name="T8" fmla="*/ 47 w 216"/>
                <a:gd name="T9" fmla="*/ 14 h 207"/>
                <a:gd name="T10" fmla="*/ 43 w 216"/>
                <a:gd name="T11" fmla="*/ 17 h 207"/>
                <a:gd name="T12" fmla="*/ 40 w 216"/>
                <a:gd name="T13" fmla="*/ 19 h 207"/>
                <a:gd name="T14" fmla="*/ 37 w 216"/>
                <a:gd name="T15" fmla="*/ 22 h 207"/>
                <a:gd name="T16" fmla="*/ 34 w 216"/>
                <a:gd name="T17" fmla="*/ 25 h 207"/>
                <a:gd name="T18" fmla="*/ 32 w 216"/>
                <a:gd name="T19" fmla="*/ 27 h 207"/>
                <a:gd name="T20" fmla="*/ 15 w 216"/>
                <a:gd name="T21" fmla="*/ 48 h 207"/>
                <a:gd name="T22" fmla="*/ 10 w 216"/>
                <a:gd name="T23" fmla="*/ 59 h 207"/>
                <a:gd name="T24" fmla="*/ 0 w 216"/>
                <a:gd name="T25" fmla="*/ 96 h 207"/>
                <a:gd name="T26" fmla="*/ 121 w 216"/>
                <a:gd name="T27" fmla="*/ 136 h 207"/>
                <a:gd name="T28" fmla="*/ 196 w 216"/>
                <a:gd name="T29" fmla="*/ 207 h 207"/>
                <a:gd name="T30" fmla="*/ 162 w 216"/>
                <a:gd name="T31" fmla="*/ 29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6" h="207">
                  <a:moveTo>
                    <a:pt x="162" y="29"/>
                  </a:moveTo>
                  <a:cubicBezTo>
                    <a:pt x="145" y="12"/>
                    <a:pt x="122" y="1"/>
                    <a:pt x="97" y="0"/>
                  </a:cubicBezTo>
                  <a:cubicBezTo>
                    <a:pt x="83" y="0"/>
                    <a:pt x="69" y="4"/>
                    <a:pt x="57" y="9"/>
                  </a:cubicBezTo>
                  <a:cubicBezTo>
                    <a:pt x="54" y="10"/>
                    <a:pt x="52" y="12"/>
                    <a:pt x="50" y="13"/>
                  </a:cubicBezTo>
                  <a:cubicBezTo>
                    <a:pt x="49" y="13"/>
                    <a:pt x="48" y="14"/>
                    <a:pt x="47" y="14"/>
                  </a:cubicBezTo>
                  <a:cubicBezTo>
                    <a:pt x="46" y="15"/>
                    <a:pt x="45" y="16"/>
                    <a:pt x="43" y="17"/>
                  </a:cubicBezTo>
                  <a:cubicBezTo>
                    <a:pt x="42" y="18"/>
                    <a:pt x="41" y="19"/>
                    <a:pt x="40" y="19"/>
                  </a:cubicBezTo>
                  <a:cubicBezTo>
                    <a:pt x="39" y="20"/>
                    <a:pt x="38" y="21"/>
                    <a:pt x="37" y="22"/>
                  </a:cubicBezTo>
                  <a:cubicBezTo>
                    <a:pt x="36" y="23"/>
                    <a:pt x="35" y="24"/>
                    <a:pt x="34" y="25"/>
                  </a:cubicBezTo>
                  <a:cubicBezTo>
                    <a:pt x="33" y="25"/>
                    <a:pt x="32" y="26"/>
                    <a:pt x="32" y="27"/>
                  </a:cubicBezTo>
                  <a:cubicBezTo>
                    <a:pt x="25" y="33"/>
                    <a:pt x="20" y="40"/>
                    <a:pt x="15" y="48"/>
                  </a:cubicBezTo>
                  <a:cubicBezTo>
                    <a:pt x="13" y="51"/>
                    <a:pt x="11" y="55"/>
                    <a:pt x="10" y="59"/>
                  </a:cubicBezTo>
                  <a:cubicBezTo>
                    <a:pt x="5" y="71"/>
                    <a:pt x="2" y="83"/>
                    <a:pt x="0" y="96"/>
                  </a:cubicBezTo>
                  <a:cubicBezTo>
                    <a:pt x="121" y="136"/>
                    <a:pt x="121" y="136"/>
                    <a:pt x="121" y="136"/>
                  </a:cubicBezTo>
                  <a:cubicBezTo>
                    <a:pt x="153" y="147"/>
                    <a:pt x="181" y="175"/>
                    <a:pt x="196" y="207"/>
                  </a:cubicBezTo>
                  <a:cubicBezTo>
                    <a:pt x="216" y="118"/>
                    <a:pt x="177" y="46"/>
                    <a:pt x="162" y="29"/>
                  </a:cubicBezTo>
                  <a:close/>
                </a:path>
              </a:pathLst>
            </a:custGeom>
            <a:solidFill>
              <a:srgbClr val="2A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en-GB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Freeform 8"/>
            <p:cNvSpPr/>
            <p:nvPr/>
          </p:nvSpPr>
          <p:spPr bwMode="auto">
            <a:xfrm>
              <a:off x="1209" y="1179"/>
              <a:ext cx="249" cy="243"/>
            </a:xfrm>
            <a:custGeom>
              <a:avLst/>
              <a:gdLst>
                <a:gd name="T0" fmla="*/ 207 w 217"/>
                <a:gd name="T1" fmla="*/ 59 h 211"/>
                <a:gd name="T2" fmla="*/ 207 w 217"/>
                <a:gd name="T3" fmla="*/ 59 h 211"/>
                <a:gd name="T4" fmla="*/ 202 w 217"/>
                <a:gd name="T5" fmla="*/ 48 h 211"/>
                <a:gd name="T6" fmla="*/ 202 w 217"/>
                <a:gd name="T7" fmla="*/ 48 h 211"/>
                <a:gd name="T8" fmla="*/ 202 w 217"/>
                <a:gd name="T9" fmla="*/ 48 h 211"/>
                <a:gd name="T10" fmla="*/ 202 w 217"/>
                <a:gd name="T11" fmla="*/ 47 h 211"/>
                <a:gd name="T12" fmla="*/ 199 w 217"/>
                <a:gd name="T13" fmla="*/ 43 h 211"/>
                <a:gd name="T14" fmla="*/ 198 w 217"/>
                <a:gd name="T15" fmla="*/ 41 h 211"/>
                <a:gd name="T16" fmla="*/ 197 w 217"/>
                <a:gd name="T17" fmla="*/ 40 h 211"/>
                <a:gd name="T18" fmla="*/ 197 w 217"/>
                <a:gd name="T19" fmla="*/ 40 h 211"/>
                <a:gd name="T20" fmla="*/ 196 w 217"/>
                <a:gd name="T21" fmla="*/ 38 h 211"/>
                <a:gd name="T22" fmla="*/ 192 w 217"/>
                <a:gd name="T23" fmla="*/ 34 h 211"/>
                <a:gd name="T24" fmla="*/ 191 w 217"/>
                <a:gd name="T25" fmla="*/ 33 h 211"/>
                <a:gd name="T26" fmla="*/ 185 w 217"/>
                <a:gd name="T27" fmla="*/ 27 h 211"/>
                <a:gd name="T28" fmla="*/ 184 w 217"/>
                <a:gd name="T29" fmla="*/ 25 h 211"/>
                <a:gd name="T30" fmla="*/ 180 w 217"/>
                <a:gd name="T31" fmla="*/ 22 h 211"/>
                <a:gd name="T32" fmla="*/ 177 w 217"/>
                <a:gd name="T33" fmla="*/ 19 h 211"/>
                <a:gd name="T34" fmla="*/ 174 w 217"/>
                <a:gd name="T35" fmla="*/ 17 h 211"/>
                <a:gd name="T36" fmla="*/ 170 w 217"/>
                <a:gd name="T37" fmla="*/ 14 h 211"/>
                <a:gd name="T38" fmla="*/ 167 w 217"/>
                <a:gd name="T39" fmla="*/ 13 h 211"/>
                <a:gd name="T40" fmla="*/ 160 w 217"/>
                <a:gd name="T41" fmla="*/ 9 h 211"/>
                <a:gd name="T42" fmla="*/ 121 w 217"/>
                <a:gd name="T43" fmla="*/ 0 h 211"/>
                <a:gd name="T44" fmla="*/ 55 w 217"/>
                <a:gd name="T45" fmla="*/ 29 h 211"/>
                <a:gd name="T46" fmla="*/ 22 w 217"/>
                <a:gd name="T47" fmla="*/ 211 h 211"/>
                <a:gd name="T48" fmla="*/ 100 w 217"/>
                <a:gd name="T49" fmla="*/ 135 h 211"/>
                <a:gd name="T50" fmla="*/ 217 w 217"/>
                <a:gd name="T51" fmla="*/ 95 h 211"/>
                <a:gd name="T52" fmla="*/ 207 w 217"/>
                <a:gd name="T53" fmla="*/ 59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7" h="211">
                  <a:moveTo>
                    <a:pt x="207" y="59"/>
                  </a:moveTo>
                  <a:cubicBezTo>
                    <a:pt x="207" y="59"/>
                    <a:pt x="207" y="59"/>
                    <a:pt x="207" y="59"/>
                  </a:cubicBezTo>
                  <a:cubicBezTo>
                    <a:pt x="206" y="55"/>
                    <a:pt x="204" y="52"/>
                    <a:pt x="202" y="48"/>
                  </a:cubicBezTo>
                  <a:cubicBezTo>
                    <a:pt x="202" y="48"/>
                    <a:pt x="202" y="48"/>
                    <a:pt x="202" y="48"/>
                  </a:cubicBezTo>
                  <a:cubicBezTo>
                    <a:pt x="202" y="48"/>
                    <a:pt x="202" y="48"/>
                    <a:pt x="202" y="48"/>
                  </a:cubicBezTo>
                  <a:cubicBezTo>
                    <a:pt x="202" y="48"/>
                    <a:pt x="202" y="47"/>
                    <a:pt x="202" y="47"/>
                  </a:cubicBezTo>
                  <a:cubicBezTo>
                    <a:pt x="201" y="46"/>
                    <a:pt x="200" y="44"/>
                    <a:pt x="199" y="43"/>
                  </a:cubicBezTo>
                  <a:cubicBezTo>
                    <a:pt x="198" y="42"/>
                    <a:pt x="198" y="41"/>
                    <a:pt x="198" y="41"/>
                  </a:cubicBezTo>
                  <a:cubicBezTo>
                    <a:pt x="197" y="40"/>
                    <a:pt x="197" y="40"/>
                    <a:pt x="197" y="40"/>
                  </a:cubicBezTo>
                  <a:cubicBezTo>
                    <a:pt x="197" y="40"/>
                    <a:pt x="197" y="40"/>
                    <a:pt x="197" y="40"/>
                  </a:cubicBezTo>
                  <a:cubicBezTo>
                    <a:pt x="196" y="39"/>
                    <a:pt x="196" y="39"/>
                    <a:pt x="196" y="38"/>
                  </a:cubicBezTo>
                  <a:cubicBezTo>
                    <a:pt x="194" y="37"/>
                    <a:pt x="193" y="35"/>
                    <a:pt x="192" y="34"/>
                  </a:cubicBezTo>
                  <a:cubicBezTo>
                    <a:pt x="192" y="34"/>
                    <a:pt x="192" y="33"/>
                    <a:pt x="191" y="33"/>
                  </a:cubicBezTo>
                  <a:cubicBezTo>
                    <a:pt x="190" y="31"/>
                    <a:pt x="188" y="29"/>
                    <a:pt x="185" y="27"/>
                  </a:cubicBezTo>
                  <a:cubicBezTo>
                    <a:pt x="185" y="26"/>
                    <a:pt x="184" y="25"/>
                    <a:pt x="184" y="25"/>
                  </a:cubicBezTo>
                  <a:cubicBezTo>
                    <a:pt x="182" y="24"/>
                    <a:pt x="181" y="23"/>
                    <a:pt x="180" y="22"/>
                  </a:cubicBezTo>
                  <a:cubicBezTo>
                    <a:pt x="179" y="21"/>
                    <a:pt x="178" y="20"/>
                    <a:pt x="177" y="19"/>
                  </a:cubicBezTo>
                  <a:cubicBezTo>
                    <a:pt x="176" y="19"/>
                    <a:pt x="175" y="18"/>
                    <a:pt x="174" y="17"/>
                  </a:cubicBezTo>
                  <a:cubicBezTo>
                    <a:pt x="173" y="16"/>
                    <a:pt x="171" y="15"/>
                    <a:pt x="170" y="14"/>
                  </a:cubicBezTo>
                  <a:cubicBezTo>
                    <a:pt x="169" y="14"/>
                    <a:pt x="168" y="13"/>
                    <a:pt x="167" y="13"/>
                  </a:cubicBezTo>
                  <a:cubicBezTo>
                    <a:pt x="165" y="12"/>
                    <a:pt x="163" y="10"/>
                    <a:pt x="160" y="9"/>
                  </a:cubicBezTo>
                  <a:cubicBezTo>
                    <a:pt x="148" y="4"/>
                    <a:pt x="134" y="0"/>
                    <a:pt x="121" y="0"/>
                  </a:cubicBezTo>
                  <a:cubicBezTo>
                    <a:pt x="95" y="1"/>
                    <a:pt x="72" y="12"/>
                    <a:pt x="55" y="29"/>
                  </a:cubicBezTo>
                  <a:cubicBezTo>
                    <a:pt x="40" y="46"/>
                    <a:pt x="0" y="120"/>
                    <a:pt x="22" y="211"/>
                  </a:cubicBezTo>
                  <a:cubicBezTo>
                    <a:pt x="38" y="177"/>
                    <a:pt x="67" y="147"/>
                    <a:pt x="100" y="135"/>
                  </a:cubicBezTo>
                  <a:cubicBezTo>
                    <a:pt x="217" y="95"/>
                    <a:pt x="217" y="95"/>
                    <a:pt x="217" y="95"/>
                  </a:cubicBezTo>
                  <a:cubicBezTo>
                    <a:pt x="215" y="83"/>
                    <a:pt x="212" y="70"/>
                    <a:pt x="207" y="59"/>
                  </a:cubicBezTo>
                  <a:close/>
                </a:path>
              </a:pathLst>
            </a:custGeom>
            <a:solidFill>
              <a:srgbClr val="2A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en-GB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1" name="Freeform 9"/>
            <p:cNvSpPr/>
            <p:nvPr/>
          </p:nvSpPr>
          <p:spPr bwMode="auto">
            <a:xfrm>
              <a:off x="1348" y="1179"/>
              <a:ext cx="824" cy="248"/>
            </a:xfrm>
            <a:custGeom>
              <a:avLst/>
              <a:gdLst>
                <a:gd name="T0" fmla="*/ 716 w 719"/>
                <a:gd name="T1" fmla="*/ 0 h 216"/>
                <a:gd name="T2" fmla="*/ 362 w 719"/>
                <a:gd name="T3" fmla="*/ 0 h 216"/>
                <a:gd name="T4" fmla="*/ 359 w 719"/>
                <a:gd name="T5" fmla="*/ 0 h 216"/>
                <a:gd name="T6" fmla="*/ 359 w 719"/>
                <a:gd name="T7" fmla="*/ 0 h 216"/>
                <a:gd name="T8" fmla="*/ 356 w 719"/>
                <a:gd name="T9" fmla="*/ 0 h 216"/>
                <a:gd name="T10" fmla="*/ 2 w 719"/>
                <a:gd name="T11" fmla="*/ 0 h 216"/>
                <a:gd name="T12" fmla="*/ 0 w 719"/>
                <a:gd name="T13" fmla="*/ 0 h 216"/>
                <a:gd name="T14" fmla="*/ 39 w 719"/>
                <a:gd name="T15" fmla="*/ 9 h 216"/>
                <a:gd name="T16" fmla="*/ 46 w 719"/>
                <a:gd name="T17" fmla="*/ 13 h 216"/>
                <a:gd name="T18" fmla="*/ 49 w 719"/>
                <a:gd name="T19" fmla="*/ 14 h 216"/>
                <a:gd name="T20" fmla="*/ 53 w 719"/>
                <a:gd name="T21" fmla="*/ 17 h 216"/>
                <a:gd name="T22" fmla="*/ 56 w 719"/>
                <a:gd name="T23" fmla="*/ 19 h 216"/>
                <a:gd name="T24" fmla="*/ 59 w 719"/>
                <a:gd name="T25" fmla="*/ 22 h 216"/>
                <a:gd name="T26" fmla="*/ 63 w 719"/>
                <a:gd name="T27" fmla="*/ 25 h 216"/>
                <a:gd name="T28" fmla="*/ 64 w 719"/>
                <a:gd name="T29" fmla="*/ 27 h 216"/>
                <a:gd name="T30" fmla="*/ 70 w 719"/>
                <a:gd name="T31" fmla="*/ 33 h 216"/>
                <a:gd name="T32" fmla="*/ 71 w 719"/>
                <a:gd name="T33" fmla="*/ 34 h 216"/>
                <a:gd name="T34" fmla="*/ 75 w 719"/>
                <a:gd name="T35" fmla="*/ 38 h 216"/>
                <a:gd name="T36" fmla="*/ 76 w 719"/>
                <a:gd name="T37" fmla="*/ 40 h 216"/>
                <a:gd name="T38" fmla="*/ 77 w 719"/>
                <a:gd name="T39" fmla="*/ 41 h 216"/>
                <a:gd name="T40" fmla="*/ 78 w 719"/>
                <a:gd name="T41" fmla="*/ 43 h 216"/>
                <a:gd name="T42" fmla="*/ 81 w 719"/>
                <a:gd name="T43" fmla="*/ 47 h 216"/>
                <a:gd name="T44" fmla="*/ 81 w 719"/>
                <a:gd name="T45" fmla="*/ 48 h 216"/>
                <a:gd name="T46" fmla="*/ 81 w 719"/>
                <a:gd name="T47" fmla="*/ 48 h 216"/>
                <a:gd name="T48" fmla="*/ 81 w 719"/>
                <a:gd name="T49" fmla="*/ 48 h 216"/>
                <a:gd name="T50" fmla="*/ 86 w 719"/>
                <a:gd name="T51" fmla="*/ 59 h 216"/>
                <a:gd name="T52" fmla="*/ 86 w 719"/>
                <a:gd name="T53" fmla="*/ 59 h 216"/>
                <a:gd name="T54" fmla="*/ 96 w 719"/>
                <a:gd name="T55" fmla="*/ 95 h 216"/>
                <a:gd name="T56" fmla="*/ 96 w 719"/>
                <a:gd name="T57" fmla="*/ 98 h 216"/>
                <a:gd name="T58" fmla="*/ 111 w 719"/>
                <a:gd name="T59" fmla="*/ 166 h 216"/>
                <a:gd name="T60" fmla="*/ 192 w 719"/>
                <a:gd name="T61" fmla="*/ 216 h 216"/>
                <a:gd name="T62" fmla="*/ 356 w 719"/>
                <a:gd name="T63" fmla="*/ 216 h 216"/>
                <a:gd name="T64" fmla="*/ 359 w 719"/>
                <a:gd name="T65" fmla="*/ 216 h 216"/>
                <a:gd name="T66" fmla="*/ 359 w 719"/>
                <a:gd name="T67" fmla="*/ 216 h 216"/>
                <a:gd name="T68" fmla="*/ 362 w 719"/>
                <a:gd name="T69" fmla="*/ 216 h 216"/>
                <a:gd name="T70" fmla="*/ 526 w 719"/>
                <a:gd name="T71" fmla="*/ 216 h 216"/>
                <a:gd name="T72" fmla="*/ 607 w 719"/>
                <a:gd name="T73" fmla="*/ 166 h 216"/>
                <a:gd name="T74" fmla="*/ 622 w 719"/>
                <a:gd name="T75" fmla="*/ 98 h 216"/>
                <a:gd name="T76" fmla="*/ 622 w 719"/>
                <a:gd name="T77" fmla="*/ 96 h 216"/>
                <a:gd name="T78" fmla="*/ 632 w 719"/>
                <a:gd name="T79" fmla="*/ 59 h 216"/>
                <a:gd name="T80" fmla="*/ 637 w 719"/>
                <a:gd name="T81" fmla="*/ 48 h 216"/>
                <a:gd name="T82" fmla="*/ 654 w 719"/>
                <a:gd name="T83" fmla="*/ 27 h 216"/>
                <a:gd name="T84" fmla="*/ 656 w 719"/>
                <a:gd name="T85" fmla="*/ 25 h 216"/>
                <a:gd name="T86" fmla="*/ 659 w 719"/>
                <a:gd name="T87" fmla="*/ 22 h 216"/>
                <a:gd name="T88" fmla="*/ 662 w 719"/>
                <a:gd name="T89" fmla="*/ 19 h 216"/>
                <a:gd name="T90" fmla="*/ 665 w 719"/>
                <a:gd name="T91" fmla="*/ 17 h 216"/>
                <a:gd name="T92" fmla="*/ 669 w 719"/>
                <a:gd name="T93" fmla="*/ 14 h 216"/>
                <a:gd name="T94" fmla="*/ 672 w 719"/>
                <a:gd name="T95" fmla="*/ 13 h 216"/>
                <a:gd name="T96" fmla="*/ 679 w 719"/>
                <a:gd name="T97" fmla="*/ 9 h 216"/>
                <a:gd name="T98" fmla="*/ 719 w 719"/>
                <a:gd name="T99" fmla="*/ 0 h 216"/>
                <a:gd name="T100" fmla="*/ 716 w 719"/>
                <a:gd name="T10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9" h="216">
                  <a:moveTo>
                    <a:pt x="716" y="0"/>
                  </a:moveTo>
                  <a:cubicBezTo>
                    <a:pt x="362" y="0"/>
                    <a:pt x="362" y="0"/>
                    <a:pt x="362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6" y="0"/>
                    <a:pt x="356" y="0"/>
                    <a:pt x="356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3" y="0"/>
                    <a:pt x="27" y="4"/>
                    <a:pt x="39" y="9"/>
                  </a:cubicBezTo>
                  <a:cubicBezTo>
                    <a:pt x="42" y="10"/>
                    <a:pt x="44" y="12"/>
                    <a:pt x="46" y="13"/>
                  </a:cubicBezTo>
                  <a:cubicBezTo>
                    <a:pt x="47" y="13"/>
                    <a:pt x="48" y="14"/>
                    <a:pt x="49" y="14"/>
                  </a:cubicBezTo>
                  <a:cubicBezTo>
                    <a:pt x="50" y="15"/>
                    <a:pt x="52" y="16"/>
                    <a:pt x="53" y="17"/>
                  </a:cubicBezTo>
                  <a:cubicBezTo>
                    <a:pt x="54" y="18"/>
                    <a:pt x="55" y="19"/>
                    <a:pt x="56" y="19"/>
                  </a:cubicBezTo>
                  <a:cubicBezTo>
                    <a:pt x="57" y="20"/>
                    <a:pt x="58" y="21"/>
                    <a:pt x="59" y="22"/>
                  </a:cubicBezTo>
                  <a:cubicBezTo>
                    <a:pt x="60" y="23"/>
                    <a:pt x="61" y="24"/>
                    <a:pt x="63" y="25"/>
                  </a:cubicBezTo>
                  <a:cubicBezTo>
                    <a:pt x="63" y="25"/>
                    <a:pt x="64" y="26"/>
                    <a:pt x="64" y="27"/>
                  </a:cubicBezTo>
                  <a:cubicBezTo>
                    <a:pt x="67" y="29"/>
                    <a:pt x="69" y="31"/>
                    <a:pt x="70" y="33"/>
                  </a:cubicBezTo>
                  <a:cubicBezTo>
                    <a:pt x="71" y="33"/>
                    <a:pt x="71" y="34"/>
                    <a:pt x="71" y="34"/>
                  </a:cubicBezTo>
                  <a:cubicBezTo>
                    <a:pt x="72" y="35"/>
                    <a:pt x="73" y="37"/>
                    <a:pt x="75" y="38"/>
                  </a:cubicBezTo>
                  <a:cubicBezTo>
                    <a:pt x="75" y="39"/>
                    <a:pt x="75" y="39"/>
                    <a:pt x="76" y="40"/>
                  </a:cubicBezTo>
                  <a:cubicBezTo>
                    <a:pt x="76" y="40"/>
                    <a:pt x="76" y="40"/>
                    <a:pt x="77" y="41"/>
                  </a:cubicBezTo>
                  <a:cubicBezTo>
                    <a:pt x="77" y="41"/>
                    <a:pt x="77" y="42"/>
                    <a:pt x="78" y="43"/>
                  </a:cubicBezTo>
                  <a:cubicBezTo>
                    <a:pt x="79" y="44"/>
                    <a:pt x="80" y="46"/>
                    <a:pt x="81" y="47"/>
                  </a:cubicBezTo>
                  <a:cubicBezTo>
                    <a:pt x="81" y="47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3" y="52"/>
                    <a:pt x="85" y="55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91" y="70"/>
                    <a:pt x="94" y="83"/>
                    <a:pt x="96" y="95"/>
                  </a:cubicBezTo>
                  <a:cubicBezTo>
                    <a:pt x="96" y="96"/>
                    <a:pt x="96" y="97"/>
                    <a:pt x="96" y="98"/>
                  </a:cubicBezTo>
                  <a:cubicBezTo>
                    <a:pt x="99" y="121"/>
                    <a:pt x="101" y="145"/>
                    <a:pt x="111" y="166"/>
                  </a:cubicBezTo>
                  <a:cubicBezTo>
                    <a:pt x="127" y="199"/>
                    <a:pt x="155" y="216"/>
                    <a:pt x="192" y="216"/>
                  </a:cubicBezTo>
                  <a:cubicBezTo>
                    <a:pt x="192" y="216"/>
                    <a:pt x="356" y="216"/>
                    <a:pt x="356" y="216"/>
                  </a:cubicBezTo>
                  <a:cubicBezTo>
                    <a:pt x="356" y="216"/>
                    <a:pt x="357" y="216"/>
                    <a:pt x="359" y="216"/>
                  </a:cubicBezTo>
                  <a:cubicBezTo>
                    <a:pt x="359" y="216"/>
                    <a:pt x="359" y="216"/>
                    <a:pt x="359" y="216"/>
                  </a:cubicBezTo>
                  <a:cubicBezTo>
                    <a:pt x="361" y="216"/>
                    <a:pt x="362" y="216"/>
                    <a:pt x="362" y="216"/>
                  </a:cubicBezTo>
                  <a:cubicBezTo>
                    <a:pt x="362" y="216"/>
                    <a:pt x="526" y="216"/>
                    <a:pt x="526" y="216"/>
                  </a:cubicBezTo>
                  <a:cubicBezTo>
                    <a:pt x="563" y="216"/>
                    <a:pt x="591" y="199"/>
                    <a:pt x="607" y="166"/>
                  </a:cubicBezTo>
                  <a:cubicBezTo>
                    <a:pt x="618" y="145"/>
                    <a:pt x="619" y="121"/>
                    <a:pt x="622" y="98"/>
                  </a:cubicBezTo>
                  <a:cubicBezTo>
                    <a:pt x="622" y="98"/>
                    <a:pt x="622" y="97"/>
                    <a:pt x="622" y="96"/>
                  </a:cubicBezTo>
                  <a:cubicBezTo>
                    <a:pt x="624" y="83"/>
                    <a:pt x="627" y="71"/>
                    <a:pt x="632" y="59"/>
                  </a:cubicBezTo>
                  <a:cubicBezTo>
                    <a:pt x="633" y="55"/>
                    <a:pt x="635" y="51"/>
                    <a:pt x="637" y="48"/>
                  </a:cubicBezTo>
                  <a:cubicBezTo>
                    <a:pt x="642" y="40"/>
                    <a:pt x="647" y="33"/>
                    <a:pt x="654" y="27"/>
                  </a:cubicBezTo>
                  <a:cubicBezTo>
                    <a:pt x="654" y="26"/>
                    <a:pt x="655" y="25"/>
                    <a:pt x="656" y="25"/>
                  </a:cubicBezTo>
                  <a:cubicBezTo>
                    <a:pt x="657" y="24"/>
                    <a:pt x="658" y="23"/>
                    <a:pt x="659" y="22"/>
                  </a:cubicBezTo>
                  <a:cubicBezTo>
                    <a:pt x="660" y="21"/>
                    <a:pt x="661" y="20"/>
                    <a:pt x="662" y="19"/>
                  </a:cubicBezTo>
                  <a:cubicBezTo>
                    <a:pt x="663" y="19"/>
                    <a:pt x="664" y="18"/>
                    <a:pt x="665" y="17"/>
                  </a:cubicBezTo>
                  <a:cubicBezTo>
                    <a:pt x="667" y="16"/>
                    <a:pt x="668" y="15"/>
                    <a:pt x="669" y="14"/>
                  </a:cubicBezTo>
                  <a:cubicBezTo>
                    <a:pt x="670" y="14"/>
                    <a:pt x="671" y="13"/>
                    <a:pt x="672" y="13"/>
                  </a:cubicBezTo>
                  <a:cubicBezTo>
                    <a:pt x="674" y="12"/>
                    <a:pt x="676" y="10"/>
                    <a:pt x="679" y="9"/>
                  </a:cubicBezTo>
                  <a:cubicBezTo>
                    <a:pt x="691" y="4"/>
                    <a:pt x="705" y="0"/>
                    <a:pt x="719" y="0"/>
                  </a:cubicBezTo>
                  <a:cubicBezTo>
                    <a:pt x="718" y="0"/>
                    <a:pt x="717" y="0"/>
                    <a:pt x="716" y="0"/>
                  </a:cubicBezTo>
                  <a:close/>
                </a:path>
              </a:pathLst>
            </a:custGeom>
            <a:solidFill>
              <a:srgbClr val="F2BF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19" name="TextBox 137"/>
          <p:cNvSpPr txBox="1"/>
          <p:nvPr/>
        </p:nvSpPr>
        <p:spPr>
          <a:xfrm>
            <a:off x="7225316" y="2045269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</a:t>
            </a:r>
            <a:endParaRPr lang="en-GB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Oval 139"/>
          <p:cNvSpPr/>
          <p:nvPr/>
        </p:nvSpPr>
        <p:spPr>
          <a:xfrm>
            <a:off x="9470622" y="3919087"/>
            <a:ext cx="966747" cy="838913"/>
          </a:xfrm>
          <a:prstGeom prst="ellipse">
            <a:avLst/>
          </a:prstGeom>
          <a:solidFill>
            <a:srgbClr val="CBEEF0"/>
          </a:solidFill>
          <a:ln w="571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1" name="Group 4"/>
          <p:cNvGrpSpPr>
            <a:grpSpLocks noChangeAspect="1"/>
          </p:cNvGrpSpPr>
          <p:nvPr/>
        </p:nvGrpSpPr>
        <p:grpSpPr bwMode="auto">
          <a:xfrm>
            <a:off x="8974753" y="1957343"/>
            <a:ext cx="2051871" cy="1866155"/>
            <a:chOff x="1136" y="1115"/>
            <a:chExt cx="1248" cy="1308"/>
          </a:xfrm>
        </p:grpSpPr>
        <p:sp>
          <p:nvSpPr>
            <p:cNvPr id="22" name="Freeform 5"/>
            <p:cNvSpPr/>
            <p:nvPr/>
          </p:nvSpPr>
          <p:spPr bwMode="auto">
            <a:xfrm>
              <a:off x="1136" y="1115"/>
              <a:ext cx="1248" cy="1308"/>
            </a:xfrm>
            <a:custGeom>
              <a:avLst/>
              <a:gdLst>
                <a:gd name="T0" fmla="*/ 538 w 1089"/>
                <a:gd name="T1" fmla="*/ 1138 h 1138"/>
                <a:gd name="T2" fmla="*/ 466 w 1089"/>
                <a:gd name="T3" fmla="*/ 1122 h 1138"/>
                <a:gd name="T4" fmla="*/ 71 w 1089"/>
                <a:gd name="T5" fmla="*/ 895 h 1138"/>
                <a:gd name="T6" fmla="*/ 0 w 1089"/>
                <a:gd name="T7" fmla="*/ 772 h 1138"/>
                <a:gd name="T8" fmla="*/ 4 w 1089"/>
                <a:gd name="T9" fmla="*/ 248 h 1138"/>
                <a:gd name="T10" fmla="*/ 79 w 1089"/>
                <a:gd name="T11" fmla="*/ 143 h 1138"/>
                <a:gd name="T12" fmla="*/ 455 w 1089"/>
                <a:gd name="T13" fmla="*/ 12 h 1138"/>
                <a:gd name="T14" fmla="*/ 540 w 1089"/>
                <a:gd name="T15" fmla="*/ 0 h 1138"/>
                <a:gd name="T16" fmla="*/ 621 w 1089"/>
                <a:gd name="T17" fmla="*/ 11 h 1138"/>
                <a:gd name="T18" fmla="*/ 1015 w 1089"/>
                <a:gd name="T19" fmla="*/ 144 h 1138"/>
                <a:gd name="T20" fmla="*/ 1088 w 1089"/>
                <a:gd name="T21" fmla="*/ 247 h 1138"/>
                <a:gd name="T22" fmla="*/ 1078 w 1089"/>
                <a:gd name="T23" fmla="*/ 772 h 1138"/>
                <a:gd name="T24" fmla="*/ 1005 w 1089"/>
                <a:gd name="T25" fmla="*/ 895 h 1138"/>
                <a:gd name="T26" fmla="*/ 609 w 1089"/>
                <a:gd name="T27" fmla="*/ 1122 h 1138"/>
                <a:gd name="T28" fmla="*/ 538 w 1089"/>
                <a:gd name="T29" fmla="*/ 1138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9" h="1138">
                  <a:moveTo>
                    <a:pt x="538" y="1138"/>
                  </a:moveTo>
                  <a:cubicBezTo>
                    <a:pt x="511" y="1138"/>
                    <a:pt x="485" y="1132"/>
                    <a:pt x="466" y="1122"/>
                  </a:cubicBezTo>
                  <a:cubicBezTo>
                    <a:pt x="71" y="895"/>
                    <a:pt x="71" y="895"/>
                    <a:pt x="71" y="895"/>
                  </a:cubicBezTo>
                  <a:cubicBezTo>
                    <a:pt x="32" y="873"/>
                    <a:pt x="0" y="817"/>
                    <a:pt x="0" y="772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4" y="205"/>
                    <a:pt x="38" y="157"/>
                    <a:pt x="79" y="143"/>
                  </a:cubicBezTo>
                  <a:cubicBezTo>
                    <a:pt x="455" y="12"/>
                    <a:pt x="455" y="12"/>
                    <a:pt x="455" y="12"/>
                  </a:cubicBezTo>
                  <a:cubicBezTo>
                    <a:pt x="477" y="4"/>
                    <a:pt x="508" y="0"/>
                    <a:pt x="540" y="0"/>
                  </a:cubicBezTo>
                  <a:cubicBezTo>
                    <a:pt x="570" y="0"/>
                    <a:pt x="600" y="4"/>
                    <a:pt x="621" y="11"/>
                  </a:cubicBezTo>
                  <a:cubicBezTo>
                    <a:pt x="1015" y="144"/>
                    <a:pt x="1015" y="144"/>
                    <a:pt x="1015" y="144"/>
                  </a:cubicBezTo>
                  <a:cubicBezTo>
                    <a:pt x="1056" y="157"/>
                    <a:pt x="1089" y="205"/>
                    <a:pt x="1088" y="247"/>
                  </a:cubicBezTo>
                  <a:cubicBezTo>
                    <a:pt x="1078" y="772"/>
                    <a:pt x="1078" y="772"/>
                    <a:pt x="1078" y="772"/>
                  </a:cubicBezTo>
                  <a:cubicBezTo>
                    <a:pt x="1077" y="816"/>
                    <a:pt x="1044" y="873"/>
                    <a:pt x="1005" y="895"/>
                  </a:cubicBezTo>
                  <a:cubicBezTo>
                    <a:pt x="609" y="1122"/>
                    <a:pt x="609" y="1122"/>
                    <a:pt x="609" y="1122"/>
                  </a:cubicBezTo>
                  <a:cubicBezTo>
                    <a:pt x="591" y="1132"/>
                    <a:pt x="565" y="1138"/>
                    <a:pt x="538" y="1138"/>
                  </a:cubicBezTo>
                  <a:close/>
                </a:path>
              </a:pathLst>
            </a:custGeom>
            <a:solidFill>
              <a:srgbClr val="CBEE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" name="Freeform 6"/>
            <p:cNvSpPr/>
            <p:nvPr/>
          </p:nvSpPr>
          <p:spPr bwMode="auto">
            <a:xfrm>
              <a:off x="1217" y="1201"/>
              <a:ext cx="1086" cy="1125"/>
            </a:xfrm>
            <a:custGeom>
              <a:avLst/>
              <a:gdLst>
                <a:gd name="T0" fmla="*/ 83 w 947"/>
                <a:gd name="T1" fmla="*/ 784 h 979"/>
                <a:gd name="T2" fmla="*/ 0 w 947"/>
                <a:gd name="T3" fmla="*/ 643 h 979"/>
                <a:gd name="T4" fmla="*/ 3 w 947"/>
                <a:gd name="T5" fmla="*/ 243 h 979"/>
                <a:gd name="T6" fmla="*/ 94 w 947"/>
                <a:gd name="T7" fmla="*/ 116 h 979"/>
                <a:gd name="T8" fmla="*/ 378 w 947"/>
                <a:gd name="T9" fmla="*/ 18 h 979"/>
                <a:gd name="T10" fmla="*/ 558 w 947"/>
                <a:gd name="T11" fmla="*/ 17 h 979"/>
                <a:gd name="T12" fmla="*/ 857 w 947"/>
                <a:gd name="T13" fmla="*/ 117 h 979"/>
                <a:gd name="T14" fmla="*/ 946 w 947"/>
                <a:gd name="T15" fmla="*/ 243 h 979"/>
                <a:gd name="T16" fmla="*/ 938 w 947"/>
                <a:gd name="T17" fmla="*/ 642 h 979"/>
                <a:gd name="T18" fmla="*/ 853 w 947"/>
                <a:gd name="T19" fmla="*/ 783 h 979"/>
                <a:gd name="T20" fmla="*/ 550 w 947"/>
                <a:gd name="T21" fmla="*/ 953 h 979"/>
                <a:gd name="T22" fmla="*/ 384 w 947"/>
                <a:gd name="T23" fmla="*/ 953 h 979"/>
                <a:gd name="T24" fmla="*/ 83 w 947"/>
                <a:gd name="T25" fmla="*/ 784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7" h="979">
                  <a:moveTo>
                    <a:pt x="83" y="784"/>
                  </a:moveTo>
                  <a:cubicBezTo>
                    <a:pt x="37" y="759"/>
                    <a:pt x="0" y="695"/>
                    <a:pt x="0" y="643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191"/>
                    <a:pt x="44" y="134"/>
                    <a:pt x="94" y="116"/>
                  </a:cubicBezTo>
                  <a:cubicBezTo>
                    <a:pt x="378" y="18"/>
                    <a:pt x="378" y="18"/>
                    <a:pt x="378" y="18"/>
                  </a:cubicBezTo>
                  <a:cubicBezTo>
                    <a:pt x="427" y="1"/>
                    <a:pt x="508" y="0"/>
                    <a:pt x="558" y="17"/>
                  </a:cubicBezTo>
                  <a:cubicBezTo>
                    <a:pt x="857" y="117"/>
                    <a:pt x="857" y="117"/>
                    <a:pt x="857" y="117"/>
                  </a:cubicBezTo>
                  <a:cubicBezTo>
                    <a:pt x="907" y="134"/>
                    <a:pt x="947" y="191"/>
                    <a:pt x="946" y="243"/>
                  </a:cubicBezTo>
                  <a:cubicBezTo>
                    <a:pt x="938" y="642"/>
                    <a:pt x="938" y="642"/>
                    <a:pt x="938" y="642"/>
                  </a:cubicBezTo>
                  <a:cubicBezTo>
                    <a:pt x="937" y="694"/>
                    <a:pt x="899" y="758"/>
                    <a:pt x="853" y="783"/>
                  </a:cubicBezTo>
                  <a:cubicBezTo>
                    <a:pt x="550" y="953"/>
                    <a:pt x="550" y="953"/>
                    <a:pt x="550" y="953"/>
                  </a:cubicBezTo>
                  <a:cubicBezTo>
                    <a:pt x="505" y="979"/>
                    <a:pt x="430" y="979"/>
                    <a:pt x="384" y="953"/>
                  </a:cubicBezTo>
                  <a:lnTo>
                    <a:pt x="83" y="7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en-GB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Freeform 7"/>
            <p:cNvSpPr/>
            <p:nvPr/>
          </p:nvSpPr>
          <p:spPr bwMode="auto">
            <a:xfrm>
              <a:off x="2061" y="1179"/>
              <a:ext cx="247" cy="238"/>
            </a:xfrm>
            <a:custGeom>
              <a:avLst/>
              <a:gdLst>
                <a:gd name="T0" fmla="*/ 162 w 216"/>
                <a:gd name="T1" fmla="*/ 29 h 207"/>
                <a:gd name="T2" fmla="*/ 97 w 216"/>
                <a:gd name="T3" fmla="*/ 0 h 207"/>
                <a:gd name="T4" fmla="*/ 57 w 216"/>
                <a:gd name="T5" fmla="*/ 9 h 207"/>
                <a:gd name="T6" fmla="*/ 50 w 216"/>
                <a:gd name="T7" fmla="*/ 13 h 207"/>
                <a:gd name="T8" fmla="*/ 47 w 216"/>
                <a:gd name="T9" fmla="*/ 14 h 207"/>
                <a:gd name="T10" fmla="*/ 43 w 216"/>
                <a:gd name="T11" fmla="*/ 17 h 207"/>
                <a:gd name="T12" fmla="*/ 40 w 216"/>
                <a:gd name="T13" fmla="*/ 19 h 207"/>
                <a:gd name="T14" fmla="*/ 37 w 216"/>
                <a:gd name="T15" fmla="*/ 22 h 207"/>
                <a:gd name="T16" fmla="*/ 34 w 216"/>
                <a:gd name="T17" fmla="*/ 25 h 207"/>
                <a:gd name="T18" fmla="*/ 32 w 216"/>
                <a:gd name="T19" fmla="*/ 27 h 207"/>
                <a:gd name="T20" fmla="*/ 15 w 216"/>
                <a:gd name="T21" fmla="*/ 48 h 207"/>
                <a:gd name="T22" fmla="*/ 10 w 216"/>
                <a:gd name="T23" fmla="*/ 59 h 207"/>
                <a:gd name="T24" fmla="*/ 0 w 216"/>
                <a:gd name="T25" fmla="*/ 96 h 207"/>
                <a:gd name="T26" fmla="*/ 121 w 216"/>
                <a:gd name="T27" fmla="*/ 136 h 207"/>
                <a:gd name="T28" fmla="*/ 196 w 216"/>
                <a:gd name="T29" fmla="*/ 207 h 207"/>
                <a:gd name="T30" fmla="*/ 162 w 216"/>
                <a:gd name="T31" fmla="*/ 29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6" h="207">
                  <a:moveTo>
                    <a:pt x="162" y="29"/>
                  </a:moveTo>
                  <a:cubicBezTo>
                    <a:pt x="145" y="12"/>
                    <a:pt x="122" y="1"/>
                    <a:pt x="97" y="0"/>
                  </a:cubicBezTo>
                  <a:cubicBezTo>
                    <a:pt x="83" y="0"/>
                    <a:pt x="69" y="4"/>
                    <a:pt x="57" y="9"/>
                  </a:cubicBezTo>
                  <a:cubicBezTo>
                    <a:pt x="54" y="10"/>
                    <a:pt x="52" y="12"/>
                    <a:pt x="50" y="13"/>
                  </a:cubicBezTo>
                  <a:cubicBezTo>
                    <a:pt x="49" y="13"/>
                    <a:pt x="48" y="14"/>
                    <a:pt x="47" y="14"/>
                  </a:cubicBezTo>
                  <a:cubicBezTo>
                    <a:pt x="46" y="15"/>
                    <a:pt x="45" y="16"/>
                    <a:pt x="43" y="17"/>
                  </a:cubicBezTo>
                  <a:cubicBezTo>
                    <a:pt x="42" y="18"/>
                    <a:pt x="41" y="19"/>
                    <a:pt x="40" y="19"/>
                  </a:cubicBezTo>
                  <a:cubicBezTo>
                    <a:pt x="39" y="20"/>
                    <a:pt x="38" y="21"/>
                    <a:pt x="37" y="22"/>
                  </a:cubicBezTo>
                  <a:cubicBezTo>
                    <a:pt x="36" y="23"/>
                    <a:pt x="35" y="24"/>
                    <a:pt x="34" y="25"/>
                  </a:cubicBezTo>
                  <a:cubicBezTo>
                    <a:pt x="33" y="25"/>
                    <a:pt x="32" y="26"/>
                    <a:pt x="32" y="27"/>
                  </a:cubicBezTo>
                  <a:cubicBezTo>
                    <a:pt x="25" y="33"/>
                    <a:pt x="20" y="40"/>
                    <a:pt x="15" y="48"/>
                  </a:cubicBezTo>
                  <a:cubicBezTo>
                    <a:pt x="13" y="51"/>
                    <a:pt x="11" y="55"/>
                    <a:pt x="10" y="59"/>
                  </a:cubicBezTo>
                  <a:cubicBezTo>
                    <a:pt x="5" y="71"/>
                    <a:pt x="2" y="83"/>
                    <a:pt x="0" y="96"/>
                  </a:cubicBezTo>
                  <a:cubicBezTo>
                    <a:pt x="121" y="136"/>
                    <a:pt x="121" y="136"/>
                    <a:pt x="121" y="136"/>
                  </a:cubicBezTo>
                  <a:cubicBezTo>
                    <a:pt x="153" y="147"/>
                    <a:pt x="181" y="175"/>
                    <a:pt x="196" y="207"/>
                  </a:cubicBezTo>
                  <a:cubicBezTo>
                    <a:pt x="216" y="118"/>
                    <a:pt x="177" y="46"/>
                    <a:pt x="162" y="29"/>
                  </a:cubicBezTo>
                  <a:close/>
                </a:path>
              </a:pathLst>
            </a:custGeom>
            <a:solidFill>
              <a:srgbClr val="2A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en-GB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5" name="Freeform 8"/>
            <p:cNvSpPr/>
            <p:nvPr/>
          </p:nvSpPr>
          <p:spPr bwMode="auto">
            <a:xfrm>
              <a:off x="1209" y="1179"/>
              <a:ext cx="249" cy="243"/>
            </a:xfrm>
            <a:custGeom>
              <a:avLst/>
              <a:gdLst>
                <a:gd name="T0" fmla="*/ 207 w 217"/>
                <a:gd name="T1" fmla="*/ 59 h 211"/>
                <a:gd name="T2" fmla="*/ 207 w 217"/>
                <a:gd name="T3" fmla="*/ 59 h 211"/>
                <a:gd name="T4" fmla="*/ 202 w 217"/>
                <a:gd name="T5" fmla="*/ 48 h 211"/>
                <a:gd name="T6" fmla="*/ 202 w 217"/>
                <a:gd name="T7" fmla="*/ 48 h 211"/>
                <a:gd name="T8" fmla="*/ 202 w 217"/>
                <a:gd name="T9" fmla="*/ 48 h 211"/>
                <a:gd name="T10" fmla="*/ 202 w 217"/>
                <a:gd name="T11" fmla="*/ 47 h 211"/>
                <a:gd name="T12" fmla="*/ 199 w 217"/>
                <a:gd name="T13" fmla="*/ 43 h 211"/>
                <a:gd name="T14" fmla="*/ 198 w 217"/>
                <a:gd name="T15" fmla="*/ 41 h 211"/>
                <a:gd name="T16" fmla="*/ 197 w 217"/>
                <a:gd name="T17" fmla="*/ 40 h 211"/>
                <a:gd name="T18" fmla="*/ 197 w 217"/>
                <a:gd name="T19" fmla="*/ 40 h 211"/>
                <a:gd name="T20" fmla="*/ 196 w 217"/>
                <a:gd name="T21" fmla="*/ 38 h 211"/>
                <a:gd name="T22" fmla="*/ 192 w 217"/>
                <a:gd name="T23" fmla="*/ 34 h 211"/>
                <a:gd name="T24" fmla="*/ 191 w 217"/>
                <a:gd name="T25" fmla="*/ 33 h 211"/>
                <a:gd name="T26" fmla="*/ 185 w 217"/>
                <a:gd name="T27" fmla="*/ 27 h 211"/>
                <a:gd name="T28" fmla="*/ 184 w 217"/>
                <a:gd name="T29" fmla="*/ 25 h 211"/>
                <a:gd name="T30" fmla="*/ 180 w 217"/>
                <a:gd name="T31" fmla="*/ 22 h 211"/>
                <a:gd name="T32" fmla="*/ 177 w 217"/>
                <a:gd name="T33" fmla="*/ 19 h 211"/>
                <a:gd name="T34" fmla="*/ 174 w 217"/>
                <a:gd name="T35" fmla="*/ 17 h 211"/>
                <a:gd name="T36" fmla="*/ 170 w 217"/>
                <a:gd name="T37" fmla="*/ 14 h 211"/>
                <a:gd name="T38" fmla="*/ 167 w 217"/>
                <a:gd name="T39" fmla="*/ 13 h 211"/>
                <a:gd name="T40" fmla="*/ 160 w 217"/>
                <a:gd name="T41" fmla="*/ 9 h 211"/>
                <a:gd name="T42" fmla="*/ 121 w 217"/>
                <a:gd name="T43" fmla="*/ 0 h 211"/>
                <a:gd name="T44" fmla="*/ 55 w 217"/>
                <a:gd name="T45" fmla="*/ 29 h 211"/>
                <a:gd name="T46" fmla="*/ 22 w 217"/>
                <a:gd name="T47" fmla="*/ 211 h 211"/>
                <a:gd name="T48" fmla="*/ 100 w 217"/>
                <a:gd name="T49" fmla="*/ 135 h 211"/>
                <a:gd name="T50" fmla="*/ 217 w 217"/>
                <a:gd name="T51" fmla="*/ 95 h 211"/>
                <a:gd name="T52" fmla="*/ 207 w 217"/>
                <a:gd name="T53" fmla="*/ 59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7" h="211">
                  <a:moveTo>
                    <a:pt x="207" y="59"/>
                  </a:moveTo>
                  <a:cubicBezTo>
                    <a:pt x="207" y="59"/>
                    <a:pt x="207" y="59"/>
                    <a:pt x="207" y="59"/>
                  </a:cubicBezTo>
                  <a:cubicBezTo>
                    <a:pt x="206" y="55"/>
                    <a:pt x="204" y="52"/>
                    <a:pt x="202" y="48"/>
                  </a:cubicBezTo>
                  <a:cubicBezTo>
                    <a:pt x="202" y="48"/>
                    <a:pt x="202" y="48"/>
                    <a:pt x="202" y="48"/>
                  </a:cubicBezTo>
                  <a:cubicBezTo>
                    <a:pt x="202" y="48"/>
                    <a:pt x="202" y="48"/>
                    <a:pt x="202" y="48"/>
                  </a:cubicBezTo>
                  <a:cubicBezTo>
                    <a:pt x="202" y="48"/>
                    <a:pt x="202" y="47"/>
                    <a:pt x="202" y="47"/>
                  </a:cubicBezTo>
                  <a:cubicBezTo>
                    <a:pt x="201" y="46"/>
                    <a:pt x="200" y="44"/>
                    <a:pt x="199" y="43"/>
                  </a:cubicBezTo>
                  <a:cubicBezTo>
                    <a:pt x="198" y="42"/>
                    <a:pt x="198" y="41"/>
                    <a:pt x="198" y="41"/>
                  </a:cubicBezTo>
                  <a:cubicBezTo>
                    <a:pt x="197" y="40"/>
                    <a:pt x="197" y="40"/>
                    <a:pt x="197" y="40"/>
                  </a:cubicBezTo>
                  <a:cubicBezTo>
                    <a:pt x="197" y="40"/>
                    <a:pt x="197" y="40"/>
                    <a:pt x="197" y="40"/>
                  </a:cubicBezTo>
                  <a:cubicBezTo>
                    <a:pt x="196" y="39"/>
                    <a:pt x="196" y="39"/>
                    <a:pt x="196" y="38"/>
                  </a:cubicBezTo>
                  <a:cubicBezTo>
                    <a:pt x="194" y="37"/>
                    <a:pt x="193" y="35"/>
                    <a:pt x="192" y="34"/>
                  </a:cubicBezTo>
                  <a:cubicBezTo>
                    <a:pt x="192" y="34"/>
                    <a:pt x="192" y="33"/>
                    <a:pt x="191" y="33"/>
                  </a:cubicBezTo>
                  <a:cubicBezTo>
                    <a:pt x="190" y="31"/>
                    <a:pt x="188" y="29"/>
                    <a:pt x="185" y="27"/>
                  </a:cubicBezTo>
                  <a:cubicBezTo>
                    <a:pt x="185" y="26"/>
                    <a:pt x="184" y="25"/>
                    <a:pt x="184" y="25"/>
                  </a:cubicBezTo>
                  <a:cubicBezTo>
                    <a:pt x="182" y="24"/>
                    <a:pt x="181" y="23"/>
                    <a:pt x="180" y="22"/>
                  </a:cubicBezTo>
                  <a:cubicBezTo>
                    <a:pt x="179" y="21"/>
                    <a:pt x="178" y="20"/>
                    <a:pt x="177" y="19"/>
                  </a:cubicBezTo>
                  <a:cubicBezTo>
                    <a:pt x="176" y="19"/>
                    <a:pt x="175" y="18"/>
                    <a:pt x="174" y="17"/>
                  </a:cubicBezTo>
                  <a:cubicBezTo>
                    <a:pt x="173" y="16"/>
                    <a:pt x="171" y="15"/>
                    <a:pt x="170" y="14"/>
                  </a:cubicBezTo>
                  <a:cubicBezTo>
                    <a:pt x="169" y="14"/>
                    <a:pt x="168" y="13"/>
                    <a:pt x="167" y="13"/>
                  </a:cubicBezTo>
                  <a:cubicBezTo>
                    <a:pt x="165" y="12"/>
                    <a:pt x="163" y="10"/>
                    <a:pt x="160" y="9"/>
                  </a:cubicBezTo>
                  <a:cubicBezTo>
                    <a:pt x="148" y="4"/>
                    <a:pt x="134" y="0"/>
                    <a:pt x="121" y="0"/>
                  </a:cubicBezTo>
                  <a:cubicBezTo>
                    <a:pt x="95" y="1"/>
                    <a:pt x="72" y="12"/>
                    <a:pt x="55" y="29"/>
                  </a:cubicBezTo>
                  <a:cubicBezTo>
                    <a:pt x="40" y="46"/>
                    <a:pt x="0" y="120"/>
                    <a:pt x="22" y="211"/>
                  </a:cubicBezTo>
                  <a:cubicBezTo>
                    <a:pt x="38" y="177"/>
                    <a:pt x="67" y="147"/>
                    <a:pt x="100" y="135"/>
                  </a:cubicBezTo>
                  <a:cubicBezTo>
                    <a:pt x="217" y="95"/>
                    <a:pt x="217" y="95"/>
                    <a:pt x="217" y="95"/>
                  </a:cubicBezTo>
                  <a:cubicBezTo>
                    <a:pt x="215" y="83"/>
                    <a:pt x="212" y="70"/>
                    <a:pt x="207" y="59"/>
                  </a:cubicBezTo>
                  <a:close/>
                </a:path>
              </a:pathLst>
            </a:custGeom>
            <a:solidFill>
              <a:srgbClr val="2A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en-GB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" name="Freeform 9"/>
            <p:cNvSpPr/>
            <p:nvPr/>
          </p:nvSpPr>
          <p:spPr bwMode="auto">
            <a:xfrm>
              <a:off x="1348" y="1179"/>
              <a:ext cx="824" cy="248"/>
            </a:xfrm>
            <a:custGeom>
              <a:avLst/>
              <a:gdLst>
                <a:gd name="T0" fmla="*/ 716 w 719"/>
                <a:gd name="T1" fmla="*/ 0 h 216"/>
                <a:gd name="T2" fmla="*/ 362 w 719"/>
                <a:gd name="T3" fmla="*/ 0 h 216"/>
                <a:gd name="T4" fmla="*/ 359 w 719"/>
                <a:gd name="T5" fmla="*/ 0 h 216"/>
                <a:gd name="T6" fmla="*/ 359 w 719"/>
                <a:gd name="T7" fmla="*/ 0 h 216"/>
                <a:gd name="T8" fmla="*/ 356 w 719"/>
                <a:gd name="T9" fmla="*/ 0 h 216"/>
                <a:gd name="T10" fmla="*/ 2 w 719"/>
                <a:gd name="T11" fmla="*/ 0 h 216"/>
                <a:gd name="T12" fmla="*/ 0 w 719"/>
                <a:gd name="T13" fmla="*/ 0 h 216"/>
                <a:gd name="T14" fmla="*/ 39 w 719"/>
                <a:gd name="T15" fmla="*/ 9 h 216"/>
                <a:gd name="T16" fmla="*/ 46 w 719"/>
                <a:gd name="T17" fmla="*/ 13 h 216"/>
                <a:gd name="T18" fmla="*/ 49 w 719"/>
                <a:gd name="T19" fmla="*/ 14 h 216"/>
                <a:gd name="T20" fmla="*/ 53 w 719"/>
                <a:gd name="T21" fmla="*/ 17 h 216"/>
                <a:gd name="T22" fmla="*/ 56 w 719"/>
                <a:gd name="T23" fmla="*/ 19 h 216"/>
                <a:gd name="T24" fmla="*/ 59 w 719"/>
                <a:gd name="T25" fmla="*/ 22 h 216"/>
                <a:gd name="T26" fmla="*/ 63 w 719"/>
                <a:gd name="T27" fmla="*/ 25 h 216"/>
                <a:gd name="T28" fmla="*/ 64 w 719"/>
                <a:gd name="T29" fmla="*/ 27 h 216"/>
                <a:gd name="T30" fmla="*/ 70 w 719"/>
                <a:gd name="T31" fmla="*/ 33 h 216"/>
                <a:gd name="T32" fmla="*/ 71 w 719"/>
                <a:gd name="T33" fmla="*/ 34 h 216"/>
                <a:gd name="T34" fmla="*/ 75 w 719"/>
                <a:gd name="T35" fmla="*/ 38 h 216"/>
                <a:gd name="T36" fmla="*/ 76 w 719"/>
                <a:gd name="T37" fmla="*/ 40 h 216"/>
                <a:gd name="T38" fmla="*/ 77 w 719"/>
                <a:gd name="T39" fmla="*/ 41 h 216"/>
                <a:gd name="T40" fmla="*/ 78 w 719"/>
                <a:gd name="T41" fmla="*/ 43 h 216"/>
                <a:gd name="T42" fmla="*/ 81 w 719"/>
                <a:gd name="T43" fmla="*/ 47 h 216"/>
                <a:gd name="T44" fmla="*/ 81 w 719"/>
                <a:gd name="T45" fmla="*/ 48 h 216"/>
                <a:gd name="T46" fmla="*/ 81 w 719"/>
                <a:gd name="T47" fmla="*/ 48 h 216"/>
                <a:gd name="T48" fmla="*/ 81 w 719"/>
                <a:gd name="T49" fmla="*/ 48 h 216"/>
                <a:gd name="T50" fmla="*/ 86 w 719"/>
                <a:gd name="T51" fmla="*/ 59 h 216"/>
                <a:gd name="T52" fmla="*/ 86 w 719"/>
                <a:gd name="T53" fmla="*/ 59 h 216"/>
                <a:gd name="T54" fmla="*/ 96 w 719"/>
                <a:gd name="T55" fmla="*/ 95 h 216"/>
                <a:gd name="T56" fmla="*/ 96 w 719"/>
                <a:gd name="T57" fmla="*/ 98 h 216"/>
                <a:gd name="T58" fmla="*/ 111 w 719"/>
                <a:gd name="T59" fmla="*/ 166 h 216"/>
                <a:gd name="T60" fmla="*/ 192 w 719"/>
                <a:gd name="T61" fmla="*/ 216 h 216"/>
                <a:gd name="T62" fmla="*/ 356 w 719"/>
                <a:gd name="T63" fmla="*/ 216 h 216"/>
                <a:gd name="T64" fmla="*/ 359 w 719"/>
                <a:gd name="T65" fmla="*/ 216 h 216"/>
                <a:gd name="T66" fmla="*/ 359 w 719"/>
                <a:gd name="T67" fmla="*/ 216 h 216"/>
                <a:gd name="T68" fmla="*/ 362 w 719"/>
                <a:gd name="T69" fmla="*/ 216 h 216"/>
                <a:gd name="T70" fmla="*/ 526 w 719"/>
                <a:gd name="T71" fmla="*/ 216 h 216"/>
                <a:gd name="T72" fmla="*/ 607 w 719"/>
                <a:gd name="T73" fmla="*/ 166 h 216"/>
                <a:gd name="T74" fmla="*/ 622 w 719"/>
                <a:gd name="T75" fmla="*/ 98 h 216"/>
                <a:gd name="T76" fmla="*/ 622 w 719"/>
                <a:gd name="T77" fmla="*/ 96 h 216"/>
                <a:gd name="T78" fmla="*/ 632 w 719"/>
                <a:gd name="T79" fmla="*/ 59 h 216"/>
                <a:gd name="T80" fmla="*/ 637 w 719"/>
                <a:gd name="T81" fmla="*/ 48 h 216"/>
                <a:gd name="T82" fmla="*/ 654 w 719"/>
                <a:gd name="T83" fmla="*/ 27 h 216"/>
                <a:gd name="T84" fmla="*/ 656 w 719"/>
                <a:gd name="T85" fmla="*/ 25 h 216"/>
                <a:gd name="T86" fmla="*/ 659 w 719"/>
                <a:gd name="T87" fmla="*/ 22 h 216"/>
                <a:gd name="T88" fmla="*/ 662 w 719"/>
                <a:gd name="T89" fmla="*/ 19 h 216"/>
                <a:gd name="T90" fmla="*/ 665 w 719"/>
                <a:gd name="T91" fmla="*/ 17 h 216"/>
                <a:gd name="T92" fmla="*/ 669 w 719"/>
                <a:gd name="T93" fmla="*/ 14 h 216"/>
                <a:gd name="T94" fmla="*/ 672 w 719"/>
                <a:gd name="T95" fmla="*/ 13 h 216"/>
                <a:gd name="T96" fmla="*/ 679 w 719"/>
                <a:gd name="T97" fmla="*/ 9 h 216"/>
                <a:gd name="T98" fmla="*/ 719 w 719"/>
                <a:gd name="T99" fmla="*/ 0 h 216"/>
                <a:gd name="T100" fmla="*/ 716 w 719"/>
                <a:gd name="T10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9" h="216">
                  <a:moveTo>
                    <a:pt x="716" y="0"/>
                  </a:moveTo>
                  <a:cubicBezTo>
                    <a:pt x="362" y="0"/>
                    <a:pt x="362" y="0"/>
                    <a:pt x="362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6" y="0"/>
                    <a:pt x="356" y="0"/>
                    <a:pt x="356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3" y="0"/>
                    <a:pt x="27" y="4"/>
                    <a:pt x="39" y="9"/>
                  </a:cubicBezTo>
                  <a:cubicBezTo>
                    <a:pt x="42" y="10"/>
                    <a:pt x="44" y="12"/>
                    <a:pt x="46" y="13"/>
                  </a:cubicBezTo>
                  <a:cubicBezTo>
                    <a:pt x="47" y="13"/>
                    <a:pt x="48" y="14"/>
                    <a:pt x="49" y="14"/>
                  </a:cubicBezTo>
                  <a:cubicBezTo>
                    <a:pt x="50" y="15"/>
                    <a:pt x="52" y="16"/>
                    <a:pt x="53" y="17"/>
                  </a:cubicBezTo>
                  <a:cubicBezTo>
                    <a:pt x="54" y="18"/>
                    <a:pt x="55" y="19"/>
                    <a:pt x="56" y="19"/>
                  </a:cubicBezTo>
                  <a:cubicBezTo>
                    <a:pt x="57" y="20"/>
                    <a:pt x="58" y="21"/>
                    <a:pt x="59" y="22"/>
                  </a:cubicBezTo>
                  <a:cubicBezTo>
                    <a:pt x="60" y="23"/>
                    <a:pt x="61" y="24"/>
                    <a:pt x="63" y="25"/>
                  </a:cubicBezTo>
                  <a:cubicBezTo>
                    <a:pt x="63" y="25"/>
                    <a:pt x="64" y="26"/>
                    <a:pt x="64" y="27"/>
                  </a:cubicBezTo>
                  <a:cubicBezTo>
                    <a:pt x="67" y="29"/>
                    <a:pt x="69" y="31"/>
                    <a:pt x="70" y="33"/>
                  </a:cubicBezTo>
                  <a:cubicBezTo>
                    <a:pt x="71" y="33"/>
                    <a:pt x="71" y="34"/>
                    <a:pt x="71" y="34"/>
                  </a:cubicBezTo>
                  <a:cubicBezTo>
                    <a:pt x="72" y="35"/>
                    <a:pt x="73" y="37"/>
                    <a:pt x="75" y="38"/>
                  </a:cubicBezTo>
                  <a:cubicBezTo>
                    <a:pt x="75" y="39"/>
                    <a:pt x="75" y="39"/>
                    <a:pt x="76" y="40"/>
                  </a:cubicBezTo>
                  <a:cubicBezTo>
                    <a:pt x="76" y="40"/>
                    <a:pt x="76" y="40"/>
                    <a:pt x="77" y="41"/>
                  </a:cubicBezTo>
                  <a:cubicBezTo>
                    <a:pt x="77" y="41"/>
                    <a:pt x="77" y="42"/>
                    <a:pt x="78" y="43"/>
                  </a:cubicBezTo>
                  <a:cubicBezTo>
                    <a:pt x="79" y="44"/>
                    <a:pt x="80" y="46"/>
                    <a:pt x="81" y="47"/>
                  </a:cubicBezTo>
                  <a:cubicBezTo>
                    <a:pt x="81" y="47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3" y="52"/>
                    <a:pt x="85" y="55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91" y="70"/>
                    <a:pt x="94" y="83"/>
                    <a:pt x="96" y="95"/>
                  </a:cubicBezTo>
                  <a:cubicBezTo>
                    <a:pt x="96" y="96"/>
                    <a:pt x="96" y="97"/>
                    <a:pt x="96" y="98"/>
                  </a:cubicBezTo>
                  <a:cubicBezTo>
                    <a:pt x="99" y="121"/>
                    <a:pt x="101" y="145"/>
                    <a:pt x="111" y="166"/>
                  </a:cubicBezTo>
                  <a:cubicBezTo>
                    <a:pt x="127" y="199"/>
                    <a:pt x="155" y="216"/>
                    <a:pt x="192" y="216"/>
                  </a:cubicBezTo>
                  <a:cubicBezTo>
                    <a:pt x="192" y="216"/>
                    <a:pt x="356" y="216"/>
                    <a:pt x="356" y="216"/>
                  </a:cubicBezTo>
                  <a:cubicBezTo>
                    <a:pt x="356" y="216"/>
                    <a:pt x="357" y="216"/>
                    <a:pt x="359" y="216"/>
                  </a:cubicBezTo>
                  <a:cubicBezTo>
                    <a:pt x="359" y="216"/>
                    <a:pt x="359" y="216"/>
                    <a:pt x="359" y="216"/>
                  </a:cubicBezTo>
                  <a:cubicBezTo>
                    <a:pt x="361" y="216"/>
                    <a:pt x="362" y="216"/>
                    <a:pt x="362" y="216"/>
                  </a:cubicBezTo>
                  <a:cubicBezTo>
                    <a:pt x="362" y="216"/>
                    <a:pt x="526" y="216"/>
                    <a:pt x="526" y="216"/>
                  </a:cubicBezTo>
                  <a:cubicBezTo>
                    <a:pt x="563" y="216"/>
                    <a:pt x="591" y="199"/>
                    <a:pt x="607" y="166"/>
                  </a:cubicBezTo>
                  <a:cubicBezTo>
                    <a:pt x="618" y="145"/>
                    <a:pt x="619" y="121"/>
                    <a:pt x="622" y="98"/>
                  </a:cubicBezTo>
                  <a:cubicBezTo>
                    <a:pt x="622" y="98"/>
                    <a:pt x="622" y="97"/>
                    <a:pt x="622" y="96"/>
                  </a:cubicBezTo>
                  <a:cubicBezTo>
                    <a:pt x="624" y="83"/>
                    <a:pt x="627" y="71"/>
                    <a:pt x="632" y="59"/>
                  </a:cubicBezTo>
                  <a:cubicBezTo>
                    <a:pt x="633" y="55"/>
                    <a:pt x="635" y="51"/>
                    <a:pt x="637" y="48"/>
                  </a:cubicBezTo>
                  <a:cubicBezTo>
                    <a:pt x="642" y="40"/>
                    <a:pt x="647" y="33"/>
                    <a:pt x="654" y="27"/>
                  </a:cubicBezTo>
                  <a:cubicBezTo>
                    <a:pt x="654" y="26"/>
                    <a:pt x="655" y="25"/>
                    <a:pt x="656" y="25"/>
                  </a:cubicBezTo>
                  <a:cubicBezTo>
                    <a:pt x="657" y="24"/>
                    <a:pt x="658" y="23"/>
                    <a:pt x="659" y="22"/>
                  </a:cubicBezTo>
                  <a:cubicBezTo>
                    <a:pt x="660" y="21"/>
                    <a:pt x="661" y="20"/>
                    <a:pt x="662" y="19"/>
                  </a:cubicBezTo>
                  <a:cubicBezTo>
                    <a:pt x="663" y="19"/>
                    <a:pt x="664" y="18"/>
                    <a:pt x="665" y="17"/>
                  </a:cubicBezTo>
                  <a:cubicBezTo>
                    <a:pt x="667" y="16"/>
                    <a:pt x="668" y="15"/>
                    <a:pt x="669" y="14"/>
                  </a:cubicBezTo>
                  <a:cubicBezTo>
                    <a:pt x="670" y="14"/>
                    <a:pt x="671" y="13"/>
                    <a:pt x="672" y="13"/>
                  </a:cubicBezTo>
                  <a:cubicBezTo>
                    <a:pt x="674" y="12"/>
                    <a:pt x="676" y="10"/>
                    <a:pt x="679" y="9"/>
                  </a:cubicBezTo>
                  <a:cubicBezTo>
                    <a:pt x="691" y="4"/>
                    <a:pt x="705" y="0"/>
                    <a:pt x="719" y="0"/>
                  </a:cubicBezTo>
                  <a:cubicBezTo>
                    <a:pt x="718" y="0"/>
                    <a:pt x="717" y="0"/>
                    <a:pt x="716" y="0"/>
                  </a:cubicBezTo>
                  <a:close/>
                </a:path>
              </a:pathLst>
            </a:custGeom>
            <a:solidFill>
              <a:srgbClr val="CBEE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42" name="TextBox 153"/>
          <p:cNvSpPr txBox="1"/>
          <p:nvPr/>
        </p:nvSpPr>
        <p:spPr>
          <a:xfrm>
            <a:off x="9789945" y="2045269"/>
            <a:ext cx="418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</a:t>
            </a:r>
            <a:endParaRPr lang="en-GB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43" name="直接连接符 42"/>
          <p:cNvCxnSpPr/>
          <p:nvPr/>
        </p:nvCxnSpPr>
        <p:spPr>
          <a:xfrm>
            <a:off x="1014461" y="4915491"/>
            <a:ext cx="10075214" cy="0"/>
          </a:xfrm>
          <a:prstGeom prst="line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/>
          <p:cNvSpPr txBox="1">
            <a:spLocks noChangeArrowheads="1"/>
          </p:cNvSpPr>
          <p:nvPr/>
        </p:nvSpPr>
        <p:spPr bwMode="auto">
          <a:xfrm>
            <a:off x="1468908" y="2401582"/>
            <a:ext cx="1811698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点击此处输入您的汇报内容，根据您的实际情况调整文字大小。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文本框 46"/>
          <p:cNvSpPr txBox="1">
            <a:spLocks noChangeArrowheads="1"/>
          </p:cNvSpPr>
          <p:nvPr/>
        </p:nvSpPr>
        <p:spPr bwMode="auto">
          <a:xfrm>
            <a:off x="3994537" y="2401582"/>
            <a:ext cx="1811698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点击此处输入您的汇报内容，根据您的实际情况调整文字大小。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文本框 49"/>
          <p:cNvSpPr txBox="1">
            <a:spLocks noChangeArrowheads="1"/>
          </p:cNvSpPr>
          <p:nvPr/>
        </p:nvSpPr>
        <p:spPr bwMode="auto">
          <a:xfrm>
            <a:off x="6520166" y="2401582"/>
            <a:ext cx="1811698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点击此处输入您的汇报内容，根据您的实际情况调整文字大小。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3" name="文本框 52"/>
          <p:cNvSpPr txBox="1">
            <a:spLocks noChangeArrowheads="1"/>
          </p:cNvSpPr>
          <p:nvPr/>
        </p:nvSpPr>
        <p:spPr bwMode="auto">
          <a:xfrm>
            <a:off x="9045796" y="2401582"/>
            <a:ext cx="1811698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点击此处输入您的汇报内容，根据您的实际情况调整文字大小。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6" name="文本框 55"/>
          <p:cNvSpPr txBox="1">
            <a:spLocks noChangeArrowheads="1"/>
          </p:cNvSpPr>
          <p:nvPr/>
        </p:nvSpPr>
        <p:spPr bwMode="auto">
          <a:xfrm>
            <a:off x="1119988" y="5101639"/>
            <a:ext cx="10075213" cy="791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点击此处输入您的汇报内容，根据您的实际情况调整文字大小。点击此处输入您的汇报内容，根据您的实际情况调整文字大小。点击此处输入您的汇报内容，根据您的实际情况调整文字大小。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/>
        </p:nvSpPr>
        <p:spPr>
          <a:xfrm>
            <a:off x="5738955" y="3005723"/>
            <a:ext cx="761799" cy="3852277"/>
          </a:xfrm>
          <a:prstGeom prst="triangle">
            <a:avLst/>
          </a:prstGeom>
          <a:solidFill>
            <a:srgbClr val="F2BF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5" name="等腰三角形 4"/>
          <p:cNvSpPr/>
          <p:nvPr/>
        </p:nvSpPr>
        <p:spPr>
          <a:xfrm rot="19398918" flipH="1">
            <a:off x="5537892" y="5736158"/>
            <a:ext cx="216931" cy="769925"/>
          </a:xfrm>
          <a:prstGeom prst="triangle">
            <a:avLst/>
          </a:prstGeom>
          <a:solidFill>
            <a:srgbClr val="F2BF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6" name="等腰三角形 5"/>
          <p:cNvSpPr/>
          <p:nvPr/>
        </p:nvSpPr>
        <p:spPr>
          <a:xfrm rot="18459578" flipH="1">
            <a:off x="5587206" y="4128188"/>
            <a:ext cx="216931" cy="769925"/>
          </a:xfrm>
          <a:prstGeom prst="triangle">
            <a:avLst/>
          </a:prstGeom>
          <a:solidFill>
            <a:srgbClr val="F2BF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7" name="等腰三角形 6"/>
          <p:cNvSpPr/>
          <p:nvPr/>
        </p:nvSpPr>
        <p:spPr>
          <a:xfrm rot="2398410" flipH="1">
            <a:off x="6297022" y="3682701"/>
            <a:ext cx="217787" cy="796245"/>
          </a:xfrm>
          <a:prstGeom prst="triangle">
            <a:avLst/>
          </a:prstGeom>
          <a:solidFill>
            <a:srgbClr val="F2BF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8" name="等腰三角形 7"/>
          <p:cNvSpPr/>
          <p:nvPr/>
        </p:nvSpPr>
        <p:spPr>
          <a:xfrm rot="2619467" flipH="1">
            <a:off x="6472982" y="5135481"/>
            <a:ext cx="216931" cy="822031"/>
          </a:xfrm>
          <a:prstGeom prst="triangle">
            <a:avLst/>
          </a:prstGeom>
          <a:solidFill>
            <a:srgbClr val="F2BF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375369" y="1979356"/>
            <a:ext cx="1488971" cy="1488971"/>
          </a:xfrm>
          <a:prstGeom prst="ellipse">
            <a:avLst/>
          </a:prstGeom>
          <a:solidFill>
            <a:srgbClr val="CBE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318467" y="3410823"/>
            <a:ext cx="793787" cy="793787"/>
          </a:xfrm>
          <a:prstGeom prst="ellipse">
            <a:avLst/>
          </a:prstGeom>
          <a:solidFill>
            <a:srgbClr val="CBE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6430284" y="4561893"/>
            <a:ext cx="1356842" cy="1356841"/>
          </a:xfrm>
          <a:prstGeom prst="ellipse">
            <a:avLst/>
          </a:prstGeom>
          <a:solidFill>
            <a:srgbClr val="D9AE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925755" y="5384711"/>
            <a:ext cx="797780" cy="797780"/>
          </a:xfrm>
          <a:prstGeom prst="ellipse">
            <a:avLst/>
          </a:prstGeom>
          <a:solidFill>
            <a:srgbClr val="D6A3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345502" y="3327629"/>
            <a:ext cx="1506590" cy="1506590"/>
          </a:xfrm>
          <a:prstGeom prst="ellipse">
            <a:avLst/>
          </a:prstGeom>
          <a:solidFill>
            <a:srgbClr val="CBE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4" name="任意多边形: 形状 17" title="rJ6JfFNieuj79RlItJXO"/>
          <p:cNvSpPr/>
          <p:nvPr/>
        </p:nvSpPr>
        <p:spPr bwMode="auto">
          <a:xfrm>
            <a:off x="6920101" y="4889775"/>
            <a:ext cx="469233" cy="628595"/>
          </a:xfrm>
          <a:custGeom>
            <a:avLst/>
            <a:gdLst>
              <a:gd name="connsiteX0" fmla="*/ 127000 w 252413"/>
              <a:gd name="connsiteY0" fmla="*/ 292100 h 338138"/>
              <a:gd name="connsiteX1" fmla="*/ 111125 w 252413"/>
              <a:gd name="connsiteY1" fmla="*/ 307975 h 338138"/>
              <a:gd name="connsiteX2" fmla="*/ 127000 w 252413"/>
              <a:gd name="connsiteY2" fmla="*/ 323850 h 338138"/>
              <a:gd name="connsiteX3" fmla="*/ 142875 w 252413"/>
              <a:gd name="connsiteY3" fmla="*/ 307975 h 338138"/>
              <a:gd name="connsiteX4" fmla="*/ 127000 w 252413"/>
              <a:gd name="connsiteY4" fmla="*/ 292100 h 338138"/>
              <a:gd name="connsiteX5" fmla="*/ 60637 w 252413"/>
              <a:gd name="connsiteY5" fmla="*/ 241300 h 338138"/>
              <a:gd name="connsiteX6" fmla="*/ 123259 w 252413"/>
              <a:gd name="connsiteY6" fmla="*/ 241300 h 338138"/>
              <a:gd name="connsiteX7" fmla="*/ 128588 w 252413"/>
              <a:gd name="connsiteY7" fmla="*/ 248356 h 338138"/>
              <a:gd name="connsiteX8" fmla="*/ 123259 w 252413"/>
              <a:gd name="connsiteY8" fmla="*/ 254000 h 338138"/>
              <a:gd name="connsiteX9" fmla="*/ 60637 w 252413"/>
              <a:gd name="connsiteY9" fmla="*/ 254000 h 338138"/>
              <a:gd name="connsiteX10" fmla="*/ 53975 w 252413"/>
              <a:gd name="connsiteY10" fmla="*/ 248356 h 338138"/>
              <a:gd name="connsiteX11" fmla="*/ 60637 w 252413"/>
              <a:gd name="connsiteY11" fmla="*/ 241300 h 338138"/>
              <a:gd name="connsiteX12" fmla="*/ 60637 w 252413"/>
              <a:gd name="connsiteY12" fmla="*/ 219075 h 338138"/>
              <a:gd name="connsiteX13" fmla="*/ 123259 w 252413"/>
              <a:gd name="connsiteY13" fmla="*/ 219075 h 338138"/>
              <a:gd name="connsiteX14" fmla="*/ 128588 w 252413"/>
              <a:gd name="connsiteY14" fmla="*/ 224720 h 338138"/>
              <a:gd name="connsiteX15" fmla="*/ 123259 w 252413"/>
              <a:gd name="connsiteY15" fmla="*/ 231775 h 338138"/>
              <a:gd name="connsiteX16" fmla="*/ 60637 w 252413"/>
              <a:gd name="connsiteY16" fmla="*/ 231775 h 338138"/>
              <a:gd name="connsiteX17" fmla="*/ 53975 w 252413"/>
              <a:gd name="connsiteY17" fmla="*/ 224720 h 338138"/>
              <a:gd name="connsiteX18" fmla="*/ 60637 w 252413"/>
              <a:gd name="connsiteY18" fmla="*/ 219075 h 338138"/>
              <a:gd name="connsiteX19" fmla="*/ 60637 w 252413"/>
              <a:gd name="connsiteY19" fmla="*/ 196850 h 338138"/>
              <a:gd name="connsiteX20" fmla="*/ 123259 w 252413"/>
              <a:gd name="connsiteY20" fmla="*/ 196850 h 338138"/>
              <a:gd name="connsiteX21" fmla="*/ 128588 w 252413"/>
              <a:gd name="connsiteY21" fmla="*/ 202407 h 338138"/>
              <a:gd name="connsiteX22" fmla="*/ 123259 w 252413"/>
              <a:gd name="connsiteY22" fmla="*/ 207963 h 338138"/>
              <a:gd name="connsiteX23" fmla="*/ 60637 w 252413"/>
              <a:gd name="connsiteY23" fmla="*/ 207963 h 338138"/>
              <a:gd name="connsiteX24" fmla="*/ 53975 w 252413"/>
              <a:gd name="connsiteY24" fmla="*/ 202407 h 338138"/>
              <a:gd name="connsiteX25" fmla="*/ 60637 w 252413"/>
              <a:gd name="connsiteY25" fmla="*/ 196850 h 338138"/>
              <a:gd name="connsiteX26" fmla="*/ 60637 w 252413"/>
              <a:gd name="connsiteY26" fmla="*/ 174625 h 338138"/>
              <a:gd name="connsiteX27" fmla="*/ 123259 w 252413"/>
              <a:gd name="connsiteY27" fmla="*/ 174625 h 338138"/>
              <a:gd name="connsiteX28" fmla="*/ 128588 w 252413"/>
              <a:gd name="connsiteY28" fmla="*/ 180182 h 338138"/>
              <a:gd name="connsiteX29" fmla="*/ 123259 w 252413"/>
              <a:gd name="connsiteY29" fmla="*/ 185738 h 338138"/>
              <a:gd name="connsiteX30" fmla="*/ 60637 w 252413"/>
              <a:gd name="connsiteY30" fmla="*/ 185738 h 338138"/>
              <a:gd name="connsiteX31" fmla="*/ 53975 w 252413"/>
              <a:gd name="connsiteY31" fmla="*/ 180182 h 338138"/>
              <a:gd name="connsiteX32" fmla="*/ 60637 w 252413"/>
              <a:gd name="connsiteY32" fmla="*/ 174625 h 338138"/>
              <a:gd name="connsiteX33" fmla="*/ 149784 w 252413"/>
              <a:gd name="connsiteY33" fmla="*/ 155575 h 338138"/>
              <a:gd name="connsiteX34" fmla="*/ 188356 w 252413"/>
              <a:gd name="connsiteY34" fmla="*/ 155575 h 338138"/>
              <a:gd name="connsiteX35" fmla="*/ 193676 w 252413"/>
              <a:gd name="connsiteY35" fmla="*/ 160852 h 338138"/>
              <a:gd name="connsiteX36" fmla="*/ 193676 w 252413"/>
              <a:gd name="connsiteY36" fmla="*/ 242642 h 338138"/>
              <a:gd name="connsiteX37" fmla="*/ 188356 w 252413"/>
              <a:gd name="connsiteY37" fmla="*/ 249238 h 338138"/>
              <a:gd name="connsiteX38" fmla="*/ 149784 w 252413"/>
              <a:gd name="connsiteY38" fmla="*/ 249238 h 338138"/>
              <a:gd name="connsiteX39" fmla="*/ 144463 w 252413"/>
              <a:gd name="connsiteY39" fmla="*/ 242642 h 338138"/>
              <a:gd name="connsiteX40" fmla="*/ 144463 w 252413"/>
              <a:gd name="connsiteY40" fmla="*/ 160852 h 338138"/>
              <a:gd name="connsiteX41" fmla="*/ 149784 w 252413"/>
              <a:gd name="connsiteY41" fmla="*/ 155575 h 338138"/>
              <a:gd name="connsiteX42" fmla="*/ 60637 w 252413"/>
              <a:gd name="connsiteY42" fmla="*/ 150813 h 338138"/>
              <a:gd name="connsiteX43" fmla="*/ 123259 w 252413"/>
              <a:gd name="connsiteY43" fmla="*/ 150813 h 338138"/>
              <a:gd name="connsiteX44" fmla="*/ 128588 w 252413"/>
              <a:gd name="connsiteY44" fmla="*/ 156987 h 338138"/>
              <a:gd name="connsiteX45" fmla="*/ 123259 w 252413"/>
              <a:gd name="connsiteY45" fmla="*/ 161926 h 338138"/>
              <a:gd name="connsiteX46" fmla="*/ 60637 w 252413"/>
              <a:gd name="connsiteY46" fmla="*/ 161926 h 338138"/>
              <a:gd name="connsiteX47" fmla="*/ 53975 w 252413"/>
              <a:gd name="connsiteY47" fmla="*/ 156987 h 338138"/>
              <a:gd name="connsiteX48" fmla="*/ 60637 w 252413"/>
              <a:gd name="connsiteY48" fmla="*/ 150813 h 338138"/>
              <a:gd name="connsiteX49" fmla="*/ 59267 w 252413"/>
              <a:gd name="connsiteY49" fmla="*/ 128588 h 338138"/>
              <a:gd name="connsiteX50" fmla="*/ 191559 w 252413"/>
              <a:gd name="connsiteY50" fmla="*/ 128588 h 338138"/>
              <a:gd name="connsiteX51" fmla="*/ 196850 w 252413"/>
              <a:gd name="connsiteY51" fmla="*/ 133527 h 338138"/>
              <a:gd name="connsiteX52" fmla="*/ 191559 w 252413"/>
              <a:gd name="connsiteY52" fmla="*/ 139701 h 338138"/>
              <a:gd name="connsiteX53" fmla="*/ 59267 w 252413"/>
              <a:gd name="connsiteY53" fmla="*/ 139701 h 338138"/>
              <a:gd name="connsiteX54" fmla="*/ 53975 w 252413"/>
              <a:gd name="connsiteY54" fmla="*/ 133527 h 338138"/>
              <a:gd name="connsiteX55" fmla="*/ 59267 w 252413"/>
              <a:gd name="connsiteY55" fmla="*/ 128588 h 338138"/>
              <a:gd name="connsiteX56" fmla="*/ 127568 w 252413"/>
              <a:gd name="connsiteY56" fmla="*/ 106363 h 338138"/>
              <a:gd name="connsiteX57" fmla="*/ 191522 w 252413"/>
              <a:gd name="connsiteY57" fmla="*/ 106363 h 338138"/>
              <a:gd name="connsiteX58" fmla="*/ 196851 w 252413"/>
              <a:gd name="connsiteY58" fmla="*/ 111125 h 338138"/>
              <a:gd name="connsiteX59" fmla="*/ 191522 w 252413"/>
              <a:gd name="connsiteY59" fmla="*/ 115888 h 338138"/>
              <a:gd name="connsiteX60" fmla="*/ 127568 w 252413"/>
              <a:gd name="connsiteY60" fmla="*/ 115888 h 338138"/>
              <a:gd name="connsiteX61" fmla="*/ 122238 w 252413"/>
              <a:gd name="connsiteY61" fmla="*/ 111125 h 338138"/>
              <a:gd name="connsiteX62" fmla="*/ 127568 w 252413"/>
              <a:gd name="connsiteY62" fmla="*/ 106363 h 338138"/>
              <a:gd name="connsiteX63" fmla="*/ 127568 w 252413"/>
              <a:gd name="connsiteY63" fmla="*/ 84138 h 338138"/>
              <a:gd name="connsiteX64" fmla="*/ 191522 w 252413"/>
              <a:gd name="connsiteY64" fmla="*/ 84138 h 338138"/>
              <a:gd name="connsiteX65" fmla="*/ 196851 w 252413"/>
              <a:gd name="connsiteY65" fmla="*/ 88900 h 338138"/>
              <a:gd name="connsiteX66" fmla="*/ 191522 w 252413"/>
              <a:gd name="connsiteY66" fmla="*/ 93663 h 338138"/>
              <a:gd name="connsiteX67" fmla="*/ 127568 w 252413"/>
              <a:gd name="connsiteY67" fmla="*/ 93663 h 338138"/>
              <a:gd name="connsiteX68" fmla="*/ 122238 w 252413"/>
              <a:gd name="connsiteY68" fmla="*/ 88900 h 338138"/>
              <a:gd name="connsiteX69" fmla="*/ 127568 w 252413"/>
              <a:gd name="connsiteY69" fmla="*/ 84138 h 338138"/>
              <a:gd name="connsiteX70" fmla="*/ 64136 w 252413"/>
              <a:gd name="connsiteY70" fmla="*/ 65088 h 338138"/>
              <a:gd name="connsiteX71" fmla="*/ 107316 w 252413"/>
              <a:gd name="connsiteY71" fmla="*/ 65088 h 338138"/>
              <a:gd name="connsiteX72" fmla="*/ 112713 w 252413"/>
              <a:gd name="connsiteY72" fmla="*/ 71702 h 338138"/>
              <a:gd name="connsiteX73" fmla="*/ 112713 w 252413"/>
              <a:gd name="connsiteY73" fmla="*/ 106098 h 338138"/>
              <a:gd name="connsiteX74" fmla="*/ 107316 w 252413"/>
              <a:gd name="connsiteY74" fmla="*/ 112713 h 338138"/>
              <a:gd name="connsiteX75" fmla="*/ 64136 w 252413"/>
              <a:gd name="connsiteY75" fmla="*/ 112713 h 338138"/>
              <a:gd name="connsiteX76" fmla="*/ 58738 w 252413"/>
              <a:gd name="connsiteY76" fmla="*/ 106098 h 338138"/>
              <a:gd name="connsiteX77" fmla="*/ 58738 w 252413"/>
              <a:gd name="connsiteY77" fmla="*/ 71702 h 338138"/>
              <a:gd name="connsiteX78" fmla="*/ 64136 w 252413"/>
              <a:gd name="connsiteY78" fmla="*/ 65088 h 338138"/>
              <a:gd name="connsiteX79" fmla="*/ 127568 w 252413"/>
              <a:gd name="connsiteY79" fmla="*/ 60325 h 338138"/>
              <a:gd name="connsiteX80" fmla="*/ 191522 w 252413"/>
              <a:gd name="connsiteY80" fmla="*/ 60325 h 338138"/>
              <a:gd name="connsiteX81" fmla="*/ 196851 w 252413"/>
              <a:gd name="connsiteY81" fmla="*/ 66499 h 338138"/>
              <a:gd name="connsiteX82" fmla="*/ 191522 w 252413"/>
              <a:gd name="connsiteY82" fmla="*/ 71438 h 338138"/>
              <a:gd name="connsiteX83" fmla="*/ 127568 w 252413"/>
              <a:gd name="connsiteY83" fmla="*/ 71438 h 338138"/>
              <a:gd name="connsiteX84" fmla="*/ 122238 w 252413"/>
              <a:gd name="connsiteY84" fmla="*/ 66499 h 338138"/>
              <a:gd name="connsiteX85" fmla="*/ 127568 w 252413"/>
              <a:gd name="connsiteY85" fmla="*/ 60325 h 338138"/>
              <a:gd name="connsiteX86" fmla="*/ 42572 w 252413"/>
              <a:gd name="connsiteY86" fmla="*/ 34925 h 338138"/>
              <a:gd name="connsiteX87" fmla="*/ 33338 w 252413"/>
              <a:gd name="connsiteY87" fmla="*/ 44126 h 338138"/>
              <a:gd name="connsiteX88" fmla="*/ 33338 w 252413"/>
              <a:gd name="connsiteY88" fmla="*/ 279400 h 338138"/>
              <a:gd name="connsiteX89" fmla="*/ 220663 w 252413"/>
              <a:gd name="connsiteY89" fmla="*/ 279400 h 338138"/>
              <a:gd name="connsiteX90" fmla="*/ 220663 w 252413"/>
              <a:gd name="connsiteY90" fmla="*/ 44126 h 338138"/>
              <a:gd name="connsiteX91" fmla="*/ 211429 w 252413"/>
              <a:gd name="connsiteY91" fmla="*/ 34925 h 338138"/>
              <a:gd name="connsiteX92" fmla="*/ 42572 w 252413"/>
              <a:gd name="connsiteY92" fmla="*/ 34925 h 338138"/>
              <a:gd name="connsiteX93" fmla="*/ 42069 w 252413"/>
              <a:gd name="connsiteY93" fmla="*/ 0 h 338138"/>
              <a:gd name="connsiteX94" fmla="*/ 210344 w 252413"/>
              <a:gd name="connsiteY94" fmla="*/ 0 h 338138"/>
              <a:gd name="connsiteX95" fmla="*/ 252413 w 252413"/>
              <a:gd name="connsiteY95" fmla="*/ 43588 h 338138"/>
              <a:gd name="connsiteX96" fmla="*/ 252413 w 252413"/>
              <a:gd name="connsiteY96" fmla="*/ 294550 h 338138"/>
              <a:gd name="connsiteX97" fmla="*/ 210344 w 252413"/>
              <a:gd name="connsiteY97" fmla="*/ 338138 h 338138"/>
              <a:gd name="connsiteX98" fmla="*/ 42069 w 252413"/>
              <a:gd name="connsiteY98" fmla="*/ 338138 h 338138"/>
              <a:gd name="connsiteX99" fmla="*/ 0 w 252413"/>
              <a:gd name="connsiteY99" fmla="*/ 294550 h 338138"/>
              <a:gd name="connsiteX100" fmla="*/ 0 w 252413"/>
              <a:gd name="connsiteY100" fmla="*/ 43588 h 338138"/>
              <a:gd name="connsiteX101" fmla="*/ 42069 w 252413"/>
              <a:gd name="connsiteY101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52413" h="338138">
                <a:moveTo>
                  <a:pt x="127000" y="292100"/>
                </a:moveTo>
                <a:cubicBezTo>
                  <a:pt x="118232" y="292100"/>
                  <a:pt x="111125" y="299207"/>
                  <a:pt x="111125" y="307975"/>
                </a:cubicBezTo>
                <a:cubicBezTo>
                  <a:pt x="111125" y="316743"/>
                  <a:pt x="118232" y="323850"/>
                  <a:pt x="127000" y="323850"/>
                </a:cubicBezTo>
                <a:cubicBezTo>
                  <a:pt x="135768" y="323850"/>
                  <a:pt x="142875" y="316743"/>
                  <a:pt x="142875" y="307975"/>
                </a:cubicBezTo>
                <a:cubicBezTo>
                  <a:pt x="142875" y="299207"/>
                  <a:pt x="135768" y="292100"/>
                  <a:pt x="127000" y="292100"/>
                </a:cubicBezTo>
                <a:close/>
                <a:moveTo>
                  <a:pt x="60637" y="241300"/>
                </a:moveTo>
                <a:cubicBezTo>
                  <a:pt x="60637" y="241300"/>
                  <a:pt x="60637" y="241300"/>
                  <a:pt x="123259" y="241300"/>
                </a:cubicBezTo>
                <a:cubicBezTo>
                  <a:pt x="127256" y="241300"/>
                  <a:pt x="128588" y="244122"/>
                  <a:pt x="128588" y="248356"/>
                </a:cubicBezTo>
                <a:cubicBezTo>
                  <a:pt x="128588" y="251178"/>
                  <a:pt x="127256" y="254000"/>
                  <a:pt x="123259" y="254000"/>
                </a:cubicBezTo>
                <a:cubicBezTo>
                  <a:pt x="123259" y="254000"/>
                  <a:pt x="123259" y="254000"/>
                  <a:pt x="60637" y="254000"/>
                </a:cubicBezTo>
                <a:cubicBezTo>
                  <a:pt x="56640" y="254000"/>
                  <a:pt x="53975" y="251178"/>
                  <a:pt x="53975" y="248356"/>
                </a:cubicBezTo>
                <a:cubicBezTo>
                  <a:pt x="53975" y="244122"/>
                  <a:pt x="56640" y="241300"/>
                  <a:pt x="60637" y="241300"/>
                </a:cubicBezTo>
                <a:close/>
                <a:moveTo>
                  <a:pt x="60637" y="219075"/>
                </a:moveTo>
                <a:cubicBezTo>
                  <a:pt x="60637" y="219075"/>
                  <a:pt x="60637" y="219075"/>
                  <a:pt x="123259" y="219075"/>
                </a:cubicBezTo>
                <a:cubicBezTo>
                  <a:pt x="127256" y="219075"/>
                  <a:pt x="128588" y="221897"/>
                  <a:pt x="128588" y="224720"/>
                </a:cubicBezTo>
                <a:cubicBezTo>
                  <a:pt x="128588" y="228953"/>
                  <a:pt x="127256" y="231775"/>
                  <a:pt x="123259" y="231775"/>
                </a:cubicBezTo>
                <a:cubicBezTo>
                  <a:pt x="123259" y="231775"/>
                  <a:pt x="123259" y="231775"/>
                  <a:pt x="60637" y="231775"/>
                </a:cubicBezTo>
                <a:cubicBezTo>
                  <a:pt x="56640" y="231775"/>
                  <a:pt x="53975" y="228953"/>
                  <a:pt x="53975" y="224720"/>
                </a:cubicBezTo>
                <a:cubicBezTo>
                  <a:pt x="53975" y="221897"/>
                  <a:pt x="56640" y="219075"/>
                  <a:pt x="60637" y="219075"/>
                </a:cubicBezTo>
                <a:close/>
                <a:moveTo>
                  <a:pt x="60637" y="196850"/>
                </a:moveTo>
                <a:cubicBezTo>
                  <a:pt x="60637" y="196850"/>
                  <a:pt x="60637" y="196850"/>
                  <a:pt x="123259" y="196850"/>
                </a:cubicBezTo>
                <a:cubicBezTo>
                  <a:pt x="127256" y="196850"/>
                  <a:pt x="128588" y="199628"/>
                  <a:pt x="128588" y="202407"/>
                </a:cubicBezTo>
                <a:cubicBezTo>
                  <a:pt x="128588" y="206574"/>
                  <a:pt x="127256" y="207963"/>
                  <a:pt x="123259" y="207963"/>
                </a:cubicBezTo>
                <a:cubicBezTo>
                  <a:pt x="123259" y="207963"/>
                  <a:pt x="123259" y="207963"/>
                  <a:pt x="60637" y="207963"/>
                </a:cubicBezTo>
                <a:cubicBezTo>
                  <a:pt x="56640" y="207963"/>
                  <a:pt x="53975" y="206574"/>
                  <a:pt x="53975" y="202407"/>
                </a:cubicBezTo>
                <a:cubicBezTo>
                  <a:pt x="53975" y="199628"/>
                  <a:pt x="56640" y="196850"/>
                  <a:pt x="60637" y="196850"/>
                </a:cubicBezTo>
                <a:close/>
                <a:moveTo>
                  <a:pt x="60637" y="174625"/>
                </a:moveTo>
                <a:cubicBezTo>
                  <a:pt x="60637" y="174625"/>
                  <a:pt x="60637" y="174625"/>
                  <a:pt x="123259" y="174625"/>
                </a:cubicBezTo>
                <a:cubicBezTo>
                  <a:pt x="127256" y="174625"/>
                  <a:pt x="128588" y="177403"/>
                  <a:pt x="128588" y="180182"/>
                </a:cubicBezTo>
                <a:cubicBezTo>
                  <a:pt x="128588" y="182960"/>
                  <a:pt x="127256" y="185738"/>
                  <a:pt x="123259" y="185738"/>
                </a:cubicBezTo>
                <a:cubicBezTo>
                  <a:pt x="123259" y="185738"/>
                  <a:pt x="123259" y="185738"/>
                  <a:pt x="60637" y="185738"/>
                </a:cubicBezTo>
                <a:cubicBezTo>
                  <a:pt x="56640" y="185738"/>
                  <a:pt x="53975" y="182960"/>
                  <a:pt x="53975" y="180182"/>
                </a:cubicBezTo>
                <a:cubicBezTo>
                  <a:pt x="53975" y="177403"/>
                  <a:pt x="56640" y="174625"/>
                  <a:pt x="60637" y="174625"/>
                </a:cubicBezTo>
                <a:close/>
                <a:moveTo>
                  <a:pt x="149784" y="155575"/>
                </a:moveTo>
                <a:cubicBezTo>
                  <a:pt x="149784" y="155575"/>
                  <a:pt x="149784" y="155575"/>
                  <a:pt x="188356" y="155575"/>
                </a:cubicBezTo>
                <a:cubicBezTo>
                  <a:pt x="191016" y="155575"/>
                  <a:pt x="193676" y="158214"/>
                  <a:pt x="193676" y="160852"/>
                </a:cubicBezTo>
                <a:cubicBezTo>
                  <a:pt x="193676" y="160852"/>
                  <a:pt x="193676" y="160852"/>
                  <a:pt x="193676" y="242642"/>
                </a:cubicBezTo>
                <a:cubicBezTo>
                  <a:pt x="193676" y="246600"/>
                  <a:pt x="191016" y="249238"/>
                  <a:pt x="188356" y="249238"/>
                </a:cubicBezTo>
                <a:cubicBezTo>
                  <a:pt x="188356" y="249238"/>
                  <a:pt x="188356" y="249238"/>
                  <a:pt x="149784" y="249238"/>
                </a:cubicBezTo>
                <a:cubicBezTo>
                  <a:pt x="147123" y="249238"/>
                  <a:pt x="144463" y="246600"/>
                  <a:pt x="144463" y="242642"/>
                </a:cubicBezTo>
                <a:cubicBezTo>
                  <a:pt x="144463" y="242642"/>
                  <a:pt x="144463" y="242642"/>
                  <a:pt x="144463" y="160852"/>
                </a:cubicBezTo>
                <a:cubicBezTo>
                  <a:pt x="144463" y="158214"/>
                  <a:pt x="147123" y="155575"/>
                  <a:pt x="149784" y="155575"/>
                </a:cubicBezTo>
                <a:close/>
                <a:moveTo>
                  <a:pt x="60637" y="150813"/>
                </a:moveTo>
                <a:cubicBezTo>
                  <a:pt x="60637" y="150813"/>
                  <a:pt x="60637" y="150813"/>
                  <a:pt x="123259" y="150813"/>
                </a:cubicBezTo>
                <a:cubicBezTo>
                  <a:pt x="127256" y="150813"/>
                  <a:pt x="128588" y="153283"/>
                  <a:pt x="128588" y="156987"/>
                </a:cubicBezTo>
                <a:cubicBezTo>
                  <a:pt x="128588" y="159457"/>
                  <a:pt x="127256" y="161926"/>
                  <a:pt x="123259" y="161926"/>
                </a:cubicBezTo>
                <a:cubicBezTo>
                  <a:pt x="123259" y="161926"/>
                  <a:pt x="123259" y="161926"/>
                  <a:pt x="60637" y="161926"/>
                </a:cubicBezTo>
                <a:cubicBezTo>
                  <a:pt x="56640" y="161926"/>
                  <a:pt x="53975" y="159457"/>
                  <a:pt x="53975" y="156987"/>
                </a:cubicBezTo>
                <a:cubicBezTo>
                  <a:pt x="53975" y="153283"/>
                  <a:pt x="56640" y="150813"/>
                  <a:pt x="60637" y="150813"/>
                </a:cubicBezTo>
                <a:close/>
                <a:moveTo>
                  <a:pt x="59267" y="128588"/>
                </a:moveTo>
                <a:cubicBezTo>
                  <a:pt x="59267" y="128588"/>
                  <a:pt x="59267" y="128588"/>
                  <a:pt x="191559" y="128588"/>
                </a:cubicBezTo>
                <a:cubicBezTo>
                  <a:pt x="194204" y="128588"/>
                  <a:pt x="196850" y="131058"/>
                  <a:pt x="196850" y="133527"/>
                </a:cubicBezTo>
                <a:cubicBezTo>
                  <a:pt x="196850" y="137232"/>
                  <a:pt x="194204" y="139701"/>
                  <a:pt x="191559" y="139701"/>
                </a:cubicBezTo>
                <a:cubicBezTo>
                  <a:pt x="191559" y="139701"/>
                  <a:pt x="191559" y="139701"/>
                  <a:pt x="59267" y="139701"/>
                </a:cubicBezTo>
                <a:cubicBezTo>
                  <a:pt x="56621" y="139701"/>
                  <a:pt x="53975" y="137232"/>
                  <a:pt x="53975" y="133527"/>
                </a:cubicBezTo>
                <a:cubicBezTo>
                  <a:pt x="53975" y="131058"/>
                  <a:pt x="56621" y="128588"/>
                  <a:pt x="59267" y="128588"/>
                </a:cubicBezTo>
                <a:close/>
                <a:moveTo>
                  <a:pt x="127568" y="106363"/>
                </a:moveTo>
                <a:cubicBezTo>
                  <a:pt x="127568" y="106363"/>
                  <a:pt x="127568" y="106363"/>
                  <a:pt x="191522" y="106363"/>
                </a:cubicBezTo>
                <a:cubicBezTo>
                  <a:pt x="194186" y="106363"/>
                  <a:pt x="196851" y="108744"/>
                  <a:pt x="196851" y="111125"/>
                </a:cubicBezTo>
                <a:cubicBezTo>
                  <a:pt x="196851" y="114697"/>
                  <a:pt x="194186" y="115888"/>
                  <a:pt x="191522" y="115888"/>
                </a:cubicBezTo>
                <a:cubicBezTo>
                  <a:pt x="191522" y="115888"/>
                  <a:pt x="191522" y="115888"/>
                  <a:pt x="127568" y="115888"/>
                </a:cubicBezTo>
                <a:cubicBezTo>
                  <a:pt x="124903" y="115888"/>
                  <a:pt x="122238" y="114697"/>
                  <a:pt x="122238" y="111125"/>
                </a:cubicBezTo>
                <a:cubicBezTo>
                  <a:pt x="122238" y="108744"/>
                  <a:pt x="124903" y="106363"/>
                  <a:pt x="127568" y="106363"/>
                </a:cubicBezTo>
                <a:close/>
                <a:moveTo>
                  <a:pt x="127568" y="84138"/>
                </a:moveTo>
                <a:cubicBezTo>
                  <a:pt x="127568" y="84138"/>
                  <a:pt x="127568" y="84138"/>
                  <a:pt x="191522" y="84138"/>
                </a:cubicBezTo>
                <a:cubicBezTo>
                  <a:pt x="194186" y="84138"/>
                  <a:pt x="196851" y="86519"/>
                  <a:pt x="196851" y="88900"/>
                </a:cubicBezTo>
                <a:cubicBezTo>
                  <a:pt x="196851" y="91282"/>
                  <a:pt x="194186" y="93663"/>
                  <a:pt x="191522" y="93663"/>
                </a:cubicBezTo>
                <a:cubicBezTo>
                  <a:pt x="191522" y="93663"/>
                  <a:pt x="191522" y="93663"/>
                  <a:pt x="127568" y="93663"/>
                </a:cubicBezTo>
                <a:cubicBezTo>
                  <a:pt x="124903" y="93663"/>
                  <a:pt x="122238" y="91282"/>
                  <a:pt x="122238" y="88900"/>
                </a:cubicBezTo>
                <a:cubicBezTo>
                  <a:pt x="122238" y="86519"/>
                  <a:pt x="124903" y="84138"/>
                  <a:pt x="127568" y="84138"/>
                </a:cubicBezTo>
                <a:close/>
                <a:moveTo>
                  <a:pt x="64136" y="65088"/>
                </a:moveTo>
                <a:cubicBezTo>
                  <a:pt x="64136" y="65088"/>
                  <a:pt x="64136" y="65088"/>
                  <a:pt x="107316" y="65088"/>
                </a:cubicBezTo>
                <a:cubicBezTo>
                  <a:pt x="110014" y="65088"/>
                  <a:pt x="112713" y="67734"/>
                  <a:pt x="112713" y="71702"/>
                </a:cubicBezTo>
                <a:cubicBezTo>
                  <a:pt x="112713" y="71702"/>
                  <a:pt x="112713" y="71702"/>
                  <a:pt x="112713" y="106098"/>
                </a:cubicBezTo>
                <a:cubicBezTo>
                  <a:pt x="112713" y="110067"/>
                  <a:pt x="110014" y="112713"/>
                  <a:pt x="107316" y="112713"/>
                </a:cubicBezTo>
                <a:cubicBezTo>
                  <a:pt x="107316" y="112713"/>
                  <a:pt x="107316" y="112713"/>
                  <a:pt x="64136" y="112713"/>
                </a:cubicBezTo>
                <a:cubicBezTo>
                  <a:pt x="61437" y="112713"/>
                  <a:pt x="58738" y="110067"/>
                  <a:pt x="58738" y="106098"/>
                </a:cubicBezTo>
                <a:cubicBezTo>
                  <a:pt x="58738" y="106098"/>
                  <a:pt x="58738" y="106098"/>
                  <a:pt x="58738" y="71702"/>
                </a:cubicBezTo>
                <a:cubicBezTo>
                  <a:pt x="58738" y="67734"/>
                  <a:pt x="61437" y="65088"/>
                  <a:pt x="64136" y="65088"/>
                </a:cubicBezTo>
                <a:close/>
                <a:moveTo>
                  <a:pt x="127568" y="60325"/>
                </a:moveTo>
                <a:cubicBezTo>
                  <a:pt x="127568" y="60325"/>
                  <a:pt x="127568" y="60325"/>
                  <a:pt x="191522" y="60325"/>
                </a:cubicBezTo>
                <a:cubicBezTo>
                  <a:pt x="194186" y="60325"/>
                  <a:pt x="196851" y="62794"/>
                  <a:pt x="196851" y="66499"/>
                </a:cubicBezTo>
                <a:cubicBezTo>
                  <a:pt x="196851" y="68968"/>
                  <a:pt x="194186" y="71438"/>
                  <a:pt x="191522" y="71438"/>
                </a:cubicBezTo>
                <a:cubicBezTo>
                  <a:pt x="191522" y="71438"/>
                  <a:pt x="191522" y="71438"/>
                  <a:pt x="127568" y="71438"/>
                </a:cubicBezTo>
                <a:cubicBezTo>
                  <a:pt x="124903" y="71438"/>
                  <a:pt x="122238" y="68968"/>
                  <a:pt x="122238" y="66499"/>
                </a:cubicBezTo>
                <a:cubicBezTo>
                  <a:pt x="122238" y="62794"/>
                  <a:pt x="124903" y="60325"/>
                  <a:pt x="127568" y="60325"/>
                </a:cubicBezTo>
                <a:close/>
                <a:moveTo>
                  <a:pt x="42572" y="34925"/>
                </a:moveTo>
                <a:cubicBezTo>
                  <a:pt x="37295" y="34925"/>
                  <a:pt x="33338" y="38868"/>
                  <a:pt x="33338" y="44126"/>
                </a:cubicBezTo>
                <a:lnTo>
                  <a:pt x="33338" y="279400"/>
                </a:lnTo>
                <a:cubicBezTo>
                  <a:pt x="33338" y="279400"/>
                  <a:pt x="33338" y="279400"/>
                  <a:pt x="220663" y="279400"/>
                </a:cubicBezTo>
                <a:cubicBezTo>
                  <a:pt x="220663" y="279400"/>
                  <a:pt x="220663" y="279400"/>
                  <a:pt x="220663" y="44126"/>
                </a:cubicBezTo>
                <a:cubicBezTo>
                  <a:pt x="220663" y="38868"/>
                  <a:pt x="216706" y="34925"/>
                  <a:pt x="211429" y="34925"/>
                </a:cubicBezTo>
                <a:cubicBezTo>
                  <a:pt x="211429" y="34925"/>
                  <a:pt x="211429" y="34925"/>
                  <a:pt x="42572" y="34925"/>
                </a:cubicBezTo>
                <a:close/>
                <a:moveTo>
                  <a:pt x="42069" y="0"/>
                </a:moveTo>
                <a:cubicBezTo>
                  <a:pt x="42069" y="0"/>
                  <a:pt x="42069" y="0"/>
                  <a:pt x="210344" y="0"/>
                </a:cubicBezTo>
                <a:cubicBezTo>
                  <a:pt x="234008" y="0"/>
                  <a:pt x="252413" y="19813"/>
                  <a:pt x="252413" y="43588"/>
                </a:cubicBezTo>
                <a:cubicBezTo>
                  <a:pt x="252413" y="43588"/>
                  <a:pt x="252413" y="43588"/>
                  <a:pt x="252413" y="294550"/>
                </a:cubicBezTo>
                <a:cubicBezTo>
                  <a:pt x="252413" y="318325"/>
                  <a:pt x="234008" y="338138"/>
                  <a:pt x="210344" y="338138"/>
                </a:cubicBezTo>
                <a:cubicBezTo>
                  <a:pt x="210344" y="338138"/>
                  <a:pt x="210344" y="338138"/>
                  <a:pt x="42069" y="338138"/>
                </a:cubicBezTo>
                <a:cubicBezTo>
                  <a:pt x="18405" y="338138"/>
                  <a:pt x="0" y="318325"/>
                  <a:pt x="0" y="294550"/>
                </a:cubicBezTo>
                <a:cubicBezTo>
                  <a:pt x="0" y="294550"/>
                  <a:pt x="0" y="294550"/>
                  <a:pt x="0" y="43588"/>
                </a:cubicBezTo>
                <a:cubicBezTo>
                  <a:pt x="0" y="19813"/>
                  <a:pt x="18405" y="0"/>
                  <a:pt x="420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 sz="28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任意多边形: 形状 18" title="xKpUrv6ycS"/>
          <p:cNvSpPr>
            <a:spLocks noChangeAspect="1"/>
          </p:cNvSpPr>
          <p:nvPr/>
        </p:nvSpPr>
        <p:spPr bwMode="auto">
          <a:xfrm>
            <a:off x="5881557" y="2384337"/>
            <a:ext cx="497349" cy="623837"/>
          </a:xfrm>
          <a:custGeom>
            <a:avLst/>
            <a:gdLst>
              <a:gd name="connsiteX0" fmla="*/ 79065 w 268312"/>
              <a:gd name="connsiteY0" fmla="*/ 303213 h 336550"/>
              <a:gd name="connsiteX1" fmla="*/ 69850 w 268312"/>
              <a:gd name="connsiteY1" fmla="*/ 311945 h 336550"/>
              <a:gd name="connsiteX2" fmla="*/ 79065 w 268312"/>
              <a:gd name="connsiteY2" fmla="*/ 320676 h 336550"/>
              <a:gd name="connsiteX3" fmla="*/ 114610 w 268312"/>
              <a:gd name="connsiteY3" fmla="*/ 320676 h 336550"/>
              <a:gd name="connsiteX4" fmla="*/ 123825 w 268312"/>
              <a:gd name="connsiteY4" fmla="*/ 311945 h 336550"/>
              <a:gd name="connsiteX5" fmla="*/ 114610 w 268312"/>
              <a:gd name="connsiteY5" fmla="*/ 303213 h 336550"/>
              <a:gd name="connsiteX6" fmla="*/ 79065 w 268312"/>
              <a:gd name="connsiteY6" fmla="*/ 303213 h 336550"/>
              <a:gd name="connsiteX7" fmla="*/ 184235 w 268312"/>
              <a:gd name="connsiteY7" fmla="*/ 119063 h 336550"/>
              <a:gd name="connsiteX8" fmla="*/ 181644 w 268312"/>
              <a:gd name="connsiteY8" fmla="*/ 121725 h 336550"/>
              <a:gd name="connsiteX9" fmla="*/ 181644 w 268312"/>
              <a:gd name="connsiteY9" fmla="*/ 125717 h 336550"/>
              <a:gd name="connsiteX10" fmla="*/ 177759 w 268312"/>
              <a:gd name="connsiteY10" fmla="*/ 131039 h 336550"/>
              <a:gd name="connsiteX11" fmla="*/ 164808 w 268312"/>
              <a:gd name="connsiteY11" fmla="*/ 148339 h 336550"/>
              <a:gd name="connsiteX12" fmla="*/ 175169 w 268312"/>
              <a:gd name="connsiteY12" fmla="*/ 165638 h 336550"/>
              <a:gd name="connsiteX13" fmla="*/ 186825 w 268312"/>
              <a:gd name="connsiteY13" fmla="*/ 170961 h 336550"/>
              <a:gd name="connsiteX14" fmla="*/ 192005 w 268312"/>
              <a:gd name="connsiteY14" fmla="*/ 173622 h 336550"/>
              <a:gd name="connsiteX15" fmla="*/ 190710 w 268312"/>
              <a:gd name="connsiteY15" fmla="*/ 185598 h 336550"/>
              <a:gd name="connsiteX16" fmla="*/ 181644 w 268312"/>
              <a:gd name="connsiteY16" fmla="*/ 186929 h 336550"/>
              <a:gd name="connsiteX17" fmla="*/ 169989 w 268312"/>
              <a:gd name="connsiteY17" fmla="*/ 182937 h 336550"/>
              <a:gd name="connsiteX18" fmla="*/ 166103 w 268312"/>
              <a:gd name="connsiteY18" fmla="*/ 184268 h 336550"/>
              <a:gd name="connsiteX19" fmla="*/ 164808 w 268312"/>
              <a:gd name="connsiteY19" fmla="*/ 190921 h 336550"/>
              <a:gd name="connsiteX20" fmla="*/ 166103 w 268312"/>
              <a:gd name="connsiteY20" fmla="*/ 196244 h 336550"/>
              <a:gd name="connsiteX21" fmla="*/ 177759 w 268312"/>
              <a:gd name="connsiteY21" fmla="*/ 198905 h 336550"/>
              <a:gd name="connsiteX22" fmla="*/ 180349 w 268312"/>
              <a:gd name="connsiteY22" fmla="*/ 202898 h 336550"/>
              <a:gd name="connsiteX23" fmla="*/ 180349 w 268312"/>
              <a:gd name="connsiteY23" fmla="*/ 206890 h 336550"/>
              <a:gd name="connsiteX24" fmla="*/ 182939 w 268312"/>
              <a:gd name="connsiteY24" fmla="*/ 209551 h 336550"/>
              <a:gd name="connsiteX25" fmla="*/ 189415 w 268312"/>
              <a:gd name="connsiteY25" fmla="*/ 209551 h 336550"/>
              <a:gd name="connsiteX26" fmla="*/ 192005 w 268312"/>
              <a:gd name="connsiteY26" fmla="*/ 206890 h 336550"/>
              <a:gd name="connsiteX27" fmla="*/ 192005 w 268312"/>
              <a:gd name="connsiteY27" fmla="*/ 201567 h 336550"/>
              <a:gd name="connsiteX28" fmla="*/ 194595 w 268312"/>
              <a:gd name="connsiteY28" fmla="*/ 197575 h 336550"/>
              <a:gd name="connsiteX29" fmla="*/ 204956 w 268312"/>
              <a:gd name="connsiteY29" fmla="*/ 190921 h 336550"/>
              <a:gd name="connsiteX30" fmla="*/ 199775 w 268312"/>
              <a:gd name="connsiteY30" fmla="*/ 160315 h 336550"/>
              <a:gd name="connsiteX31" fmla="*/ 188120 w 268312"/>
              <a:gd name="connsiteY31" fmla="*/ 154992 h 336550"/>
              <a:gd name="connsiteX32" fmla="*/ 182939 w 268312"/>
              <a:gd name="connsiteY32" fmla="*/ 152331 h 336550"/>
              <a:gd name="connsiteX33" fmla="*/ 184235 w 268312"/>
              <a:gd name="connsiteY33" fmla="*/ 141685 h 336550"/>
              <a:gd name="connsiteX34" fmla="*/ 188120 w 268312"/>
              <a:gd name="connsiteY34" fmla="*/ 141685 h 336550"/>
              <a:gd name="connsiteX35" fmla="*/ 201071 w 268312"/>
              <a:gd name="connsiteY35" fmla="*/ 144347 h 336550"/>
              <a:gd name="connsiteX36" fmla="*/ 204956 w 268312"/>
              <a:gd name="connsiteY36" fmla="*/ 143016 h 336550"/>
              <a:gd name="connsiteX37" fmla="*/ 207546 w 268312"/>
              <a:gd name="connsiteY37" fmla="*/ 135032 h 336550"/>
              <a:gd name="connsiteX38" fmla="*/ 204956 w 268312"/>
              <a:gd name="connsiteY38" fmla="*/ 132370 h 336550"/>
              <a:gd name="connsiteX39" fmla="*/ 197185 w 268312"/>
              <a:gd name="connsiteY39" fmla="*/ 129709 h 336550"/>
              <a:gd name="connsiteX40" fmla="*/ 193300 w 268312"/>
              <a:gd name="connsiteY40" fmla="*/ 124386 h 336550"/>
              <a:gd name="connsiteX41" fmla="*/ 186825 w 268312"/>
              <a:gd name="connsiteY41" fmla="*/ 119063 h 336550"/>
              <a:gd name="connsiteX42" fmla="*/ 184235 w 268312"/>
              <a:gd name="connsiteY42" fmla="*/ 119063 h 336550"/>
              <a:gd name="connsiteX43" fmla="*/ 187192 w 268312"/>
              <a:gd name="connsiteY43" fmla="*/ 84090 h 336550"/>
              <a:gd name="connsiteX44" fmla="*/ 244570 w 268312"/>
              <a:gd name="connsiteY44" fmla="*/ 107760 h 336550"/>
              <a:gd name="connsiteX45" fmla="*/ 244570 w 268312"/>
              <a:gd name="connsiteY45" fmla="*/ 222168 h 336550"/>
              <a:gd name="connsiteX46" fmla="*/ 145642 w 268312"/>
              <a:gd name="connsiteY46" fmla="*/ 234003 h 336550"/>
              <a:gd name="connsiteX47" fmla="*/ 111347 w 268312"/>
              <a:gd name="connsiteY47" fmla="*/ 243208 h 336550"/>
              <a:gd name="connsiteX48" fmla="*/ 110028 w 268312"/>
              <a:gd name="connsiteY48" fmla="*/ 237948 h 336550"/>
              <a:gd name="connsiteX49" fmla="*/ 127175 w 268312"/>
              <a:gd name="connsiteY49" fmla="*/ 218223 h 336550"/>
              <a:gd name="connsiteX50" fmla="*/ 125856 w 268312"/>
              <a:gd name="connsiteY50" fmla="*/ 218223 h 336550"/>
              <a:gd name="connsiteX51" fmla="*/ 129813 w 268312"/>
              <a:gd name="connsiteY51" fmla="*/ 107760 h 336550"/>
              <a:gd name="connsiteX52" fmla="*/ 187192 w 268312"/>
              <a:gd name="connsiteY52" fmla="*/ 84090 h 336550"/>
              <a:gd name="connsiteX53" fmla="*/ 36992 w 268312"/>
              <a:gd name="connsiteY53" fmla="*/ 0 h 336550"/>
              <a:gd name="connsiteX54" fmla="*/ 161179 w 268312"/>
              <a:gd name="connsiteY54" fmla="*/ 0 h 336550"/>
              <a:gd name="connsiteX55" fmla="*/ 196850 w 268312"/>
              <a:gd name="connsiteY55" fmla="*/ 36810 h 336550"/>
              <a:gd name="connsiteX56" fmla="*/ 196850 w 268312"/>
              <a:gd name="connsiteY56" fmla="*/ 67047 h 336550"/>
              <a:gd name="connsiteX57" fmla="*/ 187602 w 268312"/>
              <a:gd name="connsiteY57" fmla="*/ 67047 h 336550"/>
              <a:gd name="connsiteX58" fmla="*/ 178354 w 268312"/>
              <a:gd name="connsiteY58" fmla="*/ 67047 h 336550"/>
              <a:gd name="connsiteX59" fmla="*/ 178354 w 268312"/>
              <a:gd name="connsiteY59" fmla="*/ 60474 h 336550"/>
              <a:gd name="connsiteX60" fmla="*/ 178354 w 268312"/>
              <a:gd name="connsiteY60" fmla="*/ 59159 h 336550"/>
              <a:gd name="connsiteX61" fmla="*/ 169106 w 268312"/>
              <a:gd name="connsiteY61" fmla="*/ 48642 h 336550"/>
              <a:gd name="connsiteX62" fmla="*/ 29065 w 268312"/>
              <a:gd name="connsiteY62" fmla="*/ 48642 h 336550"/>
              <a:gd name="connsiteX63" fmla="*/ 19817 w 268312"/>
              <a:gd name="connsiteY63" fmla="*/ 59159 h 336550"/>
              <a:gd name="connsiteX64" fmla="*/ 19817 w 268312"/>
              <a:gd name="connsiteY64" fmla="*/ 278706 h 336550"/>
              <a:gd name="connsiteX65" fmla="*/ 29065 w 268312"/>
              <a:gd name="connsiteY65" fmla="*/ 287908 h 336550"/>
              <a:gd name="connsiteX66" fmla="*/ 169106 w 268312"/>
              <a:gd name="connsiteY66" fmla="*/ 287908 h 336550"/>
              <a:gd name="connsiteX67" fmla="*/ 178354 w 268312"/>
              <a:gd name="connsiteY67" fmla="*/ 278706 h 336550"/>
              <a:gd name="connsiteX68" fmla="*/ 178354 w 268312"/>
              <a:gd name="connsiteY68" fmla="*/ 261615 h 336550"/>
              <a:gd name="connsiteX69" fmla="*/ 187602 w 268312"/>
              <a:gd name="connsiteY69" fmla="*/ 262930 h 336550"/>
              <a:gd name="connsiteX70" fmla="*/ 196850 w 268312"/>
              <a:gd name="connsiteY70" fmla="*/ 261615 h 336550"/>
              <a:gd name="connsiteX71" fmla="*/ 196850 w 268312"/>
              <a:gd name="connsiteY71" fmla="*/ 299740 h 336550"/>
              <a:gd name="connsiteX72" fmla="*/ 161179 w 268312"/>
              <a:gd name="connsiteY72" fmla="*/ 336550 h 336550"/>
              <a:gd name="connsiteX73" fmla="*/ 36992 w 268312"/>
              <a:gd name="connsiteY73" fmla="*/ 336550 h 336550"/>
              <a:gd name="connsiteX74" fmla="*/ 0 w 268312"/>
              <a:gd name="connsiteY74" fmla="*/ 299740 h 336550"/>
              <a:gd name="connsiteX75" fmla="*/ 0 w 268312"/>
              <a:gd name="connsiteY75" fmla="*/ 36810 h 336550"/>
              <a:gd name="connsiteX76" fmla="*/ 36992 w 268312"/>
              <a:gd name="connsiteY76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268312" h="336550">
                <a:moveTo>
                  <a:pt x="79065" y="303213"/>
                </a:moveTo>
                <a:cubicBezTo>
                  <a:pt x="73799" y="303213"/>
                  <a:pt x="69850" y="306955"/>
                  <a:pt x="69850" y="311945"/>
                </a:cubicBezTo>
                <a:cubicBezTo>
                  <a:pt x="69850" y="316934"/>
                  <a:pt x="73799" y="320676"/>
                  <a:pt x="79065" y="320676"/>
                </a:cubicBezTo>
                <a:cubicBezTo>
                  <a:pt x="79065" y="320676"/>
                  <a:pt x="79065" y="320676"/>
                  <a:pt x="114610" y="320676"/>
                </a:cubicBezTo>
                <a:cubicBezTo>
                  <a:pt x="119875" y="320676"/>
                  <a:pt x="123825" y="316934"/>
                  <a:pt x="123825" y="311945"/>
                </a:cubicBezTo>
                <a:cubicBezTo>
                  <a:pt x="123825" y="306955"/>
                  <a:pt x="119875" y="303213"/>
                  <a:pt x="114610" y="303213"/>
                </a:cubicBezTo>
                <a:cubicBezTo>
                  <a:pt x="114610" y="303213"/>
                  <a:pt x="114610" y="303213"/>
                  <a:pt x="79065" y="303213"/>
                </a:cubicBezTo>
                <a:close/>
                <a:moveTo>
                  <a:pt x="184235" y="119063"/>
                </a:moveTo>
                <a:cubicBezTo>
                  <a:pt x="181644" y="119063"/>
                  <a:pt x="181644" y="119063"/>
                  <a:pt x="181644" y="121725"/>
                </a:cubicBezTo>
                <a:cubicBezTo>
                  <a:pt x="181644" y="121725"/>
                  <a:pt x="181644" y="121725"/>
                  <a:pt x="181644" y="125717"/>
                </a:cubicBezTo>
                <a:cubicBezTo>
                  <a:pt x="181644" y="129709"/>
                  <a:pt x="181644" y="129709"/>
                  <a:pt x="177759" y="131039"/>
                </a:cubicBezTo>
                <a:cubicBezTo>
                  <a:pt x="169989" y="133701"/>
                  <a:pt x="164808" y="139024"/>
                  <a:pt x="164808" y="148339"/>
                </a:cubicBezTo>
                <a:cubicBezTo>
                  <a:pt x="164808" y="156323"/>
                  <a:pt x="168694" y="161646"/>
                  <a:pt x="175169" y="165638"/>
                </a:cubicBezTo>
                <a:cubicBezTo>
                  <a:pt x="179054" y="168299"/>
                  <a:pt x="182939" y="169630"/>
                  <a:pt x="186825" y="170961"/>
                </a:cubicBezTo>
                <a:cubicBezTo>
                  <a:pt x="188120" y="172291"/>
                  <a:pt x="190710" y="172291"/>
                  <a:pt x="192005" y="173622"/>
                </a:cubicBezTo>
                <a:cubicBezTo>
                  <a:pt x="195890" y="177614"/>
                  <a:pt x="194595" y="182937"/>
                  <a:pt x="190710" y="185598"/>
                </a:cubicBezTo>
                <a:cubicBezTo>
                  <a:pt x="188120" y="186929"/>
                  <a:pt x="184235" y="186929"/>
                  <a:pt x="181644" y="186929"/>
                </a:cubicBezTo>
                <a:cubicBezTo>
                  <a:pt x="177759" y="185598"/>
                  <a:pt x="173874" y="184268"/>
                  <a:pt x="169989" y="182937"/>
                </a:cubicBezTo>
                <a:cubicBezTo>
                  <a:pt x="167398" y="181606"/>
                  <a:pt x="167398" y="181606"/>
                  <a:pt x="166103" y="184268"/>
                </a:cubicBezTo>
                <a:cubicBezTo>
                  <a:pt x="166103" y="186929"/>
                  <a:pt x="164808" y="188260"/>
                  <a:pt x="164808" y="190921"/>
                </a:cubicBezTo>
                <a:cubicBezTo>
                  <a:pt x="163513" y="193583"/>
                  <a:pt x="163513" y="194913"/>
                  <a:pt x="166103" y="196244"/>
                </a:cubicBezTo>
                <a:cubicBezTo>
                  <a:pt x="169989" y="197575"/>
                  <a:pt x="173874" y="198905"/>
                  <a:pt x="177759" y="198905"/>
                </a:cubicBezTo>
                <a:cubicBezTo>
                  <a:pt x="180349" y="198905"/>
                  <a:pt x="180349" y="198905"/>
                  <a:pt x="180349" y="202898"/>
                </a:cubicBezTo>
                <a:cubicBezTo>
                  <a:pt x="180349" y="204228"/>
                  <a:pt x="180349" y="205559"/>
                  <a:pt x="180349" y="206890"/>
                </a:cubicBezTo>
                <a:cubicBezTo>
                  <a:pt x="180349" y="208220"/>
                  <a:pt x="181644" y="209551"/>
                  <a:pt x="182939" y="209551"/>
                </a:cubicBezTo>
                <a:cubicBezTo>
                  <a:pt x="185530" y="209551"/>
                  <a:pt x="188120" y="209551"/>
                  <a:pt x="189415" y="209551"/>
                </a:cubicBezTo>
                <a:cubicBezTo>
                  <a:pt x="190710" y="209551"/>
                  <a:pt x="192005" y="208220"/>
                  <a:pt x="192005" y="206890"/>
                </a:cubicBezTo>
                <a:cubicBezTo>
                  <a:pt x="192005" y="205559"/>
                  <a:pt x="192005" y="202898"/>
                  <a:pt x="192005" y="201567"/>
                </a:cubicBezTo>
                <a:cubicBezTo>
                  <a:pt x="192005" y="198905"/>
                  <a:pt x="193300" y="198905"/>
                  <a:pt x="194595" y="197575"/>
                </a:cubicBezTo>
                <a:cubicBezTo>
                  <a:pt x="198480" y="196244"/>
                  <a:pt x="202366" y="193583"/>
                  <a:pt x="204956" y="190921"/>
                </a:cubicBezTo>
                <a:cubicBezTo>
                  <a:pt x="212726" y="180276"/>
                  <a:pt x="210136" y="166969"/>
                  <a:pt x="199775" y="160315"/>
                </a:cubicBezTo>
                <a:cubicBezTo>
                  <a:pt x="195890" y="157654"/>
                  <a:pt x="192005" y="156323"/>
                  <a:pt x="188120" y="154992"/>
                </a:cubicBezTo>
                <a:cubicBezTo>
                  <a:pt x="186825" y="153661"/>
                  <a:pt x="184235" y="153661"/>
                  <a:pt x="182939" y="152331"/>
                </a:cubicBezTo>
                <a:cubicBezTo>
                  <a:pt x="179054" y="148339"/>
                  <a:pt x="180349" y="144347"/>
                  <a:pt x="184235" y="141685"/>
                </a:cubicBezTo>
                <a:cubicBezTo>
                  <a:pt x="185530" y="141685"/>
                  <a:pt x="186825" y="141685"/>
                  <a:pt x="188120" y="141685"/>
                </a:cubicBezTo>
                <a:cubicBezTo>
                  <a:pt x="192005" y="141685"/>
                  <a:pt x="197185" y="141685"/>
                  <a:pt x="201071" y="144347"/>
                </a:cubicBezTo>
                <a:cubicBezTo>
                  <a:pt x="203661" y="145677"/>
                  <a:pt x="203661" y="145677"/>
                  <a:pt x="204956" y="143016"/>
                </a:cubicBezTo>
                <a:cubicBezTo>
                  <a:pt x="204956" y="140354"/>
                  <a:pt x="206251" y="137693"/>
                  <a:pt x="207546" y="135032"/>
                </a:cubicBezTo>
                <a:cubicBezTo>
                  <a:pt x="207546" y="133701"/>
                  <a:pt x="206251" y="132370"/>
                  <a:pt x="204956" y="132370"/>
                </a:cubicBezTo>
                <a:cubicBezTo>
                  <a:pt x="202366" y="131039"/>
                  <a:pt x="199775" y="129709"/>
                  <a:pt x="197185" y="129709"/>
                </a:cubicBezTo>
                <a:cubicBezTo>
                  <a:pt x="193300" y="128378"/>
                  <a:pt x="193300" y="128378"/>
                  <a:pt x="193300" y="124386"/>
                </a:cubicBezTo>
                <a:cubicBezTo>
                  <a:pt x="193300" y="119063"/>
                  <a:pt x="193300" y="119063"/>
                  <a:pt x="186825" y="119063"/>
                </a:cubicBezTo>
                <a:cubicBezTo>
                  <a:pt x="186825" y="119063"/>
                  <a:pt x="186825" y="119063"/>
                  <a:pt x="184235" y="119063"/>
                </a:cubicBezTo>
                <a:close/>
                <a:moveTo>
                  <a:pt x="187192" y="84090"/>
                </a:moveTo>
                <a:cubicBezTo>
                  <a:pt x="207967" y="84090"/>
                  <a:pt x="228741" y="91980"/>
                  <a:pt x="244570" y="107760"/>
                </a:cubicBezTo>
                <a:cubicBezTo>
                  <a:pt x="276226" y="139321"/>
                  <a:pt x="276226" y="190607"/>
                  <a:pt x="244570" y="222168"/>
                </a:cubicBezTo>
                <a:cubicBezTo>
                  <a:pt x="216870" y="248468"/>
                  <a:pt x="177299" y="252413"/>
                  <a:pt x="145642" y="234003"/>
                </a:cubicBezTo>
                <a:cubicBezTo>
                  <a:pt x="132452" y="243208"/>
                  <a:pt x="120580" y="244523"/>
                  <a:pt x="111347" y="243208"/>
                </a:cubicBezTo>
                <a:cubicBezTo>
                  <a:pt x="107390" y="243208"/>
                  <a:pt x="107390" y="239263"/>
                  <a:pt x="110028" y="237948"/>
                </a:cubicBezTo>
                <a:cubicBezTo>
                  <a:pt x="117942" y="234003"/>
                  <a:pt x="123218" y="224798"/>
                  <a:pt x="127175" y="218223"/>
                </a:cubicBezTo>
                <a:cubicBezTo>
                  <a:pt x="127175" y="218223"/>
                  <a:pt x="127175" y="218223"/>
                  <a:pt x="125856" y="218223"/>
                </a:cubicBezTo>
                <a:cubicBezTo>
                  <a:pt x="96838" y="186662"/>
                  <a:pt x="98157" y="138006"/>
                  <a:pt x="129813" y="107760"/>
                </a:cubicBezTo>
                <a:cubicBezTo>
                  <a:pt x="145642" y="91980"/>
                  <a:pt x="166417" y="84090"/>
                  <a:pt x="187192" y="84090"/>
                </a:cubicBezTo>
                <a:close/>
                <a:moveTo>
                  <a:pt x="36992" y="0"/>
                </a:moveTo>
                <a:cubicBezTo>
                  <a:pt x="36992" y="0"/>
                  <a:pt x="36992" y="0"/>
                  <a:pt x="161179" y="0"/>
                </a:cubicBezTo>
                <a:cubicBezTo>
                  <a:pt x="180997" y="0"/>
                  <a:pt x="196850" y="15776"/>
                  <a:pt x="196850" y="36810"/>
                </a:cubicBezTo>
                <a:cubicBezTo>
                  <a:pt x="196850" y="36810"/>
                  <a:pt x="196850" y="36810"/>
                  <a:pt x="196850" y="67047"/>
                </a:cubicBezTo>
                <a:cubicBezTo>
                  <a:pt x="194208" y="67047"/>
                  <a:pt x="191566" y="67047"/>
                  <a:pt x="187602" y="67047"/>
                </a:cubicBezTo>
                <a:cubicBezTo>
                  <a:pt x="184960" y="67047"/>
                  <a:pt x="180997" y="67047"/>
                  <a:pt x="178354" y="67047"/>
                </a:cubicBezTo>
                <a:cubicBezTo>
                  <a:pt x="178354" y="67047"/>
                  <a:pt x="178354" y="67047"/>
                  <a:pt x="178354" y="60474"/>
                </a:cubicBezTo>
                <a:cubicBezTo>
                  <a:pt x="178354" y="60474"/>
                  <a:pt x="178354" y="60474"/>
                  <a:pt x="178354" y="59159"/>
                </a:cubicBezTo>
                <a:cubicBezTo>
                  <a:pt x="178354" y="53900"/>
                  <a:pt x="174391" y="48642"/>
                  <a:pt x="169106" y="48642"/>
                </a:cubicBezTo>
                <a:cubicBezTo>
                  <a:pt x="169106" y="48642"/>
                  <a:pt x="169106" y="48642"/>
                  <a:pt x="29065" y="48642"/>
                </a:cubicBezTo>
                <a:cubicBezTo>
                  <a:pt x="23780" y="48642"/>
                  <a:pt x="19817" y="53900"/>
                  <a:pt x="19817" y="59159"/>
                </a:cubicBezTo>
                <a:cubicBezTo>
                  <a:pt x="19817" y="59159"/>
                  <a:pt x="19817" y="59159"/>
                  <a:pt x="19817" y="278706"/>
                </a:cubicBezTo>
                <a:cubicBezTo>
                  <a:pt x="19817" y="283964"/>
                  <a:pt x="23780" y="287908"/>
                  <a:pt x="29065" y="287908"/>
                </a:cubicBezTo>
                <a:cubicBezTo>
                  <a:pt x="29065" y="287908"/>
                  <a:pt x="29065" y="287908"/>
                  <a:pt x="169106" y="287908"/>
                </a:cubicBezTo>
                <a:cubicBezTo>
                  <a:pt x="174391" y="287908"/>
                  <a:pt x="178354" y="282650"/>
                  <a:pt x="178354" y="278706"/>
                </a:cubicBezTo>
                <a:cubicBezTo>
                  <a:pt x="178354" y="278706"/>
                  <a:pt x="178354" y="278706"/>
                  <a:pt x="178354" y="261615"/>
                </a:cubicBezTo>
                <a:cubicBezTo>
                  <a:pt x="180997" y="261615"/>
                  <a:pt x="184960" y="262930"/>
                  <a:pt x="187602" y="262930"/>
                </a:cubicBezTo>
                <a:cubicBezTo>
                  <a:pt x="191566" y="262930"/>
                  <a:pt x="194208" y="261615"/>
                  <a:pt x="196850" y="261615"/>
                </a:cubicBezTo>
                <a:cubicBezTo>
                  <a:pt x="196850" y="261615"/>
                  <a:pt x="196850" y="261615"/>
                  <a:pt x="196850" y="299740"/>
                </a:cubicBezTo>
                <a:cubicBezTo>
                  <a:pt x="196850" y="320774"/>
                  <a:pt x="180997" y="336550"/>
                  <a:pt x="161179" y="336550"/>
                </a:cubicBezTo>
                <a:cubicBezTo>
                  <a:pt x="161179" y="336550"/>
                  <a:pt x="161179" y="336550"/>
                  <a:pt x="36992" y="336550"/>
                </a:cubicBezTo>
                <a:cubicBezTo>
                  <a:pt x="17175" y="336550"/>
                  <a:pt x="0" y="320774"/>
                  <a:pt x="0" y="299740"/>
                </a:cubicBezTo>
                <a:cubicBezTo>
                  <a:pt x="0" y="299740"/>
                  <a:pt x="0" y="299740"/>
                  <a:pt x="0" y="36810"/>
                </a:cubicBezTo>
                <a:cubicBezTo>
                  <a:pt x="0" y="15776"/>
                  <a:pt x="17175" y="0"/>
                  <a:pt x="369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 sz="28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任意多边形: 形状 19" title="DN0G3AjvxA"/>
          <p:cNvSpPr/>
          <p:nvPr/>
        </p:nvSpPr>
        <p:spPr bwMode="auto">
          <a:xfrm>
            <a:off x="4803935" y="3817498"/>
            <a:ext cx="612207" cy="517358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 sz="28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1"/>
          <p:cNvSpPr txBox="1">
            <a:spLocks noChangeArrowheads="1"/>
          </p:cNvSpPr>
          <p:nvPr/>
        </p:nvSpPr>
        <p:spPr bwMode="auto">
          <a:xfrm>
            <a:off x="8316535" y="2887975"/>
            <a:ext cx="1652656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选题意义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1"/>
          <p:cNvSpPr txBox="1">
            <a:spLocks noChangeArrowheads="1"/>
          </p:cNvSpPr>
          <p:nvPr/>
        </p:nvSpPr>
        <p:spPr bwMode="auto">
          <a:xfrm>
            <a:off x="8318973" y="3209175"/>
            <a:ext cx="2581488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+mn-ea"/>
            </a:endParaRPr>
          </a:p>
        </p:txBody>
      </p:sp>
      <p:sp>
        <p:nvSpPr>
          <p:cNvPr id="19" name="1"/>
          <p:cNvSpPr txBox="1">
            <a:spLocks noChangeArrowheads="1"/>
          </p:cNvSpPr>
          <p:nvPr/>
        </p:nvSpPr>
        <p:spPr bwMode="auto">
          <a:xfrm>
            <a:off x="8355846" y="4428330"/>
            <a:ext cx="1652656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选题意义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1"/>
          <p:cNvSpPr txBox="1">
            <a:spLocks noChangeArrowheads="1"/>
          </p:cNvSpPr>
          <p:nvPr/>
        </p:nvSpPr>
        <p:spPr bwMode="auto">
          <a:xfrm>
            <a:off x="8358284" y="4749529"/>
            <a:ext cx="2581488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+mn-ea"/>
            </a:endParaRPr>
          </a:p>
        </p:txBody>
      </p:sp>
      <p:sp>
        <p:nvSpPr>
          <p:cNvPr id="21" name="1"/>
          <p:cNvSpPr txBox="1">
            <a:spLocks noChangeArrowheads="1"/>
          </p:cNvSpPr>
          <p:nvPr/>
        </p:nvSpPr>
        <p:spPr bwMode="auto">
          <a:xfrm>
            <a:off x="2249936" y="4428330"/>
            <a:ext cx="1652656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>
              <a:spcBef>
                <a:spcPct val="20000"/>
              </a:spcBef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选题意义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1"/>
          <p:cNvSpPr txBox="1">
            <a:spLocks noChangeArrowheads="1"/>
          </p:cNvSpPr>
          <p:nvPr/>
        </p:nvSpPr>
        <p:spPr bwMode="auto">
          <a:xfrm>
            <a:off x="1252228" y="3209175"/>
            <a:ext cx="2604628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+mn-ea"/>
            </a:endParaRPr>
          </a:p>
        </p:txBody>
      </p:sp>
      <p:sp>
        <p:nvSpPr>
          <p:cNvPr id="23" name="1"/>
          <p:cNvSpPr txBox="1">
            <a:spLocks noChangeArrowheads="1"/>
          </p:cNvSpPr>
          <p:nvPr/>
        </p:nvSpPr>
        <p:spPr bwMode="auto">
          <a:xfrm>
            <a:off x="1291539" y="4749529"/>
            <a:ext cx="2604628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+mn-ea"/>
            </a:endParaRPr>
          </a:p>
        </p:txBody>
      </p:sp>
      <p:sp>
        <p:nvSpPr>
          <p:cNvPr id="24" name="1"/>
          <p:cNvSpPr txBox="1">
            <a:spLocks noChangeArrowheads="1"/>
          </p:cNvSpPr>
          <p:nvPr/>
        </p:nvSpPr>
        <p:spPr bwMode="auto">
          <a:xfrm>
            <a:off x="2231208" y="2914154"/>
            <a:ext cx="1652656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选题意义</a:t>
            </a:r>
            <a:endParaRPr lang="zh-CN" altLang="en-US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515938" y="464608"/>
            <a:ext cx="2035105" cy="499059"/>
          </a:xfrm>
          <a:prstGeom prst="roundRect">
            <a:avLst>
              <a:gd name="adj" fmla="val 13233"/>
            </a:avLst>
          </a:prstGeom>
          <a:solidFill>
            <a:srgbClr val="F2BFBB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400" spc="300" dirty="0">
                <a:solidFill>
                  <a:schemeClr val="bg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输入标题</a:t>
            </a:r>
            <a:endParaRPr lang="zh-CN" altLang="en-US" sz="2400" spc="300" dirty="0">
              <a:solidFill>
                <a:schemeClr val="bg1"/>
              </a:solidFill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原创小清新多边形几何简约边框背景-恢复的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8270" y="-2667000"/>
            <a:ext cx="6856730" cy="121920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 flipH="1">
            <a:off x="3495426" y="3408017"/>
            <a:ext cx="5201148" cy="922020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dist"/>
            <a:r>
              <a:rPr lang="zh-CN" altLang="en-US" sz="5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输入标题内容</a:t>
            </a:r>
            <a:endParaRPr lang="zh-CN" altLang="en-US" sz="5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111700" y="1644367"/>
            <a:ext cx="1968600" cy="1968600"/>
          </a:xfrm>
          <a:prstGeom prst="ellipse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5">
                    <a:lumMod val="60000"/>
                    <a:lumOff val="4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72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</a:t>
            </a:r>
            <a:endParaRPr lang="en-US" altLang="zh-CN" sz="7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669786" y="4542504"/>
            <a:ext cx="4852428" cy="11619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The user can demonstrate on a projector or computer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，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or print the presentation and make it into a in a wider field.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09efb9a00a31655126d4dee4d813047208f8894c690-j6fdMd_fw658"/>
          <p:cNvPicPr>
            <a:picLocks noChangeAspect="1"/>
          </p:cNvPicPr>
          <p:nvPr/>
        </p:nvPicPr>
        <p:blipFill>
          <a:blip r:embed="rId1"/>
          <a:srcRect b="20501"/>
          <a:stretch>
            <a:fillRect/>
          </a:stretch>
        </p:blipFill>
        <p:spPr>
          <a:xfrm>
            <a:off x="3517900" y="1515110"/>
            <a:ext cx="8356600" cy="4432300"/>
          </a:xfrm>
          <a:prstGeom prst="rect">
            <a:avLst/>
          </a:prstGeom>
        </p:spPr>
      </p:pic>
      <p:sp>
        <p:nvSpPr>
          <p:cNvPr id="4" name="圆角矩形 3"/>
          <p:cNvSpPr/>
          <p:nvPr/>
        </p:nvSpPr>
        <p:spPr>
          <a:xfrm>
            <a:off x="515938" y="464608"/>
            <a:ext cx="2035105" cy="499059"/>
          </a:xfrm>
          <a:prstGeom prst="roundRect">
            <a:avLst>
              <a:gd name="adj" fmla="val 13233"/>
            </a:avLst>
          </a:prstGeom>
          <a:solidFill>
            <a:srgbClr val="F2BFBB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400" spc="300" dirty="0">
                <a:solidFill>
                  <a:schemeClr val="bg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输入标题</a:t>
            </a:r>
            <a:endParaRPr lang="zh-CN" altLang="en-US" sz="2400" spc="300" dirty="0">
              <a:solidFill>
                <a:schemeClr val="bg1"/>
              </a:solidFill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15937" y="1939927"/>
            <a:ext cx="4884323" cy="3583516"/>
          </a:xfrm>
          <a:prstGeom prst="rect">
            <a:avLst/>
          </a:prstGeom>
          <a:solidFill>
            <a:srgbClr val="CBE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1149464" y="2555961"/>
            <a:ext cx="577632" cy="57763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</a:t>
            </a:r>
            <a:endParaRPr lang="zh-CN" altLang="en-US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800718" y="2555961"/>
            <a:ext cx="577632" cy="57763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</a:t>
            </a:r>
            <a:endParaRPr lang="zh-CN" altLang="en-US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2447756" y="2557949"/>
            <a:ext cx="577632" cy="57763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</a:t>
            </a:r>
            <a:endParaRPr lang="zh-CN" altLang="en-US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3099010" y="2557949"/>
            <a:ext cx="577632" cy="57763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述</a:t>
            </a:r>
            <a:endParaRPr lang="zh-CN" altLang="en-US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63081" y="3286110"/>
            <a:ext cx="3847584" cy="17727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，建议使用微软雅黑字体。您的内容打在这里，或者通过复制您的文本后，在此框中选择粘贴，并选择只保留文字，建议使用微软雅黑字体。您的内容打在这里，或者通过复制您的文本后，在此框中选择粘贴，并选择只保留文字，建议使用微软雅黑字体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直接连接符 29"/>
          <p:cNvCxnSpPr/>
          <p:nvPr/>
        </p:nvCxnSpPr>
        <p:spPr>
          <a:xfrm>
            <a:off x="2130585" y="2629711"/>
            <a:ext cx="1" cy="824347"/>
          </a:xfrm>
          <a:prstGeom prst="line">
            <a:avLst/>
          </a:prstGeom>
          <a:ln w="28575">
            <a:solidFill>
              <a:srgbClr val="D9AE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任意多边形 30"/>
          <p:cNvSpPr/>
          <p:nvPr/>
        </p:nvSpPr>
        <p:spPr>
          <a:xfrm>
            <a:off x="888915" y="3562584"/>
            <a:ext cx="2510068" cy="766618"/>
          </a:xfrm>
          <a:custGeom>
            <a:avLst/>
            <a:gdLst>
              <a:gd name="connsiteX0" fmla="*/ 0 w 2510068"/>
              <a:gd name="connsiteY0" fmla="*/ 0 h 766618"/>
              <a:gd name="connsiteX1" fmla="*/ 2510068 w 2510068"/>
              <a:gd name="connsiteY1" fmla="*/ 0 h 766618"/>
              <a:gd name="connsiteX2" fmla="*/ 2510068 w 2510068"/>
              <a:gd name="connsiteY2" fmla="*/ 766618 h 766618"/>
              <a:gd name="connsiteX3" fmla="*/ 2 w 2510068"/>
              <a:gd name="connsiteY3" fmla="*/ 766618 h 766618"/>
              <a:gd name="connsiteX4" fmla="*/ 325667 w 2510068"/>
              <a:gd name="connsiteY4" fmla="*/ 383310 h 766618"/>
              <a:gd name="connsiteX5" fmla="*/ 0 w 2510068"/>
              <a:gd name="connsiteY5" fmla="*/ 0 h 766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10068" h="766618">
                <a:moveTo>
                  <a:pt x="0" y="0"/>
                </a:moveTo>
                <a:lnTo>
                  <a:pt x="2510068" y="0"/>
                </a:lnTo>
                <a:lnTo>
                  <a:pt x="2510068" y="766618"/>
                </a:lnTo>
                <a:lnTo>
                  <a:pt x="2" y="766618"/>
                </a:lnTo>
                <a:lnTo>
                  <a:pt x="325667" y="383310"/>
                </a:lnTo>
                <a:lnTo>
                  <a:pt x="0" y="0"/>
                </a:lnTo>
                <a:close/>
              </a:path>
            </a:pathLst>
          </a:custGeom>
          <a:solidFill>
            <a:srgbClr val="D9AE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461733" y="3562584"/>
            <a:ext cx="2456873" cy="766618"/>
          </a:xfrm>
          <a:prstGeom prst="rect">
            <a:avLst/>
          </a:prstGeom>
          <a:solidFill>
            <a:srgbClr val="CBE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985166" y="3562584"/>
            <a:ext cx="2456873" cy="766618"/>
          </a:xfrm>
          <a:prstGeom prst="rect">
            <a:avLst/>
          </a:prstGeom>
          <a:solidFill>
            <a:srgbClr val="B2BB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任意多边形 33"/>
          <p:cNvSpPr/>
          <p:nvPr/>
        </p:nvSpPr>
        <p:spPr>
          <a:xfrm rot="5400000">
            <a:off x="9528818" y="2543474"/>
            <a:ext cx="766619" cy="2804838"/>
          </a:xfrm>
          <a:custGeom>
            <a:avLst/>
            <a:gdLst>
              <a:gd name="connsiteX0" fmla="*/ 0 w 766619"/>
              <a:gd name="connsiteY0" fmla="*/ 2804838 h 2804838"/>
              <a:gd name="connsiteX1" fmla="*/ 0 w 766619"/>
              <a:gd name="connsiteY1" fmla="*/ 347965 h 2804838"/>
              <a:gd name="connsiteX2" fmla="*/ 2 w 766619"/>
              <a:gd name="connsiteY2" fmla="*/ 347965 h 2804838"/>
              <a:gd name="connsiteX3" fmla="*/ 383310 w 766619"/>
              <a:gd name="connsiteY3" fmla="*/ 0 h 2804838"/>
              <a:gd name="connsiteX4" fmla="*/ 766618 w 766619"/>
              <a:gd name="connsiteY4" fmla="*/ 347965 h 2804838"/>
              <a:gd name="connsiteX5" fmla="*/ 766618 w 766619"/>
              <a:gd name="connsiteY5" fmla="*/ 347965 h 2804838"/>
              <a:gd name="connsiteX6" fmla="*/ 766618 w 766619"/>
              <a:gd name="connsiteY6" fmla="*/ 347965 h 2804838"/>
              <a:gd name="connsiteX7" fmla="*/ 766619 w 766619"/>
              <a:gd name="connsiteY7" fmla="*/ 347966 h 2804838"/>
              <a:gd name="connsiteX8" fmla="*/ 766618 w 766619"/>
              <a:gd name="connsiteY8" fmla="*/ 347966 h 2804838"/>
              <a:gd name="connsiteX9" fmla="*/ 766618 w 766619"/>
              <a:gd name="connsiteY9" fmla="*/ 2804838 h 2804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66619" h="2804838">
                <a:moveTo>
                  <a:pt x="0" y="2804838"/>
                </a:moveTo>
                <a:lnTo>
                  <a:pt x="0" y="347965"/>
                </a:lnTo>
                <a:lnTo>
                  <a:pt x="2" y="347965"/>
                </a:lnTo>
                <a:lnTo>
                  <a:pt x="383310" y="0"/>
                </a:lnTo>
                <a:lnTo>
                  <a:pt x="766618" y="347965"/>
                </a:lnTo>
                <a:lnTo>
                  <a:pt x="766618" y="347965"/>
                </a:lnTo>
                <a:lnTo>
                  <a:pt x="766618" y="347965"/>
                </a:lnTo>
                <a:lnTo>
                  <a:pt x="766619" y="347966"/>
                </a:lnTo>
                <a:lnTo>
                  <a:pt x="766618" y="347966"/>
                </a:lnTo>
                <a:lnTo>
                  <a:pt x="766618" y="2804838"/>
                </a:lnTo>
                <a:close/>
              </a:path>
            </a:pathLst>
          </a:custGeom>
          <a:solidFill>
            <a:srgbClr val="D6A3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1548695" y="3357078"/>
            <a:ext cx="1182254" cy="1182254"/>
          </a:xfrm>
          <a:prstGeom prst="ellipse">
            <a:avLst/>
          </a:prstGeom>
          <a:solidFill>
            <a:srgbClr val="F9F8F4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1645676" y="3454058"/>
            <a:ext cx="988291" cy="988291"/>
          </a:xfrm>
          <a:prstGeom prst="ellipse">
            <a:avLst/>
          </a:prstGeom>
          <a:solidFill>
            <a:srgbClr val="D9AE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2031613" y="2417275"/>
            <a:ext cx="212436" cy="212436"/>
          </a:xfrm>
          <a:prstGeom prst="ellipse">
            <a:avLst/>
          </a:prstGeom>
          <a:solidFill>
            <a:srgbClr val="D9AE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scheme_154200"/>
          <p:cNvSpPr>
            <a:spLocks noChangeAspect="1"/>
          </p:cNvSpPr>
          <p:nvPr/>
        </p:nvSpPr>
        <p:spPr bwMode="auto">
          <a:xfrm>
            <a:off x="1834978" y="3646158"/>
            <a:ext cx="609685" cy="568510"/>
          </a:xfrm>
          <a:custGeom>
            <a:avLst/>
            <a:gdLst>
              <a:gd name="T0" fmla="*/ 3958 w 4630"/>
              <a:gd name="T1" fmla="*/ 1193 h 4324"/>
              <a:gd name="T2" fmla="*/ 3772 w 4630"/>
              <a:gd name="T3" fmla="*/ 1223 h 4324"/>
              <a:gd name="T4" fmla="*/ 3358 w 4630"/>
              <a:gd name="T5" fmla="*/ 1778 h 4324"/>
              <a:gd name="T6" fmla="*/ 3055 w 4630"/>
              <a:gd name="T7" fmla="*/ 1876 h 4324"/>
              <a:gd name="T8" fmla="*/ 2515 w 4630"/>
              <a:gd name="T9" fmla="*/ 1484 h 4324"/>
              <a:gd name="T10" fmla="*/ 2515 w 4630"/>
              <a:gd name="T11" fmla="*/ 1166 h 4324"/>
              <a:gd name="T12" fmla="*/ 2915 w 4630"/>
              <a:gd name="T13" fmla="*/ 600 h 4324"/>
              <a:gd name="T14" fmla="*/ 2315 w 4630"/>
              <a:gd name="T15" fmla="*/ 0 h 4324"/>
              <a:gd name="T16" fmla="*/ 1715 w 4630"/>
              <a:gd name="T17" fmla="*/ 600 h 4324"/>
              <a:gd name="T18" fmla="*/ 2115 w 4630"/>
              <a:gd name="T19" fmla="*/ 1166 h 4324"/>
              <a:gd name="T20" fmla="*/ 2115 w 4630"/>
              <a:gd name="T21" fmla="*/ 1484 h 4324"/>
              <a:gd name="T22" fmla="*/ 1575 w 4630"/>
              <a:gd name="T23" fmla="*/ 1877 h 4324"/>
              <a:gd name="T24" fmla="*/ 1273 w 4630"/>
              <a:gd name="T25" fmla="*/ 1778 h 4324"/>
              <a:gd name="T26" fmla="*/ 858 w 4630"/>
              <a:gd name="T27" fmla="*/ 1223 h 4324"/>
              <a:gd name="T28" fmla="*/ 673 w 4630"/>
              <a:gd name="T29" fmla="*/ 1193 h 4324"/>
              <a:gd name="T30" fmla="*/ 102 w 4630"/>
              <a:gd name="T31" fmla="*/ 1608 h 4324"/>
              <a:gd name="T32" fmla="*/ 488 w 4630"/>
              <a:gd name="T33" fmla="*/ 2364 h 4324"/>
              <a:gd name="T34" fmla="*/ 673 w 4630"/>
              <a:gd name="T35" fmla="*/ 2394 h 4324"/>
              <a:gd name="T36" fmla="*/ 1149 w 4630"/>
              <a:gd name="T37" fmla="*/ 2159 h 4324"/>
              <a:gd name="T38" fmla="*/ 1452 w 4630"/>
              <a:gd name="T39" fmla="*/ 2258 h 4324"/>
              <a:gd name="T40" fmla="*/ 1449 w 4630"/>
              <a:gd name="T41" fmla="*/ 2327 h 4324"/>
              <a:gd name="T42" fmla="*/ 1658 w 4630"/>
              <a:gd name="T43" fmla="*/ 2891 h 4324"/>
              <a:gd name="T44" fmla="*/ 1471 w 4630"/>
              <a:gd name="T45" fmla="*/ 3149 h 4324"/>
              <a:gd name="T46" fmla="*/ 1301 w 4630"/>
              <a:gd name="T47" fmla="*/ 3124 h 4324"/>
              <a:gd name="T48" fmla="*/ 815 w 4630"/>
              <a:gd name="T49" fmla="*/ 3371 h 4324"/>
              <a:gd name="T50" fmla="*/ 948 w 4630"/>
              <a:gd name="T51" fmla="*/ 4209 h 4324"/>
              <a:gd name="T52" fmla="*/ 1300 w 4630"/>
              <a:gd name="T53" fmla="*/ 4324 h 4324"/>
              <a:gd name="T54" fmla="*/ 1786 w 4630"/>
              <a:gd name="T55" fmla="*/ 4077 h 4324"/>
              <a:gd name="T56" fmla="*/ 1795 w 4630"/>
              <a:gd name="T57" fmla="*/ 3384 h 4324"/>
              <a:gd name="T58" fmla="*/ 1981 w 4630"/>
              <a:gd name="T59" fmla="*/ 3127 h 4324"/>
              <a:gd name="T60" fmla="*/ 2315 w 4630"/>
              <a:gd name="T61" fmla="*/ 3194 h 4324"/>
              <a:gd name="T62" fmla="*/ 2647 w 4630"/>
              <a:gd name="T63" fmla="*/ 3127 h 4324"/>
              <a:gd name="T64" fmla="*/ 2836 w 4630"/>
              <a:gd name="T65" fmla="*/ 3385 h 4324"/>
              <a:gd name="T66" fmla="*/ 2845 w 4630"/>
              <a:gd name="T67" fmla="*/ 4077 h 4324"/>
              <a:gd name="T68" fmla="*/ 3331 w 4630"/>
              <a:gd name="T69" fmla="*/ 4324 h 4324"/>
              <a:gd name="T70" fmla="*/ 3331 w 4630"/>
              <a:gd name="T71" fmla="*/ 4324 h 4324"/>
              <a:gd name="T72" fmla="*/ 3683 w 4630"/>
              <a:gd name="T73" fmla="*/ 4209 h 4324"/>
              <a:gd name="T74" fmla="*/ 3816 w 4630"/>
              <a:gd name="T75" fmla="*/ 3371 h 4324"/>
              <a:gd name="T76" fmla="*/ 3330 w 4630"/>
              <a:gd name="T77" fmla="*/ 3124 h 4324"/>
              <a:gd name="T78" fmla="*/ 3159 w 4630"/>
              <a:gd name="T79" fmla="*/ 3149 h 4324"/>
              <a:gd name="T80" fmla="*/ 2971 w 4630"/>
              <a:gd name="T81" fmla="*/ 2893 h 4324"/>
              <a:gd name="T82" fmla="*/ 3182 w 4630"/>
              <a:gd name="T83" fmla="*/ 2327 h 4324"/>
              <a:gd name="T84" fmla="*/ 3179 w 4630"/>
              <a:gd name="T85" fmla="*/ 2257 h 4324"/>
              <a:gd name="T86" fmla="*/ 3481 w 4630"/>
              <a:gd name="T87" fmla="*/ 2159 h 4324"/>
              <a:gd name="T88" fmla="*/ 3957 w 4630"/>
              <a:gd name="T89" fmla="*/ 2394 h 4324"/>
              <a:gd name="T90" fmla="*/ 3957 w 4630"/>
              <a:gd name="T91" fmla="*/ 2394 h 4324"/>
              <a:gd name="T92" fmla="*/ 4143 w 4630"/>
              <a:gd name="T93" fmla="*/ 2364 h 4324"/>
              <a:gd name="T94" fmla="*/ 4528 w 4630"/>
              <a:gd name="T95" fmla="*/ 1608 h 4324"/>
              <a:gd name="T96" fmla="*/ 3958 w 4630"/>
              <a:gd name="T97" fmla="*/ 1193 h 4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630" h="4324">
                <a:moveTo>
                  <a:pt x="3958" y="1193"/>
                </a:moveTo>
                <a:cubicBezTo>
                  <a:pt x="3895" y="1193"/>
                  <a:pt x="3832" y="1203"/>
                  <a:pt x="3772" y="1223"/>
                </a:cubicBezTo>
                <a:cubicBezTo>
                  <a:pt x="3524" y="1304"/>
                  <a:pt x="3364" y="1531"/>
                  <a:pt x="3358" y="1778"/>
                </a:cubicBezTo>
                <a:lnTo>
                  <a:pt x="3055" y="1876"/>
                </a:lnTo>
                <a:cubicBezTo>
                  <a:pt x="2936" y="1682"/>
                  <a:pt x="2743" y="1538"/>
                  <a:pt x="2515" y="1484"/>
                </a:cubicBezTo>
                <a:lnTo>
                  <a:pt x="2515" y="1166"/>
                </a:lnTo>
                <a:cubicBezTo>
                  <a:pt x="2748" y="1083"/>
                  <a:pt x="2915" y="861"/>
                  <a:pt x="2915" y="600"/>
                </a:cubicBezTo>
                <a:cubicBezTo>
                  <a:pt x="2915" y="270"/>
                  <a:pt x="2646" y="0"/>
                  <a:pt x="2315" y="0"/>
                </a:cubicBezTo>
                <a:cubicBezTo>
                  <a:pt x="1984" y="0"/>
                  <a:pt x="1715" y="270"/>
                  <a:pt x="1715" y="600"/>
                </a:cubicBezTo>
                <a:cubicBezTo>
                  <a:pt x="1715" y="861"/>
                  <a:pt x="1882" y="1083"/>
                  <a:pt x="2115" y="1166"/>
                </a:cubicBezTo>
                <a:lnTo>
                  <a:pt x="2115" y="1484"/>
                </a:lnTo>
                <a:cubicBezTo>
                  <a:pt x="1887" y="1538"/>
                  <a:pt x="1694" y="1682"/>
                  <a:pt x="1575" y="1877"/>
                </a:cubicBezTo>
                <a:lnTo>
                  <a:pt x="1273" y="1778"/>
                </a:lnTo>
                <a:cubicBezTo>
                  <a:pt x="1266" y="1531"/>
                  <a:pt x="1107" y="1304"/>
                  <a:pt x="858" y="1223"/>
                </a:cubicBezTo>
                <a:cubicBezTo>
                  <a:pt x="798" y="1203"/>
                  <a:pt x="736" y="1193"/>
                  <a:pt x="673" y="1193"/>
                </a:cubicBezTo>
                <a:cubicBezTo>
                  <a:pt x="412" y="1193"/>
                  <a:pt x="183" y="1360"/>
                  <a:pt x="102" y="1608"/>
                </a:cubicBezTo>
                <a:cubicBezTo>
                  <a:pt x="0" y="1923"/>
                  <a:pt x="173" y="2262"/>
                  <a:pt x="488" y="2364"/>
                </a:cubicBezTo>
                <a:cubicBezTo>
                  <a:pt x="548" y="2384"/>
                  <a:pt x="610" y="2394"/>
                  <a:pt x="673" y="2394"/>
                </a:cubicBezTo>
                <a:cubicBezTo>
                  <a:pt x="864" y="2394"/>
                  <a:pt x="1038" y="2304"/>
                  <a:pt x="1149" y="2159"/>
                </a:cubicBezTo>
                <a:lnTo>
                  <a:pt x="1452" y="2258"/>
                </a:lnTo>
                <a:cubicBezTo>
                  <a:pt x="1450" y="2281"/>
                  <a:pt x="1449" y="2304"/>
                  <a:pt x="1449" y="2327"/>
                </a:cubicBezTo>
                <a:cubicBezTo>
                  <a:pt x="1449" y="2542"/>
                  <a:pt x="1528" y="2740"/>
                  <a:pt x="1658" y="2891"/>
                </a:cubicBezTo>
                <a:lnTo>
                  <a:pt x="1471" y="3149"/>
                </a:lnTo>
                <a:cubicBezTo>
                  <a:pt x="1416" y="3132"/>
                  <a:pt x="1359" y="3124"/>
                  <a:pt x="1301" y="3124"/>
                </a:cubicBezTo>
                <a:cubicBezTo>
                  <a:pt x="1109" y="3124"/>
                  <a:pt x="927" y="3216"/>
                  <a:pt x="815" y="3371"/>
                </a:cubicBezTo>
                <a:cubicBezTo>
                  <a:pt x="620" y="3639"/>
                  <a:pt x="680" y="4015"/>
                  <a:pt x="948" y="4209"/>
                </a:cubicBezTo>
                <a:cubicBezTo>
                  <a:pt x="1051" y="4284"/>
                  <a:pt x="1173" y="4324"/>
                  <a:pt x="1300" y="4324"/>
                </a:cubicBezTo>
                <a:cubicBezTo>
                  <a:pt x="1492" y="4324"/>
                  <a:pt x="1673" y="4232"/>
                  <a:pt x="1786" y="4077"/>
                </a:cubicBezTo>
                <a:cubicBezTo>
                  <a:pt x="1939" y="3866"/>
                  <a:pt x="1934" y="3588"/>
                  <a:pt x="1795" y="3384"/>
                </a:cubicBezTo>
                <a:lnTo>
                  <a:pt x="1981" y="3127"/>
                </a:lnTo>
                <a:cubicBezTo>
                  <a:pt x="2084" y="3170"/>
                  <a:pt x="2197" y="3194"/>
                  <a:pt x="2315" y="3194"/>
                </a:cubicBezTo>
                <a:cubicBezTo>
                  <a:pt x="2433" y="3194"/>
                  <a:pt x="2545" y="3170"/>
                  <a:pt x="2647" y="3127"/>
                </a:cubicBezTo>
                <a:lnTo>
                  <a:pt x="2836" y="3385"/>
                </a:lnTo>
                <a:cubicBezTo>
                  <a:pt x="2696" y="3588"/>
                  <a:pt x="2692" y="3866"/>
                  <a:pt x="2845" y="4077"/>
                </a:cubicBezTo>
                <a:cubicBezTo>
                  <a:pt x="2957" y="4232"/>
                  <a:pt x="3139" y="4324"/>
                  <a:pt x="3331" y="4324"/>
                </a:cubicBezTo>
                <a:lnTo>
                  <a:pt x="3331" y="4324"/>
                </a:lnTo>
                <a:cubicBezTo>
                  <a:pt x="3458" y="4324"/>
                  <a:pt x="3580" y="4284"/>
                  <a:pt x="3683" y="4209"/>
                </a:cubicBezTo>
                <a:cubicBezTo>
                  <a:pt x="3951" y="4015"/>
                  <a:pt x="4010" y="3639"/>
                  <a:pt x="3816" y="3371"/>
                </a:cubicBezTo>
                <a:cubicBezTo>
                  <a:pt x="3703" y="3216"/>
                  <a:pt x="3522" y="3124"/>
                  <a:pt x="3330" y="3124"/>
                </a:cubicBezTo>
                <a:cubicBezTo>
                  <a:pt x="3271" y="3124"/>
                  <a:pt x="3214" y="3133"/>
                  <a:pt x="3159" y="3149"/>
                </a:cubicBezTo>
                <a:lnTo>
                  <a:pt x="2971" y="2893"/>
                </a:lnTo>
                <a:cubicBezTo>
                  <a:pt x="3102" y="2741"/>
                  <a:pt x="3182" y="2543"/>
                  <a:pt x="3182" y="2327"/>
                </a:cubicBezTo>
                <a:cubicBezTo>
                  <a:pt x="3182" y="2303"/>
                  <a:pt x="3181" y="2280"/>
                  <a:pt x="3179" y="2257"/>
                </a:cubicBezTo>
                <a:lnTo>
                  <a:pt x="3481" y="2159"/>
                </a:lnTo>
                <a:cubicBezTo>
                  <a:pt x="3592" y="2304"/>
                  <a:pt x="3766" y="2394"/>
                  <a:pt x="3957" y="2394"/>
                </a:cubicBezTo>
                <a:lnTo>
                  <a:pt x="3957" y="2394"/>
                </a:lnTo>
                <a:cubicBezTo>
                  <a:pt x="4020" y="2394"/>
                  <a:pt x="4083" y="2384"/>
                  <a:pt x="4143" y="2364"/>
                </a:cubicBezTo>
                <a:cubicBezTo>
                  <a:pt x="4458" y="2262"/>
                  <a:pt x="4630" y="1923"/>
                  <a:pt x="4528" y="1608"/>
                </a:cubicBezTo>
                <a:cubicBezTo>
                  <a:pt x="4447" y="1360"/>
                  <a:pt x="4218" y="1193"/>
                  <a:pt x="3958" y="119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39" name="直接连接符 38"/>
          <p:cNvCxnSpPr/>
          <p:nvPr/>
        </p:nvCxnSpPr>
        <p:spPr>
          <a:xfrm rot="10800000">
            <a:off x="4699804" y="4448122"/>
            <a:ext cx="1" cy="824347"/>
          </a:xfrm>
          <a:prstGeom prst="line">
            <a:avLst/>
          </a:prstGeom>
          <a:ln w="28575">
            <a:solidFill>
              <a:srgbClr val="CBEE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椭圆 39"/>
          <p:cNvSpPr/>
          <p:nvPr/>
        </p:nvSpPr>
        <p:spPr>
          <a:xfrm rot="10800000">
            <a:off x="4099441" y="3362848"/>
            <a:ext cx="1182254" cy="1182254"/>
          </a:xfrm>
          <a:prstGeom prst="ellipse">
            <a:avLst/>
          </a:prstGeom>
          <a:solidFill>
            <a:srgbClr val="F9F8F4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椭圆 40"/>
          <p:cNvSpPr/>
          <p:nvPr/>
        </p:nvSpPr>
        <p:spPr>
          <a:xfrm rot="10800000">
            <a:off x="4196423" y="3459831"/>
            <a:ext cx="988291" cy="988291"/>
          </a:xfrm>
          <a:prstGeom prst="ellipse">
            <a:avLst/>
          </a:prstGeom>
          <a:solidFill>
            <a:srgbClr val="CBE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2" name="椭圆 41"/>
          <p:cNvSpPr/>
          <p:nvPr/>
        </p:nvSpPr>
        <p:spPr>
          <a:xfrm rot="10800000">
            <a:off x="4595188" y="5272469"/>
            <a:ext cx="212436" cy="212436"/>
          </a:xfrm>
          <a:prstGeom prst="ellipse">
            <a:avLst/>
          </a:prstGeom>
          <a:solidFill>
            <a:srgbClr val="CBE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43" name="直接连接符 42"/>
          <p:cNvCxnSpPr/>
          <p:nvPr/>
        </p:nvCxnSpPr>
        <p:spPr>
          <a:xfrm>
            <a:off x="7184384" y="2624514"/>
            <a:ext cx="1" cy="824347"/>
          </a:xfrm>
          <a:prstGeom prst="line">
            <a:avLst/>
          </a:prstGeom>
          <a:ln w="28575">
            <a:solidFill>
              <a:srgbClr val="B2BB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椭圆 43"/>
          <p:cNvSpPr/>
          <p:nvPr/>
        </p:nvSpPr>
        <p:spPr>
          <a:xfrm>
            <a:off x="6602494" y="3351881"/>
            <a:ext cx="1182254" cy="1182254"/>
          </a:xfrm>
          <a:prstGeom prst="ellipse">
            <a:avLst/>
          </a:prstGeom>
          <a:solidFill>
            <a:srgbClr val="F9F8F4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6699475" y="3448861"/>
            <a:ext cx="988291" cy="988291"/>
          </a:xfrm>
          <a:prstGeom prst="ellipse">
            <a:avLst/>
          </a:prstGeom>
          <a:solidFill>
            <a:srgbClr val="B2BB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7085412" y="2412078"/>
            <a:ext cx="212436" cy="212436"/>
          </a:xfrm>
          <a:prstGeom prst="ellipse">
            <a:avLst/>
          </a:prstGeom>
          <a:solidFill>
            <a:srgbClr val="B2BB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47" name="直接连接符 46"/>
          <p:cNvCxnSpPr/>
          <p:nvPr/>
        </p:nvCxnSpPr>
        <p:spPr>
          <a:xfrm rot="10800000">
            <a:off x="9753603" y="4442925"/>
            <a:ext cx="1" cy="824347"/>
          </a:xfrm>
          <a:prstGeom prst="line">
            <a:avLst/>
          </a:prstGeom>
          <a:ln w="28575">
            <a:solidFill>
              <a:srgbClr val="D6A3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椭圆 47"/>
          <p:cNvSpPr/>
          <p:nvPr/>
        </p:nvSpPr>
        <p:spPr>
          <a:xfrm rot="10800000">
            <a:off x="9153240" y="3357651"/>
            <a:ext cx="1182254" cy="1182254"/>
          </a:xfrm>
          <a:prstGeom prst="ellipse">
            <a:avLst/>
          </a:prstGeom>
          <a:solidFill>
            <a:srgbClr val="F9F8F4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椭圆 48"/>
          <p:cNvSpPr/>
          <p:nvPr/>
        </p:nvSpPr>
        <p:spPr>
          <a:xfrm rot="10800000">
            <a:off x="9250222" y="3454634"/>
            <a:ext cx="988291" cy="988291"/>
          </a:xfrm>
          <a:prstGeom prst="ellipse">
            <a:avLst/>
          </a:prstGeom>
          <a:solidFill>
            <a:srgbClr val="D6A3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椭圆 49"/>
          <p:cNvSpPr/>
          <p:nvPr/>
        </p:nvSpPr>
        <p:spPr>
          <a:xfrm rot="10800000">
            <a:off x="9648987" y="5267272"/>
            <a:ext cx="212436" cy="212436"/>
          </a:xfrm>
          <a:prstGeom prst="ellipse">
            <a:avLst/>
          </a:prstGeom>
          <a:solidFill>
            <a:srgbClr val="D6A3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1" name="1"/>
          <p:cNvSpPr txBox="1">
            <a:spLocks noChangeArrowheads="1"/>
          </p:cNvSpPr>
          <p:nvPr/>
        </p:nvSpPr>
        <p:spPr bwMode="auto">
          <a:xfrm>
            <a:off x="1354244" y="4837156"/>
            <a:ext cx="15085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zh-CN" altLang="en-US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2" name="1"/>
          <p:cNvSpPr txBox="1">
            <a:spLocks noChangeArrowheads="1"/>
          </p:cNvSpPr>
          <p:nvPr/>
        </p:nvSpPr>
        <p:spPr bwMode="auto">
          <a:xfrm>
            <a:off x="1166325" y="5173715"/>
            <a:ext cx="1920985" cy="79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单击此处可编辑内容，单击此处可编辑内容。单击添加项目内容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。</a:t>
            </a:r>
            <a:endParaRPr lang="zh-CN" altLang="en-US" sz="120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1"/>
          <p:cNvSpPr txBox="1">
            <a:spLocks noChangeArrowheads="1"/>
          </p:cNvSpPr>
          <p:nvPr/>
        </p:nvSpPr>
        <p:spPr bwMode="auto">
          <a:xfrm>
            <a:off x="3757586" y="2253566"/>
            <a:ext cx="1920985" cy="79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单击此处可编辑内容，单击此处可编辑内容。单击添加项目内容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。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5" name="1"/>
          <p:cNvSpPr txBox="1">
            <a:spLocks noChangeArrowheads="1"/>
          </p:cNvSpPr>
          <p:nvPr/>
        </p:nvSpPr>
        <p:spPr bwMode="auto">
          <a:xfrm>
            <a:off x="6428185" y="4837156"/>
            <a:ext cx="15085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zh-CN" altLang="en-US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6" name="1"/>
          <p:cNvSpPr txBox="1">
            <a:spLocks noChangeArrowheads="1"/>
          </p:cNvSpPr>
          <p:nvPr/>
        </p:nvSpPr>
        <p:spPr bwMode="auto">
          <a:xfrm>
            <a:off x="6240266" y="5173715"/>
            <a:ext cx="1920985" cy="79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单击此处可编辑内容，单击此处可编辑内容。单击添加项目内容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。</a:t>
            </a:r>
            <a:endParaRPr lang="zh-CN" altLang="en-US" sz="120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7" name="1"/>
          <p:cNvSpPr txBox="1">
            <a:spLocks noChangeArrowheads="1"/>
          </p:cNvSpPr>
          <p:nvPr/>
        </p:nvSpPr>
        <p:spPr bwMode="auto">
          <a:xfrm>
            <a:off x="9019446" y="1917007"/>
            <a:ext cx="15085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zh-CN" altLang="en-US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1"/>
          <p:cNvSpPr txBox="1">
            <a:spLocks noChangeArrowheads="1"/>
          </p:cNvSpPr>
          <p:nvPr/>
        </p:nvSpPr>
        <p:spPr bwMode="auto">
          <a:xfrm>
            <a:off x="8831527" y="2253566"/>
            <a:ext cx="1920985" cy="79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单击此处可编辑内容，单击此处可编辑内容。单击添加项目内容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。</a:t>
            </a:r>
            <a:endParaRPr lang="zh-CN" altLang="en-US" sz="120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9" name="group_126413"/>
          <p:cNvSpPr>
            <a:spLocks noChangeAspect="1"/>
          </p:cNvSpPr>
          <p:nvPr/>
        </p:nvSpPr>
        <p:spPr bwMode="auto">
          <a:xfrm>
            <a:off x="6929813" y="3767698"/>
            <a:ext cx="552520" cy="329695"/>
          </a:xfrm>
          <a:custGeom>
            <a:avLst/>
            <a:gdLst>
              <a:gd name="connsiteX0" fmla="*/ 304490 w 608979"/>
              <a:gd name="connsiteY0" fmla="*/ 195651 h 363385"/>
              <a:gd name="connsiteX1" fmla="*/ 304583 w 608979"/>
              <a:gd name="connsiteY1" fmla="*/ 195651 h 363385"/>
              <a:gd name="connsiteX2" fmla="*/ 304770 w 608979"/>
              <a:gd name="connsiteY2" fmla="*/ 195651 h 363385"/>
              <a:gd name="connsiteX3" fmla="*/ 312252 w 608979"/>
              <a:gd name="connsiteY3" fmla="*/ 237304 h 363385"/>
              <a:gd name="connsiteX4" fmla="*/ 328430 w 608979"/>
              <a:gd name="connsiteY4" fmla="*/ 283254 h 363385"/>
              <a:gd name="connsiteX5" fmla="*/ 356111 w 608979"/>
              <a:gd name="connsiteY5" fmla="*/ 195744 h 363385"/>
              <a:gd name="connsiteX6" fmla="*/ 422040 w 608979"/>
              <a:gd name="connsiteY6" fmla="*/ 232261 h 363385"/>
              <a:gd name="connsiteX7" fmla="*/ 430830 w 608979"/>
              <a:gd name="connsiteY7" fmla="*/ 238425 h 363385"/>
              <a:gd name="connsiteX8" fmla="*/ 450001 w 608979"/>
              <a:gd name="connsiteY8" fmla="*/ 228619 h 363385"/>
              <a:gd name="connsiteX9" fmla="*/ 472352 w 608979"/>
              <a:gd name="connsiteY9" fmla="*/ 299131 h 363385"/>
              <a:gd name="connsiteX10" fmla="*/ 485257 w 608979"/>
              <a:gd name="connsiteY10" fmla="*/ 262240 h 363385"/>
              <a:gd name="connsiteX11" fmla="*/ 491242 w 608979"/>
              <a:gd name="connsiteY11" fmla="*/ 228712 h 363385"/>
              <a:gd name="connsiteX12" fmla="*/ 491429 w 608979"/>
              <a:gd name="connsiteY12" fmla="*/ 228712 h 363385"/>
              <a:gd name="connsiteX13" fmla="*/ 491523 w 608979"/>
              <a:gd name="connsiteY13" fmla="*/ 228712 h 363385"/>
              <a:gd name="connsiteX14" fmla="*/ 497508 w 608979"/>
              <a:gd name="connsiteY14" fmla="*/ 262240 h 363385"/>
              <a:gd name="connsiteX15" fmla="*/ 510506 w 608979"/>
              <a:gd name="connsiteY15" fmla="*/ 299224 h 363385"/>
              <a:gd name="connsiteX16" fmla="*/ 532763 w 608979"/>
              <a:gd name="connsiteY16" fmla="*/ 228712 h 363385"/>
              <a:gd name="connsiteX17" fmla="*/ 585881 w 608979"/>
              <a:gd name="connsiteY17" fmla="*/ 258038 h 363385"/>
              <a:gd name="connsiteX18" fmla="*/ 608886 w 608979"/>
              <a:gd name="connsiteY18" fmla="*/ 301092 h 363385"/>
              <a:gd name="connsiteX19" fmla="*/ 608979 w 608979"/>
              <a:gd name="connsiteY19" fmla="*/ 363385 h 363385"/>
              <a:gd name="connsiteX20" fmla="*/ 491242 w 608979"/>
              <a:gd name="connsiteY20" fmla="*/ 363385 h 363385"/>
              <a:gd name="connsiteX21" fmla="*/ 450469 w 608979"/>
              <a:gd name="connsiteY21" fmla="*/ 363385 h 363385"/>
              <a:gd name="connsiteX22" fmla="*/ 373785 w 608979"/>
              <a:gd name="connsiteY22" fmla="*/ 363385 h 363385"/>
              <a:gd name="connsiteX23" fmla="*/ 304209 w 608979"/>
              <a:gd name="connsiteY23" fmla="*/ 363385 h 363385"/>
              <a:gd name="connsiteX24" fmla="*/ 234633 w 608979"/>
              <a:gd name="connsiteY24" fmla="*/ 363385 h 363385"/>
              <a:gd name="connsiteX25" fmla="*/ 158230 w 608979"/>
              <a:gd name="connsiteY25" fmla="*/ 363385 h 363385"/>
              <a:gd name="connsiteX26" fmla="*/ 117176 w 608979"/>
              <a:gd name="connsiteY26" fmla="*/ 363385 h 363385"/>
              <a:gd name="connsiteX27" fmla="*/ 0 w 608979"/>
              <a:gd name="connsiteY27" fmla="*/ 363385 h 363385"/>
              <a:gd name="connsiteX28" fmla="*/ 0 w 608979"/>
              <a:gd name="connsiteY28" fmla="*/ 300998 h 363385"/>
              <a:gd name="connsiteX29" fmla="*/ 22911 w 608979"/>
              <a:gd name="connsiteY29" fmla="*/ 257851 h 363385"/>
              <a:gd name="connsiteX30" fmla="*/ 76029 w 608979"/>
              <a:gd name="connsiteY30" fmla="*/ 228619 h 363385"/>
              <a:gd name="connsiteX31" fmla="*/ 98380 w 608979"/>
              <a:gd name="connsiteY31" fmla="*/ 299131 h 363385"/>
              <a:gd name="connsiteX32" fmla="*/ 111378 w 608979"/>
              <a:gd name="connsiteY32" fmla="*/ 262240 h 363385"/>
              <a:gd name="connsiteX33" fmla="*/ 117363 w 608979"/>
              <a:gd name="connsiteY33" fmla="*/ 228712 h 363385"/>
              <a:gd name="connsiteX34" fmla="*/ 117457 w 608979"/>
              <a:gd name="connsiteY34" fmla="*/ 228712 h 363385"/>
              <a:gd name="connsiteX35" fmla="*/ 117550 w 608979"/>
              <a:gd name="connsiteY35" fmla="*/ 228712 h 363385"/>
              <a:gd name="connsiteX36" fmla="*/ 123535 w 608979"/>
              <a:gd name="connsiteY36" fmla="*/ 262240 h 363385"/>
              <a:gd name="connsiteX37" fmla="*/ 136534 w 608979"/>
              <a:gd name="connsiteY37" fmla="*/ 299131 h 363385"/>
              <a:gd name="connsiteX38" fmla="*/ 158885 w 608979"/>
              <a:gd name="connsiteY38" fmla="*/ 228619 h 363385"/>
              <a:gd name="connsiteX39" fmla="*/ 178336 w 608979"/>
              <a:gd name="connsiteY39" fmla="*/ 238612 h 363385"/>
              <a:gd name="connsiteX40" fmla="*/ 187127 w 608979"/>
              <a:gd name="connsiteY40" fmla="*/ 232261 h 363385"/>
              <a:gd name="connsiteX41" fmla="*/ 253149 w 608979"/>
              <a:gd name="connsiteY41" fmla="*/ 195744 h 363385"/>
              <a:gd name="connsiteX42" fmla="*/ 280830 w 608979"/>
              <a:gd name="connsiteY42" fmla="*/ 283254 h 363385"/>
              <a:gd name="connsiteX43" fmla="*/ 297008 w 608979"/>
              <a:gd name="connsiteY43" fmla="*/ 237304 h 363385"/>
              <a:gd name="connsiteX44" fmla="*/ 304490 w 608979"/>
              <a:gd name="connsiteY44" fmla="*/ 195651 h 363385"/>
              <a:gd name="connsiteX45" fmla="*/ 491441 w 608979"/>
              <a:gd name="connsiteY45" fmla="*/ 71099 h 363385"/>
              <a:gd name="connsiteX46" fmla="*/ 546818 w 608979"/>
              <a:gd name="connsiteY46" fmla="*/ 127774 h 363385"/>
              <a:gd name="connsiteX47" fmla="*/ 491815 w 608979"/>
              <a:gd name="connsiteY47" fmla="*/ 214140 h 363385"/>
              <a:gd name="connsiteX48" fmla="*/ 491441 w 608979"/>
              <a:gd name="connsiteY48" fmla="*/ 214140 h 363385"/>
              <a:gd name="connsiteX49" fmla="*/ 491067 w 608979"/>
              <a:gd name="connsiteY49" fmla="*/ 214140 h 363385"/>
              <a:gd name="connsiteX50" fmla="*/ 436064 w 608979"/>
              <a:gd name="connsiteY50" fmla="*/ 127774 h 363385"/>
              <a:gd name="connsiteX51" fmla="*/ 491441 w 608979"/>
              <a:gd name="connsiteY51" fmla="*/ 71099 h 363385"/>
              <a:gd name="connsiteX52" fmla="*/ 117056 w 608979"/>
              <a:gd name="connsiteY52" fmla="*/ 71099 h 363385"/>
              <a:gd name="connsiteX53" fmla="*/ 172424 w 608979"/>
              <a:gd name="connsiteY53" fmla="*/ 127774 h 363385"/>
              <a:gd name="connsiteX54" fmla="*/ 117431 w 608979"/>
              <a:gd name="connsiteY54" fmla="*/ 214140 h 363385"/>
              <a:gd name="connsiteX55" fmla="*/ 117056 w 608979"/>
              <a:gd name="connsiteY55" fmla="*/ 214140 h 363385"/>
              <a:gd name="connsiteX56" fmla="*/ 116682 w 608979"/>
              <a:gd name="connsiteY56" fmla="*/ 214140 h 363385"/>
              <a:gd name="connsiteX57" fmla="*/ 61689 w 608979"/>
              <a:gd name="connsiteY57" fmla="*/ 127774 h 363385"/>
              <a:gd name="connsiteX58" fmla="*/ 117056 w 608979"/>
              <a:gd name="connsiteY58" fmla="*/ 71099 h 363385"/>
              <a:gd name="connsiteX59" fmla="*/ 304490 w 608979"/>
              <a:gd name="connsiteY59" fmla="*/ 38 h 363385"/>
              <a:gd name="connsiteX60" fmla="*/ 373335 w 608979"/>
              <a:gd name="connsiteY60" fmla="*/ 70367 h 363385"/>
              <a:gd name="connsiteX61" fmla="*/ 304957 w 608979"/>
              <a:gd name="connsiteY61" fmla="*/ 177869 h 363385"/>
              <a:gd name="connsiteX62" fmla="*/ 304490 w 608979"/>
              <a:gd name="connsiteY62" fmla="*/ 177869 h 363385"/>
              <a:gd name="connsiteX63" fmla="*/ 304022 w 608979"/>
              <a:gd name="connsiteY63" fmla="*/ 177869 h 363385"/>
              <a:gd name="connsiteX64" fmla="*/ 235644 w 608979"/>
              <a:gd name="connsiteY64" fmla="*/ 70367 h 363385"/>
              <a:gd name="connsiteX65" fmla="*/ 304490 w 608979"/>
              <a:gd name="connsiteY65" fmla="*/ 38 h 363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608979" h="363385">
                <a:moveTo>
                  <a:pt x="304490" y="195651"/>
                </a:moveTo>
                <a:lnTo>
                  <a:pt x="304583" y="195651"/>
                </a:lnTo>
                <a:lnTo>
                  <a:pt x="304770" y="195651"/>
                </a:lnTo>
                <a:cubicBezTo>
                  <a:pt x="310194" y="195744"/>
                  <a:pt x="340681" y="197706"/>
                  <a:pt x="312252" y="237304"/>
                </a:cubicBezTo>
                <a:lnTo>
                  <a:pt x="328430" y="283254"/>
                </a:lnTo>
                <a:lnTo>
                  <a:pt x="356111" y="195744"/>
                </a:lnTo>
                <a:cubicBezTo>
                  <a:pt x="356111" y="195744"/>
                  <a:pt x="390899" y="212649"/>
                  <a:pt x="422040" y="232261"/>
                </a:cubicBezTo>
                <a:cubicBezTo>
                  <a:pt x="425313" y="234222"/>
                  <a:pt x="428212" y="236370"/>
                  <a:pt x="430830" y="238425"/>
                </a:cubicBezTo>
                <a:cubicBezTo>
                  <a:pt x="442052" y="232448"/>
                  <a:pt x="450001" y="228619"/>
                  <a:pt x="450001" y="228619"/>
                </a:cubicBezTo>
                <a:lnTo>
                  <a:pt x="472352" y="299131"/>
                </a:lnTo>
                <a:lnTo>
                  <a:pt x="485257" y="262240"/>
                </a:lnTo>
                <a:cubicBezTo>
                  <a:pt x="462439" y="230393"/>
                  <a:pt x="486940" y="228712"/>
                  <a:pt x="491242" y="228712"/>
                </a:cubicBezTo>
                <a:lnTo>
                  <a:pt x="491429" y="228712"/>
                </a:lnTo>
                <a:lnTo>
                  <a:pt x="491523" y="228712"/>
                </a:lnTo>
                <a:cubicBezTo>
                  <a:pt x="495918" y="228712"/>
                  <a:pt x="520326" y="230393"/>
                  <a:pt x="497508" y="262240"/>
                </a:cubicBezTo>
                <a:lnTo>
                  <a:pt x="510506" y="299224"/>
                </a:lnTo>
                <a:lnTo>
                  <a:pt x="532763" y="228712"/>
                </a:lnTo>
                <a:cubicBezTo>
                  <a:pt x="532763" y="228712"/>
                  <a:pt x="560818" y="242348"/>
                  <a:pt x="585881" y="258038"/>
                </a:cubicBezTo>
                <a:cubicBezTo>
                  <a:pt x="604771" y="269805"/>
                  <a:pt x="608325" y="282693"/>
                  <a:pt x="608886" y="301092"/>
                </a:cubicBezTo>
                <a:lnTo>
                  <a:pt x="608979" y="363385"/>
                </a:lnTo>
                <a:lnTo>
                  <a:pt x="491242" y="363385"/>
                </a:lnTo>
                <a:lnTo>
                  <a:pt x="450469" y="363385"/>
                </a:lnTo>
                <a:lnTo>
                  <a:pt x="373785" y="363385"/>
                </a:lnTo>
                <a:lnTo>
                  <a:pt x="304209" y="363385"/>
                </a:lnTo>
                <a:lnTo>
                  <a:pt x="234633" y="363385"/>
                </a:lnTo>
                <a:lnTo>
                  <a:pt x="158230" y="363385"/>
                </a:lnTo>
                <a:lnTo>
                  <a:pt x="117176" y="363385"/>
                </a:lnTo>
                <a:lnTo>
                  <a:pt x="0" y="363385"/>
                </a:lnTo>
                <a:lnTo>
                  <a:pt x="0" y="300998"/>
                </a:lnTo>
                <a:cubicBezTo>
                  <a:pt x="467" y="282507"/>
                  <a:pt x="4021" y="269712"/>
                  <a:pt x="22911" y="257851"/>
                </a:cubicBezTo>
                <a:cubicBezTo>
                  <a:pt x="47974" y="242161"/>
                  <a:pt x="76029" y="228619"/>
                  <a:pt x="76029" y="228619"/>
                </a:cubicBezTo>
                <a:lnTo>
                  <a:pt x="98380" y="299131"/>
                </a:lnTo>
                <a:lnTo>
                  <a:pt x="111378" y="262240"/>
                </a:lnTo>
                <a:cubicBezTo>
                  <a:pt x="88560" y="230393"/>
                  <a:pt x="112968" y="228712"/>
                  <a:pt x="117363" y="228712"/>
                </a:cubicBezTo>
                <a:lnTo>
                  <a:pt x="117457" y="228712"/>
                </a:lnTo>
                <a:lnTo>
                  <a:pt x="117550" y="228712"/>
                </a:lnTo>
                <a:cubicBezTo>
                  <a:pt x="121946" y="228712"/>
                  <a:pt x="146353" y="230393"/>
                  <a:pt x="123535" y="262240"/>
                </a:cubicBezTo>
                <a:lnTo>
                  <a:pt x="136534" y="299131"/>
                </a:lnTo>
                <a:lnTo>
                  <a:pt x="158885" y="228619"/>
                </a:lnTo>
                <a:cubicBezTo>
                  <a:pt x="158885" y="228619"/>
                  <a:pt x="166927" y="232448"/>
                  <a:pt x="178336" y="238612"/>
                </a:cubicBezTo>
                <a:cubicBezTo>
                  <a:pt x="180955" y="236464"/>
                  <a:pt x="183760" y="234316"/>
                  <a:pt x="187127" y="232261"/>
                </a:cubicBezTo>
                <a:cubicBezTo>
                  <a:pt x="218361" y="212649"/>
                  <a:pt x="253149" y="195744"/>
                  <a:pt x="253149" y="195744"/>
                </a:cubicBezTo>
                <a:lnTo>
                  <a:pt x="280830" y="283254"/>
                </a:lnTo>
                <a:lnTo>
                  <a:pt x="297008" y="237304"/>
                </a:lnTo>
                <a:cubicBezTo>
                  <a:pt x="268579" y="197612"/>
                  <a:pt x="298972" y="195651"/>
                  <a:pt x="304490" y="195651"/>
                </a:cubicBezTo>
                <a:close/>
                <a:moveTo>
                  <a:pt x="491441" y="71099"/>
                </a:moveTo>
                <a:cubicBezTo>
                  <a:pt x="496118" y="71006"/>
                  <a:pt x="544199" y="70539"/>
                  <a:pt x="546818" y="127774"/>
                </a:cubicBezTo>
                <a:cubicBezTo>
                  <a:pt x="546818" y="127774"/>
                  <a:pt x="555985" y="213580"/>
                  <a:pt x="491815" y="214140"/>
                </a:cubicBezTo>
                <a:lnTo>
                  <a:pt x="491441" y="214140"/>
                </a:lnTo>
                <a:lnTo>
                  <a:pt x="491067" y="214140"/>
                </a:lnTo>
                <a:cubicBezTo>
                  <a:pt x="426709" y="213580"/>
                  <a:pt x="436064" y="127867"/>
                  <a:pt x="436064" y="127774"/>
                </a:cubicBezTo>
                <a:cubicBezTo>
                  <a:pt x="438683" y="70539"/>
                  <a:pt x="486670" y="70913"/>
                  <a:pt x="491441" y="71099"/>
                </a:cubicBezTo>
                <a:close/>
                <a:moveTo>
                  <a:pt x="117056" y="71099"/>
                </a:moveTo>
                <a:cubicBezTo>
                  <a:pt x="121826" y="71006"/>
                  <a:pt x="169805" y="70539"/>
                  <a:pt x="172424" y="127774"/>
                </a:cubicBezTo>
                <a:cubicBezTo>
                  <a:pt x="172424" y="127774"/>
                  <a:pt x="181776" y="213580"/>
                  <a:pt x="117431" y="214140"/>
                </a:cubicBezTo>
                <a:lnTo>
                  <a:pt x="117056" y="214140"/>
                </a:lnTo>
                <a:lnTo>
                  <a:pt x="116682" y="214140"/>
                </a:lnTo>
                <a:cubicBezTo>
                  <a:pt x="52430" y="213580"/>
                  <a:pt x="61689" y="127867"/>
                  <a:pt x="61689" y="127774"/>
                </a:cubicBezTo>
                <a:cubicBezTo>
                  <a:pt x="64308" y="70539"/>
                  <a:pt x="112287" y="70913"/>
                  <a:pt x="117056" y="71099"/>
                </a:cubicBezTo>
                <a:close/>
                <a:moveTo>
                  <a:pt x="304490" y="38"/>
                </a:moveTo>
                <a:cubicBezTo>
                  <a:pt x="310383" y="-243"/>
                  <a:pt x="370061" y="-803"/>
                  <a:pt x="373335" y="70367"/>
                </a:cubicBezTo>
                <a:cubicBezTo>
                  <a:pt x="373335" y="70367"/>
                  <a:pt x="384934" y="177028"/>
                  <a:pt x="304957" y="177869"/>
                </a:cubicBezTo>
                <a:lnTo>
                  <a:pt x="304490" y="177869"/>
                </a:lnTo>
                <a:lnTo>
                  <a:pt x="304022" y="177869"/>
                </a:lnTo>
                <a:cubicBezTo>
                  <a:pt x="224045" y="177122"/>
                  <a:pt x="235644" y="70554"/>
                  <a:pt x="235644" y="70367"/>
                </a:cubicBezTo>
                <a:cubicBezTo>
                  <a:pt x="239012" y="-803"/>
                  <a:pt x="298597" y="-243"/>
                  <a:pt x="304490" y="3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0" name="verification-symbol-in-a-square-box_37892"/>
          <p:cNvSpPr>
            <a:spLocks noChangeAspect="1"/>
          </p:cNvSpPr>
          <p:nvPr/>
        </p:nvSpPr>
        <p:spPr bwMode="auto">
          <a:xfrm>
            <a:off x="9531407" y="3722556"/>
            <a:ext cx="501414" cy="421459"/>
          </a:xfrm>
          <a:custGeom>
            <a:avLst/>
            <a:gdLst>
              <a:gd name="connsiteX0" fmla="*/ 536415 w 607227"/>
              <a:gd name="connsiteY0" fmla="*/ 12631 h 510399"/>
              <a:gd name="connsiteX1" fmla="*/ 557192 w 607227"/>
              <a:gd name="connsiteY1" fmla="*/ 21221 h 510399"/>
              <a:gd name="connsiteX2" fmla="*/ 598584 w 607227"/>
              <a:gd name="connsiteY2" fmla="*/ 62633 h 510399"/>
              <a:gd name="connsiteX3" fmla="*/ 598584 w 607227"/>
              <a:gd name="connsiteY3" fmla="*/ 104044 h 510399"/>
              <a:gd name="connsiteX4" fmla="*/ 511175 w 607227"/>
              <a:gd name="connsiteY4" fmla="*/ 191324 h 510399"/>
              <a:gd name="connsiteX5" fmla="*/ 444948 w 607227"/>
              <a:gd name="connsiteY5" fmla="*/ 257453 h 510399"/>
              <a:gd name="connsiteX6" fmla="*/ 339441 w 607227"/>
              <a:gd name="connsiteY6" fmla="*/ 362805 h 510399"/>
              <a:gd name="connsiteX7" fmla="*/ 297968 w 607227"/>
              <a:gd name="connsiteY7" fmla="*/ 404217 h 510399"/>
              <a:gd name="connsiteX8" fmla="*/ 277191 w 607227"/>
              <a:gd name="connsiteY8" fmla="*/ 412807 h 510399"/>
              <a:gd name="connsiteX9" fmla="*/ 256495 w 607227"/>
              <a:gd name="connsiteY9" fmla="*/ 404217 h 510399"/>
              <a:gd name="connsiteX10" fmla="*/ 215023 w 607227"/>
              <a:gd name="connsiteY10" fmla="*/ 362805 h 510399"/>
              <a:gd name="connsiteX11" fmla="*/ 138814 w 607227"/>
              <a:gd name="connsiteY11" fmla="*/ 286790 h 510399"/>
              <a:gd name="connsiteX12" fmla="*/ 138814 w 607227"/>
              <a:gd name="connsiteY12" fmla="*/ 245378 h 510399"/>
              <a:gd name="connsiteX13" fmla="*/ 180286 w 607227"/>
              <a:gd name="connsiteY13" fmla="*/ 203967 h 510399"/>
              <a:gd name="connsiteX14" fmla="*/ 201063 w 607227"/>
              <a:gd name="connsiteY14" fmla="*/ 195376 h 510399"/>
              <a:gd name="connsiteX15" fmla="*/ 221759 w 607227"/>
              <a:gd name="connsiteY15" fmla="*/ 203967 h 510399"/>
              <a:gd name="connsiteX16" fmla="*/ 277191 w 607227"/>
              <a:gd name="connsiteY16" fmla="*/ 259317 h 510399"/>
              <a:gd name="connsiteX17" fmla="*/ 444948 w 607227"/>
              <a:gd name="connsiteY17" fmla="*/ 91807 h 510399"/>
              <a:gd name="connsiteX18" fmla="*/ 503951 w 607227"/>
              <a:gd name="connsiteY18" fmla="*/ 32891 h 510399"/>
              <a:gd name="connsiteX19" fmla="*/ 515719 w 607227"/>
              <a:gd name="connsiteY19" fmla="*/ 21221 h 510399"/>
              <a:gd name="connsiteX20" fmla="*/ 536415 w 607227"/>
              <a:gd name="connsiteY20" fmla="*/ 12631 h 510399"/>
              <a:gd name="connsiteX21" fmla="*/ 61847 w 607227"/>
              <a:gd name="connsiteY21" fmla="*/ 0 h 510399"/>
              <a:gd name="connsiteX22" fmla="*/ 449328 w 607227"/>
              <a:gd name="connsiteY22" fmla="*/ 0 h 510399"/>
              <a:gd name="connsiteX23" fmla="*/ 491858 w 607227"/>
              <a:gd name="connsiteY23" fmla="*/ 17019 h 510399"/>
              <a:gd name="connsiteX24" fmla="*/ 442591 w 607227"/>
              <a:gd name="connsiteY24" fmla="*/ 66130 h 510399"/>
              <a:gd name="connsiteX25" fmla="*/ 66230 w 607227"/>
              <a:gd name="connsiteY25" fmla="*/ 66130 h 510399"/>
              <a:gd name="connsiteX26" fmla="*/ 66230 w 607227"/>
              <a:gd name="connsiteY26" fmla="*/ 444269 h 510399"/>
              <a:gd name="connsiteX27" fmla="*/ 444945 w 607227"/>
              <a:gd name="connsiteY27" fmla="*/ 444269 h 510399"/>
              <a:gd name="connsiteX28" fmla="*/ 444945 w 607227"/>
              <a:gd name="connsiteY28" fmla="*/ 285590 h 510399"/>
              <a:gd name="connsiteX29" fmla="*/ 511175 w 607227"/>
              <a:gd name="connsiteY29" fmla="*/ 219460 h 510399"/>
              <a:gd name="connsiteX30" fmla="*/ 511175 w 607227"/>
              <a:gd name="connsiteY30" fmla="*/ 448645 h 510399"/>
              <a:gd name="connsiteX31" fmla="*/ 449328 w 607227"/>
              <a:gd name="connsiteY31" fmla="*/ 510399 h 510399"/>
              <a:gd name="connsiteX32" fmla="*/ 61847 w 607227"/>
              <a:gd name="connsiteY32" fmla="*/ 510399 h 510399"/>
              <a:gd name="connsiteX33" fmla="*/ 0 w 607227"/>
              <a:gd name="connsiteY33" fmla="*/ 448645 h 510399"/>
              <a:gd name="connsiteX34" fmla="*/ 0 w 607227"/>
              <a:gd name="connsiteY34" fmla="*/ 61673 h 510399"/>
              <a:gd name="connsiteX35" fmla="*/ 61847 w 607227"/>
              <a:gd name="connsiteY35" fmla="*/ 0 h 510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07227" h="510399">
                <a:moveTo>
                  <a:pt x="536415" y="12631"/>
                </a:moveTo>
                <a:cubicBezTo>
                  <a:pt x="543882" y="12631"/>
                  <a:pt x="551430" y="15467"/>
                  <a:pt x="557192" y="21221"/>
                </a:cubicBezTo>
                <a:lnTo>
                  <a:pt x="598584" y="62633"/>
                </a:lnTo>
                <a:cubicBezTo>
                  <a:pt x="610108" y="74059"/>
                  <a:pt x="610108" y="92618"/>
                  <a:pt x="598584" y="104044"/>
                </a:cubicBezTo>
                <a:lnTo>
                  <a:pt x="511175" y="191324"/>
                </a:lnTo>
                <a:lnTo>
                  <a:pt x="444948" y="257453"/>
                </a:lnTo>
                <a:lnTo>
                  <a:pt x="339441" y="362805"/>
                </a:lnTo>
                <a:lnTo>
                  <a:pt x="297968" y="404217"/>
                </a:lnTo>
                <a:cubicBezTo>
                  <a:pt x="292206" y="409971"/>
                  <a:pt x="284739" y="412807"/>
                  <a:pt x="277191" y="412807"/>
                </a:cubicBezTo>
                <a:cubicBezTo>
                  <a:pt x="269724" y="412807"/>
                  <a:pt x="262177" y="409971"/>
                  <a:pt x="256495" y="404217"/>
                </a:cubicBezTo>
                <a:lnTo>
                  <a:pt x="215023" y="362805"/>
                </a:lnTo>
                <a:lnTo>
                  <a:pt x="138814" y="286790"/>
                </a:lnTo>
                <a:cubicBezTo>
                  <a:pt x="127370" y="275363"/>
                  <a:pt x="127370" y="256805"/>
                  <a:pt x="138814" y="245378"/>
                </a:cubicBezTo>
                <a:lnTo>
                  <a:pt x="180286" y="203967"/>
                </a:lnTo>
                <a:cubicBezTo>
                  <a:pt x="186049" y="198213"/>
                  <a:pt x="193515" y="195376"/>
                  <a:pt x="201063" y="195376"/>
                </a:cubicBezTo>
                <a:cubicBezTo>
                  <a:pt x="208530" y="195376"/>
                  <a:pt x="215997" y="198213"/>
                  <a:pt x="221759" y="203967"/>
                </a:cubicBezTo>
                <a:lnTo>
                  <a:pt x="277191" y="259317"/>
                </a:lnTo>
                <a:lnTo>
                  <a:pt x="444948" y="91807"/>
                </a:lnTo>
                <a:lnTo>
                  <a:pt x="503951" y="32891"/>
                </a:lnTo>
                <a:lnTo>
                  <a:pt x="515719" y="21221"/>
                </a:lnTo>
                <a:cubicBezTo>
                  <a:pt x="521401" y="15467"/>
                  <a:pt x="528949" y="12631"/>
                  <a:pt x="536415" y="12631"/>
                </a:cubicBezTo>
                <a:close/>
                <a:moveTo>
                  <a:pt x="61847" y="0"/>
                </a:moveTo>
                <a:lnTo>
                  <a:pt x="449328" y="0"/>
                </a:lnTo>
                <a:cubicBezTo>
                  <a:pt x="465804" y="0"/>
                  <a:pt x="480738" y="6483"/>
                  <a:pt x="491858" y="17019"/>
                </a:cubicBezTo>
                <a:lnTo>
                  <a:pt x="442591" y="66130"/>
                </a:lnTo>
                <a:lnTo>
                  <a:pt x="66230" y="66130"/>
                </a:lnTo>
                <a:lnTo>
                  <a:pt x="66230" y="444269"/>
                </a:lnTo>
                <a:lnTo>
                  <a:pt x="444945" y="444269"/>
                </a:lnTo>
                <a:lnTo>
                  <a:pt x="444945" y="285590"/>
                </a:lnTo>
                <a:lnTo>
                  <a:pt x="511175" y="219460"/>
                </a:lnTo>
                <a:lnTo>
                  <a:pt x="511175" y="448645"/>
                </a:lnTo>
                <a:cubicBezTo>
                  <a:pt x="511175" y="482683"/>
                  <a:pt x="483417" y="510399"/>
                  <a:pt x="449328" y="510399"/>
                </a:cubicBezTo>
                <a:lnTo>
                  <a:pt x="61847" y="510399"/>
                </a:lnTo>
                <a:cubicBezTo>
                  <a:pt x="27758" y="510399"/>
                  <a:pt x="0" y="482683"/>
                  <a:pt x="0" y="448645"/>
                </a:cubicBezTo>
                <a:lnTo>
                  <a:pt x="0" y="61673"/>
                </a:lnTo>
                <a:cubicBezTo>
                  <a:pt x="0" y="27635"/>
                  <a:pt x="27758" y="0"/>
                  <a:pt x="6184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1" name="soup-bowl_44116"/>
          <p:cNvSpPr>
            <a:spLocks noChangeAspect="1"/>
          </p:cNvSpPr>
          <p:nvPr/>
        </p:nvSpPr>
        <p:spPr bwMode="auto">
          <a:xfrm>
            <a:off x="4439860" y="3675681"/>
            <a:ext cx="501414" cy="493912"/>
          </a:xfrm>
          <a:custGeom>
            <a:avLst/>
            <a:gdLst>
              <a:gd name="connsiteX0" fmla="*/ 0 w 608487"/>
              <a:gd name="connsiteY0" fmla="*/ 548152 h 599383"/>
              <a:gd name="connsiteX1" fmla="*/ 605239 w 608487"/>
              <a:gd name="connsiteY1" fmla="*/ 548152 h 599383"/>
              <a:gd name="connsiteX2" fmla="*/ 605239 w 608487"/>
              <a:gd name="connsiteY2" fmla="*/ 599383 h 599383"/>
              <a:gd name="connsiteX3" fmla="*/ 0 w 608487"/>
              <a:gd name="connsiteY3" fmla="*/ 599383 h 599383"/>
              <a:gd name="connsiteX4" fmla="*/ 0 w 608487"/>
              <a:gd name="connsiteY4" fmla="*/ 211908 h 599383"/>
              <a:gd name="connsiteX5" fmla="*/ 349886 w 608487"/>
              <a:gd name="connsiteY5" fmla="*/ 211908 h 599383"/>
              <a:gd name="connsiteX6" fmla="*/ 394554 w 608487"/>
              <a:gd name="connsiteY6" fmla="*/ 211908 h 599383"/>
              <a:gd name="connsiteX7" fmla="*/ 605239 w 608487"/>
              <a:gd name="connsiteY7" fmla="*/ 211908 h 599383"/>
              <a:gd name="connsiteX8" fmla="*/ 302620 w 608487"/>
              <a:gd name="connsiteY8" fmla="*/ 514069 h 599383"/>
              <a:gd name="connsiteX9" fmla="*/ 0 w 608487"/>
              <a:gd name="connsiteY9" fmla="*/ 211908 h 599383"/>
              <a:gd name="connsiteX10" fmla="*/ 596231 w 608487"/>
              <a:gd name="connsiteY10" fmla="*/ 36105 h 599383"/>
              <a:gd name="connsiteX11" fmla="*/ 599507 w 608487"/>
              <a:gd name="connsiteY11" fmla="*/ 65804 h 599383"/>
              <a:gd name="connsiteX12" fmla="*/ 410520 w 608487"/>
              <a:gd name="connsiteY12" fmla="*/ 194831 h 599383"/>
              <a:gd name="connsiteX13" fmla="*/ 364258 w 608487"/>
              <a:gd name="connsiteY13" fmla="*/ 194831 h 599383"/>
              <a:gd name="connsiteX14" fmla="*/ 582243 w 608487"/>
              <a:gd name="connsiteY14" fmla="*/ 36351 h 599383"/>
              <a:gd name="connsiteX15" fmla="*/ 596231 w 608487"/>
              <a:gd name="connsiteY15" fmla="*/ 36105 h 599383"/>
              <a:gd name="connsiteX16" fmla="*/ 325339 w 608487"/>
              <a:gd name="connsiteY16" fmla="*/ 0 h 599383"/>
              <a:gd name="connsiteX17" fmla="*/ 327769 w 608487"/>
              <a:gd name="connsiteY17" fmla="*/ 837 h 599383"/>
              <a:gd name="connsiteX18" fmla="*/ 333971 w 608487"/>
              <a:gd name="connsiteY18" fmla="*/ 4101 h 599383"/>
              <a:gd name="connsiteX19" fmla="*/ 351235 w 608487"/>
              <a:gd name="connsiteY19" fmla="*/ 22009 h 599383"/>
              <a:gd name="connsiteX20" fmla="*/ 357855 w 608487"/>
              <a:gd name="connsiteY20" fmla="*/ 38746 h 599383"/>
              <a:gd name="connsiteX21" fmla="*/ 358190 w 608487"/>
              <a:gd name="connsiteY21" fmla="*/ 60505 h 599383"/>
              <a:gd name="connsiteX22" fmla="*/ 349558 w 608487"/>
              <a:gd name="connsiteY22" fmla="*/ 82765 h 599383"/>
              <a:gd name="connsiteX23" fmla="*/ 334306 w 608487"/>
              <a:gd name="connsiteY23" fmla="*/ 100255 h 599383"/>
              <a:gd name="connsiteX24" fmla="*/ 329948 w 608487"/>
              <a:gd name="connsiteY24" fmla="*/ 103602 h 599383"/>
              <a:gd name="connsiteX25" fmla="*/ 327434 w 608487"/>
              <a:gd name="connsiteY25" fmla="*/ 105527 h 599383"/>
              <a:gd name="connsiteX26" fmla="*/ 324082 w 608487"/>
              <a:gd name="connsiteY26" fmla="*/ 107954 h 599383"/>
              <a:gd name="connsiteX27" fmla="*/ 322322 w 608487"/>
              <a:gd name="connsiteY27" fmla="*/ 109209 h 599383"/>
              <a:gd name="connsiteX28" fmla="*/ 320981 w 608487"/>
              <a:gd name="connsiteY28" fmla="*/ 110214 h 599383"/>
              <a:gd name="connsiteX29" fmla="*/ 317713 w 608487"/>
              <a:gd name="connsiteY29" fmla="*/ 112473 h 599383"/>
              <a:gd name="connsiteX30" fmla="*/ 314193 w 608487"/>
              <a:gd name="connsiteY30" fmla="*/ 115318 h 599383"/>
              <a:gd name="connsiteX31" fmla="*/ 311176 w 608487"/>
              <a:gd name="connsiteY31" fmla="*/ 118080 h 599383"/>
              <a:gd name="connsiteX32" fmla="*/ 309835 w 608487"/>
              <a:gd name="connsiteY32" fmla="*/ 119419 h 599383"/>
              <a:gd name="connsiteX33" fmla="*/ 308578 w 608487"/>
              <a:gd name="connsiteY33" fmla="*/ 120842 h 599383"/>
              <a:gd name="connsiteX34" fmla="*/ 307321 w 608487"/>
              <a:gd name="connsiteY34" fmla="*/ 122515 h 599383"/>
              <a:gd name="connsiteX35" fmla="*/ 306231 w 608487"/>
              <a:gd name="connsiteY35" fmla="*/ 124273 h 599383"/>
              <a:gd name="connsiteX36" fmla="*/ 305142 w 608487"/>
              <a:gd name="connsiteY36" fmla="*/ 126197 h 599383"/>
              <a:gd name="connsiteX37" fmla="*/ 304388 w 608487"/>
              <a:gd name="connsiteY37" fmla="*/ 128373 h 599383"/>
              <a:gd name="connsiteX38" fmla="*/ 302544 w 608487"/>
              <a:gd name="connsiteY38" fmla="*/ 137830 h 599383"/>
              <a:gd name="connsiteX39" fmla="*/ 302376 w 608487"/>
              <a:gd name="connsiteY39" fmla="*/ 142516 h 599383"/>
              <a:gd name="connsiteX40" fmla="*/ 302544 w 608487"/>
              <a:gd name="connsiteY40" fmla="*/ 146784 h 599383"/>
              <a:gd name="connsiteX41" fmla="*/ 303047 w 608487"/>
              <a:gd name="connsiteY41" fmla="*/ 153311 h 599383"/>
              <a:gd name="connsiteX42" fmla="*/ 303298 w 608487"/>
              <a:gd name="connsiteY42" fmla="*/ 155738 h 599383"/>
              <a:gd name="connsiteX43" fmla="*/ 300868 w 608487"/>
              <a:gd name="connsiteY43" fmla="*/ 155320 h 599383"/>
              <a:gd name="connsiteX44" fmla="*/ 294163 w 608487"/>
              <a:gd name="connsiteY44" fmla="*/ 152893 h 599383"/>
              <a:gd name="connsiteX45" fmla="*/ 289722 w 608487"/>
              <a:gd name="connsiteY45" fmla="*/ 150382 h 599383"/>
              <a:gd name="connsiteX46" fmla="*/ 284861 w 608487"/>
              <a:gd name="connsiteY46" fmla="*/ 146784 h 599383"/>
              <a:gd name="connsiteX47" fmla="*/ 279917 w 608487"/>
              <a:gd name="connsiteY47" fmla="*/ 141595 h 599383"/>
              <a:gd name="connsiteX48" fmla="*/ 275391 w 608487"/>
              <a:gd name="connsiteY48" fmla="*/ 134566 h 599383"/>
              <a:gd name="connsiteX49" fmla="*/ 273380 w 608487"/>
              <a:gd name="connsiteY49" fmla="*/ 130382 h 599383"/>
              <a:gd name="connsiteX50" fmla="*/ 271871 w 608487"/>
              <a:gd name="connsiteY50" fmla="*/ 125695 h 599383"/>
              <a:gd name="connsiteX51" fmla="*/ 270363 w 608487"/>
              <a:gd name="connsiteY51" fmla="*/ 115067 h 599383"/>
              <a:gd name="connsiteX52" fmla="*/ 270279 w 608487"/>
              <a:gd name="connsiteY52" fmla="*/ 112222 h 599383"/>
              <a:gd name="connsiteX53" fmla="*/ 270530 w 608487"/>
              <a:gd name="connsiteY53" fmla="*/ 109377 h 599383"/>
              <a:gd name="connsiteX54" fmla="*/ 271369 w 608487"/>
              <a:gd name="connsiteY54" fmla="*/ 103519 h 599383"/>
              <a:gd name="connsiteX55" fmla="*/ 272961 w 608487"/>
              <a:gd name="connsiteY55" fmla="*/ 97828 h 599383"/>
              <a:gd name="connsiteX56" fmla="*/ 274972 w 608487"/>
              <a:gd name="connsiteY56" fmla="*/ 92221 h 599383"/>
              <a:gd name="connsiteX57" fmla="*/ 280587 w 608487"/>
              <a:gd name="connsiteY57" fmla="*/ 81928 h 599383"/>
              <a:gd name="connsiteX58" fmla="*/ 288716 w 608487"/>
              <a:gd name="connsiteY58" fmla="*/ 72304 h 599383"/>
              <a:gd name="connsiteX59" fmla="*/ 290392 w 608487"/>
              <a:gd name="connsiteY59" fmla="*/ 70463 h 599383"/>
              <a:gd name="connsiteX60" fmla="*/ 291985 w 608487"/>
              <a:gd name="connsiteY60" fmla="*/ 69040 h 599383"/>
              <a:gd name="connsiteX61" fmla="*/ 295085 w 608487"/>
              <a:gd name="connsiteY61" fmla="*/ 66279 h 599383"/>
              <a:gd name="connsiteX62" fmla="*/ 296594 w 608487"/>
              <a:gd name="connsiteY62" fmla="*/ 64856 h 599383"/>
              <a:gd name="connsiteX63" fmla="*/ 297013 w 608487"/>
              <a:gd name="connsiteY63" fmla="*/ 64521 h 599383"/>
              <a:gd name="connsiteX64" fmla="*/ 297097 w 608487"/>
              <a:gd name="connsiteY64" fmla="*/ 64438 h 599383"/>
              <a:gd name="connsiteX65" fmla="*/ 298437 w 608487"/>
              <a:gd name="connsiteY65" fmla="*/ 63434 h 599383"/>
              <a:gd name="connsiteX66" fmla="*/ 298521 w 608487"/>
              <a:gd name="connsiteY66" fmla="*/ 63266 h 599383"/>
              <a:gd name="connsiteX67" fmla="*/ 299108 w 608487"/>
              <a:gd name="connsiteY67" fmla="*/ 62848 h 599383"/>
              <a:gd name="connsiteX68" fmla="*/ 301371 w 608487"/>
              <a:gd name="connsiteY68" fmla="*/ 61007 h 599383"/>
              <a:gd name="connsiteX69" fmla="*/ 308913 w 608487"/>
              <a:gd name="connsiteY69" fmla="*/ 54061 h 599383"/>
              <a:gd name="connsiteX70" fmla="*/ 314696 w 608487"/>
              <a:gd name="connsiteY70" fmla="*/ 47282 h 599383"/>
              <a:gd name="connsiteX71" fmla="*/ 319305 w 608487"/>
              <a:gd name="connsiteY71" fmla="*/ 39081 h 599383"/>
              <a:gd name="connsiteX72" fmla="*/ 322489 w 608487"/>
              <a:gd name="connsiteY72" fmla="*/ 28872 h 599383"/>
              <a:gd name="connsiteX73" fmla="*/ 325004 w 608487"/>
              <a:gd name="connsiteY73" fmla="*/ 9038 h 599383"/>
              <a:gd name="connsiteX74" fmla="*/ 325255 w 608487"/>
              <a:gd name="connsiteY74" fmla="*/ 2427 h 599383"/>
              <a:gd name="connsiteX75" fmla="*/ 325339 w 608487"/>
              <a:gd name="connsiteY75" fmla="*/ 0 h 599383"/>
              <a:gd name="connsiteX76" fmla="*/ 227322 w 608487"/>
              <a:gd name="connsiteY76" fmla="*/ 0 h 599383"/>
              <a:gd name="connsiteX77" fmla="*/ 229669 w 608487"/>
              <a:gd name="connsiteY77" fmla="*/ 837 h 599383"/>
              <a:gd name="connsiteX78" fmla="*/ 235870 w 608487"/>
              <a:gd name="connsiteY78" fmla="*/ 4101 h 599383"/>
              <a:gd name="connsiteX79" fmla="*/ 253218 w 608487"/>
              <a:gd name="connsiteY79" fmla="*/ 22009 h 599383"/>
              <a:gd name="connsiteX80" fmla="*/ 259755 w 608487"/>
              <a:gd name="connsiteY80" fmla="*/ 38746 h 599383"/>
              <a:gd name="connsiteX81" fmla="*/ 260090 w 608487"/>
              <a:gd name="connsiteY81" fmla="*/ 60505 h 599383"/>
              <a:gd name="connsiteX82" fmla="*/ 251542 w 608487"/>
              <a:gd name="connsiteY82" fmla="*/ 82765 h 599383"/>
              <a:gd name="connsiteX83" fmla="*/ 236289 w 608487"/>
              <a:gd name="connsiteY83" fmla="*/ 100255 h 599383"/>
              <a:gd name="connsiteX84" fmla="*/ 231848 w 608487"/>
              <a:gd name="connsiteY84" fmla="*/ 103602 h 599383"/>
              <a:gd name="connsiteX85" fmla="*/ 229417 w 608487"/>
              <a:gd name="connsiteY85" fmla="*/ 105527 h 599383"/>
              <a:gd name="connsiteX86" fmla="*/ 225981 w 608487"/>
              <a:gd name="connsiteY86" fmla="*/ 107954 h 599383"/>
              <a:gd name="connsiteX87" fmla="*/ 224305 w 608487"/>
              <a:gd name="connsiteY87" fmla="*/ 109209 h 599383"/>
              <a:gd name="connsiteX88" fmla="*/ 222965 w 608487"/>
              <a:gd name="connsiteY88" fmla="*/ 110214 h 599383"/>
              <a:gd name="connsiteX89" fmla="*/ 219696 w 608487"/>
              <a:gd name="connsiteY89" fmla="*/ 112473 h 599383"/>
              <a:gd name="connsiteX90" fmla="*/ 216093 w 608487"/>
              <a:gd name="connsiteY90" fmla="*/ 115318 h 599383"/>
              <a:gd name="connsiteX91" fmla="*/ 213076 w 608487"/>
              <a:gd name="connsiteY91" fmla="*/ 118080 h 599383"/>
              <a:gd name="connsiteX92" fmla="*/ 211818 w 608487"/>
              <a:gd name="connsiteY92" fmla="*/ 119419 h 599383"/>
              <a:gd name="connsiteX93" fmla="*/ 210478 w 608487"/>
              <a:gd name="connsiteY93" fmla="*/ 120842 h 599383"/>
              <a:gd name="connsiteX94" fmla="*/ 209221 w 608487"/>
              <a:gd name="connsiteY94" fmla="*/ 122515 h 599383"/>
              <a:gd name="connsiteX95" fmla="*/ 208215 w 608487"/>
              <a:gd name="connsiteY95" fmla="*/ 124273 h 599383"/>
              <a:gd name="connsiteX96" fmla="*/ 207125 w 608487"/>
              <a:gd name="connsiteY96" fmla="*/ 126197 h 599383"/>
              <a:gd name="connsiteX97" fmla="*/ 206371 w 608487"/>
              <a:gd name="connsiteY97" fmla="*/ 128373 h 599383"/>
              <a:gd name="connsiteX98" fmla="*/ 204527 w 608487"/>
              <a:gd name="connsiteY98" fmla="*/ 137830 h 599383"/>
              <a:gd name="connsiteX99" fmla="*/ 204360 w 608487"/>
              <a:gd name="connsiteY99" fmla="*/ 142516 h 599383"/>
              <a:gd name="connsiteX100" fmla="*/ 204444 w 608487"/>
              <a:gd name="connsiteY100" fmla="*/ 146784 h 599383"/>
              <a:gd name="connsiteX101" fmla="*/ 204946 w 608487"/>
              <a:gd name="connsiteY101" fmla="*/ 153311 h 599383"/>
              <a:gd name="connsiteX102" fmla="*/ 205282 w 608487"/>
              <a:gd name="connsiteY102" fmla="*/ 155738 h 599383"/>
              <a:gd name="connsiteX103" fmla="*/ 202768 w 608487"/>
              <a:gd name="connsiteY103" fmla="*/ 155320 h 599383"/>
              <a:gd name="connsiteX104" fmla="*/ 196147 w 608487"/>
              <a:gd name="connsiteY104" fmla="*/ 152893 h 599383"/>
              <a:gd name="connsiteX105" fmla="*/ 191705 w 608487"/>
              <a:gd name="connsiteY105" fmla="*/ 150382 h 599383"/>
              <a:gd name="connsiteX106" fmla="*/ 186761 w 608487"/>
              <a:gd name="connsiteY106" fmla="*/ 146784 h 599383"/>
              <a:gd name="connsiteX107" fmla="*/ 181816 w 608487"/>
              <a:gd name="connsiteY107" fmla="*/ 141595 h 599383"/>
              <a:gd name="connsiteX108" fmla="*/ 177291 w 608487"/>
              <a:gd name="connsiteY108" fmla="*/ 134566 h 599383"/>
              <a:gd name="connsiteX109" fmla="*/ 175363 w 608487"/>
              <a:gd name="connsiteY109" fmla="*/ 130382 h 599383"/>
              <a:gd name="connsiteX110" fmla="*/ 173855 w 608487"/>
              <a:gd name="connsiteY110" fmla="*/ 125695 h 599383"/>
              <a:gd name="connsiteX111" fmla="*/ 172263 w 608487"/>
              <a:gd name="connsiteY111" fmla="*/ 115067 h 599383"/>
              <a:gd name="connsiteX112" fmla="*/ 172179 w 608487"/>
              <a:gd name="connsiteY112" fmla="*/ 112222 h 599383"/>
              <a:gd name="connsiteX113" fmla="*/ 172514 w 608487"/>
              <a:gd name="connsiteY113" fmla="*/ 109377 h 599383"/>
              <a:gd name="connsiteX114" fmla="*/ 173268 w 608487"/>
              <a:gd name="connsiteY114" fmla="*/ 103519 h 599383"/>
              <a:gd name="connsiteX115" fmla="*/ 174861 w 608487"/>
              <a:gd name="connsiteY115" fmla="*/ 97828 h 599383"/>
              <a:gd name="connsiteX116" fmla="*/ 176872 w 608487"/>
              <a:gd name="connsiteY116" fmla="*/ 92221 h 599383"/>
              <a:gd name="connsiteX117" fmla="*/ 182571 w 608487"/>
              <a:gd name="connsiteY117" fmla="*/ 81928 h 599383"/>
              <a:gd name="connsiteX118" fmla="*/ 190616 w 608487"/>
              <a:gd name="connsiteY118" fmla="*/ 72304 h 599383"/>
              <a:gd name="connsiteX119" fmla="*/ 192376 w 608487"/>
              <a:gd name="connsiteY119" fmla="*/ 70463 h 599383"/>
              <a:gd name="connsiteX120" fmla="*/ 193884 w 608487"/>
              <a:gd name="connsiteY120" fmla="*/ 69040 h 599383"/>
              <a:gd name="connsiteX121" fmla="*/ 196985 w 608487"/>
              <a:gd name="connsiteY121" fmla="*/ 66279 h 599383"/>
              <a:gd name="connsiteX122" fmla="*/ 198577 w 608487"/>
              <a:gd name="connsiteY122" fmla="*/ 64856 h 599383"/>
              <a:gd name="connsiteX123" fmla="*/ 198996 w 608487"/>
              <a:gd name="connsiteY123" fmla="*/ 64521 h 599383"/>
              <a:gd name="connsiteX124" fmla="*/ 199080 w 608487"/>
              <a:gd name="connsiteY124" fmla="*/ 64438 h 599383"/>
              <a:gd name="connsiteX125" fmla="*/ 200337 w 608487"/>
              <a:gd name="connsiteY125" fmla="*/ 63434 h 599383"/>
              <a:gd name="connsiteX126" fmla="*/ 200505 w 608487"/>
              <a:gd name="connsiteY126" fmla="*/ 63266 h 599383"/>
              <a:gd name="connsiteX127" fmla="*/ 201008 w 608487"/>
              <a:gd name="connsiteY127" fmla="*/ 62848 h 599383"/>
              <a:gd name="connsiteX128" fmla="*/ 203354 w 608487"/>
              <a:gd name="connsiteY128" fmla="*/ 61007 h 599383"/>
              <a:gd name="connsiteX129" fmla="*/ 210897 w 608487"/>
              <a:gd name="connsiteY129" fmla="*/ 54061 h 599383"/>
              <a:gd name="connsiteX130" fmla="*/ 216679 w 608487"/>
              <a:gd name="connsiteY130" fmla="*/ 47282 h 599383"/>
              <a:gd name="connsiteX131" fmla="*/ 221288 w 608487"/>
              <a:gd name="connsiteY131" fmla="*/ 39081 h 599383"/>
              <a:gd name="connsiteX132" fmla="*/ 224473 w 608487"/>
              <a:gd name="connsiteY132" fmla="*/ 28872 h 599383"/>
              <a:gd name="connsiteX133" fmla="*/ 226903 w 608487"/>
              <a:gd name="connsiteY133" fmla="*/ 9038 h 599383"/>
              <a:gd name="connsiteX134" fmla="*/ 227239 w 608487"/>
              <a:gd name="connsiteY134" fmla="*/ 2427 h 599383"/>
              <a:gd name="connsiteX135" fmla="*/ 227322 w 608487"/>
              <a:gd name="connsiteY135" fmla="*/ 0 h 599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608487" h="599383">
                <a:moveTo>
                  <a:pt x="0" y="548152"/>
                </a:moveTo>
                <a:lnTo>
                  <a:pt x="605239" y="548152"/>
                </a:lnTo>
                <a:lnTo>
                  <a:pt x="605239" y="599383"/>
                </a:lnTo>
                <a:lnTo>
                  <a:pt x="0" y="599383"/>
                </a:lnTo>
                <a:close/>
                <a:moveTo>
                  <a:pt x="0" y="211908"/>
                </a:moveTo>
                <a:lnTo>
                  <a:pt x="349886" y="211908"/>
                </a:lnTo>
                <a:lnTo>
                  <a:pt x="394554" y="211908"/>
                </a:lnTo>
                <a:lnTo>
                  <a:pt x="605239" y="211908"/>
                </a:lnTo>
                <a:cubicBezTo>
                  <a:pt x="605239" y="378762"/>
                  <a:pt x="469727" y="514069"/>
                  <a:pt x="302620" y="514069"/>
                </a:cubicBezTo>
                <a:cubicBezTo>
                  <a:pt x="135512" y="514069"/>
                  <a:pt x="0" y="378762"/>
                  <a:pt x="0" y="211908"/>
                </a:cubicBezTo>
                <a:close/>
                <a:moveTo>
                  <a:pt x="596231" y="36105"/>
                </a:moveTo>
                <a:cubicBezTo>
                  <a:pt x="608637" y="41157"/>
                  <a:pt x="614656" y="59340"/>
                  <a:pt x="599507" y="65804"/>
                </a:cubicBezTo>
                <a:cubicBezTo>
                  <a:pt x="528438" y="96178"/>
                  <a:pt x="464157" y="140024"/>
                  <a:pt x="410520" y="194831"/>
                </a:cubicBezTo>
                <a:lnTo>
                  <a:pt x="364258" y="194831"/>
                </a:lnTo>
                <a:cubicBezTo>
                  <a:pt x="424097" y="126803"/>
                  <a:pt x="498351" y="72164"/>
                  <a:pt x="582243" y="36351"/>
                </a:cubicBezTo>
                <a:cubicBezTo>
                  <a:pt x="587251" y="34196"/>
                  <a:pt x="592096" y="34421"/>
                  <a:pt x="596231" y="36105"/>
                </a:cubicBezTo>
                <a:close/>
                <a:moveTo>
                  <a:pt x="325339" y="0"/>
                </a:moveTo>
                <a:cubicBezTo>
                  <a:pt x="325339" y="0"/>
                  <a:pt x="326261" y="168"/>
                  <a:pt x="327769" y="837"/>
                </a:cubicBezTo>
                <a:cubicBezTo>
                  <a:pt x="329194" y="1507"/>
                  <a:pt x="331457" y="2427"/>
                  <a:pt x="333971" y="4101"/>
                </a:cubicBezTo>
                <a:cubicBezTo>
                  <a:pt x="338999" y="7281"/>
                  <a:pt x="345703" y="12720"/>
                  <a:pt x="351235" y="22009"/>
                </a:cubicBezTo>
                <a:cubicBezTo>
                  <a:pt x="354000" y="26612"/>
                  <a:pt x="356514" y="32219"/>
                  <a:pt x="357855" y="38746"/>
                </a:cubicBezTo>
                <a:cubicBezTo>
                  <a:pt x="359196" y="45274"/>
                  <a:pt x="359531" y="52806"/>
                  <a:pt x="358190" y="60505"/>
                </a:cubicBezTo>
                <a:cubicBezTo>
                  <a:pt x="356849" y="68204"/>
                  <a:pt x="353833" y="75903"/>
                  <a:pt x="349558" y="82765"/>
                </a:cubicBezTo>
                <a:cubicBezTo>
                  <a:pt x="345368" y="89543"/>
                  <a:pt x="340005" y="95401"/>
                  <a:pt x="334306" y="100255"/>
                </a:cubicBezTo>
                <a:lnTo>
                  <a:pt x="329948" y="103602"/>
                </a:lnTo>
                <a:lnTo>
                  <a:pt x="327434" y="105527"/>
                </a:lnTo>
                <a:cubicBezTo>
                  <a:pt x="326345" y="106364"/>
                  <a:pt x="325171" y="107201"/>
                  <a:pt x="324082" y="107954"/>
                </a:cubicBezTo>
                <a:lnTo>
                  <a:pt x="322322" y="109209"/>
                </a:lnTo>
                <a:cubicBezTo>
                  <a:pt x="321819" y="109628"/>
                  <a:pt x="321065" y="110046"/>
                  <a:pt x="320981" y="110214"/>
                </a:cubicBezTo>
                <a:cubicBezTo>
                  <a:pt x="320059" y="111050"/>
                  <a:pt x="318970" y="111804"/>
                  <a:pt x="317713" y="112473"/>
                </a:cubicBezTo>
                <a:cubicBezTo>
                  <a:pt x="316707" y="113477"/>
                  <a:pt x="315534" y="114398"/>
                  <a:pt x="314193" y="115318"/>
                </a:cubicBezTo>
                <a:cubicBezTo>
                  <a:pt x="313355" y="116239"/>
                  <a:pt x="312181" y="117159"/>
                  <a:pt x="311176" y="118080"/>
                </a:cubicBezTo>
                <a:cubicBezTo>
                  <a:pt x="310757" y="118498"/>
                  <a:pt x="310338" y="118917"/>
                  <a:pt x="309835" y="119419"/>
                </a:cubicBezTo>
                <a:cubicBezTo>
                  <a:pt x="309332" y="119837"/>
                  <a:pt x="308829" y="120339"/>
                  <a:pt x="308578" y="120842"/>
                </a:cubicBezTo>
                <a:cubicBezTo>
                  <a:pt x="308159" y="121427"/>
                  <a:pt x="307824" y="121929"/>
                  <a:pt x="307321" y="122515"/>
                </a:cubicBezTo>
                <a:cubicBezTo>
                  <a:pt x="306734" y="123017"/>
                  <a:pt x="306650" y="123687"/>
                  <a:pt x="306231" y="124273"/>
                </a:cubicBezTo>
                <a:cubicBezTo>
                  <a:pt x="305896" y="124858"/>
                  <a:pt x="305477" y="125528"/>
                  <a:pt x="305142" y="126197"/>
                </a:cubicBezTo>
                <a:cubicBezTo>
                  <a:pt x="304974" y="126951"/>
                  <a:pt x="304723" y="127620"/>
                  <a:pt x="304388" y="128373"/>
                </a:cubicBezTo>
                <a:cubicBezTo>
                  <a:pt x="303298" y="131302"/>
                  <a:pt x="302879" y="134650"/>
                  <a:pt x="302544" y="137830"/>
                </a:cubicBezTo>
                <a:cubicBezTo>
                  <a:pt x="302544" y="139503"/>
                  <a:pt x="302460" y="141093"/>
                  <a:pt x="302376" y="142516"/>
                </a:cubicBezTo>
                <a:cubicBezTo>
                  <a:pt x="302460" y="144106"/>
                  <a:pt x="302460" y="145529"/>
                  <a:pt x="302544" y="146784"/>
                </a:cubicBezTo>
                <a:cubicBezTo>
                  <a:pt x="302712" y="149462"/>
                  <a:pt x="302795" y="151805"/>
                  <a:pt x="303047" y="153311"/>
                </a:cubicBezTo>
                <a:cubicBezTo>
                  <a:pt x="303214" y="154901"/>
                  <a:pt x="303298" y="155738"/>
                  <a:pt x="303298" y="155738"/>
                </a:cubicBezTo>
                <a:cubicBezTo>
                  <a:pt x="303298" y="155738"/>
                  <a:pt x="302460" y="155655"/>
                  <a:pt x="300868" y="155320"/>
                </a:cubicBezTo>
                <a:cubicBezTo>
                  <a:pt x="299359" y="154818"/>
                  <a:pt x="296929" y="154232"/>
                  <a:pt x="294163" y="152893"/>
                </a:cubicBezTo>
                <a:cubicBezTo>
                  <a:pt x="292739" y="152223"/>
                  <a:pt x="291398" y="151387"/>
                  <a:pt x="289722" y="150382"/>
                </a:cubicBezTo>
                <a:cubicBezTo>
                  <a:pt x="288129" y="149378"/>
                  <a:pt x="286621" y="148123"/>
                  <a:pt x="284861" y="146784"/>
                </a:cubicBezTo>
                <a:cubicBezTo>
                  <a:pt x="283269" y="145278"/>
                  <a:pt x="281593" y="143604"/>
                  <a:pt x="279917" y="141595"/>
                </a:cubicBezTo>
                <a:cubicBezTo>
                  <a:pt x="278408" y="139503"/>
                  <a:pt x="276648" y="137328"/>
                  <a:pt x="275391" y="134566"/>
                </a:cubicBezTo>
                <a:cubicBezTo>
                  <a:pt x="274637" y="133311"/>
                  <a:pt x="274050" y="131888"/>
                  <a:pt x="273380" y="130382"/>
                </a:cubicBezTo>
                <a:cubicBezTo>
                  <a:pt x="272793" y="128959"/>
                  <a:pt x="272374" y="127285"/>
                  <a:pt x="271871" y="125695"/>
                </a:cubicBezTo>
                <a:cubicBezTo>
                  <a:pt x="270866" y="122432"/>
                  <a:pt x="270530" y="118833"/>
                  <a:pt x="270363" y="115067"/>
                </a:cubicBezTo>
                <a:cubicBezTo>
                  <a:pt x="270279" y="114147"/>
                  <a:pt x="270195" y="113143"/>
                  <a:pt x="270279" y="112222"/>
                </a:cubicBezTo>
                <a:cubicBezTo>
                  <a:pt x="270363" y="111218"/>
                  <a:pt x="270447" y="110297"/>
                  <a:pt x="270530" y="109377"/>
                </a:cubicBezTo>
                <a:cubicBezTo>
                  <a:pt x="270698" y="107452"/>
                  <a:pt x="271033" y="105527"/>
                  <a:pt x="271369" y="103519"/>
                </a:cubicBezTo>
                <a:cubicBezTo>
                  <a:pt x="271620" y="101510"/>
                  <a:pt x="272374" y="99753"/>
                  <a:pt x="272961" y="97828"/>
                </a:cubicBezTo>
                <a:cubicBezTo>
                  <a:pt x="273547" y="95987"/>
                  <a:pt x="274218" y="94062"/>
                  <a:pt x="274972" y="92221"/>
                </a:cubicBezTo>
                <a:cubicBezTo>
                  <a:pt x="276648" y="88790"/>
                  <a:pt x="278492" y="85359"/>
                  <a:pt x="280587" y="81928"/>
                </a:cubicBezTo>
                <a:cubicBezTo>
                  <a:pt x="283101" y="78664"/>
                  <a:pt x="285783" y="75401"/>
                  <a:pt x="288716" y="72304"/>
                </a:cubicBezTo>
                <a:cubicBezTo>
                  <a:pt x="289470" y="71384"/>
                  <a:pt x="289889" y="70965"/>
                  <a:pt x="290392" y="70463"/>
                </a:cubicBezTo>
                <a:lnTo>
                  <a:pt x="291985" y="69040"/>
                </a:lnTo>
                <a:cubicBezTo>
                  <a:pt x="292990" y="68120"/>
                  <a:pt x="293996" y="67199"/>
                  <a:pt x="295085" y="66279"/>
                </a:cubicBezTo>
                <a:lnTo>
                  <a:pt x="296594" y="64856"/>
                </a:lnTo>
                <a:lnTo>
                  <a:pt x="297013" y="64521"/>
                </a:lnTo>
                <a:lnTo>
                  <a:pt x="297097" y="64438"/>
                </a:lnTo>
                <a:lnTo>
                  <a:pt x="298437" y="63434"/>
                </a:lnTo>
                <a:lnTo>
                  <a:pt x="298521" y="63266"/>
                </a:lnTo>
                <a:lnTo>
                  <a:pt x="299108" y="62848"/>
                </a:lnTo>
                <a:lnTo>
                  <a:pt x="301371" y="61007"/>
                </a:lnTo>
                <a:cubicBezTo>
                  <a:pt x="304220" y="58580"/>
                  <a:pt x="306734" y="56237"/>
                  <a:pt x="308913" y="54061"/>
                </a:cubicBezTo>
                <a:cubicBezTo>
                  <a:pt x="311092" y="51801"/>
                  <a:pt x="312936" y="49709"/>
                  <a:pt x="314696" y="47282"/>
                </a:cubicBezTo>
                <a:cubicBezTo>
                  <a:pt x="316456" y="44939"/>
                  <a:pt x="318048" y="42178"/>
                  <a:pt x="319305" y="39081"/>
                </a:cubicBezTo>
                <a:cubicBezTo>
                  <a:pt x="320646" y="35985"/>
                  <a:pt x="321735" y="32470"/>
                  <a:pt x="322489" y="28872"/>
                </a:cubicBezTo>
                <a:cubicBezTo>
                  <a:pt x="324082" y="21758"/>
                  <a:pt x="324668" y="14394"/>
                  <a:pt x="325004" y="9038"/>
                </a:cubicBezTo>
                <a:cubicBezTo>
                  <a:pt x="325087" y="6277"/>
                  <a:pt x="325339" y="4017"/>
                  <a:pt x="325255" y="2427"/>
                </a:cubicBezTo>
                <a:cubicBezTo>
                  <a:pt x="325339" y="837"/>
                  <a:pt x="325339" y="0"/>
                  <a:pt x="325339" y="0"/>
                </a:cubicBezTo>
                <a:close/>
                <a:moveTo>
                  <a:pt x="227322" y="0"/>
                </a:moveTo>
                <a:cubicBezTo>
                  <a:pt x="227322" y="0"/>
                  <a:pt x="228160" y="168"/>
                  <a:pt x="229669" y="837"/>
                </a:cubicBezTo>
                <a:cubicBezTo>
                  <a:pt x="231094" y="1507"/>
                  <a:pt x="233356" y="2427"/>
                  <a:pt x="235870" y="4101"/>
                </a:cubicBezTo>
                <a:cubicBezTo>
                  <a:pt x="240899" y="7281"/>
                  <a:pt x="247687" y="12720"/>
                  <a:pt x="253218" y="22009"/>
                </a:cubicBezTo>
                <a:cubicBezTo>
                  <a:pt x="255900" y="26612"/>
                  <a:pt x="258414" y="32219"/>
                  <a:pt x="259755" y="38746"/>
                </a:cubicBezTo>
                <a:cubicBezTo>
                  <a:pt x="261180" y="45274"/>
                  <a:pt x="261515" y="52806"/>
                  <a:pt x="260090" y="60505"/>
                </a:cubicBezTo>
                <a:cubicBezTo>
                  <a:pt x="258749" y="68204"/>
                  <a:pt x="255816" y="75903"/>
                  <a:pt x="251542" y="82765"/>
                </a:cubicBezTo>
                <a:cubicBezTo>
                  <a:pt x="247268" y="89543"/>
                  <a:pt x="241988" y="95401"/>
                  <a:pt x="236289" y="100255"/>
                </a:cubicBezTo>
                <a:lnTo>
                  <a:pt x="231848" y="103602"/>
                </a:lnTo>
                <a:lnTo>
                  <a:pt x="229417" y="105527"/>
                </a:lnTo>
                <a:cubicBezTo>
                  <a:pt x="228244" y="106364"/>
                  <a:pt x="227155" y="107201"/>
                  <a:pt x="225981" y="107954"/>
                </a:cubicBezTo>
                <a:lnTo>
                  <a:pt x="224305" y="109209"/>
                </a:lnTo>
                <a:cubicBezTo>
                  <a:pt x="223719" y="109628"/>
                  <a:pt x="223048" y="110046"/>
                  <a:pt x="222965" y="110214"/>
                </a:cubicBezTo>
                <a:cubicBezTo>
                  <a:pt x="222043" y="111050"/>
                  <a:pt x="220953" y="111804"/>
                  <a:pt x="219696" y="112473"/>
                </a:cubicBezTo>
                <a:cubicBezTo>
                  <a:pt x="218607" y="113477"/>
                  <a:pt x="217433" y="114398"/>
                  <a:pt x="216093" y="115318"/>
                </a:cubicBezTo>
                <a:cubicBezTo>
                  <a:pt x="215254" y="116239"/>
                  <a:pt x="214081" y="117159"/>
                  <a:pt x="213076" y="118080"/>
                </a:cubicBezTo>
                <a:cubicBezTo>
                  <a:pt x="212740" y="118498"/>
                  <a:pt x="212321" y="118917"/>
                  <a:pt x="211818" y="119419"/>
                </a:cubicBezTo>
                <a:cubicBezTo>
                  <a:pt x="211316" y="119837"/>
                  <a:pt x="210813" y="120339"/>
                  <a:pt x="210478" y="120842"/>
                </a:cubicBezTo>
                <a:cubicBezTo>
                  <a:pt x="210142" y="121427"/>
                  <a:pt x="209723" y="121929"/>
                  <a:pt x="209221" y="122515"/>
                </a:cubicBezTo>
                <a:cubicBezTo>
                  <a:pt x="208718" y="123017"/>
                  <a:pt x="208634" y="123687"/>
                  <a:pt x="208215" y="124273"/>
                </a:cubicBezTo>
                <a:cubicBezTo>
                  <a:pt x="207880" y="124858"/>
                  <a:pt x="207377" y="125528"/>
                  <a:pt x="207125" y="126197"/>
                </a:cubicBezTo>
                <a:cubicBezTo>
                  <a:pt x="206874" y="126951"/>
                  <a:pt x="206706" y="127620"/>
                  <a:pt x="206371" y="128373"/>
                </a:cubicBezTo>
                <a:cubicBezTo>
                  <a:pt x="205282" y="131302"/>
                  <a:pt x="204863" y="134650"/>
                  <a:pt x="204527" y="137830"/>
                </a:cubicBezTo>
                <a:cubicBezTo>
                  <a:pt x="204444" y="139503"/>
                  <a:pt x="204360" y="141093"/>
                  <a:pt x="204360" y="142516"/>
                </a:cubicBezTo>
                <a:cubicBezTo>
                  <a:pt x="204360" y="144106"/>
                  <a:pt x="204444" y="145529"/>
                  <a:pt x="204444" y="146784"/>
                </a:cubicBezTo>
                <a:cubicBezTo>
                  <a:pt x="204611" y="149462"/>
                  <a:pt x="204695" y="151805"/>
                  <a:pt x="204946" y="153311"/>
                </a:cubicBezTo>
                <a:cubicBezTo>
                  <a:pt x="205198" y="154901"/>
                  <a:pt x="205282" y="155738"/>
                  <a:pt x="205282" y="155738"/>
                </a:cubicBezTo>
                <a:cubicBezTo>
                  <a:pt x="205282" y="155738"/>
                  <a:pt x="204360" y="155655"/>
                  <a:pt x="202768" y="155320"/>
                </a:cubicBezTo>
                <a:cubicBezTo>
                  <a:pt x="201259" y="154818"/>
                  <a:pt x="198829" y="154232"/>
                  <a:pt x="196147" y="152893"/>
                </a:cubicBezTo>
                <a:cubicBezTo>
                  <a:pt x="194722" y="152223"/>
                  <a:pt x="193298" y="151387"/>
                  <a:pt x="191705" y="150382"/>
                </a:cubicBezTo>
                <a:cubicBezTo>
                  <a:pt x="190113" y="149378"/>
                  <a:pt x="188521" y="148123"/>
                  <a:pt x="186761" y="146784"/>
                </a:cubicBezTo>
                <a:cubicBezTo>
                  <a:pt x="185169" y="145278"/>
                  <a:pt x="183492" y="143604"/>
                  <a:pt x="181816" y="141595"/>
                </a:cubicBezTo>
                <a:cubicBezTo>
                  <a:pt x="180308" y="139503"/>
                  <a:pt x="178632" y="137328"/>
                  <a:pt x="177291" y="134566"/>
                </a:cubicBezTo>
                <a:cubicBezTo>
                  <a:pt x="176620" y="133311"/>
                  <a:pt x="175950" y="131888"/>
                  <a:pt x="175363" y="130382"/>
                </a:cubicBezTo>
                <a:cubicBezTo>
                  <a:pt x="174693" y="128959"/>
                  <a:pt x="174358" y="127285"/>
                  <a:pt x="173855" y="125695"/>
                </a:cubicBezTo>
                <a:cubicBezTo>
                  <a:pt x="172765" y="122432"/>
                  <a:pt x="172430" y="118833"/>
                  <a:pt x="172263" y="115067"/>
                </a:cubicBezTo>
                <a:cubicBezTo>
                  <a:pt x="172263" y="114147"/>
                  <a:pt x="172179" y="113143"/>
                  <a:pt x="172179" y="112222"/>
                </a:cubicBezTo>
                <a:cubicBezTo>
                  <a:pt x="172263" y="111218"/>
                  <a:pt x="172346" y="110297"/>
                  <a:pt x="172514" y="109377"/>
                </a:cubicBezTo>
                <a:cubicBezTo>
                  <a:pt x="172682" y="107452"/>
                  <a:pt x="172933" y="105527"/>
                  <a:pt x="173268" y="103519"/>
                </a:cubicBezTo>
                <a:cubicBezTo>
                  <a:pt x="173603" y="101510"/>
                  <a:pt x="174274" y="99753"/>
                  <a:pt x="174861" y="97828"/>
                </a:cubicBezTo>
                <a:cubicBezTo>
                  <a:pt x="175447" y="95987"/>
                  <a:pt x="176118" y="94062"/>
                  <a:pt x="176872" y="92221"/>
                </a:cubicBezTo>
                <a:cubicBezTo>
                  <a:pt x="178548" y="88790"/>
                  <a:pt x="180475" y="85359"/>
                  <a:pt x="182571" y="81928"/>
                </a:cubicBezTo>
                <a:cubicBezTo>
                  <a:pt x="185001" y="78664"/>
                  <a:pt x="187766" y="75401"/>
                  <a:pt x="190616" y="72304"/>
                </a:cubicBezTo>
                <a:cubicBezTo>
                  <a:pt x="191454" y="71384"/>
                  <a:pt x="191873" y="70965"/>
                  <a:pt x="192376" y="70463"/>
                </a:cubicBezTo>
                <a:lnTo>
                  <a:pt x="193884" y="69040"/>
                </a:lnTo>
                <a:cubicBezTo>
                  <a:pt x="194890" y="68120"/>
                  <a:pt x="195979" y="67199"/>
                  <a:pt x="196985" y="66279"/>
                </a:cubicBezTo>
                <a:lnTo>
                  <a:pt x="198577" y="64856"/>
                </a:lnTo>
                <a:lnTo>
                  <a:pt x="198996" y="64521"/>
                </a:lnTo>
                <a:lnTo>
                  <a:pt x="199080" y="64438"/>
                </a:lnTo>
                <a:lnTo>
                  <a:pt x="200337" y="63434"/>
                </a:lnTo>
                <a:lnTo>
                  <a:pt x="200505" y="63266"/>
                </a:lnTo>
                <a:lnTo>
                  <a:pt x="201008" y="62848"/>
                </a:lnTo>
                <a:lnTo>
                  <a:pt x="203354" y="61007"/>
                </a:lnTo>
                <a:cubicBezTo>
                  <a:pt x="206204" y="58580"/>
                  <a:pt x="208718" y="56237"/>
                  <a:pt x="210897" y="54061"/>
                </a:cubicBezTo>
                <a:cubicBezTo>
                  <a:pt x="212992" y="51801"/>
                  <a:pt x="214919" y="49709"/>
                  <a:pt x="216679" y="47282"/>
                </a:cubicBezTo>
                <a:cubicBezTo>
                  <a:pt x="218355" y="44939"/>
                  <a:pt x="219948" y="42178"/>
                  <a:pt x="221288" y="39081"/>
                </a:cubicBezTo>
                <a:cubicBezTo>
                  <a:pt x="222629" y="35985"/>
                  <a:pt x="223719" y="32470"/>
                  <a:pt x="224473" y="28872"/>
                </a:cubicBezTo>
                <a:cubicBezTo>
                  <a:pt x="225981" y="21758"/>
                  <a:pt x="226568" y="14394"/>
                  <a:pt x="226903" y="9038"/>
                </a:cubicBezTo>
                <a:cubicBezTo>
                  <a:pt x="226987" y="6277"/>
                  <a:pt x="227239" y="4017"/>
                  <a:pt x="227239" y="2427"/>
                </a:cubicBezTo>
                <a:cubicBezTo>
                  <a:pt x="227239" y="837"/>
                  <a:pt x="227322" y="0"/>
                  <a:pt x="2273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515938" y="464608"/>
            <a:ext cx="2035105" cy="499059"/>
          </a:xfrm>
          <a:prstGeom prst="roundRect">
            <a:avLst>
              <a:gd name="adj" fmla="val 13233"/>
            </a:avLst>
          </a:prstGeom>
          <a:solidFill>
            <a:srgbClr val="F2BFBB"/>
          </a:solidFill>
        </p:spPr>
        <p:txBody>
          <a:bodyPr wrap="square">
            <a:spAutoFit/>
          </a:bodyPr>
          <a:p>
            <a:pPr algn="ctr"/>
            <a:r>
              <a:rPr lang="zh-CN" altLang="en-US" sz="2400" spc="300" dirty="0">
                <a:solidFill>
                  <a:schemeClr val="bg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输入标题</a:t>
            </a:r>
            <a:endParaRPr lang="zh-CN" altLang="en-US" sz="2400" spc="300" dirty="0">
              <a:solidFill>
                <a:schemeClr val="bg1"/>
              </a:solidFill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515938" y="464608"/>
            <a:ext cx="2035105" cy="499059"/>
          </a:xfrm>
          <a:prstGeom prst="roundRect">
            <a:avLst>
              <a:gd name="adj" fmla="val 13233"/>
            </a:avLst>
          </a:prstGeom>
          <a:solidFill>
            <a:srgbClr val="F2BFBB"/>
          </a:solidFill>
        </p:spPr>
        <p:txBody>
          <a:bodyPr wrap="square">
            <a:spAutoFit/>
          </a:bodyPr>
          <a:p>
            <a:pPr algn="ctr"/>
            <a:r>
              <a:rPr lang="zh-CN" altLang="en-US" sz="2400" spc="300" dirty="0">
                <a:solidFill>
                  <a:schemeClr val="bg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输入标题</a:t>
            </a:r>
            <a:endParaRPr lang="zh-CN" altLang="en-US" sz="2400" spc="300" dirty="0">
              <a:solidFill>
                <a:schemeClr val="bg1"/>
              </a:solidFill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344989" y="4670425"/>
            <a:ext cx="9324915" cy="1493520"/>
          </a:xfrm>
          <a:prstGeom prst="rect">
            <a:avLst/>
          </a:prstGeom>
          <a:solidFill>
            <a:schemeClr val="bg1"/>
          </a:solidFill>
          <a:ln w="19050">
            <a:solidFill>
              <a:srgbClr val="5E5E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508830" y="5327699"/>
            <a:ext cx="9058192" cy="9220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单击此处可编辑内容，单击此处可编辑内容。单击添加项目内容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单击此处可编辑内容，单击此处可编辑内容。单击添加项目内容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zh-CN" altLang="en-US" sz="120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单击此处可编辑内容，单击此处可编辑内容。单击添加项目内容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zh-CN" altLang="en-US" sz="120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endParaRPr kumimoji="0" lang="zh-CN" alt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532102" y="4852604"/>
            <a:ext cx="266311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1344989" y="5234901"/>
            <a:ext cx="2850227" cy="0"/>
          </a:xfrm>
          <a:prstGeom prst="line">
            <a:avLst/>
          </a:prstGeom>
          <a:ln w="12700">
            <a:solidFill>
              <a:srgbClr val="5E5E5E"/>
            </a:solidFill>
            <a:headEnd type="none" w="med" len="me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60318" y="1767932"/>
            <a:ext cx="1925339" cy="2671354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366" y="1767932"/>
            <a:ext cx="1926443" cy="2671354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5518" y="1767932"/>
            <a:ext cx="1893129" cy="267135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原创小清新多边形几何简约边框背景-恢复的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8270" y="-2667000"/>
            <a:ext cx="6856730" cy="121920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 flipH="1">
            <a:off x="3495426" y="3408017"/>
            <a:ext cx="5201148" cy="922020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dist"/>
            <a:r>
              <a:rPr lang="zh-CN" altLang="en-US" sz="5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输入标题内容</a:t>
            </a:r>
            <a:endParaRPr lang="zh-CN" altLang="en-US" sz="5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111700" y="1644367"/>
            <a:ext cx="1968600" cy="1968600"/>
          </a:xfrm>
          <a:prstGeom prst="ellipse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5">
                    <a:lumMod val="60000"/>
                    <a:lumOff val="4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72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</a:t>
            </a:r>
            <a:endParaRPr lang="en-US" altLang="zh-CN" sz="7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669786" y="4542504"/>
            <a:ext cx="4852428" cy="11619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The user can demonstrate on a projector or computer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，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or print the presentation and make it into a in a wider field.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任意多边形 32"/>
          <p:cNvSpPr/>
          <p:nvPr/>
        </p:nvSpPr>
        <p:spPr bwMode="auto">
          <a:xfrm>
            <a:off x="8385386" y="3493005"/>
            <a:ext cx="2252133" cy="2252133"/>
          </a:xfrm>
          <a:custGeom>
            <a:avLst/>
            <a:gdLst>
              <a:gd name="connsiteX0" fmla="*/ 1152880 w 1624223"/>
              <a:gd name="connsiteY0" fmla="*/ 258964 h 1624223"/>
              <a:gd name="connsiteX1" fmla="*/ 1279219 w 1624223"/>
              <a:gd name="connsiteY1" fmla="*/ 152947 h 1624223"/>
              <a:gd name="connsiteX2" fmla="*/ 1380149 w 1624223"/>
              <a:gd name="connsiteY2" fmla="*/ 237638 h 1624223"/>
              <a:gd name="connsiteX3" fmla="*/ 1297682 w 1624223"/>
              <a:gd name="connsiteY3" fmla="*/ 380466 h 1624223"/>
              <a:gd name="connsiteX4" fmla="*/ 1428712 w 1624223"/>
              <a:gd name="connsiteY4" fmla="*/ 607417 h 1624223"/>
              <a:gd name="connsiteX5" fmla="*/ 1593639 w 1624223"/>
              <a:gd name="connsiteY5" fmla="*/ 607413 h 1624223"/>
              <a:gd name="connsiteX6" fmla="*/ 1616518 w 1624223"/>
              <a:gd name="connsiteY6" fmla="*/ 737167 h 1624223"/>
              <a:gd name="connsiteX7" fmla="*/ 1461536 w 1624223"/>
              <a:gd name="connsiteY7" fmla="*/ 793571 h 1624223"/>
              <a:gd name="connsiteX8" fmla="*/ 1416030 w 1624223"/>
              <a:gd name="connsiteY8" fmla="*/ 1051650 h 1624223"/>
              <a:gd name="connsiteX9" fmla="*/ 1542374 w 1624223"/>
              <a:gd name="connsiteY9" fmla="*/ 1157660 h 1624223"/>
              <a:gd name="connsiteX10" fmla="*/ 1476497 w 1624223"/>
              <a:gd name="connsiteY10" fmla="*/ 1271763 h 1624223"/>
              <a:gd name="connsiteX11" fmla="*/ 1321517 w 1624223"/>
              <a:gd name="connsiteY11" fmla="*/ 1215351 h 1624223"/>
              <a:gd name="connsiteX12" fmla="*/ 1120767 w 1624223"/>
              <a:gd name="connsiteY12" fmla="*/ 1383800 h 1624223"/>
              <a:gd name="connsiteX13" fmla="*/ 1149411 w 1624223"/>
              <a:gd name="connsiteY13" fmla="*/ 1546221 h 1624223"/>
              <a:gd name="connsiteX14" fmla="*/ 1025602 w 1624223"/>
              <a:gd name="connsiteY14" fmla="*/ 1591284 h 1624223"/>
              <a:gd name="connsiteX15" fmla="*/ 943142 w 1624223"/>
              <a:gd name="connsiteY15" fmla="*/ 1448450 h 1624223"/>
              <a:gd name="connsiteX16" fmla="*/ 681081 w 1624223"/>
              <a:gd name="connsiteY16" fmla="*/ 1448450 h 1624223"/>
              <a:gd name="connsiteX17" fmla="*/ 598621 w 1624223"/>
              <a:gd name="connsiteY17" fmla="*/ 1591284 h 1624223"/>
              <a:gd name="connsiteX18" fmla="*/ 474812 w 1624223"/>
              <a:gd name="connsiteY18" fmla="*/ 1546221 h 1624223"/>
              <a:gd name="connsiteX19" fmla="*/ 503456 w 1624223"/>
              <a:gd name="connsiteY19" fmla="*/ 1383800 h 1624223"/>
              <a:gd name="connsiteX20" fmla="*/ 302706 w 1624223"/>
              <a:gd name="connsiteY20" fmla="*/ 1215351 h 1624223"/>
              <a:gd name="connsiteX21" fmla="*/ 147726 w 1624223"/>
              <a:gd name="connsiteY21" fmla="*/ 1271763 h 1624223"/>
              <a:gd name="connsiteX22" fmla="*/ 81849 w 1624223"/>
              <a:gd name="connsiteY22" fmla="*/ 1157660 h 1624223"/>
              <a:gd name="connsiteX23" fmla="*/ 208193 w 1624223"/>
              <a:gd name="connsiteY23" fmla="*/ 1051650 h 1624223"/>
              <a:gd name="connsiteX24" fmla="*/ 162687 w 1624223"/>
              <a:gd name="connsiteY24" fmla="*/ 793571 h 1624223"/>
              <a:gd name="connsiteX25" fmla="*/ 7705 w 1624223"/>
              <a:gd name="connsiteY25" fmla="*/ 737167 h 1624223"/>
              <a:gd name="connsiteX26" fmla="*/ 30584 w 1624223"/>
              <a:gd name="connsiteY26" fmla="*/ 607413 h 1624223"/>
              <a:gd name="connsiteX27" fmla="*/ 195511 w 1624223"/>
              <a:gd name="connsiteY27" fmla="*/ 607418 h 1624223"/>
              <a:gd name="connsiteX28" fmla="*/ 326541 w 1624223"/>
              <a:gd name="connsiteY28" fmla="*/ 380467 h 1624223"/>
              <a:gd name="connsiteX29" fmla="*/ 244074 w 1624223"/>
              <a:gd name="connsiteY29" fmla="*/ 237638 h 1624223"/>
              <a:gd name="connsiteX30" fmla="*/ 345004 w 1624223"/>
              <a:gd name="connsiteY30" fmla="*/ 152947 h 1624223"/>
              <a:gd name="connsiteX31" fmla="*/ 471343 w 1624223"/>
              <a:gd name="connsiteY31" fmla="*/ 258964 h 1624223"/>
              <a:gd name="connsiteX32" fmla="*/ 717599 w 1624223"/>
              <a:gd name="connsiteY32" fmla="*/ 169334 h 1624223"/>
              <a:gd name="connsiteX33" fmla="*/ 746234 w 1624223"/>
              <a:gd name="connsiteY33" fmla="*/ 6911 h 1624223"/>
              <a:gd name="connsiteX34" fmla="*/ 877989 w 1624223"/>
              <a:gd name="connsiteY34" fmla="*/ 6911 h 1624223"/>
              <a:gd name="connsiteX35" fmla="*/ 906624 w 1624223"/>
              <a:gd name="connsiteY35" fmla="*/ 169334 h 1624223"/>
              <a:gd name="connsiteX36" fmla="*/ 1152880 w 1624223"/>
              <a:gd name="connsiteY36" fmla="*/ 258964 h 1624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624223" h="1624223">
                <a:moveTo>
                  <a:pt x="1152880" y="258964"/>
                </a:moveTo>
                <a:lnTo>
                  <a:pt x="1279219" y="152947"/>
                </a:lnTo>
                <a:lnTo>
                  <a:pt x="1380149" y="237638"/>
                </a:lnTo>
                <a:lnTo>
                  <a:pt x="1297682" y="380466"/>
                </a:lnTo>
                <a:cubicBezTo>
                  <a:pt x="1356321" y="446431"/>
                  <a:pt x="1400905" y="523652"/>
                  <a:pt x="1428712" y="607417"/>
                </a:cubicBezTo>
                <a:lnTo>
                  <a:pt x="1593639" y="607413"/>
                </a:lnTo>
                <a:lnTo>
                  <a:pt x="1616518" y="737167"/>
                </a:lnTo>
                <a:lnTo>
                  <a:pt x="1461536" y="793571"/>
                </a:lnTo>
                <a:cubicBezTo>
                  <a:pt x="1464055" y="881795"/>
                  <a:pt x="1448571" y="969608"/>
                  <a:pt x="1416030" y="1051650"/>
                </a:cubicBezTo>
                <a:lnTo>
                  <a:pt x="1542374" y="1157660"/>
                </a:lnTo>
                <a:lnTo>
                  <a:pt x="1476497" y="1271763"/>
                </a:lnTo>
                <a:lnTo>
                  <a:pt x="1321517" y="1215351"/>
                </a:lnTo>
                <a:cubicBezTo>
                  <a:pt x="1266737" y="1284554"/>
                  <a:pt x="1198431" y="1341869"/>
                  <a:pt x="1120767" y="1383800"/>
                </a:cubicBezTo>
                <a:lnTo>
                  <a:pt x="1149411" y="1546221"/>
                </a:lnTo>
                <a:lnTo>
                  <a:pt x="1025602" y="1591284"/>
                </a:lnTo>
                <a:lnTo>
                  <a:pt x="943142" y="1448450"/>
                </a:lnTo>
                <a:cubicBezTo>
                  <a:pt x="856695" y="1466250"/>
                  <a:pt x="767528" y="1466251"/>
                  <a:pt x="681081" y="1448450"/>
                </a:cubicBezTo>
                <a:lnTo>
                  <a:pt x="598621" y="1591284"/>
                </a:lnTo>
                <a:lnTo>
                  <a:pt x="474812" y="1546221"/>
                </a:lnTo>
                <a:lnTo>
                  <a:pt x="503456" y="1383800"/>
                </a:lnTo>
                <a:cubicBezTo>
                  <a:pt x="425792" y="1341869"/>
                  <a:pt x="357486" y="1284554"/>
                  <a:pt x="302706" y="1215351"/>
                </a:cubicBezTo>
                <a:lnTo>
                  <a:pt x="147726" y="1271763"/>
                </a:lnTo>
                <a:lnTo>
                  <a:pt x="81849" y="1157660"/>
                </a:lnTo>
                <a:lnTo>
                  <a:pt x="208193" y="1051650"/>
                </a:lnTo>
                <a:cubicBezTo>
                  <a:pt x="175652" y="969608"/>
                  <a:pt x="160168" y="881795"/>
                  <a:pt x="162687" y="793571"/>
                </a:cubicBezTo>
                <a:lnTo>
                  <a:pt x="7705" y="737167"/>
                </a:lnTo>
                <a:lnTo>
                  <a:pt x="30584" y="607413"/>
                </a:lnTo>
                <a:lnTo>
                  <a:pt x="195511" y="607418"/>
                </a:lnTo>
                <a:cubicBezTo>
                  <a:pt x="223319" y="523653"/>
                  <a:pt x="267902" y="446432"/>
                  <a:pt x="326541" y="380467"/>
                </a:cubicBezTo>
                <a:lnTo>
                  <a:pt x="244074" y="237638"/>
                </a:lnTo>
                <a:lnTo>
                  <a:pt x="345004" y="152947"/>
                </a:lnTo>
                <a:lnTo>
                  <a:pt x="471343" y="258964"/>
                </a:lnTo>
                <a:cubicBezTo>
                  <a:pt x="546488" y="212670"/>
                  <a:pt x="630278" y="182174"/>
                  <a:pt x="717599" y="169334"/>
                </a:cubicBezTo>
                <a:lnTo>
                  <a:pt x="746234" y="6911"/>
                </a:lnTo>
                <a:lnTo>
                  <a:pt x="877989" y="6911"/>
                </a:lnTo>
                <a:lnTo>
                  <a:pt x="906624" y="169334"/>
                </a:lnTo>
                <a:cubicBezTo>
                  <a:pt x="993945" y="182174"/>
                  <a:pt x="1077735" y="212670"/>
                  <a:pt x="1152880" y="258964"/>
                </a:cubicBezTo>
                <a:close/>
              </a:path>
            </a:pathLst>
          </a:custGeom>
          <a:solidFill>
            <a:srgbClr val="F2BFBB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482801" tIns="554701" rIns="482801" bIns="592576" spcCol="1270" anchor="ctr"/>
          <a:lstStyle/>
          <a:p>
            <a:pPr algn="ctr" defTabSz="1659255">
              <a:lnSpc>
                <a:spcPct val="90000"/>
              </a:lnSpc>
              <a:spcBef>
                <a:spcPct val="0"/>
              </a:spcBef>
              <a:defRPr/>
            </a:pPr>
            <a:endParaRPr lang="en-US" sz="6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任意多边形 33"/>
          <p:cNvSpPr/>
          <p:nvPr/>
        </p:nvSpPr>
        <p:spPr bwMode="auto">
          <a:xfrm>
            <a:off x="7066279" y="2975693"/>
            <a:ext cx="1638300" cy="1636182"/>
          </a:xfrm>
          <a:custGeom>
            <a:avLst/>
            <a:gdLst>
              <a:gd name="connsiteX0" fmla="*/ 883869 w 1181253"/>
              <a:gd name="connsiteY0" fmla="*/ 299181 h 1181253"/>
              <a:gd name="connsiteX1" fmla="*/ 1058144 w 1181253"/>
              <a:gd name="connsiteY1" fmla="*/ 246658 h 1181253"/>
              <a:gd name="connsiteX2" fmla="*/ 1122270 w 1181253"/>
              <a:gd name="connsiteY2" fmla="*/ 357729 h 1181253"/>
              <a:gd name="connsiteX3" fmla="*/ 989647 w 1181253"/>
              <a:gd name="connsiteY3" fmla="*/ 482394 h 1181253"/>
              <a:gd name="connsiteX4" fmla="*/ 989647 w 1181253"/>
              <a:gd name="connsiteY4" fmla="*/ 698860 h 1181253"/>
              <a:gd name="connsiteX5" fmla="*/ 1122270 w 1181253"/>
              <a:gd name="connsiteY5" fmla="*/ 823524 h 1181253"/>
              <a:gd name="connsiteX6" fmla="*/ 1058144 w 1181253"/>
              <a:gd name="connsiteY6" fmla="*/ 934595 h 1181253"/>
              <a:gd name="connsiteX7" fmla="*/ 883869 w 1181253"/>
              <a:gd name="connsiteY7" fmla="*/ 882072 h 1181253"/>
              <a:gd name="connsiteX8" fmla="*/ 696404 w 1181253"/>
              <a:gd name="connsiteY8" fmla="*/ 990305 h 1181253"/>
              <a:gd name="connsiteX9" fmla="*/ 654753 w 1181253"/>
              <a:gd name="connsiteY9" fmla="*/ 1167492 h 1181253"/>
              <a:gd name="connsiteX10" fmla="*/ 526500 w 1181253"/>
              <a:gd name="connsiteY10" fmla="*/ 1167492 h 1181253"/>
              <a:gd name="connsiteX11" fmla="*/ 484849 w 1181253"/>
              <a:gd name="connsiteY11" fmla="*/ 990305 h 1181253"/>
              <a:gd name="connsiteX12" fmla="*/ 297384 w 1181253"/>
              <a:gd name="connsiteY12" fmla="*/ 882072 h 1181253"/>
              <a:gd name="connsiteX13" fmla="*/ 123109 w 1181253"/>
              <a:gd name="connsiteY13" fmla="*/ 934595 h 1181253"/>
              <a:gd name="connsiteX14" fmla="*/ 58983 w 1181253"/>
              <a:gd name="connsiteY14" fmla="*/ 823524 h 1181253"/>
              <a:gd name="connsiteX15" fmla="*/ 191606 w 1181253"/>
              <a:gd name="connsiteY15" fmla="*/ 698859 h 1181253"/>
              <a:gd name="connsiteX16" fmla="*/ 191606 w 1181253"/>
              <a:gd name="connsiteY16" fmla="*/ 482393 h 1181253"/>
              <a:gd name="connsiteX17" fmla="*/ 58983 w 1181253"/>
              <a:gd name="connsiteY17" fmla="*/ 357729 h 1181253"/>
              <a:gd name="connsiteX18" fmla="*/ 123109 w 1181253"/>
              <a:gd name="connsiteY18" fmla="*/ 246658 h 1181253"/>
              <a:gd name="connsiteX19" fmla="*/ 297384 w 1181253"/>
              <a:gd name="connsiteY19" fmla="*/ 299181 h 1181253"/>
              <a:gd name="connsiteX20" fmla="*/ 484849 w 1181253"/>
              <a:gd name="connsiteY20" fmla="*/ 190948 h 1181253"/>
              <a:gd name="connsiteX21" fmla="*/ 526500 w 1181253"/>
              <a:gd name="connsiteY21" fmla="*/ 13761 h 1181253"/>
              <a:gd name="connsiteX22" fmla="*/ 654753 w 1181253"/>
              <a:gd name="connsiteY22" fmla="*/ 13761 h 1181253"/>
              <a:gd name="connsiteX23" fmla="*/ 696404 w 1181253"/>
              <a:gd name="connsiteY23" fmla="*/ 190948 h 1181253"/>
              <a:gd name="connsiteX24" fmla="*/ 883869 w 1181253"/>
              <a:gd name="connsiteY24" fmla="*/ 299181 h 1181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181253" h="1181253">
                <a:moveTo>
                  <a:pt x="883869" y="299181"/>
                </a:moveTo>
                <a:lnTo>
                  <a:pt x="1058144" y="246658"/>
                </a:lnTo>
                <a:lnTo>
                  <a:pt x="1122270" y="357729"/>
                </a:lnTo>
                <a:lnTo>
                  <a:pt x="989647" y="482394"/>
                </a:lnTo>
                <a:cubicBezTo>
                  <a:pt x="1008872" y="553269"/>
                  <a:pt x="1008872" y="627985"/>
                  <a:pt x="989647" y="698860"/>
                </a:cubicBezTo>
                <a:lnTo>
                  <a:pt x="1122270" y="823524"/>
                </a:lnTo>
                <a:lnTo>
                  <a:pt x="1058144" y="934595"/>
                </a:lnTo>
                <a:lnTo>
                  <a:pt x="883869" y="882072"/>
                </a:lnTo>
                <a:cubicBezTo>
                  <a:pt x="832102" y="934158"/>
                  <a:pt x="767396" y="971517"/>
                  <a:pt x="696404" y="990305"/>
                </a:cubicBezTo>
                <a:lnTo>
                  <a:pt x="654753" y="1167492"/>
                </a:lnTo>
                <a:lnTo>
                  <a:pt x="526500" y="1167492"/>
                </a:lnTo>
                <a:lnTo>
                  <a:pt x="484849" y="990305"/>
                </a:lnTo>
                <a:cubicBezTo>
                  <a:pt x="413857" y="971517"/>
                  <a:pt x="349151" y="934158"/>
                  <a:pt x="297384" y="882072"/>
                </a:cubicBezTo>
                <a:lnTo>
                  <a:pt x="123109" y="934595"/>
                </a:lnTo>
                <a:lnTo>
                  <a:pt x="58983" y="823524"/>
                </a:lnTo>
                <a:lnTo>
                  <a:pt x="191606" y="698859"/>
                </a:lnTo>
                <a:cubicBezTo>
                  <a:pt x="172381" y="627984"/>
                  <a:pt x="172381" y="553268"/>
                  <a:pt x="191606" y="482393"/>
                </a:cubicBezTo>
                <a:lnTo>
                  <a:pt x="58983" y="357729"/>
                </a:lnTo>
                <a:lnTo>
                  <a:pt x="123109" y="246658"/>
                </a:lnTo>
                <a:lnTo>
                  <a:pt x="297384" y="299181"/>
                </a:lnTo>
                <a:cubicBezTo>
                  <a:pt x="349151" y="247095"/>
                  <a:pt x="413857" y="209736"/>
                  <a:pt x="484849" y="190948"/>
                </a:cubicBezTo>
                <a:lnTo>
                  <a:pt x="526500" y="13761"/>
                </a:lnTo>
                <a:lnTo>
                  <a:pt x="654753" y="13761"/>
                </a:lnTo>
                <a:lnTo>
                  <a:pt x="696404" y="190948"/>
                </a:lnTo>
                <a:cubicBezTo>
                  <a:pt x="767396" y="209736"/>
                  <a:pt x="832102" y="247095"/>
                  <a:pt x="883869" y="299181"/>
                </a:cubicBezTo>
                <a:close/>
              </a:path>
            </a:pathLst>
          </a:custGeom>
          <a:solidFill>
            <a:srgbClr val="CBEEF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443925" tIns="446321" rIns="443925" bIns="446321" spcCol="1270" anchor="ctr"/>
          <a:lstStyle/>
          <a:p>
            <a:pPr algn="ctr" defTabSz="1659255">
              <a:lnSpc>
                <a:spcPct val="90000"/>
              </a:lnSpc>
              <a:spcBef>
                <a:spcPct val="0"/>
              </a:spcBef>
              <a:spcAft>
                <a:spcPts val="335"/>
              </a:spcAft>
              <a:defRPr/>
            </a:pPr>
            <a:endParaRPr lang="en-US" sz="426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任意多边形 34"/>
          <p:cNvSpPr/>
          <p:nvPr/>
        </p:nvSpPr>
        <p:spPr bwMode="auto">
          <a:xfrm>
            <a:off x="7802879" y="1665475"/>
            <a:ext cx="1964267" cy="1964267"/>
          </a:xfrm>
          <a:custGeom>
            <a:avLst/>
            <a:gdLst>
              <a:gd name="connsiteX0" fmla="*/ 866011 w 1157387"/>
              <a:gd name="connsiteY0" fmla="*/ 293137 h 1157387"/>
              <a:gd name="connsiteX1" fmla="*/ 1036765 w 1157387"/>
              <a:gd name="connsiteY1" fmla="*/ 241675 h 1157387"/>
              <a:gd name="connsiteX2" fmla="*/ 1099596 w 1157387"/>
              <a:gd name="connsiteY2" fmla="*/ 350501 h 1157387"/>
              <a:gd name="connsiteX3" fmla="*/ 969652 w 1157387"/>
              <a:gd name="connsiteY3" fmla="*/ 472647 h 1157387"/>
              <a:gd name="connsiteX4" fmla="*/ 969652 w 1157387"/>
              <a:gd name="connsiteY4" fmla="*/ 684739 h 1157387"/>
              <a:gd name="connsiteX5" fmla="*/ 1099596 w 1157387"/>
              <a:gd name="connsiteY5" fmla="*/ 806886 h 1157387"/>
              <a:gd name="connsiteX6" fmla="*/ 1036765 w 1157387"/>
              <a:gd name="connsiteY6" fmla="*/ 915712 h 1157387"/>
              <a:gd name="connsiteX7" fmla="*/ 866011 w 1157387"/>
              <a:gd name="connsiteY7" fmla="*/ 864250 h 1157387"/>
              <a:gd name="connsiteX8" fmla="*/ 682334 w 1157387"/>
              <a:gd name="connsiteY8" fmla="*/ 970296 h 1157387"/>
              <a:gd name="connsiteX9" fmla="*/ 641525 w 1157387"/>
              <a:gd name="connsiteY9" fmla="*/ 1143904 h 1157387"/>
              <a:gd name="connsiteX10" fmla="*/ 515862 w 1157387"/>
              <a:gd name="connsiteY10" fmla="*/ 1143904 h 1157387"/>
              <a:gd name="connsiteX11" fmla="*/ 475053 w 1157387"/>
              <a:gd name="connsiteY11" fmla="*/ 970296 h 1157387"/>
              <a:gd name="connsiteX12" fmla="*/ 291376 w 1157387"/>
              <a:gd name="connsiteY12" fmla="*/ 864250 h 1157387"/>
              <a:gd name="connsiteX13" fmla="*/ 120622 w 1157387"/>
              <a:gd name="connsiteY13" fmla="*/ 915712 h 1157387"/>
              <a:gd name="connsiteX14" fmla="*/ 57791 w 1157387"/>
              <a:gd name="connsiteY14" fmla="*/ 806886 h 1157387"/>
              <a:gd name="connsiteX15" fmla="*/ 187735 w 1157387"/>
              <a:gd name="connsiteY15" fmla="*/ 684740 h 1157387"/>
              <a:gd name="connsiteX16" fmla="*/ 187735 w 1157387"/>
              <a:gd name="connsiteY16" fmla="*/ 472648 h 1157387"/>
              <a:gd name="connsiteX17" fmla="*/ 57791 w 1157387"/>
              <a:gd name="connsiteY17" fmla="*/ 350501 h 1157387"/>
              <a:gd name="connsiteX18" fmla="*/ 120622 w 1157387"/>
              <a:gd name="connsiteY18" fmla="*/ 241675 h 1157387"/>
              <a:gd name="connsiteX19" fmla="*/ 291376 w 1157387"/>
              <a:gd name="connsiteY19" fmla="*/ 293137 h 1157387"/>
              <a:gd name="connsiteX20" fmla="*/ 475053 w 1157387"/>
              <a:gd name="connsiteY20" fmla="*/ 187091 h 1157387"/>
              <a:gd name="connsiteX21" fmla="*/ 515862 w 1157387"/>
              <a:gd name="connsiteY21" fmla="*/ 13483 h 1157387"/>
              <a:gd name="connsiteX22" fmla="*/ 641525 w 1157387"/>
              <a:gd name="connsiteY22" fmla="*/ 13483 h 1157387"/>
              <a:gd name="connsiteX23" fmla="*/ 682334 w 1157387"/>
              <a:gd name="connsiteY23" fmla="*/ 187091 h 1157387"/>
              <a:gd name="connsiteX24" fmla="*/ 866011 w 1157387"/>
              <a:gd name="connsiteY24" fmla="*/ 293137 h 1157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157387" h="1157387">
                <a:moveTo>
                  <a:pt x="744948" y="292765"/>
                </a:moveTo>
                <a:lnTo>
                  <a:pt x="868742" y="216094"/>
                </a:lnTo>
                <a:lnTo>
                  <a:pt x="941293" y="288644"/>
                </a:lnTo>
                <a:lnTo>
                  <a:pt x="864622" y="412438"/>
                </a:lnTo>
                <a:cubicBezTo>
                  <a:pt x="894153" y="463226"/>
                  <a:pt x="909623" y="520961"/>
                  <a:pt x="909443" y="579710"/>
                </a:cubicBezTo>
                <a:lnTo>
                  <a:pt x="1037739" y="648584"/>
                </a:lnTo>
                <a:lnTo>
                  <a:pt x="1011183" y="747690"/>
                </a:lnTo>
                <a:lnTo>
                  <a:pt x="865639" y="743187"/>
                </a:lnTo>
                <a:cubicBezTo>
                  <a:pt x="836421" y="794155"/>
                  <a:pt x="794155" y="836421"/>
                  <a:pt x="743187" y="865639"/>
                </a:cubicBezTo>
                <a:lnTo>
                  <a:pt x="747690" y="1011183"/>
                </a:lnTo>
                <a:lnTo>
                  <a:pt x="648583" y="1037738"/>
                </a:lnTo>
                <a:lnTo>
                  <a:pt x="579710" y="909442"/>
                </a:lnTo>
                <a:cubicBezTo>
                  <a:pt x="520962" y="909623"/>
                  <a:pt x="463226" y="894153"/>
                  <a:pt x="412439" y="864622"/>
                </a:cubicBezTo>
                <a:lnTo>
                  <a:pt x="288645" y="941293"/>
                </a:lnTo>
                <a:lnTo>
                  <a:pt x="216094" y="868743"/>
                </a:lnTo>
                <a:lnTo>
                  <a:pt x="292765" y="744949"/>
                </a:lnTo>
                <a:cubicBezTo>
                  <a:pt x="263234" y="694161"/>
                  <a:pt x="247764" y="636426"/>
                  <a:pt x="247944" y="577677"/>
                </a:cubicBezTo>
                <a:lnTo>
                  <a:pt x="119648" y="508803"/>
                </a:lnTo>
                <a:lnTo>
                  <a:pt x="146204" y="409697"/>
                </a:lnTo>
                <a:lnTo>
                  <a:pt x="291748" y="414200"/>
                </a:lnTo>
                <a:cubicBezTo>
                  <a:pt x="320966" y="363232"/>
                  <a:pt x="363232" y="320966"/>
                  <a:pt x="414200" y="291748"/>
                </a:cubicBezTo>
                <a:lnTo>
                  <a:pt x="409697" y="146204"/>
                </a:lnTo>
                <a:lnTo>
                  <a:pt x="508804" y="119649"/>
                </a:lnTo>
                <a:lnTo>
                  <a:pt x="577677" y="247945"/>
                </a:lnTo>
                <a:cubicBezTo>
                  <a:pt x="636425" y="247764"/>
                  <a:pt x="694161" y="263234"/>
                  <a:pt x="744948" y="292765"/>
                </a:cubicBezTo>
                <a:close/>
              </a:path>
            </a:pathLst>
          </a:custGeom>
          <a:solidFill>
            <a:srgbClr val="D9AEA8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559291" tIns="559291" rIns="559291" bIns="559291" spcCol="1270" anchor="ctr"/>
          <a:lstStyle/>
          <a:p>
            <a:pPr algn="ctr" defTabSz="1659255">
              <a:lnSpc>
                <a:spcPct val="90000"/>
              </a:lnSpc>
              <a:spcBef>
                <a:spcPct val="0"/>
              </a:spcBef>
              <a:defRPr/>
            </a:pPr>
            <a:endParaRPr lang="en-US" sz="426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环形箭头 35"/>
          <p:cNvSpPr/>
          <p:nvPr/>
        </p:nvSpPr>
        <p:spPr bwMode="auto">
          <a:xfrm>
            <a:off x="8183880" y="3178893"/>
            <a:ext cx="2882900" cy="2880783"/>
          </a:xfrm>
          <a:prstGeom prst="circularArrow">
            <a:avLst>
              <a:gd name="adj1" fmla="val 4688"/>
              <a:gd name="adj2" fmla="val 299029"/>
              <a:gd name="adj3" fmla="val 2476760"/>
              <a:gd name="adj4" fmla="val 15948935"/>
              <a:gd name="adj5" fmla="val 5469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形状 36"/>
          <p:cNvSpPr/>
          <p:nvPr/>
        </p:nvSpPr>
        <p:spPr bwMode="auto">
          <a:xfrm>
            <a:off x="6776297" y="2620093"/>
            <a:ext cx="2093383" cy="2093383"/>
          </a:xfrm>
          <a:prstGeom prst="leftCircularArrow">
            <a:avLst>
              <a:gd name="adj1" fmla="val 6452"/>
              <a:gd name="adj2" fmla="val 429999"/>
              <a:gd name="adj3" fmla="val 10489124"/>
              <a:gd name="adj4" fmla="val 14837806"/>
              <a:gd name="adj5" fmla="val 752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环形箭头 37"/>
          <p:cNvSpPr/>
          <p:nvPr/>
        </p:nvSpPr>
        <p:spPr bwMode="auto">
          <a:xfrm>
            <a:off x="7612380" y="1502493"/>
            <a:ext cx="2258484" cy="2256367"/>
          </a:xfrm>
          <a:prstGeom prst="circularArrow">
            <a:avLst>
              <a:gd name="adj1" fmla="val 5984"/>
              <a:gd name="adj2" fmla="val 394124"/>
              <a:gd name="adj3" fmla="val 13313824"/>
              <a:gd name="adj4" fmla="val 10508221"/>
              <a:gd name="adj5" fmla="val 698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Oval 53"/>
          <p:cNvSpPr>
            <a:spLocks noChangeAspect="1"/>
          </p:cNvSpPr>
          <p:nvPr/>
        </p:nvSpPr>
        <p:spPr>
          <a:xfrm>
            <a:off x="1302598" y="1983975"/>
            <a:ext cx="552449" cy="552449"/>
          </a:xfrm>
          <a:prstGeom prst="ellipse">
            <a:avLst/>
          </a:prstGeom>
          <a:solidFill>
            <a:srgbClr val="D9AE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 defTabSz="914400"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0" name="Oval 54"/>
          <p:cNvSpPr>
            <a:spLocks noChangeAspect="1"/>
          </p:cNvSpPr>
          <p:nvPr/>
        </p:nvSpPr>
        <p:spPr>
          <a:xfrm>
            <a:off x="1313393" y="3373374"/>
            <a:ext cx="552449" cy="550333"/>
          </a:xfrm>
          <a:prstGeom prst="ellipse">
            <a:avLst/>
          </a:prstGeom>
          <a:solidFill>
            <a:srgbClr val="CBE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 defTabSz="914400"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Oval 57"/>
          <p:cNvSpPr>
            <a:spLocks noChangeAspect="1"/>
          </p:cNvSpPr>
          <p:nvPr/>
        </p:nvSpPr>
        <p:spPr>
          <a:xfrm>
            <a:off x="1302598" y="4758923"/>
            <a:ext cx="552449" cy="552451"/>
          </a:xfrm>
          <a:prstGeom prst="ellipse">
            <a:avLst/>
          </a:prstGeom>
          <a:solidFill>
            <a:srgbClr val="F2BF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 defTabSz="914400"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2" name="1"/>
          <p:cNvSpPr txBox="1">
            <a:spLocks noChangeArrowheads="1"/>
          </p:cNvSpPr>
          <p:nvPr/>
        </p:nvSpPr>
        <p:spPr bwMode="auto">
          <a:xfrm>
            <a:off x="2045546" y="1993075"/>
            <a:ext cx="89728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标</a:t>
            </a: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题文字</a:t>
            </a:r>
            <a:endParaRPr lang="zh-CN" altLang="en-US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1"/>
          <p:cNvSpPr txBox="1">
            <a:spLocks noChangeArrowheads="1"/>
          </p:cNvSpPr>
          <p:nvPr/>
        </p:nvSpPr>
        <p:spPr bwMode="auto">
          <a:xfrm>
            <a:off x="2045546" y="2239296"/>
            <a:ext cx="339167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您的内容打在这里，或者通过复制您的文本后，在此框中选择粘贴，并选择只保留文字，建议在此使用微软雅黑字体。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4" name="文本框 42"/>
          <p:cNvSpPr txBox="1"/>
          <p:nvPr/>
        </p:nvSpPr>
        <p:spPr>
          <a:xfrm>
            <a:off x="1376424" y="2100499"/>
            <a:ext cx="4251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200"/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文本框 42"/>
          <p:cNvSpPr txBox="1"/>
          <p:nvPr/>
        </p:nvSpPr>
        <p:spPr>
          <a:xfrm>
            <a:off x="1366264" y="3479267"/>
            <a:ext cx="425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200"/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6" name="文本框 42"/>
          <p:cNvSpPr txBox="1"/>
          <p:nvPr/>
        </p:nvSpPr>
        <p:spPr>
          <a:xfrm>
            <a:off x="1366264" y="4865871"/>
            <a:ext cx="425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200"/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1"/>
          <p:cNvSpPr txBox="1">
            <a:spLocks noChangeArrowheads="1"/>
          </p:cNvSpPr>
          <p:nvPr/>
        </p:nvSpPr>
        <p:spPr bwMode="auto">
          <a:xfrm>
            <a:off x="2040530" y="3326415"/>
            <a:ext cx="89728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标</a:t>
            </a: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题文字</a:t>
            </a:r>
            <a:endParaRPr lang="zh-CN" altLang="en-US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1"/>
          <p:cNvSpPr txBox="1">
            <a:spLocks noChangeArrowheads="1"/>
          </p:cNvSpPr>
          <p:nvPr/>
        </p:nvSpPr>
        <p:spPr bwMode="auto">
          <a:xfrm>
            <a:off x="2040530" y="3572636"/>
            <a:ext cx="339167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您的内容打在这里，或者通过复制您的文本后，在此框中选择粘贴，并选择只保留文字，建议在此使用微软雅黑字体。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1"/>
          <p:cNvSpPr txBox="1">
            <a:spLocks noChangeArrowheads="1"/>
          </p:cNvSpPr>
          <p:nvPr/>
        </p:nvSpPr>
        <p:spPr bwMode="auto">
          <a:xfrm>
            <a:off x="2017311" y="4704288"/>
            <a:ext cx="89728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标</a:t>
            </a: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题文字</a:t>
            </a:r>
            <a:endParaRPr lang="zh-CN" altLang="en-US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1"/>
          <p:cNvSpPr txBox="1">
            <a:spLocks noChangeArrowheads="1"/>
          </p:cNvSpPr>
          <p:nvPr/>
        </p:nvSpPr>
        <p:spPr bwMode="auto">
          <a:xfrm>
            <a:off x="2017311" y="4950509"/>
            <a:ext cx="339167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您的内容打在这里，或者通过复制您的文本后，在此框中选择粘贴，并选择只保留文字，建议在此使用微软雅黑字体。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1" name="Freeform 1120"/>
          <p:cNvSpPr>
            <a:spLocks noEditPoints="1"/>
          </p:cNvSpPr>
          <p:nvPr/>
        </p:nvSpPr>
        <p:spPr bwMode="auto">
          <a:xfrm>
            <a:off x="7548714" y="3540055"/>
            <a:ext cx="599389" cy="474476"/>
          </a:xfrm>
          <a:custGeom>
            <a:avLst/>
            <a:gdLst>
              <a:gd name="T0" fmla="*/ 2455 w 3573"/>
              <a:gd name="T1" fmla="*/ 579 h 2827"/>
              <a:gd name="T2" fmla="*/ 2600 w 3573"/>
              <a:gd name="T3" fmla="*/ 760 h 2827"/>
              <a:gd name="T4" fmla="*/ 2739 w 3573"/>
              <a:gd name="T5" fmla="*/ 1081 h 2827"/>
              <a:gd name="T6" fmla="*/ 2787 w 3573"/>
              <a:gd name="T7" fmla="*/ 1432 h 2827"/>
              <a:gd name="T8" fmla="*/ 2745 w 3573"/>
              <a:gd name="T9" fmla="*/ 1761 h 2827"/>
              <a:gd name="T10" fmla="*/ 2621 w 3573"/>
              <a:gd name="T11" fmla="*/ 2067 h 2827"/>
              <a:gd name="T12" fmla="*/ 2489 w 3573"/>
              <a:gd name="T13" fmla="*/ 2244 h 2827"/>
              <a:gd name="T14" fmla="*/ 2399 w 3573"/>
              <a:gd name="T15" fmla="*/ 2271 h 2827"/>
              <a:gd name="T16" fmla="*/ 2304 w 3573"/>
              <a:gd name="T17" fmla="*/ 2241 h 2827"/>
              <a:gd name="T18" fmla="*/ 2230 w 3573"/>
              <a:gd name="T19" fmla="*/ 2155 h 2827"/>
              <a:gd name="T20" fmla="*/ 2221 w 3573"/>
              <a:gd name="T21" fmla="*/ 2044 h 2827"/>
              <a:gd name="T22" fmla="*/ 2327 w 3573"/>
              <a:gd name="T23" fmla="*/ 1864 h 2827"/>
              <a:gd name="T24" fmla="*/ 2421 w 3573"/>
              <a:gd name="T25" fmla="*/ 1582 h 2827"/>
              <a:gd name="T26" fmla="*/ 2422 w 3573"/>
              <a:gd name="T27" fmla="*/ 1289 h 2827"/>
              <a:gd name="T28" fmla="*/ 2338 w 3573"/>
              <a:gd name="T29" fmla="*/ 1020 h 2827"/>
              <a:gd name="T30" fmla="*/ 2205 w 3573"/>
              <a:gd name="T31" fmla="*/ 815 h 2827"/>
              <a:gd name="T32" fmla="*/ 2191 w 3573"/>
              <a:gd name="T33" fmla="*/ 701 h 2827"/>
              <a:gd name="T34" fmla="*/ 2255 w 3573"/>
              <a:gd name="T35" fmla="*/ 602 h 2827"/>
              <a:gd name="T36" fmla="*/ 2350 w 3573"/>
              <a:gd name="T37" fmla="*/ 557 h 2827"/>
              <a:gd name="T38" fmla="*/ 1694 w 3573"/>
              <a:gd name="T39" fmla="*/ 195 h 2827"/>
              <a:gd name="T40" fmla="*/ 1776 w 3573"/>
              <a:gd name="T41" fmla="*/ 282 h 2827"/>
              <a:gd name="T42" fmla="*/ 1785 w 3573"/>
              <a:gd name="T43" fmla="*/ 2553 h 2827"/>
              <a:gd name="T44" fmla="*/ 1720 w 3573"/>
              <a:gd name="T45" fmla="*/ 2653 h 2827"/>
              <a:gd name="T46" fmla="*/ 1625 w 3573"/>
              <a:gd name="T47" fmla="*/ 2685 h 2827"/>
              <a:gd name="T48" fmla="*/ 1522 w 3573"/>
              <a:gd name="T49" fmla="*/ 2647 h 2827"/>
              <a:gd name="T50" fmla="*/ 99 w 3573"/>
              <a:gd name="T51" fmla="*/ 1903 h 2827"/>
              <a:gd name="T52" fmla="*/ 13 w 3573"/>
              <a:gd name="T53" fmla="*/ 1817 h 2827"/>
              <a:gd name="T54" fmla="*/ 3 w 3573"/>
              <a:gd name="T55" fmla="*/ 1078 h 2827"/>
              <a:gd name="T56" fmla="*/ 72 w 3573"/>
              <a:gd name="T57" fmla="*/ 976 h 2827"/>
              <a:gd name="T58" fmla="*/ 635 w 3573"/>
              <a:gd name="T59" fmla="*/ 949 h 2827"/>
              <a:gd name="T60" fmla="*/ 1605 w 3573"/>
              <a:gd name="T61" fmla="*/ 181 h 2827"/>
              <a:gd name="T62" fmla="*/ 2983 w 3573"/>
              <a:gd name="T63" fmla="*/ 11 h 2827"/>
              <a:gd name="T64" fmla="*/ 3118 w 3573"/>
              <a:gd name="T65" fmla="*/ 138 h 2827"/>
              <a:gd name="T66" fmla="*/ 3350 w 3573"/>
              <a:gd name="T67" fmla="*/ 499 h 2827"/>
              <a:gd name="T68" fmla="*/ 3503 w 3573"/>
              <a:gd name="T69" fmla="*/ 899 h 2827"/>
              <a:gd name="T70" fmla="*/ 3569 w 3573"/>
              <a:gd name="T71" fmla="*/ 1324 h 2827"/>
              <a:gd name="T72" fmla="*/ 3545 w 3573"/>
              <a:gd name="T73" fmla="*/ 1768 h 2827"/>
              <a:gd name="T74" fmla="*/ 3427 w 3573"/>
              <a:gd name="T75" fmla="*/ 2196 h 2827"/>
              <a:gd name="T76" fmla="*/ 3218 w 3573"/>
              <a:gd name="T77" fmla="*/ 2590 h 2827"/>
              <a:gd name="T78" fmla="*/ 3040 w 3573"/>
              <a:gd name="T79" fmla="*/ 2804 h 2827"/>
              <a:gd name="T80" fmla="*/ 2957 w 3573"/>
              <a:gd name="T81" fmla="*/ 2827 h 2827"/>
              <a:gd name="T82" fmla="*/ 2863 w 3573"/>
              <a:gd name="T83" fmla="*/ 2797 h 2827"/>
              <a:gd name="T84" fmla="*/ 2787 w 3573"/>
              <a:gd name="T85" fmla="*/ 2709 h 2827"/>
              <a:gd name="T86" fmla="*/ 2783 w 3573"/>
              <a:gd name="T87" fmla="*/ 2594 h 2827"/>
              <a:gd name="T88" fmla="*/ 2933 w 3573"/>
              <a:gd name="T89" fmla="*/ 2378 h 2827"/>
              <a:gd name="T90" fmla="*/ 3113 w 3573"/>
              <a:gd name="T91" fmla="*/ 2022 h 2827"/>
              <a:gd name="T92" fmla="*/ 3206 w 3573"/>
              <a:gd name="T93" fmla="*/ 1633 h 2827"/>
              <a:gd name="T94" fmla="*/ 3207 w 3573"/>
              <a:gd name="T95" fmla="*/ 1239 h 2827"/>
              <a:gd name="T96" fmla="*/ 3122 w 3573"/>
              <a:gd name="T97" fmla="*/ 866 h 2827"/>
              <a:gd name="T98" fmla="*/ 2957 w 3573"/>
              <a:gd name="T99" fmla="*/ 522 h 2827"/>
              <a:gd name="T100" fmla="*/ 2767 w 3573"/>
              <a:gd name="T101" fmla="*/ 269 h 2827"/>
              <a:gd name="T102" fmla="*/ 2744 w 3573"/>
              <a:gd name="T103" fmla="*/ 165 h 2827"/>
              <a:gd name="T104" fmla="*/ 2791 w 3573"/>
              <a:gd name="T105" fmla="*/ 70 h 2827"/>
              <a:gd name="T106" fmla="*/ 2878 w 3573"/>
              <a:gd name="T107" fmla="*/ 8 h 2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573" h="2827">
                <a:moveTo>
                  <a:pt x="2378" y="555"/>
                </a:moveTo>
                <a:lnTo>
                  <a:pt x="2404" y="559"/>
                </a:lnTo>
                <a:lnTo>
                  <a:pt x="2431" y="567"/>
                </a:lnTo>
                <a:lnTo>
                  <a:pt x="2455" y="579"/>
                </a:lnTo>
                <a:lnTo>
                  <a:pt x="2476" y="595"/>
                </a:lnTo>
                <a:lnTo>
                  <a:pt x="2495" y="614"/>
                </a:lnTo>
                <a:lnTo>
                  <a:pt x="2551" y="686"/>
                </a:lnTo>
                <a:lnTo>
                  <a:pt x="2600" y="760"/>
                </a:lnTo>
                <a:lnTo>
                  <a:pt x="2643" y="837"/>
                </a:lnTo>
                <a:lnTo>
                  <a:pt x="2680" y="916"/>
                </a:lnTo>
                <a:lnTo>
                  <a:pt x="2713" y="998"/>
                </a:lnTo>
                <a:lnTo>
                  <a:pt x="2739" y="1081"/>
                </a:lnTo>
                <a:lnTo>
                  <a:pt x="2761" y="1166"/>
                </a:lnTo>
                <a:lnTo>
                  <a:pt x="2775" y="1253"/>
                </a:lnTo>
                <a:lnTo>
                  <a:pt x="2784" y="1342"/>
                </a:lnTo>
                <a:lnTo>
                  <a:pt x="2787" y="1432"/>
                </a:lnTo>
                <a:lnTo>
                  <a:pt x="2785" y="1516"/>
                </a:lnTo>
                <a:lnTo>
                  <a:pt x="2776" y="1598"/>
                </a:lnTo>
                <a:lnTo>
                  <a:pt x="2763" y="1681"/>
                </a:lnTo>
                <a:lnTo>
                  <a:pt x="2745" y="1761"/>
                </a:lnTo>
                <a:lnTo>
                  <a:pt x="2722" y="1840"/>
                </a:lnTo>
                <a:lnTo>
                  <a:pt x="2693" y="1918"/>
                </a:lnTo>
                <a:lnTo>
                  <a:pt x="2660" y="1993"/>
                </a:lnTo>
                <a:lnTo>
                  <a:pt x="2621" y="2067"/>
                </a:lnTo>
                <a:lnTo>
                  <a:pt x="2578" y="2137"/>
                </a:lnTo>
                <a:lnTo>
                  <a:pt x="2529" y="2206"/>
                </a:lnTo>
                <a:lnTo>
                  <a:pt x="2510" y="2226"/>
                </a:lnTo>
                <a:lnTo>
                  <a:pt x="2489" y="2244"/>
                </a:lnTo>
                <a:lnTo>
                  <a:pt x="2464" y="2257"/>
                </a:lnTo>
                <a:lnTo>
                  <a:pt x="2438" y="2267"/>
                </a:lnTo>
                <a:lnTo>
                  <a:pt x="2411" y="2271"/>
                </a:lnTo>
                <a:lnTo>
                  <a:pt x="2399" y="2271"/>
                </a:lnTo>
                <a:lnTo>
                  <a:pt x="2374" y="2269"/>
                </a:lnTo>
                <a:lnTo>
                  <a:pt x="2349" y="2263"/>
                </a:lnTo>
                <a:lnTo>
                  <a:pt x="2326" y="2254"/>
                </a:lnTo>
                <a:lnTo>
                  <a:pt x="2304" y="2241"/>
                </a:lnTo>
                <a:lnTo>
                  <a:pt x="2284" y="2224"/>
                </a:lnTo>
                <a:lnTo>
                  <a:pt x="2263" y="2202"/>
                </a:lnTo>
                <a:lnTo>
                  <a:pt x="2244" y="2180"/>
                </a:lnTo>
                <a:lnTo>
                  <a:pt x="2230" y="2155"/>
                </a:lnTo>
                <a:lnTo>
                  <a:pt x="2220" y="2128"/>
                </a:lnTo>
                <a:lnTo>
                  <a:pt x="2216" y="2099"/>
                </a:lnTo>
                <a:lnTo>
                  <a:pt x="2216" y="2071"/>
                </a:lnTo>
                <a:lnTo>
                  <a:pt x="2221" y="2044"/>
                </a:lnTo>
                <a:lnTo>
                  <a:pt x="2232" y="2017"/>
                </a:lnTo>
                <a:lnTo>
                  <a:pt x="2247" y="1992"/>
                </a:lnTo>
                <a:lnTo>
                  <a:pt x="2290" y="1929"/>
                </a:lnTo>
                <a:lnTo>
                  <a:pt x="2327" y="1864"/>
                </a:lnTo>
                <a:lnTo>
                  <a:pt x="2360" y="1796"/>
                </a:lnTo>
                <a:lnTo>
                  <a:pt x="2386" y="1727"/>
                </a:lnTo>
                <a:lnTo>
                  <a:pt x="2407" y="1655"/>
                </a:lnTo>
                <a:lnTo>
                  <a:pt x="2421" y="1582"/>
                </a:lnTo>
                <a:lnTo>
                  <a:pt x="2429" y="1507"/>
                </a:lnTo>
                <a:lnTo>
                  <a:pt x="2433" y="1432"/>
                </a:lnTo>
                <a:lnTo>
                  <a:pt x="2431" y="1359"/>
                </a:lnTo>
                <a:lnTo>
                  <a:pt x="2422" y="1289"/>
                </a:lnTo>
                <a:lnTo>
                  <a:pt x="2409" y="1219"/>
                </a:lnTo>
                <a:lnTo>
                  <a:pt x="2390" y="1151"/>
                </a:lnTo>
                <a:lnTo>
                  <a:pt x="2366" y="1085"/>
                </a:lnTo>
                <a:lnTo>
                  <a:pt x="2338" y="1020"/>
                </a:lnTo>
                <a:lnTo>
                  <a:pt x="2304" y="957"/>
                </a:lnTo>
                <a:lnTo>
                  <a:pt x="2266" y="898"/>
                </a:lnTo>
                <a:lnTo>
                  <a:pt x="2222" y="840"/>
                </a:lnTo>
                <a:lnTo>
                  <a:pt x="2205" y="815"/>
                </a:lnTo>
                <a:lnTo>
                  <a:pt x="2194" y="788"/>
                </a:lnTo>
                <a:lnTo>
                  <a:pt x="2187" y="759"/>
                </a:lnTo>
                <a:lnTo>
                  <a:pt x="2186" y="730"/>
                </a:lnTo>
                <a:lnTo>
                  <a:pt x="2191" y="701"/>
                </a:lnTo>
                <a:lnTo>
                  <a:pt x="2199" y="674"/>
                </a:lnTo>
                <a:lnTo>
                  <a:pt x="2213" y="648"/>
                </a:lnTo>
                <a:lnTo>
                  <a:pt x="2233" y="624"/>
                </a:lnTo>
                <a:lnTo>
                  <a:pt x="2255" y="602"/>
                </a:lnTo>
                <a:lnTo>
                  <a:pt x="2276" y="585"/>
                </a:lnTo>
                <a:lnTo>
                  <a:pt x="2299" y="571"/>
                </a:lnTo>
                <a:lnTo>
                  <a:pt x="2324" y="562"/>
                </a:lnTo>
                <a:lnTo>
                  <a:pt x="2350" y="557"/>
                </a:lnTo>
                <a:lnTo>
                  <a:pt x="2378" y="555"/>
                </a:lnTo>
                <a:close/>
                <a:moveTo>
                  <a:pt x="1635" y="180"/>
                </a:moveTo>
                <a:lnTo>
                  <a:pt x="1665" y="184"/>
                </a:lnTo>
                <a:lnTo>
                  <a:pt x="1694" y="195"/>
                </a:lnTo>
                <a:lnTo>
                  <a:pt x="1720" y="210"/>
                </a:lnTo>
                <a:lnTo>
                  <a:pt x="1743" y="231"/>
                </a:lnTo>
                <a:lnTo>
                  <a:pt x="1762" y="255"/>
                </a:lnTo>
                <a:lnTo>
                  <a:pt x="1776" y="282"/>
                </a:lnTo>
                <a:lnTo>
                  <a:pt x="1785" y="310"/>
                </a:lnTo>
                <a:lnTo>
                  <a:pt x="1787" y="341"/>
                </a:lnTo>
                <a:lnTo>
                  <a:pt x="1787" y="2523"/>
                </a:lnTo>
                <a:lnTo>
                  <a:pt x="1785" y="2553"/>
                </a:lnTo>
                <a:lnTo>
                  <a:pt x="1776" y="2583"/>
                </a:lnTo>
                <a:lnTo>
                  <a:pt x="1762" y="2610"/>
                </a:lnTo>
                <a:lnTo>
                  <a:pt x="1743" y="2634"/>
                </a:lnTo>
                <a:lnTo>
                  <a:pt x="1720" y="2653"/>
                </a:lnTo>
                <a:lnTo>
                  <a:pt x="1694" y="2670"/>
                </a:lnTo>
                <a:lnTo>
                  <a:pt x="1671" y="2678"/>
                </a:lnTo>
                <a:lnTo>
                  <a:pt x="1648" y="2683"/>
                </a:lnTo>
                <a:lnTo>
                  <a:pt x="1625" y="2685"/>
                </a:lnTo>
                <a:lnTo>
                  <a:pt x="1597" y="2683"/>
                </a:lnTo>
                <a:lnTo>
                  <a:pt x="1571" y="2675"/>
                </a:lnTo>
                <a:lnTo>
                  <a:pt x="1545" y="2663"/>
                </a:lnTo>
                <a:lnTo>
                  <a:pt x="1522" y="2647"/>
                </a:lnTo>
                <a:lnTo>
                  <a:pt x="635" y="1916"/>
                </a:lnTo>
                <a:lnTo>
                  <a:pt x="163" y="1916"/>
                </a:lnTo>
                <a:lnTo>
                  <a:pt x="130" y="1912"/>
                </a:lnTo>
                <a:lnTo>
                  <a:pt x="99" y="1903"/>
                </a:lnTo>
                <a:lnTo>
                  <a:pt x="72" y="1887"/>
                </a:lnTo>
                <a:lnTo>
                  <a:pt x="48" y="1868"/>
                </a:lnTo>
                <a:lnTo>
                  <a:pt x="27" y="1844"/>
                </a:lnTo>
                <a:lnTo>
                  <a:pt x="13" y="1817"/>
                </a:lnTo>
                <a:lnTo>
                  <a:pt x="3" y="1786"/>
                </a:lnTo>
                <a:lnTo>
                  <a:pt x="0" y="1754"/>
                </a:lnTo>
                <a:lnTo>
                  <a:pt x="0" y="1111"/>
                </a:lnTo>
                <a:lnTo>
                  <a:pt x="3" y="1078"/>
                </a:lnTo>
                <a:lnTo>
                  <a:pt x="13" y="1048"/>
                </a:lnTo>
                <a:lnTo>
                  <a:pt x="27" y="1019"/>
                </a:lnTo>
                <a:lnTo>
                  <a:pt x="48" y="995"/>
                </a:lnTo>
                <a:lnTo>
                  <a:pt x="72" y="976"/>
                </a:lnTo>
                <a:lnTo>
                  <a:pt x="99" y="961"/>
                </a:lnTo>
                <a:lnTo>
                  <a:pt x="130" y="952"/>
                </a:lnTo>
                <a:lnTo>
                  <a:pt x="163" y="949"/>
                </a:lnTo>
                <a:lnTo>
                  <a:pt x="635" y="949"/>
                </a:lnTo>
                <a:lnTo>
                  <a:pt x="1522" y="216"/>
                </a:lnTo>
                <a:lnTo>
                  <a:pt x="1547" y="199"/>
                </a:lnTo>
                <a:lnTo>
                  <a:pt x="1575" y="187"/>
                </a:lnTo>
                <a:lnTo>
                  <a:pt x="1605" y="181"/>
                </a:lnTo>
                <a:lnTo>
                  <a:pt x="1635" y="180"/>
                </a:lnTo>
                <a:close/>
                <a:moveTo>
                  <a:pt x="2931" y="0"/>
                </a:moveTo>
                <a:lnTo>
                  <a:pt x="2957" y="4"/>
                </a:lnTo>
                <a:lnTo>
                  <a:pt x="2983" y="11"/>
                </a:lnTo>
                <a:lnTo>
                  <a:pt x="3007" y="22"/>
                </a:lnTo>
                <a:lnTo>
                  <a:pt x="3028" y="37"/>
                </a:lnTo>
                <a:lnTo>
                  <a:pt x="3048" y="55"/>
                </a:lnTo>
                <a:lnTo>
                  <a:pt x="3118" y="138"/>
                </a:lnTo>
                <a:lnTo>
                  <a:pt x="3183" y="224"/>
                </a:lnTo>
                <a:lnTo>
                  <a:pt x="3244" y="313"/>
                </a:lnTo>
                <a:lnTo>
                  <a:pt x="3300" y="406"/>
                </a:lnTo>
                <a:lnTo>
                  <a:pt x="3350" y="499"/>
                </a:lnTo>
                <a:lnTo>
                  <a:pt x="3396" y="597"/>
                </a:lnTo>
                <a:lnTo>
                  <a:pt x="3437" y="696"/>
                </a:lnTo>
                <a:lnTo>
                  <a:pt x="3472" y="797"/>
                </a:lnTo>
                <a:lnTo>
                  <a:pt x="3503" y="899"/>
                </a:lnTo>
                <a:lnTo>
                  <a:pt x="3528" y="1003"/>
                </a:lnTo>
                <a:lnTo>
                  <a:pt x="3548" y="1108"/>
                </a:lnTo>
                <a:lnTo>
                  <a:pt x="3562" y="1216"/>
                </a:lnTo>
                <a:lnTo>
                  <a:pt x="3569" y="1324"/>
                </a:lnTo>
                <a:lnTo>
                  <a:pt x="3573" y="1432"/>
                </a:lnTo>
                <a:lnTo>
                  <a:pt x="3569" y="1545"/>
                </a:lnTo>
                <a:lnTo>
                  <a:pt x="3561" y="1656"/>
                </a:lnTo>
                <a:lnTo>
                  <a:pt x="3545" y="1768"/>
                </a:lnTo>
                <a:lnTo>
                  <a:pt x="3524" y="1877"/>
                </a:lnTo>
                <a:lnTo>
                  <a:pt x="3497" y="1985"/>
                </a:lnTo>
                <a:lnTo>
                  <a:pt x="3465" y="2092"/>
                </a:lnTo>
                <a:lnTo>
                  <a:pt x="3427" y="2196"/>
                </a:lnTo>
                <a:lnTo>
                  <a:pt x="3382" y="2299"/>
                </a:lnTo>
                <a:lnTo>
                  <a:pt x="3333" y="2399"/>
                </a:lnTo>
                <a:lnTo>
                  <a:pt x="3278" y="2496"/>
                </a:lnTo>
                <a:lnTo>
                  <a:pt x="3218" y="2590"/>
                </a:lnTo>
                <a:lnTo>
                  <a:pt x="3153" y="2682"/>
                </a:lnTo>
                <a:lnTo>
                  <a:pt x="3082" y="2770"/>
                </a:lnTo>
                <a:lnTo>
                  <a:pt x="3062" y="2789"/>
                </a:lnTo>
                <a:lnTo>
                  <a:pt x="3040" y="2804"/>
                </a:lnTo>
                <a:lnTo>
                  <a:pt x="3017" y="2816"/>
                </a:lnTo>
                <a:lnTo>
                  <a:pt x="2991" y="2824"/>
                </a:lnTo>
                <a:lnTo>
                  <a:pt x="2965" y="2827"/>
                </a:lnTo>
                <a:lnTo>
                  <a:pt x="2957" y="2827"/>
                </a:lnTo>
                <a:lnTo>
                  <a:pt x="2932" y="2825"/>
                </a:lnTo>
                <a:lnTo>
                  <a:pt x="2907" y="2820"/>
                </a:lnTo>
                <a:lnTo>
                  <a:pt x="2884" y="2810"/>
                </a:lnTo>
                <a:lnTo>
                  <a:pt x="2863" y="2797"/>
                </a:lnTo>
                <a:lnTo>
                  <a:pt x="2843" y="2780"/>
                </a:lnTo>
                <a:lnTo>
                  <a:pt x="2822" y="2759"/>
                </a:lnTo>
                <a:lnTo>
                  <a:pt x="2801" y="2735"/>
                </a:lnTo>
                <a:lnTo>
                  <a:pt x="2787" y="2709"/>
                </a:lnTo>
                <a:lnTo>
                  <a:pt x="2779" y="2681"/>
                </a:lnTo>
                <a:lnTo>
                  <a:pt x="2774" y="2651"/>
                </a:lnTo>
                <a:lnTo>
                  <a:pt x="2775" y="2622"/>
                </a:lnTo>
                <a:lnTo>
                  <a:pt x="2783" y="2594"/>
                </a:lnTo>
                <a:lnTo>
                  <a:pt x="2795" y="2565"/>
                </a:lnTo>
                <a:lnTo>
                  <a:pt x="2812" y="2540"/>
                </a:lnTo>
                <a:lnTo>
                  <a:pt x="2876" y="2461"/>
                </a:lnTo>
                <a:lnTo>
                  <a:pt x="2933" y="2378"/>
                </a:lnTo>
                <a:lnTo>
                  <a:pt x="2986" y="2294"/>
                </a:lnTo>
                <a:lnTo>
                  <a:pt x="3034" y="2206"/>
                </a:lnTo>
                <a:lnTo>
                  <a:pt x="3076" y="2114"/>
                </a:lnTo>
                <a:lnTo>
                  <a:pt x="3113" y="2022"/>
                </a:lnTo>
                <a:lnTo>
                  <a:pt x="3145" y="1927"/>
                </a:lnTo>
                <a:lnTo>
                  <a:pt x="3171" y="1831"/>
                </a:lnTo>
                <a:lnTo>
                  <a:pt x="3191" y="1732"/>
                </a:lnTo>
                <a:lnTo>
                  <a:pt x="3206" y="1633"/>
                </a:lnTo>
                <a:lnTo>
                  <a:pt x="3215" y="1533"/>
                </a:lnTo>
                <a:lnTo>
                  <a:pt x="3218" y="1432"/>
                </a:lnTo>
                <a:lnTo>
                  <a:pt x="3215" y="1336"/>
                </a:lnTo>
                <a:lnTo>
                  <a:pt x="3207" y="1239"/>
                </a:lnTo>
                <a:lnTo>
                  <a:pt x="3194" y="1144"/>
                </a:lnTo>
                <a:lnTo>
                  <a:pt x="3175" y="1050"/>
                </a:lnTo>
                <a:lnTo>
                  <a:pt x="3152" y="957"/>
                </a:lnTo>
                <a:lnTo>
                  <a:pt x="3122" y="866"/>
                </a:lnTo>
                <a:lnTo>
                  <a:pt x="3088" y="777"/>
                </a:lnTo>
                <a:lnTo>
                  <a:pt x="3049" y="690"/>
                </a:lnTo>
                <a:lnTo>
                  <a:pt x="3005" y="604"/>
                </a:lnTo>
                <a:lnTo>
                  <a:pt x="2957" y="522"/>
                </a:lnTo>
                <a:lnTo>
                  <a:pt x="2904" y="442"/>
                </a:lnTo>
                <a:lnTo>
                  <a:pt x="2846" y="365"/>
                </a:lnTo>
                <a:lnTo>
                  <a:pt x="2784" y="290"/>
                </a:lnTo>
                <a:lnTo>
                  <a:pt x="2767" y="269"/>
                </a:lnTo>
                <a:lnTo>
                  <a:pt x="2755" y="244"/>
                </a:lnTo>
                <a:lnTo>
                  <a:pt x="2747" y="219"/>
                </a:lnTo>
                <a:lnTo>
                  <a:pt x="2743" y="191"/>
                </a:lnTo>
                <a:lnTo>
                  <a:pt x="2744" y="165"/>
                </a:lnTo>
                <a:lnTo>
                  <a:pt x="2749" y="139"/>
                </a:lnTo>
                <a:lnTo>
                  <a:pt x="2758" y="114"/>
                </a:lnTo>
                <a:lnTo>
                  <a:pt x="2772" y="90"/>
                </a:lnTo>
                <a:lnTo>
                  <a:pt x="2791" y="70"/>
                </a:lnTo>
                <a:lnTo>
                  <a:pt x="2811" y="48"/>
                </a:lnTo>
                <a:lnTo>
                  <a:pt x="2831" y="31"/>
                </a:lnTo>
                <a:lnTo>
                  <a:pt x="2854" y="18"/>
                </a:lnTo>
                <a:lnTo>
                  <a:pt x="2878" y="8"/>
                </a:lnTo>
                <a:lnTo>
                  <a:pt x="2904" y="2"/>
                </a:lnTo>
                <a:lnTo>
                  <a:pt x="2931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52" name="Group 1271"/>
          <p:cNvGrpSpPr>
            <a:grpSpLocks noChangeAspect="1"/>
          </p:cNvGrpSpPr>
          <p:nvPr/>
        </p:nvGrpSpPr>
        <p:grpSpPr bwMode="auto">
          <a:xfrm>
            <a:off x="9160510" y="4317660"/>
            <a:ext cx="639907" cy="639259"/>
            <a:chOff x="5516" y="3626"/>
            <a:chExt cx="1981" cy="1979"/>
          </a:xfrm>
          <a:solidFill>
            <a:schemeClr val="bg1"/>
          </a:solidFill>
        </p:grpSpPr>
        <p:sp>
          <p:nvSpPr>
            <p:cNvPr id="53" name="Freeform 1273"/>
            <p:cNvSpPr/>
            <p:nvPr/>
          </p:nvSpPr>
          <p:spPr bwMode="auto">
            <a:xfrm>
              <a:off x="5524" y="4270"/>
              <a:ext cx="491" cy="498"/>
            </a:xfrm>
            <a:custGeom>
              <a:avLst/>
              <a:gdLst>
                <a:gd name="T0" fmla="*/ 980 w 980"/>
                <a:gd name="T1" fmla="*/ 0 h 996"/>
                <a:gd name="T2" fmla="*/ 952 w 980"/>
                <a:gd name="T3" fmla="*/ 46 h 996"/>
                <a:gd name="T4" fmla="*/ 921 w 980"/>
                <a:gd name="T5" fmla="*/ 94 h 996"/>
                <a:gd name="T6" fmla="*/ 890 w 980"/>
                <a:gd name="T7" fmla="*/ 145 h 996"/>
                <a:gd name="T8" fmla="*/ 856 w 980"/>
                <a:gd name="T9" fmla="*/ 198 h 996"/>
                <a:gd name="T10" fmla="*/ 819 w 980"/>
                <a:gd name="T11" fmla="*/ 255 h 996"/>
                <a:gd name="T12" fmla="*/ 781 w 980"/>
                <a:gd name="T13" fmla="*/ 314 h 996"/>
                <a:gd name="T14" fmla="*/ 740 w 980"/>
                <a:gd name="T15" fmla="*/ 376 h 996"/>
                <a:gd name="T16" fmla="*/ 696 w 980"/>
                <a:gd name="T17" fmla="*/ 444 h 996"/>
                <a:gd name="T18" fmla="*/ 649 w 980"/>
                <a:gd name="T19" fmla="*/ 514 h 996"/>
                <a:gd name="T20" fmla="*/ 599 w 980"/>
                <a:gd name="T21" fmla="*/ 588 h 996"/>
                <a:gd name="T22" fmla="*/ 546 w 980"/>
                <a:gd name="T23" fmla="*/ 665 h 996"/>
                <a:gd name="T24" fmla="*/ 491 w 980"/>
                <a:gd name="T25" fmla="*/ 748 h 996"/>
                <a:gd name="T26" fmla="*/ 431 w 980"/>
                <a:gd name="T27" fmla="*/ 834 h 996"/>
                <a:gd name="T28" fmla="*/ 369 w 980"/>
                <a:gd name="T29" fmla="*/ 926 h 996"/>
                <a:gd name="T30" fmla="*/ 347 w 980"/>
                <a:gd name="T31" fmla="*/ 960 h 996"/>
                <a:gd name="T32" fmla="*/ 331 w 980"/>
                <a:gd name="T33" fmla="*/ 996 h 996"/>
                <a:gd name="T34" fmla="*/ 0 w 980"/>
                <a:gd name="T35" fmla="*/ 666 h 996"/>
                <a:gd name="T36" fmla="*/ 2 w 980"/>
                <a:gd name="T37" fmla="*/ 664 h 996"/>
                <a:gd name="T38" fmla="*/ 8 w 980"/>
                <a:gd name="T39" fmla="*/ 657 h 996"/>
                <a:gd name="T40" fmla="*/ 18 w 980"/>
                <a:gd name="T41" fmla="*/ 645 h 996"/>
                <a:gd name="T42" fmla="*/ 30 w 980"/>
                <a:gd name="T43" fmla="*/ 629 h 996"/>
                <a:gd name="T44" fmla="*/ 47 w 980"/>
                <a:gd name="T45" fmla="*/ 609 h 996"/>
                <a:gd name="T46" fmla="*/ 66 w 980"/>
                <a:gd name="T47" fmla="*/ 588 h 996"/>
                <a:gd name="T48" fmla="*/ 89 w 980"/>
                <a:gd name="T49" fmla="*/ 561 h 996"/>
                <a:gd name="T50" fmla="*/ 115 w 980"/>
                <a:gd name="T51" fmla="*/ 533 h 996"/>
                <a:gd name="T52" fmla="*/ 144 w 980"/>
                <a:gd name="T53" fmla="*/ 503 h 996"/>
                <a:gd name="T54" fmla="*/ 174 w 980"/>
                <a:gd name="T55" fmla="*/ 471 h 996"/>
                <a:gd name="T56" fmla="*/ 208 w 980"/>
                <a:gd name="T57" fmla="*/ 438 h 996"/>
                <a:gd name="T58" fmla="*/ 244 w 980"/>
                <a:gd name="T59" fmla="*/ 403 h 996"/>
                <a:gd name="T60" fmla="*/ 283 w 980"/>
                <a:gd name="T61" fmla="*/ 368 h 996"/>
                <a:gd name="T62" fmla="*/ 324 w 980"/>
                <a:gd name="T63" fmla="*/ 332 h 996"/>
                <a:gd name="T64" fmla="*/ 366 w 980"/>
                <a:gd name="T65" fmla="*/ 296 h 996"/>
                <a:gd name="T66" fmla="*/ 410 w 980"/>
                <a:gd name="T67" fmla="*/ 261 h 996"/>
                <a:gd name="T68" fmla="*/ 457 w 980"/>
                <a:gd name="T69" fmla="*/ 226 h 996"/>
                <a:gd name="T70" fmla="*/ 504 w 980"/>
                <a:gd name="T71" fmla="*/ 192 h 996"/>
                <a:gd name="T72" fmla="*/ 554 w 980"/>
                <a:gd name="T73" fmla="*/ 160 h 996"/>
                <a:gd name="T74" fmla="*/ 603 w 980"/>
                <a:gd name="T75" fmla="*/ 130 h 996"/>
                <a:gd name="T76" fmla="*/ 655 w 980"/>
                <a:gd name="T77" fmla="*/ 102 h 996"/>
                <a:gd name="T78" fmla="*/ 707 w 980"/>
                <a:gd name="T79" fmla="*/ 76 h 996"/>
                <a:gd name="T80" fmla="*/ 761 w 980"/>
                <a:gd name="T81" fmla="*/ 54 h 996"/>
                <a:gd name="T82" fmla="*/ 815 w 980"/>
                <a:gd name="T83" fmla="*/ 35 h 996"/>
                <a:gd name="T84" fmla="*/ 870 w 980"/>
                <a:gd name="T85" fmla="*/ 19 h 996"/>
                <a:gd name="T86" fmla="*/ 925 w 980"/>
                <a:gd name="T87" fmla="*/ 7 h 996"/>
                <a:gd name="T88" fmla="*/ 980 w 980"/>
                <a:gd name="T89" fmla="*/ 0 h 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80" h="996">
                  <a:moveTo>
                    <a:pt x="980" y="0"/>
                  </a:moveTo>
                  <a:lnTo>
                    <a:pt x="952" y="46"/>
                  </a:lnTo>
                  <a:lnTo>
                    <a:pt x="921" y="94"/>
                  </a:lnTo>
                  <a:lnTo>
                    <a:pt x="890" y="145"/>
                  </a:lnTo>
                  <a:lnTo>
                    <a:pt x="856" y="198"/>
                  </a:lnTo>
                  <a:lnTo>
                    <a:pt x="819" y="255"/>
                  </a:lnTo>
                  <a:lnTo>
                    <a:pt x="781" y="314"/>
                  </a:lnTo>
                  <a:lnTo>
                    <a:pt x="740" y="376"/>
                  </a:lnTo>
                  <a:lnTo>
                    <a:pt x="696" y="444"/>
                  </a:lnTo>
                  <a:lnTo>
                    <a:pt x="649" y="514"/>
                  </a:lnTo>
                  <a:lnTo>
                    <a:pt x="599" y="588"/>
                  </a:lnTo>
                  <a:lnTo>
                    <a:pt x="546" y="665"/>
                  </a:lnTo>
                  <a:lnTo>
                    <a:pt x="491" y="748"/>
                  </a:lnTo>
                  <a:lnTo>
                    <a:pt x="431" y="834"/>
                  </a:lnTo>
                  <a:lnTo>
                    <a:pt x="369" y="926"/>
                  </a:lnTo>
                  <a:lnTo>
                    <a:pt x="347" y="960"/>
                  </a:lnTo>
                  <a:lnTo>
                    <a:pt x="331" y="996"/>
                  </a:lnTo>
                  <a:lnTo>
                    <a:pt x="0" y="666"/>
                  </a:lnTo>
                  <a:lnTo>
                    <a:pt x="2" y="664"/>
                  </a:lnTo>
                  <a:lnTo>
                    <a:pt x="8" y="657"/>
                  </a:lnTo>
                  <a:lnTo>
                    <a:pt x="18" y="645"/>
                  </a:lnTo>
                  <a:lnTo>
                    <a:pt x="30" y="629"/>
                  </a:lnTo>
                  <a:lnTo>
                    <a:pt x="47" y="609"/>
                  </a:lnTo>
                  <a:lnTo>
                    <a:pt x="66" y="588"/>
                  </a:lnTo>
                  <a:lnTo>
                    <a:pt x="89" y="561"/>
                  </a:lnTo>
                  <a:lnTo>
                    <a:pt x="115" y="533"/>
                  </a:lnTo>
                  <a:lnTo>
                    <a:pt x="144" y="503"/>
                  </a:lnTo>
                  <a:lnTo>
                    <a:pt x="174" y="471"/>
                  </a:lnTo>
                  <a:lnTo>
                    <a:pt x="208" y="438"/>
                  </a:lnTo>
                  <a:lnTo>
                    <a:pt x="244" y="403"/>
                  </a:lnTo>
                  <a:lnTo>
                    <a:pt x="283" y="368"/>
                  </a:lnTo>
                  <a:lnTo>
                    <a:pt x="324" y="332"/>
                  </a:lnTo>
                  <a:lnTo>
                    <a:pt x="366" y="296"/>
                  </a:lnTo>
                  <a:lnTo>
                    <a:pt x="410" y="261"/>
                  </a:lnTo>
                  <a:lnTo>
                    <a:pt x="457" y="226"/>
                  </a:lnTo>
                  <a:lnTo>
                    <a:pt x="504" y="192"/>
                  </a:lnTo>
                  <a:lnTo>
                    <a:pt x="554" y="160"/>
                  </a:lnTo>
                  <a:lnTo>
                    <a:pt x="603" y="130"/>
                  </a:lnTo>
                  <a:lnTo>
                    <a:pt x="655" y="102"/>
                  </a:lnTo>
                  <a:lnTo>
                    <a:pt x="707" y="76"/>
                  </a:lnTo>
                  <a:lnTo>
                    <a:pt x="761" y="54"/>
                  </a:lnTo>
                  <a:lnTo>
                    <a:pt x="815" y="35"/>
                  </a:lnTo>
                  <a:lnTo>
                    <a:pt x="870" y="19"/>
                  </a:lnTo>
                  <a:lnTo>
                    <a:pt x="925" y="7"/>
                  </a:lnTo>
                  <a:lnTo>
                    <a:pt x="98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4" name="Freeform 1274"/>
            <p:cNvSpPr/>
            <p:nvPr/>
          </p:nvSpPr>
          <p:spPr bwMode="auto">
            <a:xfrm>
              <a:off x="6354" y="5106"/>
              <a:ext cx="498" cy="489"/>
            </a:xfrm>
            <a:custGeom>
              <a:avLst/>
              <a:gdLst>
                <a:gd name="T0" fmla="*/ 998 w 998"/>
                <a:gd name="T1" fmla="*/ 0 h 979"/>
                <a:gd name="T2" fmla="*/ 990 w 998"/>
                <a:gd name="T3" fmla="*/ 55 h 979"/>
                <a:gd name="T4" fmla="*/ 978 w 998"/>
                <a:gd name="T5" fmla="*/ 111 h 979"/>
                <a:gd name="T6" fmla="*/ 963 w 998"/>
                <a:gd name="T7" fmla="*/ 165 h 979"/>
                <a:gd name="T8" fmla="*/ 943 w 998"/>
                <a:gd name="T9" fmla="*/ 220 h 979"/>
                <a:gd name="T10" fmla="*/ 920 w 998"/>
                <a:gd name="T11" fmla="*/ 273 h 979"/>
                <a:gd name="T12" fmla="*/ 895 w 998"/>
                <a:gd name="T13" fmla="*/ 326 h 979"/>
                <a:gd name="T14" fmla="*/ 867 w 998"/>
                <a:gd name="T15" fmla="*/ 377 h 979"/>
                <a:gd name="T16" fmla="*/ 837 w 998"/>
                <a:gd name="T17" fmla="*/ 427 h 979"/>
                <a:gd name="T18" fmla="*/ 804 w 998"/>
                <a:gd name="T19" fmla="*/ 477 h 979"/>
                <a:gd name="T20" fmla="*/ 770 w 998"/>
                <a:gd name="T21" fmla="*/ 524 h 979"/>
                <a:gd name="T22" fmla="*/ 736 w 998"/>
                <a:gd name="T23" fmla="*/ 570 h 979"/>
                <a:gd name="T24" fmla="*/ 700 w 998"/>
                <a:gd name="T25" fmla="*/ 614 h 979"/>
                <a:gd name="T26" fmla="*/ 665 w 998"/>
                <a:gd name="T27" fmla="*/ 657 h 979"/>
                <a:gd name="T28" fmla="*/ 629 w 998"/>
                <a:gd name="T29" fmla="*/ 698 h 979"/>
                <a:gd name="T30" fmla="*/ 594 w 998"/>
                <a:gd name="T31" fmla="*/ 736 h 979"/>
                <a:gd name="T32" fmla="*/ 559 w 998"/>
                <a:gd name="T33" fmla="*/ 771 h 979"/>
                <a:gd name="T34" fmla="*/ 525 w 998"/>
                <a:gd name="T35" fmla="*/ 805 h 979"/>
                <a:gd name="T36" fmla="*/ 494 w 998"/>
                <a:gd name="T37" fmla="*/ 837 h 979"/>
                <a:gd name="T38" fmla="*/ 463 w 998"/>
                <a:gd name="T39" fmla="*/ 866 h 979"/>
                <a:gd name="T40" fmla="*/ 434 w 998"/>
                <a:gd name="T41" fmla="*/ 891 h 979"/>
                <a:gd name="T42" fmla="*/ 409 w 998"/>
                <a:gd name="T43" fmla="*/ 914 h 979"/>
                <a:gd name="T44" fmla="*/ 386 w 998"/>
                <a:gd name="T45" fmla="*/ 933 h 979"/>
                <a:gd name="T46" fmla="*/ 367 w 998"/>
                <a:gd name="T47" fmla="*/ 949 h 979"/>
                <a:gd name="T48" fmla="*/ 351 w 998"/>
                <a:gd name="T49" fmla="*/ 962 h 979"/>
                <a:gd name="T50" fmla="*/ 340 w 998"/>
                <a:gd name="T51" fmla="*/ 972 h 979"/>
                <a:gd name="T52" fmla="*/ 333 w 998"/>
                <a:gd name="T53" fmla="*/ 978 h 979"/>
                <a:gd name="T54" fmla="*/ 330 w 998"/>
                <a:gd name="T55" fmla="*/ 979 h 979"/>
                <a:gd name="T56" fmla="*/ 0 w 998"/>
                <a:gd name="T57" fmla="*/ 649 h 979"/>
                <a:gd name="T58" fmla="*/ 35 w 998"/>
                <a:gd name="T59" fmla="*/ 633 h 979"/>
                <a:gd name="T60" fmla="*/ 70 w 998"/>
                <a:gd name="T61" fmla="*/ 612 h 979"/>
                <a:gd name="T62" fmla="*/ 161 w 998"/>
                <a:gd name="T63" fmla="*/ 549 h 979"/>
                <a:gd name="T64" fmla="*/ 248 w 998"/>
                <a:gd name="T65" fmla="*/ 490 h 979"/>
                <a:gd name="T66" fmla="*/ 330 w 998"/>
                <a:gd name="T67" fmla="*/ 433 h 979"/>
                <a:gd name="T68" fmla="*/ 409 w 998"/>
                <a:gd name="T69" fmla="*/ 381 h 979"/>
                <a:gd name="T70" fmla="*/ 483 w 998"/>
                <a:gd name="T71" fmla="*/ 332 h 979"/>
                <a:gd name="T72" fmla="*/ 553 w 998"/>
                <a:gd name="T73" fmla="*/ 285 h 979"/>
                <a:gd name="T74" fmla="*/ 619 w 998"/>
                <a:gd name="T75" fmla="*/ 241 h 979"/>
                <a:gd name="T76" fmla="*/ 682 w 998"/>
                <a:gd name="T77" fmla="*/ 200 h 979"/>
                <a:gd name="T78" fmla="*/ 743 w 998"/>
                <a:gd name="T79" fmla="*/ 162 h 979"/>
                <a:gd name="T80" fmla="*/ 799 w 998"/>
                <a:gd name="T81" fmla="*/ 125 h 979"/>
                <a:gd name="T82" fmla="*/ 853 w 998"/>
                <a:gd name="T83" fmla="*/ 92 h 979"/>
                <a:gd name="T84" fmla="*/ 903 w 998"/>
                <a:gd name="T85" fmla="*/ 59 h 979"/>
                <a:gd name="T86" fmla="*/ 952 w 998"/>
                <a:gd name="T87" fmla="*/ 29 h 979"/>
                <a:gd name="T88" fmla="*/ 998 w 998"/>
                <a:gd name="T89" fmla="*/ 0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98" h="979">
                  <a:moveTo>
                    <a:pt x="998" y="0"/>
                  </a:moveTo>
                  <a:lnTo>
                    <a:pt x="990" y="55"/>
                  </a:lnTo>
                  <a:lnTo>
                    <a:pt x="978" y="111"/>
                  </a:lnTo>
                  <a:lnTo>
                    <a:pt x="963" y="165"/>
                  </a:lnTo>
                  <a:lnTo>
                    <a:pt x="943" y="220"/>
                  </a:lnTo>
                  <a:lnTo>
                    <a:pt x="920" y="273"/>
                  </a:lnTo>
                  <a:lnTo>
                    <a:pt x="895" y="326"/>
                  </a:lnTo>
                  <a:lnTo>
                    <a:pt x="867" y="377"/>
                  </a:lnTo>
                  <a:lnTo>
                    <a:pt x="837" y="427"/>
                  </a:lnTo>
                  <a:lnTo>
                    <a:pt x="804" y="477"/>
                  </a:lnTo>
                  <a:lnTo>
                    <a:pt x="770" y="524"/>
                  </a:lnTo>
                  <a:lnTo>
                    <a:pt x="736" y="570"/>
                  </a:lnTo>
                  <a:lnTo>
                    <a:pt x="700" y="614"/>
                  </a:lnTo>
                  <a:lnTo>
                    <a:pt x="665" y="657"/>
                  </a:lnTo>
                  <a:lnTo>
                    <a:pt x="629" y="698"/>
                  </a:lnTo>
                  <a:lnTo>
                    <a:pt x="594" y="736"/>
                  </a:lnTo>
                  <a:lnTo>
                    <a:pt x="559" y="771"/>
                  </a:lnTo>
                  <a:lnTo>
                    <a:pt x="525" y="805"/>
                  </a:lnTo>
                  <a:lnTo>
                    <a:pt x="494" y="837"/>
                  </a:lnTo>
                  <a:lnTo>
                    <a:pt x="463" y="866"/>
                  </a:lnTo>
                  <a:lnTo>
                    <a:pt x="434" y="891"/>
                  </a:lnTo>
                  <a:lnTo>
                    <a:pt x="409" y="914"/>
                  </a:lnTo>
                  <a:lnTo>
                    <a:pt x="386" y="933"/>
                  </a:lnTo>
                  <a:lnTo>
                    <a:pt x="367" y="949"/>
                  </a:lnTo>
                  <a:lnTo>
                    <a:pt x="351" y="962"/>
                  </a:lnTo>
                  <a:lnTo>
                    <a:pt x="340" y="972"/>
                  </a:lnTo>
                  <a:lnTo>
                    <a:pt x="333" y="978"/>
                  </a:lnTo>
                  <a:lnTo>
                    <a:pt x="330" y="979"/>
                  </a:lnTo>
                  <a:lnTo>
                    <a:pt x="0" y="649"/>
                  </a:lnTo>
                  <a:lnTo>
                    <a:pt x="35" y="633"/>
                  </a:lnTo>
                  <a:lnTo>
                    <a:pt x="70" y="612"/>
                  </a:lnTo>
                  <a:lnTo>
                    <a:pt x="161" y="549"/>
                  </a:lnTo>
                  <a:lnTo>
                    <a:pt x="248" y="490"/>
                  </a:lnTo>
                  <a:lnTo>
                    <a:pt x="330" y="433"/>
                  </a:lnTo>
                  <a:lnTo>
                    <a:pt x="409" y="381"/>
                  </a:lnTo>
                  <a:lnTo>
                    <a:pt x="483" y="332"/>
                  </a:lnTo>
                  <a:lnTo>
                    <a:pt x="553" y="285"/>
                  </a:lnTo>
                  <a:lnTo>
                    <a:pt x="619" y="241"/>
                  </a:lnTo>
                  <a:lnTo>
                    <a:pt x="682" y="200"/>
                  </a:lnTo>
                  <a:lnTo>
                    <a:pt x="743" y="162"/>
                  </a:lnTo>
                  <a:lnTo>
                    <a:pt x="799" y="125"/>
                  </a:lnTo>
                  <a:lnTo>
                    <a:pt x="853" y="92"/>
                  </a:lnTo>
                  <a:lnTo>
                    <a:pt x="903" y="59"/>
                  </a:lnTo>
                  <a:lnTo>
                    <a:pt x="952" y="29"/>
                  </a:lnTo>
                  <a:lnTo>
                    <a:pt x="99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5" name="Freeform 1275"/>
            <p:cNvSpPr/>
            <p:nvPr/>
          </p:nvSpPr>
          <p:spPr bwMode="auto">
            <a:xfrm>
              <a:off x="5516" y="4987"/>
              <a:ext cx="618" cy="618"/>
            </a:xfrm>
            <a:custGeom>
              <a:avLst/>
              <a:gdLst>
                <a:gd name="T0" fmla="*/ 496 w 1237"/>
                <a:gd name="T1" fmla="*/ 0 h 1235"/>
                <a:gd name="T2" fmla="*/ 532 w 1237"/>
                <a:gd name="T3" fmla="*/ 36 h 1235"/>
                <a:gd name="T4" fmla="*/ 502 w 1237"/>
                <a:gd name="T5" fmla="*/ 104 h 1235"/>
                <a:gd name="T6" fmla="*/ 474 w 1237"/>
                <a:gd name="T7" fmla="*/ 173 h 1235"/>
                <a:gd name="T8" fmla="*/ 447 w 1237"/>
                <a:gd name="T9" fmla="*/ 248 h 1235"/>
                <a:gd name="T10" fmla="*/ 423 w 1237"/>
                <a:gd name="T11" fmla="*/ 324 h 1235"/>
                <a:gd name="T12" fmla="*/ 403 w 1237"/>
                <a:gd name="T13" fmla="*/ 401 h 1235"/>
                <a:gd name="T14" fmla="*/ 375 w 1237"/>
                <a:gd name="T15" fmla="*/ 522 h 1235"/>
                <a:gd name="T16" fmla="*/ 353 w 1237"/>
                <a:gd name="T17" fmla="*/ 644 h 1235"/>
                <a:gd name="T18" fmla="*/ 335 w 1237"/>
                <a:gd name="T19" fmla="*/ 767 h 1235"/>
                <a:gd name="T20" fmla="*/ 323 w 1237"/>
                <a:gd name="T21" fmla="*/ 890 h 1235"/>
                <a:gd name="T22" fmla="*/ 320 w 1237"/>
                <a:gd name="T23" fmla="*/ 915 h 1235"/>
                <a:gd name="T24" fmla="*/ 423 w 1237"/>
                <a:gd name="T25" fmla="*/ 906 h 1235"/>
                <a:gd name="T26" fmla="*/ 526 w 1237"/>
                <a:gd name="T27" fmla="*/ 893 h 1235"/>
                <a:gd name="T28" fmla="*/ 647 w 1237"/>
                <a:gd name="T29" fmla="*/ 874 h 1235"/>
                <a:gd name="T30" fmla="*/ 766 w 1237"/>
                <a:gd name="T31" fmla="*/ 849 h 1235"/>
                <a:gd name="T32" fmla="*/ 885 w 1237"/>
                <a:gd name="T33" fmla="*/ 820 h 1235"/>
                <a:gd name="T34" fmla="*/ 1002 w 1237"/>
                <a:gd name="T35" fmla="*/ 784 h 1235"/>
                <a:gd name="T36" fmla="*/ 1060 w 1237"/>
                <a:gd name="T37" fmla="*/ 763 h 1235"/>
                <a:gd name="T38" fmla="*/ 1117 w 1237"/>
                <a:gd name="T39" fmla="*/ 740 h 1235"/>
                <a:gd name="T40" fmla="*/ 1173 w 1237"/>
                <a:gd name="T41" fmla="*/ 717 h 1235"/>
                <a:gd name="T42" fmla="*/ 1200 w 1237"/>
                <a:gd name="T43" fmla="*/ 704 h 1235"/>
                <a:gd name="T44" fmla="*/ 1237 w 1237"/>
                <a:gd name="T45" fmla="*/ 740 h 1235"/>
                <a:gd name="T46" fmla="*/ 1194 w 1237"/>
                <a:gd name="T47" fmla="*/ 797 h 1235"/>
                <a:gd name="T48" fmla="*/ 1147 w 1237"/>
                <a:gd name="T49" fmla="*/ 851 h 1235"/>
                <a:gd name="T50" fmla="*/ 1095 w 1237"/>
                <a:gd name="T51" fmla="*/ 901 h 1235"/>
                <a:gd name="T52" fmla="*/ 1041 w 1237"/>
                <a:gd name="T53" fmla="*/ 947 h 1235"/>
                <a:gd name="T54" fmla="*/ 983 w 1237"/>
                <a:gd name="T55" fmla="*/ 989 h 1235"/>
                <a:gd name="T56" fmla="*/ 922 w 1237"/>
                <a:gd name="T57" fmla="*/ 1027 h 1235"/>
                <a:gd name="T58" fmla="*/ 858 w 1237"/>
                <a:gd name="T59" fmla="*/ 1062 h 1235"/>
                <a:gd name="T60" fmla="*/ 794 w 1237"/>
                <a:gd name="T61" fmla="*/ 1094 h 1235"/>
                <a:gd name="T62" fmla="*/ 728 w 1237"/>
                <a:gd name="T63" fmla="*/ 1123 h 1235"/>
                <a:gd name="T64" fmla="*/ 661 w 1237"/>
                <a:gd name="T65" fmla="*/ 1147 h 1235"/>
                <a:gd name="T66" fmla="*/ 594 w 1237"/>
                <a:gd name="T67" fmla="*/ 1169 h 1235"/>
                <a:gd name="T68" fmla="*/ 491 w 1237"/>
                <a:gd name="T69" fmla="*/ 1196 h 1235"/>
                <a:gd name="T70" fmla="*/ 386 w 1237"/>
                <a:gd name="T71" fmla="*/ 1217 h 1235"/>
                <a:gd name="T72" fmla="*/ 280 w 1237"/>
                <a:gd name="T73" fmla="*/ 1229 h 1235"/>
                <a:gd name="T74" fmla="*/ 174 w 1237"/>
                <a:gd name="T75" fmla="*/ 1235 h 1235"/>
                <a:gd name="T76" fmla="*/ 151 w 1237"/>
                <a:gd name="T77" fmla="*/ 1235 h 1235"/>
                <a:gd name="T78" fmla="*/ 128 w 1237"/>
                <a:gd name="T79" fmla="*/ 1233 h 1235"/>
                <a:gd name="T80" fmla="*/ 106 w 1237"/>
                <a:gd name="T81" fmla="*/ 1228 h 1235"/>
                <a:gd name="T82" fmla="*/ 80 w 1237"/>
                <a:gd name="T83" fmla="*/ 1217 h 1235"/>
                <a:gd name="T84" fmla="*/ 57 w 1237"/>
                <a:gd name="T85" fmla="*/ 1201 h 1235"/>
                <a:gd name="T86" fmla="*/ 36 w 1237"/>
                <a:gd name="T87" fmla="*/ 1182 h 1235"/>
                <a:gd name="T88" fmla="*/ 21 w 1237"/>
                <a:gd name="T89" fmla="*/ 1159 h 1235"/>
                <a:gd name="T90" fmla="*/ 8 w 1237"/>
                <a:gd name="T91" fmla="*/ 1134 h 1235"/>
                <a:gd name="T92" fmla="*/ 1 w 1237"/>
                <a:gd name="T93" fmla="*/ 1106 h 1235"/>
                <a:gd name="T94" fmla="*/ 0 w 1237"/>
                <a:gd name="T95" fmla="*/ 1073 h 1235"/>
                <a:gd name="T96" fmla="*/ 0 w 1237"/>
                <a:gd name="T97" fmla="*/ 1041 h 1235"/>
                <a:gd name="T98" fmla="*/ 6 w 1237"/>
                <a:gd name="T99" fmla="*/ 947 h 1235"/>
                <a:gd name="T100" fmla="*/ 18 w 1237"/>
                <a:gd name="T101" fmla="*/ 855 h 1235"/>
                <a:gd name="T102" fmla="*/ 35 w 1237"/>
                <a:gd name="T103" fmla="*/ 762 h 1235"/>
                <a:gd name="T104" fmla="*/ 57 w 1237"/>
                <a:gd name="T105" fmla="*/ 671 h 1235"/>
                <a:gd name="T106" fmla="*/ 85 w 1237"/>
                <a:gd name="T107" fmla="*/ 582 h 1235"/>
                <a:gd name="T108" fmla="*/ 115 w 1237"/>
                <a:gd name="T109" fmla="*/ 501 h 1235"/>
                <a:gd name="T110" fmla="*/ 150 w 1237"/>
                <a:gd name="T111" fmla="*/ 421 h 1235"/>
                <a:gd name="T112" fmla="*/ 190 w 1237"/>
                <a:gd name="T113" fmla="*/ 345 h 1235"/>
                <a:gd name="T114" fmla="*/ 235 w 1237"/>
                <a:gd name="T115" fmla="*/ 270 h 1235"/>
                <a:gd name="T116" fmla="*/ 285 w 1237"/>
                <a:gd name="T117" fmla="*/ 200 h 1235"/>
                <a:gd name="T118" fmla="*/ 331 w 1237"/>
                <a:gd name="T119" fmla="*/ 144 h 1235"/>
                <a:gd name="T120" fmla="*/ 382 w 1237"/>
                <a:gd name="T121" fmla="*/ 92 h 1235"/>
                <a:gd name="T122" fmla="*/ 438 w 1237"/>
                <a:gd name="T123" fmla="*/ 44 h 1235"/>
                <a:gd name="T124" fmla="*/ 496 w 1237"/>
                <a:gd name="T125" fmla="*/ 0 h 1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37" h="1235">
                  <a:moveTo>
                    <a:pt x="496" y="0"/>
                  </a:moveTo>
                  <a:lnTo>
                    <a:pt x="532" y="36"/>
                  </a:lnTo>
                  <a:lnTo>
                    <a:pt x="502" y="104"/>
                  </a:lnTo>
                  <a:lnTo>
                    <a:pt x="474" y="173"/>
                  </a:lnTo>
                  <a:lnTo>
                    <a:pt x="447" y="248"/>
                  </a:lnTo>
                  <a:lnTo>
                    <a:pt x="423" y="324"/>
                  </a:lnTo>
                  <a:lnTo>
                    <a:pt x="403" y="401"/>
                  </a:lnTo>
                  <a:lnTo>
                    <a:pt x="375" y="522"/>
                  </a:lnTo>
                  <a:lnTo>
                    <a:pt x="353" y="644"/>
                  </a:lnTo>
                  <a:lnTo>
                    <a:pt x="335" y="767"/>
                  </a:lnTo>
                  <a:lnTo>
                    <a:pt x="323" y="890"/>
                  </a:lnTo>
                  <a:lnTo>
                    <a:pt x="320" y="915"/>
                  </a:lnTo>
                  <a:lnTo>
                    <a:pt x="423" y="906"/>
                  </a:lnTo>
                  <a:lnTo>
                    <a:pt x="526" y="893"/>
                  </a:lnTo>
                  <a:lnTo>
                    <a:pt x="647" y="874"/>
                  </a:lnTo>
                  <a:lnTo>
                    <a:pt x="766" y="849"/>
                  </a:lnTo>
                  <a:lnTo>
                    <a:pt x="885" y="820"/>
                  </a:lnTo>
                  <a:lnTo>
                    <a:pt x="1002" y="784"/>
                  </a:lnTo>
                  <a:lnTo>
                    <a:pt x="1060" y="763"/>
                  </a:lnTo>
                  <a:lnTo>
                    <a:pt x="1117" y="740"/>
                  </a:lnTo>
                  <a:lnTo>
                    <a:pt x="1173" y="717"/>
                  </a:lnTo>
                  <a:lnTo>
                    <a:pt x="1200" y="704"/>
                  </a:lnTo>
                  <a:lnTo>
                    <a:pt x="1237" y="740"/>
                  </a:lnTo>
                  <a:lnTo>
                    <a:pt x="1194" y="797"/>
                  </a:lnTo>
                  <a:lnTo>
                    <a:pt x="1147" y="851"/>
                  </a:lnTo>
                  <a:lnTo>
                    <a:pt x="1095" y="901"/>
                  </a:lnTo>
                  <a:lnTo>
                    <a:pt x="1041" y="947"/>
                  </a:lnTo>
                  <a:lnTo>
                    <a:pt x="983" y="989"/>
                  </a:lnTo>
                  <a:lnTo>
                    <a:pt x="922" y="1027"/>
                  </a:lnTo>
                  <a:lnTo>
                    <a:pt x="858" y="1062"/>
                  </a:lnTo>
                  <a:lnTo>
                    <a:pt x="794" y="1094"/>
                  </a:lnTo>
                  <a:lnTo>
                    <a:pt x="728" y="1123"/>
                  </a:lnTo>
                  <a:lnTo>
                    <a:pt x="661" y="1147"/>
                  </a:lnTo>
                  <a:lnTo>
                    <a:pt x="594" y="1169"/>
                  </a:lnTo>
                  <a:lnTo>
                    <a:pt x="491" y="1196"/>
                  </a:lnTo>
                  <a:lnTo>
                    <a:pt x="386" y="1217"/>
                  </a:lnTo>
                  <a:lnTo>
                    <a:pt x="280" y="1229"/>
                  </a:lnTo>
                  <a:lnTo>
                    <a:pt x="174" y="1235"/>
                  </a:lnTo>
                  <a:lnTo>
                    <a:pt x="151" y="1235"/>
                  </a:lnTo>
                  <a:lnTo>
                    <a:pt x="128" y="1233"/>
                  </a:lnTo>
                  <a:lnTo>
                    <a:pt x="106" y="1228"/>
                  </a:lnTo>
                  <a:lnTo>
                    <a:pt x="80" y="1217"/>
                  </a:lnTo>
                  <a:lnTo>
                    <a:pt x="57" y="1201"/>
                  </a:lnTo>
                  <a:lnTo>
                    <a:pt x="36" y="1182"/>
                  </a:lnTo>
                  <a:lnTo>
                    <a:pt x="21" y="1159"/>
                  </a:lnTo>
                  <a:lnTo>
                    <a:pt x="8" y="1134"/>
                  </a:lnTo>
                  <a:lnTo>
                    <a:pt x="1" y="1106"/>
                  </a:lnTo>
                  <a:lnTo>
                    <a:pt x="0" y="1073"/>
                  </a:lnTo>
                  <a:lnTo>
                    <a:pt x="0" y="1041"/>
                  </a:lnTo>
                  <a:lnTo>
                    <a:pt x="6" y="947"/>
                  </a:lnTo>
                  <a:lnTo>
                    <a:pt x="18" y="855"/>
                  </a:lnTo>
                  <a:lnTo>
                    <a:pt x="35" y="762"/>
                  </a:lnTo>
                  <a:lnTo>
                    <a:pt x="57" y="671"/>
                  </a:lnTo>
                  <a:lnTo>
                    <a:pt x="85" y="582"/>
                  </a:lnTo>
                  <a:lnTo>
                    <a:pt x="115" y="501"/>
                  </a:lnTo>
                  <a:lnTo>
                    <a:pt x="150" y="421"/>
                  </a:lnTo>
                  <a:lnTo>
                    <a:pt x="190" y="345"/>
                  </a:lnTo>
                  <a:lnTo>
                    <a:pt x="235" y="270"/>
                  </a:lnTo>
                  <a:lnTo>
                    <a:pt x="285" y="200"/>
                  </a:lnTo>
                  <a:lnTo>
                    <a:pt x="331" y="144"/>
                  </a:lnTo>
                  <a:lnTo>
                    <a:pt x="382" y="92"/>
                  </a:lnTo>
                  <a:lnTo>
                    <a:pt x="438" y="44"/>
                  </a:lnTo>
                  <a:lnTo>
                    <a:pt x="49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6" name="Freeform 1276"/>
            <p:cNvSpPr>
              <a:spLocks noEditPoints="1"/>
            </p:cNvSpPr>
            <p:nvPr/>
          </p:nvSpPr>
          <p:spPr bwMode="auto">
            <a:xfrm>
              <a:off x="5766" y="3626"/>
              <a:ext cx="1731" cy="1729"/>
            </a:xfrm>
            <a:custGeom>
              <a:avLst/>
              <a:gdLst>
                <a:gd name="T0" fmla="*/ 1977 w 3461"/>
                <a:gd name="T1" fmla="*/ 939 h 3456"/>
                <a:gd name="T2" fmla="*/ 1837 w 3461"/>
                <a:gd name="T3" fmla="*/ 996 h 3456"/>
                <a:gd name="T4" fmla="*/ 1719 w 3461"/>
                <a:gd name="T5" fmla="*/ 1101 h 3456"/>
                <a:gd name="T6" fmla="*/ 1646 w 3461"/>
                <a:gd name="T7" fmla="*/ 1235 h 3456"/>
                <a:gd name="T8" fmla="*/ 1621 w 3461"/>
                <a:gd name="T9" fmla="*/ 1382 h 3456"/>
                <a:gd name="T10" fmla="*/ 1646 w 3461"/>
                <a:gd name="T11" fmla="*/ 1529 h 3456"/>
                <a:gd name="T12" fmla="*/ 1719 w 3461"/>
                <a:gd name="T13" fmla="*/ 1665 h 3456"/>
                <a:gd name="T14" fmla="*/ 1837 w 3461"/>
                <a:gd name="T15" fmla="*/ 1770 h 3456"/>
                <a:gd name="T16" fmla="*/ 1977 w 3461"/>
                <a:gd name="T17" fmla="*/ 1826 h 3456"/>
                <a:gd name="T18" fmla="*/ 2127 w 3461"/>
                <a:gd name="T19" fmla="*/ 1835 h 3456"/>
                <a:gd name="T20" fmla="*/ 2270 w 3461"/>
                <a:gd name="T21" fmla="*/ 1794 h 3456"/>
                <a:gd name="T22" fmla="*/ 2399 w 3461"/>
                <a:gd name="T23" fmla="*/ 1705 h 3456"/>
                <a:gd name="T24" fmla="*/ 2488 w 3461"/>
                <a:gd name="T25" fmla="*/ 1577 h 3456"/>
                <a:gd name="T26" fmla="*/ 2529 w 3461"/>
                <a:gd name="T27" fmla="*/ 1433 h 3456"/>
                <a:gd name="T28" fmla="*/ 2521 w 3461"/>
                <a:gd name="T29" fmla="*/ 1283 h 3456"/>
                <a:gd name="T30" fmla="*/ 2464 w 3461"/>
                <a:gd name="T31" fmla="*/ 1143 h 3456"/>
                <a:gd name="T32" fmla="*/ 2359 w 3461"/>
                <a:gd name="T33" fmla="*/ 1026 h 3456"/>
                <a:gd name="T34" fmla="*/ 2225 w 3461"/>
                <a:gd name="T35" fmla="*/ 952 h 3456"/>
                <a:gd name="T36" fmla="*/ 2076 w 3461"/>
                <a:gd name="T37" fmla="*/ 928 h 3456"/>
                <a:gd name="T38" fmla="*/ 3351 w 3461"/>
                <a:gd name="T39" fmla="*/ 2 h 3456"/>
                <a:gd name="T40" fmla="*/ 3421 w 3461"/>
                <a:gd name="T41" fmla="*/ 40 h 3456"/>
                <a:gd name="T42" fmla="*/ 3459 w 3461"/>
                <a:gd name="T43" fmla="*/ 111 h 3456"/>
                <a:gd name="T44" fmla="*/ 3457 w 3461"/>
                <a:gd name="T45" fmla="*/ 256 h 3456"/>
                <a:gd name="T46" fmla="*/ 3444 w 3461"/>
                <a:gd name="T47" fmla="*/ 471 h 3456"/>
                <a:gd name="T48" fmla="*/ 3416 w 3461"/>
                <a:gd name="T49" fmla="*/ 722 h 3456"/>
                <a:gd name="T50" fmla="*/ 3372 w 3461"/>
                <a:gd name="T51" fmla="*/ 997 h 3456"/>
                <a:gd name="T52" fmla="*/ 3304 w 3461"/>
                <a:gd name="T53" fmla="*/ 1283 h 3456"/>
                <a:gd name="T54" fmla="*/ 3210 w 3461"/>
                <a:gd name="T55" fmla="*/ 1569 h 3456"/>
                <a:gd name="T56" fmla="*/ 3083 w 3461"/>
                <a:gd name="T57" fmla="*/ 1845 h 3456"/>
                <a:gd name="T58" fmla="*/ 2922 w 3461"/>
                <a:gd name="T59" fmla="*/ 2094 h 3456"/>
                <a:gd name="T60" fmla="*/ 2738 w 3461"/>
                <a:gd name="T61" fmla="*/ 2296 h 3456"/>
                <a:gd name="T62" fmla="*/ 2592 w 3461"/>
                <a:gd name="T63" fmla="*/ 2431 h 3456"/>
                <a:gd name="T64" fmla="*/ 2457 w 3461"/>
                <a:gd name="T65" fmla="*/ 2538 h 3456"/>
                <a:gd name="T66" fmla="*/ 2318 w 3461"/>
                <a:gd name="T67" fmla="*/ 2635 h 3456"/>
                <a:gd name="T68" fmla="*/ 2156 w 3461"/>
                <a:gd name="T69" fmla="*/ 2738 h 3456"/>
                <a:gd name="T70" fmla="*/ 2003 w 3461"/>
                <a:gd name="T71" fmla="*/ 2833 h 3456"/>
                <a:gd name="T72" fmla="*/ 1849 w 3461"/>
                <a:gd name="T73" fmla="*/ 2931 h 3456"/>
                <a:gd name="T74" fmla="*/ 1665 w 3461"/>
                <a:gd name="T75" fmla="*/ 3049 h 3456"/>
                <a:gd name="T76" fmla="*/ 1449 w 3461"/>
                <a:gd name="T77" fmla="*/ 3193 h 3456"/>
                <a:gd name="T78" fmla="*/ 1193 w 3461"/>
                <a:gd name="T79" fmla="*/ 3366 h 3456"/>
                <a:gd name="T80" fmla="*/ 1048 w 3461"/>
                <a:gd name="T81" fmla="*/ 3453 h 3456"/>
                <a:gd name="T82" fmla="*/ 969 w 3461"/>
                <a:gd name="T83" fmla="*/ 3445 h 3456"/>
                <a:gd name="T84" fmla="*/ 40 w 3461"/>
                <a:gd name="T85" fmla="*/ 2534 h 3456"/>
                <a:gd name="T86" fmla="*/ 3 w 3461"/>
                <a:gd name="T87" fmla="*/ 2463 h 3456"/>
                <a:gd name="T88" fmla="*/ 11 w 3461"/>
                <a:gd name="T89" fmla="*/ 2383 h 3456"/>
                <a:gd name="T90" fmla="*/ 152 w 3461"/>
                <a:gd name="T91" fmla="*/ 2175 h 3456"/>
                <a:gd name="T92" fmla="*/ 315 w 3461"/>
                <a:gd name="T93" fmla="*/ 1934 h 3456"/>
                <a:gd name="T94" fmla="*/ 449 w 3461"/>
                <a:gd name="T95" fmla="*/ 1729 h 3456"/>
                <a:gd name="T96" fmla="*/ 560 w 3461"/>
                <a:gd name="T97" fmla="*/ 1556 h 3456"/>
                <a:gd name="T98" fmla="*/ 653 w 3461"/>
                <a:gd name="T99" fmla="*/ 1409 h 3456"/>
                <a:gd name="T100" fmla="*/ 755 w 3461"/>
                <a:gd name="T101" fmla="*/ 1246 h 3456"/>
                <a:gd name="T102" fmla="*/ 855 w 3461"/>
                <a:gd name="T103" fmla="*/ 1094 h 3456"/>
                <a:gd name="T104" fmla="*/ 953 w 3461"/>
                <a:gd name="T105" fmla="*/ 957 h 3456"/>
                <a:gd name="T106" fmla="*/ 1068 w 3461"/>
                <a:gd name="T107" fmla="*/ 822 h 3456"/>
                <a:gd name="T108" fmla="*/ 1215 w 3461"/>
                <a:gd name="T109" fmla="*/ 667 h 3456"/>
                <a:gd name="T110" fmla="*/ 1442 w 3461"/>
                <a:gd name="T111" fmla="*/ 480 h 3456"/>
                <a:gd name="T112" fmla="*/ 1704 w 3461"/>
                <a:gd name="T113" fmla="*/ 332 h 3456"/>
                <a:gd name="T114" fmla="*/ 1983 w 3461"/>
                <a:gd name="T115" fmla="*/ 217 h 3456"/>
                <a:gd name="T116" fmla="*/ 2272 w 3461"/>
                <a:gd name="T117" fmla="*/ 131 h 3456"/>
                <a:gd name="T118" fmla="*/ 2556 w 3461"/>
                <a:gd name="T119" fmla="*/ 72 h 3456"/>
                <a:gd name="T120" fmla="*/ 2824 w 3461"/>
                <a:gd name="T121" fmla="*/ 34 h 3456"/>
                <a:gd name="T122" fmla="*/ 3065 w 3461"/>
                <a:gd name="T123" fmla="*/ 11 h 3456"/>
                <a:gd name="T124" fmla="*/ 3265 w 3461"/>
                <a:gd name="T125" fmla="*/ 1 h 3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461" h="3456">
                  <a:moveTo>
                    <a:pt x="2076" y="928"/>
                  </a:moveTo>
                  <a:lnTo>
                    <a:pt x="2026" y="931"/>
                  </a:lnTo>
                  <a:lnTo>
                    <a:pt x="1977" y="939"/>
                  </a:lnTo>
                  <a:lnTo>
                    <a:pt x="1928" y="952"/>
                  </a:lnTo>
                  <a:lnTo>
                    <a:pt x="1881" y="972"/>
                  </a:lnTo>
                  <a:lnTo>
                    <a:pt x="1837" y="996"/>
                  </a:lnTo>
                  <a:lnTo>
                    <a:pt x="1794" y="1026"/>
                  </a:lnTo>
                  <a:lnTo>
                    <a:pt x="1754" y="1061"/>
                  </a:lnTo>
                  <a:lnTo>
                    <a:pt x="1719" y="1101"/>
                  </a:lnTo>
                  <a:lnTo>
                    <a:pt x="1689" y="1143"/>
                  </a:lnTo>
                  <a:lnTo>
                    <a:pt x="1665" y="1188"/>
                  </a:lnTo>
                  <a:lnTo>
                    <a:pt x="1646" y="1235"/>
                  </a:lnTo>
                  <a:lnTo>
                    <a:pt x="1632" y="1283"/>
                  </a:lnTo>
                  <a:lnTo>
                    <a:pt x="1624" y="1333"/>
                  </a:lnTo>
                  <a:lnTo>
                    <a:pt x="1621" y="1382"/>
                  </a:lnTo>
                  <a:lnTo>
                    <a:pt x="1624" y="1433"/>
                  </a:lnTo>
                  <a:lnTo>
                    <a:pt x="1632" y="1481"/>
                  </a:lnTo>
                  <a:lnTo>
                    <a:pt x="1646" y="1529"/>
                  </a:lnTo>
                  <a:lnTo>
                    <a:pt x="1665" y="1577"/>
                  </a:lnTo>
                  <a:lnTo>
                    <a:pt x="1689" y="1622"/>
                  </a:lnTo>
                  <a:lnTo>
                    <a:pt x="1719" y="1665"/>
                  </a:lnTo>
                  <a:lnTo>
                    <a:pt x="1754" y="1705"/>
                  </a:lnTo>
                  <a:lnTo>
                    <a:pt x="1794" y="1740"/>
                  </a:lnTo>
                  <a:lnTo>
                    <a:pt x="1837" y="1770"/>
                  </a:lnTo>
                  <a:lnTo>
                    <a:pt x="1881" y="1794"/>
                  </a:lnTo>
                  <a:lnTo>
                    <a:pt x="1928" y="1813"/>
                  </a:lnTo>
                  <a:lnTo>
                    <a:pt x="1977" y="1826"/>
                  </a:lnTo>
                  <a:lnTo>
                    <a:pt x="2026" y="1835"/>
                  </a:lnTo>
                  <a:lnTo>
                    <a:pt x="2076" y="1837"/>
                  </a:lnTo>
                  <a:lnTo>
                    <a:pt x="2127" y="1835"/>
                  </a:lnTo>
                  <a:lnTo>
                    <a:pt x="2175" y="1826"/>
                  </a:lnTo>
                  <a:lnTo>
                    <a:pt x="2225" y="1813"/>
                  </a:lnTo>
                  <a:lnTo>
                    <a:pt x="2270" y="1794"/>
                  </a:lnTo>
                  <a:lnTo>
                    <a:pt x="2316" y="1770"/>
                  </a:lnTo>
                  <a:lnTo>
                    <a:pt x="2359" y="1740"/>
                  </a:lnTo>
                  <a:lnTo>
                    <a:pt x="2399" y="1705"/>
                  </a:lnTo>
                  <a:lnTo>
                    <a:pt x="2434" y="1665"/>
                  </a:lnTo>
                  <a:lnTo>
                    <a:pt x="2464" y="1622"/>
                  </a:lnTo>
                  <a:lnTo>
                    <a:pt x="2488" y="1577"/>
                  </a:lnTo>
                  <a:lnTo>
                    <a:pt x="2507" y="1529"/>
                  </a:lnTo>
                  <a:lnTo>
                    <a:pt x="2521" y="1481"/>
                  </a:lnTo>
                  <a:lnTo>
                    <a:pt x="2529" y="1433"/>
                  </a:lnTo>
                  <a:lnTo>
                    <a:pt x="2532" y="1382"/>
                  </a:lnTo>
                  <a:lnTo>
                    <a:pt x="2529" y="1333"/>
                  </a:lnTo>
                  <a:lnTo>
                    <a:pt x="2521" y="1283"/>
                  </a:lnTo>
                  <a:lnTo>
                    <a:pt x="2507" y="1235"/>
                  </a:lnTo>
                  <a:lnTo>
                    <a:pt x="2488" y="1188"/>
                  </a:lnTo>
                  <a:lnTo>
                    <a:pt x="2464" y="1143"/>
                  </a:lnTo>
                  <a:lnTo>
                    <a:pt x="2434" y="1101"/>
                  </a:lnTo>
                  <a:lnTo>
                    <a:pt x="2399" y="1061"/>
                  </a:lnTo>
                  <a:lnTo>
                    <a:pt x="2359" y="1026"/>
                  </a:lnTo>
                  <a:lnTo>
                    <a:pt x="2316" y="996"/>
                  </a:lnTo>
                  <a:lnTo>
                    <a:pt x="2270" y="972"/>
                  </a:lnTo>
                  <a:lnTo>
                    <a:pt x="2225" y="952"/>
                  </a:lnTo>
                  <a:lnTo>
                    <a:pt x="2175" y="939"/>
                  </a:lnTo>
                  <a:lnTo>
                    <a:pt x="2127" y="931"/>
                  </a:lnTo>
                  <a:lnTo>
                    <a:pt x="2076" y="928"/>
                  </a:lnTo>
                  <a:close/>
                  <a:moveTo>
                    <a:pt x="3322" y="0"/>
                  </a:moveTo>
                  <a:lnTo>
                    <a:pt x="3325" y="0"/>
                  </a:lnTo>
                  <a:lnTo>
                    <a:pt x="3351" y="2"/>
                  </a:lnTo>
                  <a:lnTo>
                    <a:pt x="3377" y="10"/>
                  </a:lnTo>
                  <a:lnTo>
                    <a:pt x="3401" y="23"/>
                  </a:lnTo>
                  <a:lnTo>
                    <a:pt x="3421" y="40"/>
                  </a:lnTo>
                  <a:lnTo>
                    <a:pt x="3438" y="60"/>
                  </a:lnTo>
                  <a:lnTo>
                    <a:pt x="3451" y="86"/>
                  </a:lnTo>
                  <a:lnTo>
                    <a:pt x="3459" y="111"/>
                  </a:lnTo>
                  <a:lnTo>
                    <a:pt x="3461" y="139"/>
                  </a:lnTo>
                  <a:lnTo>
                    <a:pt x="3460" y="194"/>
                  </a:lnTo>
                  <a:lnTo>
                    <a:pt x="3457" y="256"/>
                  </a:lnTo>
                  <a:lnTo>
                    <a:pt x="3454" y="323"/>
                  </a:lnTo>
                  <a:lnTo>
                    <a:pt x="3450" y="395"/>
                  </a:lnTo>
                  <a:lnTo>
                    <a:pt x="3444" y="471"/>
                  </a:lnTo>
                  <a:lnTo>
                    <a:pt x="3437" y="552"/>
                  </a:lnTo>
                  <a:lnTo>
                    <a:pt x="3427" y="635"/>
                  </a:lnTo>
                  <a:lnTo>
                    <a:pt x="3416" y="722"/>
                  </a:lnTo>
                  <a:lnTo>
                    <a:pt x="3404" y="811"/>
                  </a:lnTo>
                  <a:lnTo>
                    <a:pt x="3389" y="903"/>
                  </a:lnTo>
                  <a:lnTo>
                    <a:pt x="3372" y="997"/>
                  </a:lnTo>
                  <a:lnTo>
                    <a:pt x="3351" y="1091"/>
                  </a:lnTo>
                  <a:lnTo>
                    <a:pt x="3329" y="1187"/>
                  </a:lnTo>
                  <a:lnTo>
                    <a:pt x="3304" y="1283"/>
                  </a:lnTo>
                  <a:lnTo>
                    <a:pt x="3275" y="1380"/>
                  </a:lnTo>
                  <a:lnTo>
                    <a:pt x="3244" y="1475"/>
                  </a:lnTo>
                  <a:lnTo>
                    <a:pt x="3210" y="1569"/>
                  </a:lnTo>
                  <a:lnTo>
                    <a:pt x="3171" y="1663"/>
                  </a:lnTo>
                  <a:lnTo>
                    <a:pt x="3129" y="1755"/>
                  </a:lnTo>
                  <a:lnTo>
                    <a:pt x="3083" y="1845"/>
                  </a:lnTo>
                  <a:lnTo>
                    <a:pt x="3033" y="1932"/>
                  </a:lnTo>
                  <a:lnTo>
                    <a:pt x="2980" y="2015"/>
                  </a:lnTo>
                  <a:lnTo>
                    <a:pt x="2922" y="2094"/>
                  </a:lnTo>
                  <a:lnTo>
                    <a:pt x="2859" y="2172"/>
                  </a:lnTo>
                  <a:lnTo>
                    <a:pt x="2793" y="2243"/>
                  </a:lnTo>
                  <a:lnTo>
                    <a:pt x="2738" y="2296"/>
                  </a:lnTo>
                  <a:lnTo>
                    <a:pt x="2686" y="2346"/>
                  </a:lnTo>
                  <a:lnTo>
                    <a:pt x="2638" y="2390"/>
                  </a:lnTo>
                  <a:lnTo>
                    <a:pt x="2592" y="2431"/>
                  </a:lnTo>
                  <a:lnTo>
                    <a:pt x="2546" y="2469"/>
                  </a:lnTo>
                  <a:lnTo>
                    <a:pt x="2501" y="2504"/>
                  </a:lnTo>
                  <a:lnTo>
                    <a:pt x="2457" y="2538"/>
                  </a:lnTo>
                  <a:lnTo>
                    <a:pt x="2412" y="2571"/>
                  </a:lnTo>
                  <a:lnTo>
                    <a:pt x="2366" y="2603"/>
                  </a:lnTo>
                  <a:lnTo>
                    <a:pt x="2318" y="2635"/>
                  </a:lnTo>
                  <a:lnTo>
                    <a:pt x="2267" y="2668"/>
                  </a:lnTo>
                  <a:lnTo>
                    <a:pt x="2214" y="2702"/>
                  </a:lnTo>
                  <a:lnTo>
                    <a:pt x="2156" y="2738"/>
                  </a:lnTo>
                  <a:lnTo>
                    <a:pt x="2094" y="2777"/>
                  </a:lnTo>
                  <a:lnTo>
                    <a:pt x="2050" y="2804"/>
                  </a:lnTo>
                  <a:lnTo>
                    <a:pt x="2003" y="2833"/>
                  </a:lnTo>
                  <a:lnTo>
                    <a:pt x="1955" y="2865"/>
                  </a:lnTo>
                  <a:lnTo>
                    <a:pt x="1903" y="2897"/>
                  </a:lnTo>
                  <a:lnTo>
                    <a:pt x="1849" y="2931"/>
                  </a:lnTo>
                  <a:lnTo>
                    <a:pt x="1791" y="2969"/>
                  </a:lnTo>
                  <a:lnTo>
                    <a:pt x="1729" y="3007"/>
                  </a:lnTo>
                  <a:lnTo>
                    <a:pt x="1665" y="3049"/>
                  </a:lnTo>
                  <a:lnTo>
                    <a:pt x="1597" y="3094"/>
                  </a:lnTo>
                  <a:lnTo>
                    <a:pt x="1525" y="3142"/>
                  </a:lnTo>
                  <a:lnTo>
                    <a:pt x="1449" y="3193"/>
                  </a:lnTo>
                  <a:lnTo>
                    <a:pt x="1368" y="3247"/>
                  </a:lnTo>
                  <a:lnTo>
                    <a:pt x="1283" y="3304"/>
                  </a:lnTo>
                  <a:lnTo>
                    <a:pt x="1193" y="3366"/>
                  </a:lnTo>
                  <a:lnTo>
                    <a:pt x="1099" y="3431"/>
                  </a:lnTo>
                  <a:lnTo>
                    <a:pt x="1074" y="3445"/>
                  </a:lnTo>
                  <a:lnTo>
                    <a:pt x="1048" y="3453"/>
                  </a:lnTo>
                  <a:lnTo>
                    <a:pt x="1021" y="3456"/>
                  </a:lnTo>
                  <a:lnTo>
                    <a:pt x="994" y="3454"/>
                  </a:lnTo>
                  <a:lnTo>
                    <a:pt x="969" y="3445"/>
                  </a:lnTo>
                  <a:lnTo>
                    <a:pt x="946" y="3433"/>
                  </a:lnTo>
                  <a:lnTo>
                    <a:pt x="924" y="3415"/>
                  </a:lnTo>
                  <a:lnTo>
                    <a:pt x="40" y="2534"/>
                  </a:lnTo>
                  <a:lnTo>
                    <a:pt x="23" y="2512"/>
                  </a:lnTo>
                  <a:lnTo>
                    <a:pt x="10" y="2488"/>
                  </a:lnTo>
                  <a:lnTo>
                    <a:pt x="3" y="2463"/>
                  </a:lnTo>
                  <a:lnTo>
                    <a:pt x="0" y="2436"/>
                  </a:lnTo>
                  <a:lnTo>
                    <a:pt x="3" y="2408"/>
                  </a:lnTo>
                  <a:lnTo>
                    <a:pt x="11" y="2383"/>
                  </a:lnTo>
                  <a:lnTo>
                    <a:pt x="25" y="2359"/>
                  </a:lnTo>
                  <a:lnTo>
                    <a:pt x="90" y="2265"/>
                  </a:lnTo>
                  <a:lnTo>
                    <a:pt x="152" y="2175"/>
                  </a:lnTo>
                  <a:lnTo>
                    <a:pt x="210" y="2090"/>
                  </a:lnTo>
                  <a:lnTo>
                    <a:pt x="264" y="2010"/>
                  </a:lnTo>
                  <a:lnTo>
                    <a:pt x="315" y="1934"/>
                  </a:lnTo>
                  <a:lnTo>
                    <a:pt x="362" y="1861"/>
                  </a:lnTo>
                  <a:lnTo>
                    <a:pt x="407" y="1794"/>
                  </a:lnTo>
                  <a:lnTo>
                    <a:pt x="449" y="1729"/>
                  </a:lnTo>
                  <a:lnTo>
                    <a:pt x="489" y="1668"/>
                  </a:lnTo>
                  <a:lnTo>
                    <a:pt x="525" y="1610"/>
                  </a:lnTo>
                  <a:lnTo>
                    <a:pt x="560" y="1556"/>
                  </a:lnTo>
                  <a:lnTo>
                    <a:pt x="593" y="1504"/>
                  </a:lnTo>
                  <a:lnTo>
                    <a:pt x="624" y="1456"/>
                  </a:lnTo>
                  <a:lnTo>
                    <a:pt x="653" y="1409"/>
                  </a:lnTo>
                  <a:lnTo>
                    <a:pt x="681" y="1365"/>
                  </a:lnTo>
                  <a:lnTo>
                    <a:pt x="718" y="1303"/>
                  </a:lnTo>
                  <a:lnTo>
                    <a:pt x="755" y="1246"/>
                  </a:lnTo>
                  <a:lnTo>
                    <a:pt x="790" y="1193"/>
                  </a:lnTo>
                  <a:lnTo>
                    <a:pt x="822" y="1142"/>
                  </a:lnTo>
                  <a:lnTo>
                    <a:pt x="855" y="1094"/>
                  </a:lnTo>
                  <a:lnTo>
                    <a:pt x="886" y="1048"/>
                  </a:lnTo>
                  <a:lnTo>
                    <a:pt x="919" y="1002"/>
                  </a:lnTo>
                  <a:lnTo>
                    <a:pt x="953" y="957"/>
                  </a:lnTo>
                  <a:lnTo>
                    <a:pt x="989" y="914"/>
                  </a:lnTo>
                  <a:lnTo>
                    <a:pt x="1027" y="868"/>
                  </a:lnTo>
                  <a:lnTo>
                    <a:pt x="1068" y="822"/>
                  </a:lnTo>
                  <a:lnTo>
                    <a:pt x="1112" y="773"/>
                  </a:lnTo>
                  <a:lnTo>
                    <a:pt x="1161" y="722"/>
                  </a:lnTo>
                  <a:lnTo>
                    <a:pt x="1215" y="667"/>
                  </a:lnTo>
                  <a:lnTo>
                    <a:pt x="1287" y="601"/>
                  </a:lnTo>
                  <a:lnTo>
                    <a:pt x="1363" y="538"/>
                  </a:lnTo>
                  <a:lnTo>
                    <a:pt x="1442" y="480"/>
                  </a:lnTo>
                  <a:lnTo>
                    <a:pt x="1527" y="427"/>
                  </a:lnTo>
                  <a:lnTo>
                    <a:pt x="1613" y="378"/>
                  </a:lnTo>
                  <a:lnTo>
                    <a:pt x="1704" y="332"/>
                  </a:lnTo>
                  <a:lnTo>
                    <a:pt x="1794" y="290"/>
                  </a:lnTo>
                  <a:lnTo>
                    <a:pt x="1889" y="252"/>
                  </a:lnTo>
                  <a:lnTo>
                    <a:pt x="1983" y="217"/>
                  </a:lnTo>
                  <a:lnTo>
                    <a:pt x="2080" y="186"/>
                  </a:lnTo>
                  <a:lnTo>
                    <a:pt x="2175" y="157"/>
                  </a:lnTo>
                  <a:lnTo>
                    <a:pt x="2272" y="131"/>
                  </a:lnTo>
                  <a:lnTo>
                    <a:pt x="2367" y="110"/>
                  </a:lnTo>
                  <a:lnTo>
                    <a:pt x="2463" y="89"/>
                  </a:lnTo>
                  <a:lnTo>
                    <a:pt x="2556" y="72"/>
                  </a:lnTo>
                  <a:lnTo>
                    <a:pt x="2648" y="57"/>
                  </a:lnTo>
                  <a:lnTo>
                    <a:pt x="2737" y="45"/>
                  </a:lnTo>
                  <a:lnTo>
                    <a:pt x="2824" y="34"/>
                  </a:lnTo>
                  <a:lnTo>
                    <a:pt x="2909" y="24"/>
                  </a:lnTo>
                  <a:lnTo>
                    <a:pt x="2988" y="17"/>
                  </a:lnTo>
                  <a:lnTo>
                    <a:pt x="3065" y="11"/>
                  </a:lnTo>
                  <a:lnTo>
                    <a:pt x="3137" y="6"/>
                  </a:lnTo>
                  <a:lnTo>
                    <a:pt x="3204" y="3"/>
                  </a:lnTo>
                  <a:lnTo>
                    <a:pt x="3265" y="1"/>
                  </a:lnTo>
                  <a:lnTo>
                    <a:pt x="332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57" name="Freeform 1171"/>
          <p:cNvSpPr/>
          <p:nvPr/>
        </p:nvSpPr>
        <p:spPr bwMode="auto">
          <a:xfrm>
            <a:off x="8544128" y="2481628"/>
            <a:ext cx="516051" cy="386994"/>
          </a:xfrm>
          <a:custGeom>
            <a:avLst/>
            <a:gdLst>
              <a:gd name="T0" fmla="*/ 6189 w 6231"/>
              <a:gd name="T1" fmla="*/ 0 h 4673"/>
              <a:gd name="T2" fmla="*/ 6206 w 6231"/>
              <a:gd name="T3" fmla="*/ 6 h 4673"/>
              <a:gd name="T4" fmla="*/ 6219 w 6231"/>
              <a:gd name="T5" fmla="*/ 17 h 4673"/>
              <a:gd name="T6" fmla="*/ 6229 w 6231"/>
              <a:gd name="T7" fmla="*/ 34 h 4673"/>
              <a:gd name="T8" fmla="*/ 6231 w 6231"/>
              <a:gd name="T9" fmla="*/ 53 h 4673"/>
              <a:gd name="T10" fmla="*/ 6223 w 6231"/>
              <a:gd name="T11" fmla="*/ 72 h 4673"/>
              <a:gd name="T12" fmla="*/ 3477 w 6231"/>
              <a:gd name="T13" fmla="*/ 4603 h 4673"/>
              <a:gd name="T14" fmla="*/ 3455 w 6231"/>
              <a:gd name="T15" fmla="*/ 4631 h 4673"/>
              <a:gd name="T16" fmla="*/ 3428 w 6231"/>
              <a:gd name="T17" fmla="*/ 4652 h 4673"/>
              <a:gd name="T18" fmla="*/ 3398 w 6231"/>
              <a:gd name="T19" fmla="*/ 4665 h 4673"/>
              <a:gd name="T20" fmla="*/ 3366 w 6231"/>
              <a:gd name="T21" fmla="*/ 4673 h 4673"/>
              <a:gd name="T22" fmla="*/ 3332 w 6231"/>
              <a:gd name="T23" fmla="*/ 4673 h 4673"/>
              <a:gd name="T24" fmla="*/ 3300 w 6231"/>
              <a:gd name="T25" fmla="*/ 4664 h 4673"/>
              <a:gd name="T26" fmla="*/ 3269 w 6231"/>
              <a:gd name="T27" fmla="*/ 4648 h 4673"/>
              <a:gd name="T28" fmla="*/ 2513 w 6231"/>
              <a:gd name="T29" fmla="*/ 4132 h 4673"/>
              <a:gd name="T30" fmla="*/ 1745 w 6231"/>
              <a:gd name="T31" fmla="*/ 4641 h 4673"/>
              <a:gd name="T32" fmla="*/ 1717 w 6231"/>
              <a:gd name="T33" fmla="*/ 4654 h 4673"/>
              <a:gd name="T34" fmla="*/ 1690 w 6231"/>
              <a:gd name="T35" fmla="*/ 4656 h 4673"/>
              <a:gd name="T36" fmla="*/ 1664 w 6231"/>
              <a:gd name="T37" fmla="*/ 4650 h 4673"/>
              <a:gd name="T38" fmla="*/ 1639 w 6231"/>
              <a:gd name="T39" fmla="*/ 4639 h 4673"/>
              <a:gd name="T40" fmla="*/ 1621 w 6231"/>
              <a:gd name="T41" fmla="*/ 4618 h 4673"/>
              <a:gd name="T42" fmla="*/ 1609 w 6231"/>
              <a:gd name="T43" fmla="*/ 4595 h 4673"/>
              <a:gd name="T44" fmla="*/ 1603 w 6231"/>
              <a:gd name="T45" fmla="*/ 4565 h 4673"/>
              <a:gd name="T46" fmla="*/ 1603 w 6231"/>
              <a:gd name="T47" fmla="*/ 3511 h 4673"/>
              <a:gd name="T48" fmla="*/ 5090 w 6231"/>
              <a:gd name="T49" fmla="*/ 905 h 4673"/>
              <a:gd name="T50" fmla="*/ 972 w 6231"/>
              <a:gd name="T51" fmla="*/ 3077 h 4673"/>
              <a:gd name="T52" fmla="*/ 64 w 6231"/>
              <a:gd name="T53" fmla="*/ 2459 h 4673"/>
              <a:gd name="T54" fmla="*/ 36 w 6231"/>
              <a:gd name="T55" fmla="*/ 2434 h 4673"/>
              <a:gd name="T56" fmla="*/ 15 w 6231"/>
              <a:gd name="T57" fmla="*/ 2404 h 4673"/>
              <a:gd name="T58" fmla="*/ 4 w 6231"/>
              <a:gd name="T59" fmla="*/ 2370 h 4673"/>
              <a:gd name="T60" fmla="*/ 0 w 6231"/>
              <a:gd name="T61" fmla="*/ 2335 h 4673"/>
              <a:gd name="T62" fmla="*/ 0 w 6231"/>
              <a:gd name="T63" fmla="*/ 2335 h 4673"/>
              <a:gd name="T64" fmla="*/ 4 w 6231"/>
              <a:gd name="T65" fmla="*/ 2301 h 4673"/>
              <a:gd name="T66" fmla="*/ 17 w 6231"/>
              <a:gd name="T67" fmla="*/ 2269 h 4673"/>
              <a:gd name="T68" fmla="*/ 36 w 6231"/>
              <a:gd name="T69" fmla="*/ 2241 h 4673"/>
              <a:gd name="T70" fmla="*/ 62 w 6231"/>
              <a:gd name="T71" fmla="*/ 2216 h 4673"/>
              <a:gd name="T72" fmla="*/ 96 w 6231"/>
              <a:gd name="T73" fmla="*/ 2199 h 4673"/>
              <a:gd name="T74" fmla="*/ 6168 w 6231"/>
              <a:gd name="T75" fmla="*/ 4 h 4673"/>
              <a:gd name="T76" fmla="*/ 6189 w 6231"/>
              <a:gd name="T77" fmla="*/ 0 h 46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231" h="4673">
                <a:moveTo>
                  <a:pt x="6189" y="0"/>
                </a:moveTo>
                <a:lnTo>
                  <a:pt x="6206" y="6"/>
                </a:lnTo>
                <a:lnTo>
                  <a:pt x="6219" y="17"/>
                </a:lnTo>
                <a:lnTo>
                  <a:pt x="6229" y="34"/>
                </a:lnTo>
                <a:lnTo>
                  <a:pt x="6231" y="53"/>
                </a:lnTo>
                <a:lnTo>
                  <a:pt x="6223" y="72"/>
                </a:lnTo>
                <a:lnTo>
                  <a:pt x="3477" y="4603"/>
                </a:lnTo>
                <a:lnTo>
                  <a:pt x="3455" y="4631"/>
                </a:lnTo>
                <a:lnTo>
                  <a:pt x="3428" y="4652"/>
                </a:lnTo>
                <a:lnTo>
                  <a:pt x="3398" y="4665"/>
                </a:lnTo>
                <a:lnTo>
                  <a:pt x="3366" y="4673"/>
                </a:lnTo>
                <a:lnTo>
                  <a:pt x="3332" y="4673"/>
                </a:lnTo>
                <a:lnTo>
                  <a:pt x="3300" y="4664"/>
                </a:lnTo>
                <a:lnTo>
                  <a:pt x="3269" y="4648"/>
                </a:lnTo>
                <a:lnTo>
                  <a:pt x="2513" y="4132"/>
                </a:lnTo>
                <a:lnTo>
                  <a:pt x="1745" y="4641"/>
                </a:lnTo>
                <a:lnTo>
                  <a:pt x="1717" y="4654"/>
                </a:lnTo>
                <a:lnTo>
                  <a:pt x="1690" y="4656"/>
                </a:lnTo>
                <a:lnTo>
                  <a:pt x="1664" y="4650"/>
                </a:lnTo>
                <a:lnTo>
                  <a:pt x="1639" y="4639"/>
                </a:lnTo>
                <a:lnTo>
                  <a:pt x="1621" y="4618"/>
                </a:lnTo>
                <a:lnTo>
                  <a:pt x="1609" y="4595"/>
                </a:lnTo>
                <a:lnTo>
                  <a:pt x="1603" y="4565"/>
                </a:lnTo>
                <a:lnTo>
                  <a:pt x="1603" y="3511"/>
                </a:lnTo>
                <a:lnTo>
                  <a:pt x="5090" y="905"/>
                </a:lnTo>
                <a:lnTo>
                  <a:pt x="972" y="3077"/>
                </a:lnTo>
                <a:lnTo>
                  <a:pt x="64" y="2459"/>
                </a:lnTo>
                <a:lnTo>
                  <a:pt x="36" y="2434"/>
                </a:lnTo>
                <a:lnTo>
                  <a:pt x="15" y="2404"/>
                </a:lnTo>
                <a:lnTo>
                  <a:pt x="4" y="2370"/>
                </a:lnTo>
                <a:lnTo>
                  <a:pt x="0" y="2335"/>
                </a:lnTo>
                <a:lnTo>
                  <a:pt x="0" y="2335"/>
                </a:lnTo>
                <a:lnTo>
                  <a:pt x="4" y="2301"/>
                </a:lnTo>
                <a:lnTo>
                  <a:pt x="17" y="2269"/>
                </a:lnTo>
                <a:lnTo>
                  <a:pt x="36" y="2241"/>
                </a:lnTo>
                <a:lnTo>
                  <a:pt x="62" y="2216"/>
                </a:lnTo>
                <a:lnTo>
                  <a:pt x="96" y="2199"/>
                </a:lnTo>
                <a:lnTo>
                  <a:pt x="6168" y="4"/>
                </a:lnTo>
                <a:lnTo>
                  <a:pt x="618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515938" y="464608"/>
            <a:ext cx="2035105" cy="499059"/>
          </a:xfrm>
          <a:prstGeom prst="roundRect">
            <a:avLst>
              <a:gd name="adj" fmla="val 13233"/>
            </a:avLst>
          </a:prstGeom>
          <a:solidFill>
            <a:srgbClr val="F2BFBB"/>
          </a:solidFill>
        </p:spPr>
        <p:txBody>
          <a:bodyPr wrap="square">
            <a:spAutoFit/>
          </a:bodyPr>
          <a:p>
            <a:pPr algn="ctr"/>
            <a:r>
              <a:rPr lang="zh-CN" altLang="en-US" sz="2400" spc="300" dirty="0">
                <a:solidFill>
                  <a:schemeClr val="bg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输入标题</a:t>
            </a:r>
            <a:endParaRPr lang="zh-CN" altLang="en-US" sz="2400" spc="300" dirty="0">
              <a:solidFill>
                <a:schemeClr val="bg1"/>
              </a:solidFill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515938" y="464608"/>
            <a:ext cx="2035105" cy="499059"/>
          </a:xfrm>
          <a:prstGeom prst="roundRect">
            <a:avLst>
              <a:gd name="adj" fmla="val 13233"/>
            </a:avLst>
          </a:prstGeom>
          <a:solidFill>
            <a:srgbClr val="F2BFBB"/>
          </a:solidFill>
        </p:spPr>
        <p:txBody>
          <a:bodyPr wrap="square">
            <a:spAutoFit/>
          </a:bodyPr>
          <a:p>
            <a:pPr algn="ctr"/>
            <a:r>
              <a:rPr lang="zh-CN" altLang="en-US" sz="2400" spc="300" dirty="0">
                <a:solidFill>
                  <a:schemeClr val="bg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输入标题</a:t>
            </a:r>
            <a:endParaRPr lang="zh-CN" altLang="en-US" sz="2400" spc="300" dirty="0">
              <a:solidFill>
                <a:schemeClr val="bg1"/>
              </a:solidFill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635" y="2194336"/>
            <a:ext cx="12192000" cy="3595816"/>
          </a:xfrm>
          <a:prstGeom prst="rect">
            <a:avLst/>
          </a:prstGeom>
          <a:solidFill>
            <a:srgbClr val="CBE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499161" y="2624889"/>
            <a:ext cx="251740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输入您的小标题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499163" y="3089621"/>
            <a:ext cx="3367866" cy="1706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点击此处输入您的汇报内容，根据您的实际情况调整文字大小。点击此处输入您的汇报内容，根据您的实际情况调整文字大小。点击此处输入您的汇报内容，根据您的实际情况调整文字大小。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3867027" y="2624889"/>
            <a:ext cx="251740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输入您的小标题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3867029" y="3089621"/>
            <a:ext cx="3367866" cy="1706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点击此处输入您的汇报内容，根据您的实际情况调整文字大小。点击此处输入您的汇报内容，根据您的实际情况调整文字大小。点击此处输入您的汇报内容，根据您的实际情况调整文字大小。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7235404" y="1354609"/>
            <a:ext cx="4670896" cy="5177481"/>
            <a:chOff x="7191589" y="840259"/>
            <a:chExt cx="4670896" cy="5177481"/>
          </a:xfrm>
          <a:blipFill>
            <a:blip r:embed="rId1"/>
            <a:stretch>
              <a:fillRect/>
            </a:stretch>
          </a:blipFill>
        </p:grpSpPr>
        <p:sp>
          <p:nvSpPr>
            <p:cNvPr id="24" name="矩形: 圆角 9"/>
            <p:cNvSpPr/>
            <p:nvPr/>
          </p:nvSpPr>
          <p:spPr>
            <a:xfrm>
              <a:off x="7191589" y="840259"/>
              <a:ext cx="2294261" cy="5177481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矩形: 圆角 10"/>
            <p:cNvSpPr/>
            <p:nvPr/>
          </p:nvSpPr>
          <p:spPr>
            <a:xfrm>
              <a:off x="9568224" y="840259"/>
              <a:ext cx="2294261" cy="5177481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515938" y="464608"/>
            <a:ext cx="2035105" cy="499059"/>
          </a:xfrm>
          <a:prstGeom prst="roundRect">
            <a:avLst>
              <a:gd name="adj" fmla="val 13233"/>
            </a:avLst>
          </a:prstGeom>
          <a:solidFill>
            <a:srgbClr val="F2BFBB"/>
          </a:solidFill>
        </p:spPr>
        <p:txBody>
          <a:bodyPr wrap="square">
            <a:spAutoFit/>
          </a:bodyPr>
          <a:p>
            <a:pPr algn="ctr"/>
            <a:r>
              <a:rPr lang="zh-CN" altLang="en-US" sz="2400" spc="300" dirty="0">
                <a:solidFill>
                  <a:schemeClr val="bg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输入标题</a:t>
            </a:r>
            <a:endParaRPr lang="zh-CN" altLang="en-US" sz="2400" spc="300" dirty="0">
              <a:solidFill>
                <a:schemeClr val="bg1"/>
              </a:solidFill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</p:txBody>
      </p:sp>
      <p:grpSp>
        <p:nvGrpSpPr>
          <p:cNvPr id="5" name="组合"/>
          <p:cNvGrpSpPr/>
          <p:nvPr/>
        </p:nvGrpSpPr>
        <p:grpSpPr>
          <a:xfrm>
            <a:off x="1271194" y="1649881"/>
            <a:ext cx="3114255" cy="4601536"/>
            <a:chOff x="1912729" y="1458758"/>
            <a:chExt cx="3510756" cy="5187394"/>
          </a:xfrm>
          <a:solidFill>
            <a:srgbClr val="F2BFBB"/>
          </a:solidFill>
        </p:grpSpPr>
        <p:grpSp>
          <p:nvGrpSpPr>
            <p:cNvPr id="6" name="Group 4"/>
            <p:cNvGrpSpPr/>
            <p:nvPr/>
          </p:nvGrpSpPr>
          <p:grpSpPr>
            <a:xfrm>
              <a:off x="1972256" y="1458758"/>
              <a:ext cx="292103" cy="5187394"/>
              <a:chOff x="1374772" y="1213680"/>
              <a:chExt cx="274322" cy="5187394"/>
            </a:xfrm>
            <a:grpFill/>
          </p:grpSpPr>
          <p:sp>
            <p:nvSpPr>
              <p:cNvPr id="7" name="形状21"/>
              <p:cNvSpPr/>
              <p:nvPr/>
            </p:nvSpPr>
            <p:spPr>
              <a:xfrm rot="5400000">
                <a:off x="1103752" y="5857228"/>
                <a:ext cx="814866" cy="272825"/>
              </a:xfrm>
              <a:prstGeom prst="homePlate">
                <a:avLst>
                  <a:gd name="adj" fmla="val 281623"/>
                </a:avLst>
              </a:prstGeom>
              <a:grpFill/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866775" rtl="0" eaLnBrk="1" fontAlgn="base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" name="形状 5"/>
              <p:cNvSpPr/>
              <p:nvPr/>
            </p:nvSpPr>
            <p:spPr>
              <a:xfrm>
                <a:off x="1374774" y="2007666"/>
                <a:ext cx="273845" cy="3776859"/>
              </a:xfrm>
              <a:custGeom>
                <a:avLst/>
                <a:gdLst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0 w 272825"/>
                  <a:gd name="connsiteY4" fmla="*/ 0 h 3776662"/>
                  <a:gd name="connsiteX0-1" fmla="*/ 0 w 272825"/>
                  <a:gd name="connsiteY0-2" fmla="*/ 0 h 3776662"/>
                  <a:gd name="connsiteX1-3" fmla="*/ 272825 w 272825"/>
                  <a:gd name="connsiteY1-4" fmla="*/ 0 h 3776662"/>
                  <a:gd name="connsiteX2-5" fmla="*/ 272825 w 272825"/>
                  <a:gd name="connsiteY2-6" fmla="*/ 3776662 h 3776662"/>
                  <a:gd name="connsiteX3-7" fmla="*/ 0 w 272825"/>
                  <a:gd name="connsiteY3-8" fmla="*/ 3776662 h 3776662"/>
                  <a:gd name="connsiteX4-9" fmla="*/ 1 w 272825"/>
                  <a:gd name="connsiteY4-10" fmla="*/ 3609974 h 3776662"/>
                  <a:gd name="connsiteX5" fmla="*/ 0 w 272825"/>
                  <a:gd name="connsiteY5" fmla="*/ 0 h 3776662"/>
                  <a:gd name="connsiteX0-11" fmla="*/ 0 w 272825"/>
                  <a:gd name="connsiteY0-12" fmla="*/ 0 h 3776662"/>
                  <a:gd name="connsiteX1-13" fmla="*/ 272825 w 272825"/>
                  <a:gd name="connsiteY1-14" fmla="*/ 0 h 3776662"/>
                  <a:gd name="connsiteX2-15" fmla="*/ 272825 w 272825"/>
                  <a:gd name="connsiteY2-16" fmla="*/ 3776662 h 3776662"/>
                  <a:gd name="connsiteX3-17" fmla="*/ 57151 w 272825"/>
                  <a:gd name="connsiteY3-18" fmla="*/ 3776661 h 3776662"/>
                  <a:gd name="connsiteX4-19" fmla="*/ 0 w 272825"/>
                  <a:gd name="connsiteY4-20" fmla="*/ 3776662 h 3776662"/>
                  <a:gd name="connsiteX5-21" fmla="*/ 1 w 272825"/>
                  <a:gd name="connsiteY5-22" fmla="*/ 3609974 h 3776662"/>
                  <a:gd name="connsiteX6" fmla="*/ 0 w 272825"/>
                  <a:gd name="connsiteY6" fmla="*/ 0 h 3776662"/>
                  <a:gd name="connsiteX0-23" fmla="*/ 0 w 272825"/>
                  <a:gd name="connsiteY0-24" fmla="*/ 0 h 3776662"/>
                  <a:gd name="connsiteX1-25" fmla="*/ 272825 w 272825"/>
                  <a:gd name="connsiteY1-26" fmla="*/ 0 h 3776662"/>
                  <a:gd name="connsiteX2-27" fmla="*/ 272825 w 272825"/>
                  <a:gd name="connsiteY2-28" fmla="*/ 3776662 h 3776662"/>
                  <a:gd name="connsiteX3-29" fmla="*/ 166689 w 272825"/>
                  <a:gd name="connsiteY3-30" fmla="*/ 3776661 h 3776662"/>
                  <a:gd name="connsiteX4-31" fmla="*/ 57151 w 272825"/>
                  <a:gd name="connsiteY4-32" fmla="*/ 3776661 h 3776662"/>
                  <a:gd name="connsiteX5-33" fmla="*/ 0 w 272825"/>
                  <a:gd name="connsiteY5-34" fmla="*/ 3776662 h 3776662"/>
                  <a:gd name="connsiteX6-35" fmla="*/ 1 w 272825"/>
                  <a:gd name="connsiteY6-36" fmla="*/ 3609974 h 3776662"/>
                  <a:gd name="connsiteX7" fmla="*/ 0 w 272825"/>
                  <a:gd name="connsiteY7" fmla="*/ 0 h 3776662"/>
                  <a:gd name="connsiteX0-37" fmla="*/ 0 w 272825"/>
                  <a:gd name="connsiteY0-38" fmla="*/ 0 h 3776662"/>
                  <a:gd name="connsiteX1-39" fmla="*/ 272825 w 272825"/>
                  <a:gd name="connsiteY1-40" fmla="*/ 0 h 3776662"/>
                  <a:gd name="connsiteX2-41" fmla="*/ 272825 w 272825"/>
                  <a:gd name="connsiteY2-42" fmla="*/ 3776662 h 3776662"/>
                  <a:gd name="connsiteX3-43" fmla="*/ 166689 w 272825"/>
                  <a:gd name="connsiteY3-44" fmla="*/ 3776661 h 3776662"/>
                  <a:gd name="connsiteX4-45" fmla="*/ 107157 w 272825"/>
                  <a:gd name="connsiteY4-46" fmla="*/ 3774280 h 3776662"/>
                  <a:gd name="connsiteX5-47" fmla="*/ 57151 w 272825"/>
                  <a:gd name="connsiteY5-48" fmla="*/ 3776661 h 3776662"/>
                  <a:gd name="connsiteX6-49" fmla="*/ 0 w 272825"/>
                  <a:gd name="connsiteY6-50" fmla="*/ 3776662 h 3776662"/>
                  <a:gd name="connsiteX7-51" fmla="*/ 1 w 272825"/>
                  <a:gd name="connsiteY7-52" fmla="*/ 3609974 h 3776662"/>
                  <a:gd name="connsiteX8" fmla="*/ 0 w 272825"/>
                  <a:gd name="connsiteY8" fmla="*/ 0 h 3776662"/>
                  <a:gd name="connsiteX0-53" fmla="*/ 0 w 272825"/>
                  <a:gd name="connsiteY0-54" fmla="*/ 0 h 3776662"/>
                  <a:gd name="connsiteX1-55" fmla="*/ 272825 w 272825"/>
                  <a:gd name="connsiteY1-56" fmla="*/ 0 h 3776662"/>
                  <a:gd name="connsiteX2-57" fmla="*/ 272825 w 272825"/>
                  <a:gd name="connsiteY2-58" fmla="*/ 3776662 h 3776662"/>
                  <a:gd name="connsiteX3-59" fmla="*/ 221457 w 272825"/>
                  <a:gd name="connsiteY3-60" fmla="*/ 3774280 h 3776662"/>
                  <a:gd name="connsiteX4-61" fmla="*/ 166689 w 272825"/>
                  <a:gd name="connsiteY4-62" fmla="*/ 3776661 h 3776662"/>
                  <a:gd name="connsiteX5-63" fmla="*/ 107157 w 272825"/>
                  <a:gd name="connsiteY5-64" fmla="*/ 3774280 h 3776662"/>
                  <a:gd name="connsiteX6-65" fmla="*/ 57151 w 272825"/>
                  <a:gd name="connsiteY6-66" fmla="*/ 3776661 h 3776662"/>
                  <a:gd name="connsiteX7-67" fmla="*/ 0 w 272825"/>
                  <a:gd name="connsiteY7-68" fmla="*/ 3776662 h 3776662"/>
                  <a:gd name="connsiteX8-69" fmla="*/ 1 w 272825"/>
                  <a:gd name="connsiteY8-70" fmla="*/ 3609974 h 3776662"/>
                  <a:gd name="connsiteX9" fmla="*/ 0 w 272825"/>
                  <a:gd name="connsiteY9" fmla="*/ 0 h 3776662"/>
                  <a:gd name="connsiteX0-71" fmla="*/ 0 w 272825"/>
                  <a:gd name="connsiteY0-72" fmla="*/ 0 h 3776662"/>
                  <a:gd name="connsiteX1-73" fmla="*/ 272825 w 272825"/>
                  <a:gd name="connsiteY1-74" fmla="*/ 0 h 3776662"/>
                  <a:gd name="connsiteX2-75" fmla="*/ 272825 w 272825"/>
                  <a:gd name="connsiteY2-76" fmla="*/ 3776662 h 3776662"/>
                  <a:gd name="connsiteX3-77" fmla="*/ 252414 w 272825"/>
                  <a:gd name="connsiteY3-78" fmla="*/ 3776661 h 3776662"/>
                  <a:gd name="connsiteX4-79" fmla="*/ 221457 w 272825"/>
                  <a:gd name="connsiteY4-80" fmla="*/ 3774280 h 3776662"/>
                  <a:gd name="connsiteX5-81" fmla="*/ 166689 w 272825"/>
                  <a:gd name="connsiteY5-82" fmla="*/ 3776661 h 3776662"/>
                  <a:gd name="connsiteX6-83" fmla="*/ 107157 w 272825"/>
                  <a:gd name="connsiteY6-84" fmla="*/ 3774280 h 3776662"/>
                  <a:gd name="connsiteX7-85" fmla="*/ 57151 w 272825"/>
                  <a:gd name="connsiteY7-86" fmla="*/ 3776661 h 3776662"/>
                  <a:gd name="connsiteX8-87" fmla="*/ 0 w 272825"/>
                  <a:gd name="connsiteY8-88" fmla="*/ 3776662 h 3776662"/>
                  <a:gd name="connsiteX9-89" fmla="*/ 1 w 272825"/>
                  <a:gd name="connsiteY9-90" fmla="*/ 3609974 h 3776662"/>
                  <a:gd name="connsiteX10" fmla="*/ 0 w 272825"/>
                  <a:gd name="connsiteY10" fmla="*/ 0 h 3776662"/>
                  <a:gd name="connsiteX0-91" fmla="*/ 0 w 273845"/>
                  <a:gd name="connsiteY0-92" fmla="*/ 0 h 3776662"/>
                  <a:gd name="connsiteX1-93" fmla="*/ 272825 w 273845"/>
                  <a:gd name="connsiteY1-94" fmla="*/ 0 h 3776662"/>
                  <a:gd name="connsiteX2-95" fmla="*/ 273845 w 273845"/>
                  <a:gd name="connsiteY2-96" fmla="*/ 3581399 h 3776662"/>
                  <a:gd name="connsiteX3-97" fmla="*/ 272825 w 273845"/>
                  <a:gd name="connsiteY3-98" fmla="*/ 3776662 h 3776662"/>
                  <a:gd name="connsiteX4-99" fmla="*/ 252414 w 273845"/>
                  <a:gd name="connsiteY4-100" fmla="*/ 3776661 h 3776662"/>
                  <a:gd name="connsiteX5-101" fmla="*/ 221457 w 273845"/>
                  <a:gd name="connsiteY5-102" fmla="*/ 3774280 h 3776662"/>
                  <a:gd name="connsiteX6-103" fmla="*/ 166689 w 273845"/>
                  <a:gd name="connsiteY6-104" fmla="*/ 3776661 h 3776662"/>
                  <a:gd name="connsiteX7-105" fmla="*/ 107157 w 273845"/>
                  <a:gd name="connsiteY7-106" fmla="*/ 3774280 h 3776662"/>
                  <a:gd name="connsiteX8-107" fmla="*/ 57151 w 273845"/>
                  <a:gd name="connsiteY8-108" fmla="*/ 3776661 h 3776662"/>
                  <a:gd name="connsiteX9-109" fmla="*/ 0 w 273845"/>
                  <a:gd name="connsiteY9-110" fmla="*/ 3776662 h 3776662"/>
                  <a:gd name="connsiteX10-111" fmla="*/ 1 w 273845"/>
                  <a:gd name="connsiteY10-112" fmla="*/ 3609974 h 3776662"/>
                  <a:gd name="connsiteX11" fmla="*/ 0 w 273845"/>
                  <a:gd name="connsiteY11" fmla="*/ 0 h 3776662"/>
                  <a:gd name="connsiteX0-113" fmla="*/ 0 w 273845"/>
                  <a:gd name="connsiteY0-114" fmla="*/ 0 h 3776662"/>
                  <a:gd name="connsiteX1-115" fmla="*/ 272825 w 273845"/>
                  <a:gd name="connsiteY1-116" fmla="*/ 0 h 3776662"/>
                  <a:gd name="connsiteX2-117" fmla="*/ 273845 w 273845"/>
                  <a:gd name="connsiteY2-118" fmla="*/ 3581399 h 3776662"/>
                  <a:gd name="connsiteX3-119" fmla="*/ 252414 w 273845"/>
                  <a:gd name="connsiteY3-120" fmla="*/ 3776661 h 3776662"/>
                  <a:gd name="connsiteX4-121" fmla="*/ 221457 w 273845"/>
                  <a:gd name="connsiteY4-122" fmla="*/ 3774280 h 3776662"/>
                  <a:gd name="connsiteX5-123" fmla="*/ 166689 w 273845"/>
                  <a:gd name="connsiteY5-124" fmla="*/ 3776661 h 3776662"/>
                  <a:gd name="connsiteX6-125" fmla="*/ 107157 w 273845"/>
                  <a:gd name="connsiteY6-126" fmla="*/ 3774280 h 3776662"/>
                  <a:gd name="connsiteX7-127" fmla="*/ 57151 w 273845"/>
                  <a:gd name="connsiteY7-128" fmla="*/ 3776661 h 3776662"/>
                  <a:gd name="connsiteX8-129" fmla="*/ 0 w 273845"/>
                  <a:gd name="connsiteY8-130" fmla="*/ 3776662 h 3776662"/>
                  <a:gd name="connsiteX9-131" fmla="*/ 1 w 273845"/>
                  <a:gd name="connsiteY9-132" fmla="*/ 3609974 h 3776662"/>
                  <a:gd name="connsiteX10-133" fmla="*/ 0 w 273845"/>
                  <a:gd name="connsiteY10-134" fmla="*/ 0 h 3776662"/>
                  <a:gd name="connsiteX0-135" fmla="*/ 0 w 273845"/>
                  <a:gd name="connsiteY0-136" fmla="*/ 0 h 3776661"/>
                  <a:gd name="connsiteX1-137" fmla="*/ 272825 w 273845"/>
                  <a:gd name="connsiteY1-138" fmla="*/ 0 h 3776661"/>
                  <a:gd name="connsiteX2-139" fmla="*/ 273845 w 273845"/>
                  <a:gd name="connsiteY2-140" fmla="*/ 3581399 h 3776661"/>
                  <a:gd name="connsiteX3-141" fmla="*/ 252414 w 273845"/>
                  <a:gd name="connsiteY3-142" fmla="*/ 3776661 h 3776661"/>
                  <a:gd name="connsiteX4-143" fmla="*/ 221457 w 273845"/>
                  <a:gd name="connsiteY4-144" fmla="*/ 3774280 h 3776661"/>
                  <a:gd name="connsiteX5-145" fmla="*/ 166689 w 273845"/>
                  <a:gd name="connsiteY5-146" fmla="*/ 3776661 h 3776661"/>
                  <a:gd name="connsiteX6-147" fmla="*/ 107157 w 273845"/>
                  <a:gd name="connsiteY6-148" fmla="*/ 3774280 h 3776661"/>
                  <a:gd name="connsiteX7-149" fmla="*/ 57151 w 273845"/>
                  <a:gd name="connsiteY7-150" fmla="*/ 3776661 h 3776661"/>
                  <a:gd name="connsiteX8-151" fmla="*/ 1 w 273845"/>
                  <a:gd name="connsiteY8-152" fmla="*/ 3609974 h 3776661"/>
                  <a:gd name="connsiteX9-153" fmla="*/ 0 w 273845"/>
                  <a:gd name="connsiteY9-154" fmla="*/ 0 h 3776661"/>
                  <a:gd name="connsiteX0-155" fmla="*/ 0 w 273845"/>
                  <a:gd name="connsiteY0-156" fmla="*/ 0 h 3776661"/>
                  <a:gd name="connsiteX1-157" fmla="*/ 272825 w 273845"/>
                  <a:gd name="connsiteY1-158" fmla="*/ 0 h 3776661"/>
                  <a:gd name="connsiteX2-159" fmla="*/ 273845 w 273845"/>
                  <a:gd name="connsiteY2-160" fmla="*/ 3581399 h 3776661"/>
                  <a:gd name="connsiteX3-161" fmla="*/ 252414 w 273845"/>
                  <a:gd name="connsiteY3-162" fmla="*/ 3776661 h 3776661"/>
                  <a:gd name="connsiteX4-163" fmla="*/ 221457 w 273845"/>
                  <a:gd name="connsiteY4-164" fmla="*/ 3774280 h 3776661"/>
                  <a:gd name="connsiteX5-165" fmla="*/ 166689 w 273845"/>
                  <a:gd name="connsiteY5-166" fmla="*/ 3776661 h 3776661"/>
                  <a:gd name="connsiteX6-167" fmla="*/ 104776 w 273845"/>
                  <a:gd name="connsiteY6-168" fmla="*/ 3664743 h 3776661"/>
                  <a:gd name="connsiteX7-169" fmla="*/ 57151 w 273845"/>
                  <a:gd name="connsiteY7-170" fmla="*/ 3776661 h 3776661"/>
                  <a:gd name="connsiteX8-171" fmla="*/ 1 w 273845"/>
                  <a:gd name="connsiteY8-172" fmla="*/ 3609974 h 3776661"/>
                  <a:gd name="connsiteX9-173" fmla="*/ 0 w 273845"/>
                  <a:gd name="connsiteY9-174" fmla="*/ 0 h 3776661"/>
                  <a:gd name="connsiteX0-175" fmla="*/ 0 w 273845"/>
                  <a:gd name="connsiteY0-176" fmla="*/ 0 h 3776661"/>
                  <a:gd name="connsiteX1-177" fmla="*/ 272825 w 273845"/>
                  <a:gd name="connsiteY1-178" fmla="*/ 0 h 3776661"/>
                  <a:gd name="connsiteX2-179" fmla="*/ 273845 w 273845"/>
                  <a:gd name="connsiteY2-180" fmla="*/ 3581399 h 3776661"/>
                  <a:gd name="connsiteX3-181" fmla="*/ 252414 w 273845"/>
                  <a:gd name="connsiteY3-182" fmla="*/ 3776661 h 3776661"/>
                  <a:gd name="connsiteX4-183" fmla="*/ 221457 w 273845"/>
                  <a:gd name="connsiteY4-184" fmla="*/ 3774280 h 3776661"/>
                  <a:gd name="connsiteX5-185" fmla="*/ 166689 w 273845"/>
                  <a:gd name="connsiteY5-186" fmla="*/ 3776661 h 3776661"/>
                  <a:gd name="connsiteX6-187" fmla="*/ 104776 w 273845"/>
                  <a:gd name="connsiteY6-188" fmla="*/ 3664743 h 3776661"/>
                  <a:gd name="connsiteX7-189" fmla="*/ 57151 w 273845"/>
                  <a:gd name="connsiteY7-190" fmla="*/ 3750467 h 3776661"/>
                  <a:gd name="connsiteX8-191" fmla="*/ 1 w 273845"/>
                  <a:gd name="connsiteY8-192" fmla="*/ 3609974 h 3776661"/>
                  <a:gd name="connsiteX9-193" fmla="*/ 0 w 273845"/>
                  <a:gd name="connsiteY9-194" fmla="*/ 0 h 3776661"/>
                  <a:gd name="connsiteX0-195" fmla="*/ 0 w 273845"/>
                  <a:gd name="connsiteY0-196" fmla="*/ 0 h 3776661"/>
                  <a:gd name="connsiteX1-197" fmla="*/ 272825 w 273845"/>
                  <a:gd name="connsiteY1-198" fmla="*/ 0 h 3776661"/>
                  <a:gd name="connsiteX2-199" fmla="*/ 273845 w 273845"/>
                  <a:gd name="connsiteY2-200" fmla="*/ 3581399 h 3776661"/>
                  <a:gd name="connsiteX3-201" fmla="*/ 252414 w 273845"/>
                  <a:gd name="connsiteY3-202" fmla="*/ 3776661 h 3776661"/>
                  <a:gd name="connsiteX4-203" fmla="*/ 228601 w 273845"/>
                  <a:gd name="connsiteY4-204" fmla="*/ 3629023 h 3776661"/>
                  <a:gd name="connsiteX5-205" fmla="*/ 166689 w 273845"/>
                  <a:gd name="connsiteY5-206" fmla="*/ 3776661 h 3776661"/>
                  <a:gd name="connsiteX6-207" fmla="*/ 104776 w 273845"/>
                  <a:gd name="connsiteY6-208" fmla="*/ 3664743 h 3776661"/>
                  <a:gd name="connsiteX7-209" fmla="*/ 57151 w 273845"/>
                  <a:gd name="connsiteY7-210" fmla="*/ 3750467 h 3776661"/>
                  <a:gd name="connsiteX8-211" fmla="*/ 1 w 273845"/>
                  <a:gd name="connsiteY8-212" fmla="*/ 3609974 h 3776661"/>
                  <a:gd name="connsiteX9-213" fmla="*/ 0 w 273845"/>
                  <a:gd name="connsiteY9-214" fmla="*/ 0 h 3776661"/>
                  <a:gd name="connsiteX0-215" fmla="*/ 0 w 273845"/>
                  <a:gd name="connsiteY0-216" fmla="*/ 0 h 3776661"/>
                  <a:gd name="connsiteX1-217" fmla="*/ 272825 w 273845"/>
                  <a:gd name="connsiteY1-218" fmla="*/ 0 h 3776661"/>
                  <a:gd name="connsiteX2-219" fmla="*/ 273845 w 273845"/>
                  <a:gd name="connsiteY2-220" fmla="*/ 3581399 h 3776661"/>
                  <a:gd name="connsiteX3-221" fmla="*/ 250032 w 273845"/>
                  <a:gd name="connsiteY3-222" fmla="*/ 3695699 h 3776661"/>
                  <a:gd name="connsiteX4-223" fmla="*/ 228601 w 273845"/>
                  <a:gd name="connsiteY4-224" fmla="*/ 3629023 h 3776661"/>
                  <a:gd name="connsiteX5-225" fmla="*/ 166689 w 273845"/>
                  <a:gd name="connsiteY5-226" fmla="*/ 3776661 h 3776661"/>
                  <a:gd name="connsiteX6-227" fmla="*/ 104776 w 273845"/>
                  <a:gd name="connsiteY6-228" fmla="*/ 3664743 h 3776661"/>
                  <a:gd name="connsiteX7-229" fmla="*/ 57151 w 273845"/>
                  <a:gd name="connsiteY7-230" fmla="*/ 3750467 h 3776661"/>
                  <a:gd name="connsiteX8-231" fmla="*/ 1 w 273845"/>
                  <a:gd name="connsiteY8-232" fmla="*/ 3609974 h 3776661"/>
                  <a:gd name="connsiteX9-233" fmla="*/ 0 w 273845"/>
                  <a:gd name="connsiteY9-234" fmla="*/ 0 h 3776661"/>
                  <a:gd name="connsiteX0-235" fmla="*/ 0 w 273845"/>
                  <a:gd name="connsiteY0-236" fmla="*/ 0 h 3776661"/>
                  <a:gd name="connsiteX1-237" fmla="*/ 272825 w 273845"/>
                  <a:gd name="connsiteY1-238" fmla="*/ 0 h 3776661"/>
                  <a:gd name="connsiteX2-239" fmla="*/ 273845 w 273845"/>
                  <a:gd name="connsiteY2-240" fmla="*/ 3581399 h 3776661"/>
                  <a:gd name="connsiteX3-241" fmla="*/ 247651 w 273845"/>
                  <a:gd name="connsiteY3-242" fmla="*/ 3702843 h 3776661"/>
                  <a:gd name="connsiteX4-243" fmla="*/ 228601 w 273845"/>
                  <a:gd name="connsiteY4-244" fmla="*/ 3629023 h 3776661"/>
                  <a:gd name="connsiteX5-245" fmla="*/ 166689 w 273845"/>
                  <a:gd name="connsiteY5-246" fmla="*/ 3776661 h 3776661"/>
                  <a:gd name="connsiteX6-247" fmla="*/ 104776 w 273845"/>
                  <a:gd name="connsiteY6-248" fmla="*/ 3664743 h 3776661"/>
                  <a:gd name="connsiteX7-249" fmla="*/ 57151 w 273845"/>
                  <a:gd name="connsiteY7-250" fmla="*/ 3750467 h 3776661"/>
                  <a:gd name="connsiteX8-251" fmla="*/ 1 w 273845"/>
                  <a:gd name="connsiteY8-252" fmla="*/ 3609974 h 3776661"/>
                  <a:gd name="connsiteX9-253" fmla="*/ 0 w 273845"/>
                  <a:gd name="connsiteY9-254" fmla="*/ 0 h 3776661"/>
                  <a:gd name="connsiteX0-255" fmla="*/ 0 w 273845"/>
                  <a:gd name="connsiteY0-256" fmla="*/ 0 h 3776661"/>
                  <a:gd name="connsiteX1-257" fmla="*/ 272825 w 273845"/>
                  <a:gd name="connsiteY1-258" fmla="*/ 0 h 3776661"/>
                  <a:gd name="connsiteX2-259" fmla="*/ 273845 w 273845"/>
                  <a:gd name="connsiteY2-260" fmla="*/ 3581399 h 3776661"/>
                  <a:gd name="connsiteX3-261" fmla="*/ 247651 w 273845"/>
                  <a:gd name="connsiteY3-262" fmla="*/ 3702843 h 3776661"/>
                  <a:gd name="connsiteX4-263" fmla="*/ 228601 w 273845"/>
                  <a:gd name="connsiteY4-264" fmla="*/ 3629023 h 3776661"/>
                  <a:gd name="connsiteX5-265" fmla="*/ 166689 w 273845"/>
                  <a:gd name="connsiteY5-266" fmla="*/ 3776661 h 3776661"/>
                  <a:gd name="connsiteX6-267" fmla="*/ 104776 w 273845"/>
                  <a:gd name="connsiteY6-268" fmla="*/ 3664743 h 3776661"/>
                  <a:gd name="connsiteX7-269" fmla="*/ 57151 w 273845"/>
                  <a:gd name="connsiteY7-270" fmla="*/ 3750467 h 3776661"/>
                  <a:gd name="connsiteX8-271" fmla="*/ 1 w 273845"/>
                  <a:gd name="connsiteY8-272" fmla="*/ 3609974 h 3776661"/>
                  <a:gd name="connsiteX9-273" fmla="*/ 0 w 273845"/>
                  <a:gd name="connsiteY9-274" fmla="*/ 0 h 3776661"/>
                  <a:gd name="connsiteX0-275" fmla="*/ 0 w 273845"/>
                  <a:gd name="connsiteY0-276" fmla="*/ 0 h 3776661"/>
                  <a:gd name="connsiteX1-277" fmla="*/ 272825 w 273845"/>
                  <a:gd name="connsiteY1-278" fmla="*/ 0 h 3776661"/>
                  <a:gd name="connsiteX2-279" fmla="*/ 273845 w 273845"/>
                  <a:gd name="connsiteY2-280" fmla="*/ 3581399 h 3776661"/>
                  <a:gd name="connsiteX3-281" fmla="*/ 247651 w 273845"/>
                  <a:gd name="connsiteY3-282" fmla="*/ 3702843 h 3776661"/>
                  <a:gd name="connsiteX4-283" fmla="*/ 228601 w 273845"/>
                  <a:gd name="connsiteY4-284" fmla="*/ 3629023 h 3776661"/>
                  <a:gd name="connsiteX5-285" fmla="*/ 166689 w 273845"/>
                  <a:gd name="connsiteY5-286" fmla="*/ 3776661 h 3776661"/>
                  <a:gd name="connsiteX6-287" fmla="*/ 104776 w 273845"/>
                  <a:gd name="connsiteY6-288" fmla="*/ 3664743 h 3776661"/>
                  <a:gd name="connsiteX7-289" fmla="*/ 57151 w 273845"/>
                  <a:gd name="connsiteY7-290" fmla="*/ 3750467 h 3776661"/>
                  <a:gd name="connsiteX8-291" fmla="*/ 1 w 273845"/>
                  <a:gd name="connsiteY8-292" fmla="*/ 3609974 h 3776661"/>
                  <a:gd name="connsiteX9-293" fmla="*/ 0 w 273845"/>
                  <a:gd name="connsiteY9-294" fmla="*/ 0 h 3776661"/>
                  <a:gd name="connsiteX0-295" fmla="*/ 0 w 273845"/>
                  <a:gd name="connsiteY0-296" fmla="*/ 0 h 3776661"/>
                  <a:gd name="connsiteX1-297" fmla="*/ 272825 w 273845"/>
                  <a:gd name="connsiteY1-298" fmla="*/ 0 h 3776661"/>
                  <a:gd name="connsiteX2-299" fmla="*/ 273845 w 273845"/>
                  <a:gd name="connsiteY2-300" fmla="*/ 3581399 h 3776661"/>
                  <a:gd name="connsiteX3-301" fmla="*/ 247651 w 273845"/>
                  <a:gd name="connsiteY3-302" fmla="*/ 3702843 h 3776661"/>
                  <a:gd name="connsiteX4-303" fmla="*/ 228601 w 273845"/>
                  <a:gd name="connsiteY4-304" fmla="*/ 3629023 h 3776661"/>
                  <a:gd name="connsiteX5-305" fmla="*/ 166689 w 273845"/>
                  <a:gd name="connsiteY5-306" fmla="*/ 3776661 h 3776661"/>
                  <a:gd name="connsiteX6-307" fmla="*/ 104776 w 273845"/>
                  <a:gd name="connsiteY6-308" fmla="*/ 3664743 h 3776661"/>
                  <a:gd name="connsiteX7-309" fmla="*/ 57151 w 273845"/>
                  <a:gd name="connsiteY7-310" fmla="*/ 3750467 h 3776661"/>
                  <a:gd name="connsiteX8-311" fmla="*/ 1 w 273845"/>
                  <a:gd name="connsiteY8-312" fmla="*/ 3609974 h 3776661"/>
                  <a:gd name="connsiteX9-313" fmla="*/ 0 w 273845"/>
                  <a:gd name="connsiteY9-314" fmla="*/ 0 h 3776661"/>
                  <a:gd name="connsiteX0-315" fmla="*/ 0 w 273845"/>
                  <a:gd name="connsiteY0-316" fmla="*/ 0 h 3776661"/>
                  <a:gd name="connsiteX1-317" fmla="*/ 272825 w 273845"/>
                  <a:gd name="connsiteY1-318" fmla="*/ 0 h 3776661"/>
                  <a:gd name="connsiteX2-319" fmla="*/ 273845 w 273845"/>
                  <a:gd name="connsiteY2-320" fmla="*/ 3581399 h 3776661"/>
                  <a:gd name="connsiteX3-321" fmla="*/ 247651 w 273845"/>
                  <a:gd name="connsiteY3-322" fmla="*/ 3702843 h 3776661"/>
                  <a:gd name="connsiteX4-323" fmla="*/ 228601 w 273845"/>
                  <a:gd name="connsiteY4-324" fmla="*/ 3629023 h 3776661"/>
                  <a:gd name="connsiteX5-325" fmla="*/ 166689 w 273845"/>
                  <a:gd name="connsiteY5-326" fmla="*/ 3776661 h 3776661"/>
                  <a:gd name="connsiteX6-327" fmla="*/ 104776 w 273845"/>
                  <a:gd name="connsiteY6-328" fmla="*/ 3664743 h 3776661"/>
                  <a:gd name="connsiteX7-329" fmla="*/ 57151 w 273845"/>
                  <a:gd name="connsiteY7-330" fmla="*/ 3750467 h 3776661"/>
                  <a:gd name="connsiteX8-331" fmla="*/ 1 w 273845"/>
                  <a:gd name="connsiteY8-332" fmla="*/ 3609974 h 3776661"/>
                  <a:gd name="connsiteX9-333" fmla="*/ 0 w 273845"/>
                  <a:gd name="connsiteY9-334" fmla="*/ 0 h 3776661"/>
                  <a:gd name="connsiteX0-335" fmla="*/ 0 w 273845"/>
                  <a:gd name="connsiteY0-336" fmla="*/ 0 h 3776661"/>
                  <a:gd name="connsiteX1-337" fmla="*/ 272825 w 273845"/>
                  <a:gd name="connsiteY1-338" fmla="*/ 0 h 3776661"/>
                  <a:gd name="connsiteX2-339" fmla="*/ 273845 w 273845"/>
                  <a:gd name="connsiteY2-340" fmla="*/ 3581399 h 3776661"/>
                  <a:gd name="connsiteX3-341" fmla="*/ 247651 w 273845"/>
                  <a:gd name="connsiteY3-342" fmla="*/ 3702843 h 3776661"/>
                  <a:gd name="connsiteX4-343" fmla="*/ 228601 w 273845"/>
                  <a:gd name="connsiteY4-344" fmla="*/ 3629023 h 3776661"/>
                  <a:gd name="connsiteX5-345" fmla="*/ 166689 w 273845"/>
                  <a:gd name="connsiteY5-346" fmla="*/ 3776661 h 3776661"/>
                  <a:gd name="connsiteX6-347" fmla="*/ 104776 w 273845"/>
                  <a:gd name="connsiteY6-348" fmla="*/ 3664743 h 3776661"/>
                  <a:gd name="connsiteX7-349" fmla="*/ 57151 w 273845"/>
                  <a:gd name="connsiteY7-350" fmla="*/ 3750467 h 3776661"/>
                  <a:gd name="connsiteX8-351" fmla="*/ 1 w 273845"/>
                  <a:gd name="connsiteY8-352" fmla="*/ 3609974 h 3776661"/>
                  <a:gd name="connsiteX9-353" fmla="*/ 0 w 273845"/>
                  <a:gd name="connsiteY9-354" fmla="*/ 0 h 3776661"/>
                  <a:gd name="connsiteX0-355" fmla="*/ 0 w 273845"/>
                  <a:gd name="connsiteY0-356" fmla="*/ 0 h 3776887"/>
                  <a:gd name="connsiteX1-357" fmla="*/ 272825 w 273845"/>
                  <a:gd name="connsiteY1-358" fmla="*/ 0 h 3776887"/>
                  <a:gd name="connsiteX2-359" fmla="*/ 273845 w 273845"/>
                  <a:gd name="connsiteY2-360" fmla="*/ 3581399 h 3776887"/>
                  <a:gd name="connsiteX3-361" fmla="*/ 247651 w 273845"/>
                  <a:gd name="connsiteY3-362" fmla="*/ 3702843 h 3776887"/>
                  <a:gd name="connsiteX4-363" fmla="*/ 228601 w 273845"/>
                  <a:gd name="connsiteY4-364" fmla="*/ 3629023 h 3776887"/>
                  <a:gd name="connsiteX5-365" fmla="*/ 166689 w 273845"/>
                  <a:gd name="connsiteY5-366" fmla="*/ 3776661 h 3776887"/>
                  <a:gd name="connsiteX6-367" fmla="*/ 104776 w 273845"/>
                  <a:gd name="connsiteY6-368" fmla="*/ 3664743 h 3776887"/>
                  <a:gd name="connsiteX7-369" fmla="*/ 57151 w 273845"/>
                  <a:gd name="connsiteY7-370" fmla="*/ 3750467 h 3776887"/>
                  <a:gd name="connsiteX8-371" fmla="*/ 1 w 273845"/>
                  <a:gd name="connsiteY8-372" fmla="*/ 3609974 h 3776887"/>
                  <a:gd name="connsiteX9-373" fmla="*/ 0 w 273845"/>
                  <a:gd name="connsiteY9-374" fmla="*/ 0 h 3776887"/>
                  <a:gd name="connsiteX0-375" fmla="*/ 0 w 273845"/>
                  <a:gd name="connsiteY0-376" fmla="*/ 0 h 3776887"/>
                  <a:gd name="connsiteX1-377" fmla="*/ 272825 w 273845"/>
                  <a:gd name="connsiteY1-378" fmla="*/ 0 h 3776887"/>
                  <a:gd name="connsiteX2-379" fmla="*/ 273845 w 273845"/>
                  <a:gd name="connsiteY2-380" fmla="*/ 3581399 h 3776887"/>
                  <a:gd name="connsiteX3-381" fmla="*/ 247651 w 273845"/>
                  <a:gd name="connsiteY3-382" fmla="*/ 3702843 h 3776887"/>
                  <a:gd name="connsiteX4-383" fmla="*/ 228601 w 273845"/>
                  <a:gd name="connsiteY4-384" fmla="*/ 3629023 h 3776887"/>
                  <a:gd name="connsiteX5-385" fmla="*/ 166689 w 273845"/>
                  <a:gd name="connsiteY5-386" fmla="*/ 3776661 h 3776887"/>
                  <a:gd name="connsiteX6-387" fmla="*/ 104776 w 273845"/>
                  <a:gd name="connsiteY6-388" fmla="*/ 3664743 h 3776887"/>
                  <a:gd name="connsiteX7-389" fmla="*/ 57151 w 273845"/>
                  <a:gd name="connsiteY7-390" fmla="*/ 3750467 h 3776887"/>
                  <a:gd name="connsiteX8-391" fmla="*/ 1 w 273845"/>
                  <a:gd name="connsiteY8-392" fmla="*/ 3609974 h 3776887"/>
                  <a:gd name="connsiteX9-393" fmla="*/ 0 w 273845"/>
                  <a:gd name="connsiteY9-394" fmla="*/ 0 h 3776887"/>
                  <a:gd name="connsiteX0-395" fmla="*/ 0 w 273845"/>
                  <a:gd name="connsiteY0-396" fmla="*/ 0 h 3776887"/>
                  <a:gd name="connsiteX1-397" fmla="*/ 272825 w 273845"/>
                  <a:gd name="connsiteY1-398" fmla="*/ 0 h 3776887"/>
                  <a:gd name="connsiteX2-399" fmla="*/ 273845 w 273845"/>
                  <a:gd name="connsiteY2-400" fmla="*/ 3581399 h 3776887"/>
                  <a:gd name="connsiteX3-401" fmla="*/ 247651 w 273845"/>
                  <a:gd name="connsiteY3-402" fmla="*/ 3702843 h 3776887"/>
                  <a:gd name="connsiteX4-403" fmla="*/ 228601 w 273845"/>
                  <a:gd name="connsiteY4-404" fmla="*/ 3629023 h 3776887"/>
                  <a:gd name="connsiteX5-405" fmla="*/ 166689 w 273845"/>
                  <a:gd name="connsiteY5-406" fmla="*/ 3776661 h 3776887"/>
                  <a:gd name="connsiteX6-407" fmla="*/ 104776 w 273845"/>
                  <a:gd name="connsiteY6-408" fmla="*/ 3664743 h 3776887"/>
                  <a:gd name="connsiteX7-409" fmla="*/ 57151 w 273845"/>
                  <a:gd name="connsiteY7-410" fmla="*/ 3750467 h 3776887"/>
                  <a:gd name="connsiteX8-411" fmla="*/ 1 w 273845"/>
                  <a:gd name="connsiteY8-412" fmla="*/ 3609974 h 3776887"/>
                  <a:gd name="connsiteX9-413" fmla="*/ 0 w 273845"/>
                  <a:gd name="connsiteY9-414" fmla="*/ 0 h 3776887"/>
                  <a:gd name="connsiteX0-415" fmla="*/ 0 w 273845"/>
                  <a:gd name="connsiteY0-416" fmla="*/ 0 h 3776859"/>
                  <a:gd name="connsiteX1-417" fmla="*/ 272825 w 273845"/>
                  <a:gd name="connsiteY1-418" fmla="*/ 0 h 3776859"/>
                  <a:gd name="connsiteX2-419" fmla="*/ 273845 w 273845"/>
                  <a:gd name="connsiteY2-420" fmla="*/ 3581399 h 3776859"/>
                  <a:gd name="connsiteX3-421" fmla="*/ 247651 w 273845"/>
                  <a:gd name="connsiteY3-422" fmla="*/ 3702843 h 3776859"/>
                  <a:gd name="connsiteX4-423" fmla="*/ 223839 w 273845"/>
                  <a:gd name="connsiteY4-424" fmla="*/ 3631404 h 3776859"/>
                  <a:gd name="connsiteX5-425" fmla="*/ 166689 w 273845"/>
                  <a:gd name="connsiteY5-426" fmla="*/ 3776661 h 3776859"/>
                  <a:gd name="connsiteX6-427" fmla="*/ 104776 w 273845"/>
                  <a:gd name="connsiteY6-428" fmla="*/ 3664743 h 3776859"/>
                  <a:gd name="connsiteX7-429" fmla="*/ 57151 w 273845"/>
                  <a:gd name="connsiteY7-430" fmla="*/ 3750467 h 3776859"/>
                  <a:gd name="connsiteX8-431" fmla="*/ 1 w 273845"/>
                  <a:gd name="connsiteY8-432" fmla="*/ 3609974 h 3776859"/>
                  <a:gd name="connsiteX9-433" fmla="*/ 0 w 273845"/>
                  <a:gd name="connsiteY9-434" fmla="*/ 0 h 3776859"/>
                  <a:gd name="connsiteX0-435" fmla="*/ 0 w 273845"/>
                  <a:gd name="connsiteY0-436" fmla="*/ 0 h 3776859"/>
                  <a:gd name="connsiteX1-437" fmla="*/ 272825 w 273845"/>
                  <a:gd name="connsiteY1-438" fmla="*/ 0 h 3776859"/>
                  <a:gd name="connsiteX2-439" fmla="*/ 273845 w 273845"/>
                  <a:gd name="connsiteY2-440" fmla="*/ 3581399 h 3776859"/>
                  <a:gd name="connsiteX3-441" fmla="*/ 247651 w 273845"/>
                  <a:gd name="connsiteY3-442" fmla="*/ 3702843 h 3776859"/>
                  <a:gd name="connsiteX4-443" fmla="*/ 223839 w 273845"/>
                  <a:gd name="connsiteY4-444" fmla="*/ 3631404 h 3776859"/>
                  <a:gd name="connsiteX5-445" fmla="*/ 166689 w 273845"/>
                  <a:gd name="connsiteY5-446" fmla="*/ 3776661 h 3776859"/>
                  <a:gd name="connsiteX6-447" fmla="*/ 104776 w 273845"/>
                  <a:gd name="connsiteY6-448" fmla="*/ 3664743 h 3776859"/>
                  <a:gd name="connsiteX7-449" fmla="*/ 57151 w 273845"/>
                  <a:gd name="connsiteY7-450" fmla="*/ 3750467 h 3776859"/>
                  <a:gd name="connsiteX8-451" fmla="*/ 1 w 273845"/>
                  <a:gd name="connsiteY8-452" fmla="*/ 3609974 h 3776859"/>
                  <a:gd name="connsiteX9-453" fmla="*/ 0 w 273845"/>
                  <a:gd name="connsiteY9-454" fmla="*/ 0 h 3776859"/>
                  <a:gd name="connsiteX0-455" fmla="*/ 0 w 273894"/>
                  <a:gd name="connsiteY0-456" fmla="*/ 0 h 3776859"/>
                  <a:gd name="connsiteX1-457" fmla="*/ 272825 w 273894"/>
                  <a:gd name="connsiteY1-458" fmla="*/ 0 h 3776859"/>
                  <a:gd name="connsiteX2-459" fmla="*/ 273845 w 273894"/>
                  <a:gd name="connsiteY2-460" fmla="*/ 3581399 h 3776859"/>
                  <a:gd name="connsiteX3-461" fmla="*/ 247651 w 273894"/>
                  <a:gd name="connsiteY3-462" fmla="*/ 3702843 h 3776859"/>
                  <a:gd name="connsiteX4-463" fmla="*/ 223839 w 273894"/>
                  <a:gd name="connsiteY4-464" fmla="*/ 3631404 h 3776859"/>
                  <a:gd name="connsiteX5-465" fmla="*/ 166689 w 273894"/>
                  <a:gd name="connsiteY5-466" fmla="*/ 3776661 h 3776859"/>
                  <a:gd name="connsiteX6-467" fmla="*/ 104776 w 273894"/>
                  <a:gd name="connsiteY6-468" fmla="*/ 3664743 h 3776859"/>
                  <a:gd name="connsiteX7-469" fmla="*/ 57151 w 273894"/>
                  <a:gd name="connsiteY7-470" fmla="*/ 3750467 h 3776859"/>
                  <a:gd name="connsiteX8-471" fmla="*/ 1 w 273894"/>
                  <a:gd name="connsiteY8-472" fmla="*/ 3609974 h 3776859"/>
                  <a:gd name="connsiteX9-473" fmla="*/ 0 w 273894"/>
                  <a:gd name="connsiteY9-474" fmla="*/ 0 h 3776859"/>
                  <a:gd name="connsiteX0-475" fmla="*/ 0 w 273894"/>
                  <a:gd name="connsiteY0-476" fmla="*/ 0 h 3776859"/>
                  <a:gd name="connsiteX1-477" fmla="*/ 272825 w 273894"/>
                  <a:gd name="connsiteY1-478" fmla="*/ 0 h 3776859"/>
                  <a:gd name="connsiteX2-479" fmla="*/ 273845 w 273894"/>
                  <a:gd name="connsiteY2-480" fmla="*/ 3581399 h 3776859"/>
                  <a:gd name="connsiteX3-481" fmla="*/ 247651 w 273894"/>
                  <a:gd name="connsiteY3-482" fmla="*/ 3702843 h 3776859"/>
                  <a:gd name="connsiteX4-483" fmla="*/ 223839 w 273894"/>
                  <a:gd name="connsiteY4-484" fmla="*/ 3631404 h 3776859"/>
                  <a:gd name="connsiteX5-485" fmla="*/ 166689 w 273894"/>
                  <a:gd name="connsiteY5-486" fmla="*/ 3776661 h 3776859"/>
                  <a:gd name="connsiteX6-487" fmla="*/ 104776 w 273894"/>
                  <a:gd name="connsiteY6-488" fmla="*/ 3664743 h 3776859"/>
                  <a:gd name="connsiteX7-489" fmla="*/ 57151 w 273894"/>
                  <a:gd name="connsiteY7-490" fmla="*/ 3750467 h 3776859"/>
                  <a:gd name="connsiteX8-491" fmla="*/ 1 w 273894"/>
                  <a:gd name="connsiteY8-492" fmla="*/ 3609974 h 3776859"/>
                  <a:gd name="connsiteX9-493" fmla="*/ 0 w 273894"/>
                  <a:gd name="connsiteY9-494" fmla="*/ 0 h 3776859"/>
                  <a:gd name="connsiteX0-495" fmla="*/ 0 w 273845"/>
                  <a:gd name="connsiteY0-496" fmla="*/ 0 h 3776859"/>
                  <a:gd name="connsiteX1-497" fmla="*/ 272825 w 273845"/>
                  <a:gd name="connsiteY1-498" fmla="*/ 0 h 3776859"/>
                  <a:gd name="connsiteX2-499" fmla="*/ 273845 w 273845"/>
                  <a:gd name="connsiteY2-500" fmla="*/ 3581399 h 3776859"/>
                  <a:gd name="connsiteX3-501" fmla="*/ 247651 w 273845"/>
                  <a:gd name="connsiteY3-502" fmla="*/ 3702843 h 3776859"/>
                  <a:gd name="connsiteX4-503" fmla="*/ 223839 w 273845"/>
                  <a:gd name="connsiteY4-504" fmla="*/ 3631404 h 3776859"/>
                  <a:gd name="connsiteX5-505" fmla="*/ 166689 w 273845"/>
                  <a:gd name="connsiteY5-506" fmla="*/ 3776661 h 3776859"/>
                  <a:gd name="connsiteX6-507" fmla="*/ 104776 w 273845"/>
                  <a:gd name="connsiteY6-508" fmla="*/ 3664743 h 3776859"/>
                  <a:gd name="connsiteX7-509" fmla="*/ 57151 w 273845"/>
                  <a:gd name="connsiteY7-510" fmla="*/ 3750467 h 3776859"/>
                  <a:gd name="connsiteX8-511" fmla="*/ 1 w 273845"/>
                  <a:gd name="connsiteY8-512" fmla="*/ 3609974 h 3776859"/>
                  <a:gd name="connsiteX9-513" fmla="*/ 0 w 273845"/>
                  <a:gd name="connsiteY9-514" fmla="*/ 0 h 3776859"/>
                  <a:gd name="connsiteX0-515" fmla="*/ 0 w 273845"/>
                  <a:gd name="connsiteY0-516" fmla="*/ 0 h 3776859"/>
                  <a:gd name="connsiteX1-517" fmla="*/ 272825 w 273845"/>
                  <a:gd name="connsiteY1-518" fmla="*/ 0 h 3776859"/>
                  <a:gd name="connsiteX2-519" fmla="*/ 273845 w 273845"/>
                  <a:gd name="connsiteY2-520" fmla="*/ 3581399 h 3776859"/>
                  <a:gd name="connsiteX3-521" fmla="*/ 252414 w 273845"/>
                  <a:gd name="connsiteY3-522" fmla="*/ 3702843 h 3776859"/>
                  <a:gd name="connsiteX4-523" fmla="*/ 223839 w 273845"/>
                  <a:gd name="connsiteY4-524" fmla="*/ 3631404 h 3776859"/>
                  <a:gd name="connsiteX5-525" fmla="*/ 166689 w 273845"/>
                  <a:gd name="connsiteY5-526" fmla="*/ 3776661 h 3776859"/>
                  <a:gd name="connsiteX6-527" fmla="*/ 104776 w 273845"/>
                  <a:gd name="connsiteY6-528" fmla="*/ 3664743 h 3776859"/>
                  <a:gd name="connsiteX7-529" fmla="*/ 57151 w 273845"/>
                  <a:gd name="connsiteY7-530" fmla="*/ 3750467 h 3776859"/>
                  <a:gd name="connsiteX8-531" fmla="*/ 1 w 273845"/>
                  <a:gd name="connsiteY8-532" fmla="*/ 3609974 h 3776859"/>
                  <a:gd name="connsiteX9-533" fmla="*/ 0 w 273845"/>
                  <a:gd name="connsiteY9-534" fmla="*/ 0 h 3776859"/>
                  <a:gd name="connsiteX0-535" fmla="*/ 0 w 273845"/>
                  <a:gd name="connsiteY0-536" fmla="*/ 0 h 3776859"/>
                  <a:gd name="connsiteX1-537" fmla="*/ 272825 w 273845"/>
                  <a:gd name="connsiteY1-538" fmla="*/ 0 h 3776859"/>
                  <a:gd name="connsiteX2-539" fmla="*/ 273845 w 273845"/>
                  <a:gd name="connsiteY2-540" fmla="*/ 3581399 h 3776859"/>
                  <a:gd name="connsiteX3-541" fmla="*/ 252414 w 273845"/>
                  <a:gd name="connsiteY3-542" fmla="*/ 3702843 h 3776859"/>
                  <a:gd name="connsiteX4-543" fmla="*/ 223839 w 273845"/>
                  <a:gd name="connsiteY4-544" fmla="*/ 3631404 h 3776859"/>
                  <a:gd name="connsiteX5-545" fmla="*/ 166689 w 273845"/>
                  <a:gd name="connsiteY5-546" fmla="*/ 3776661 h 3776859"/>
                  <a:gd name="connsiteX6-547" fmla="*/ 104776 w 273845"/>
                  <a:gd name="connsiteY6-548" fmla="*/ 3664743 h 3776859"/>
                  <a:gd name="connsiteX7-549" fmla="*/ 57151 w 273845"/>
                  <a:gd name="connsiteY7-550" fmla="*/ 3750467 h 3776859"/>
                  <a:gd name="connsiteX8-551" fmla="*/ 1 w 273845"/>
                  <a:gd name="connsiteY8-552" fmla="*/ 3609974 h 3776859"/>
                  <a:gd name="connsiteX9-553" fmla="*/ 0 w 273845"/>
                  <a:gd name="connsiteY9-554" fmla="*/ 0 h 3776859"/>
                  <a:gd name="connsiteX0-555" fmla="*/ 0 w 273845"/>
                  <a:gd name="connsiteY0-556" fmla="*/ 0 h 3776859"/>
                  <a:gd name="connsiteX1-557" fmla="*/ 272825 w 273845"/>
                  <a:gd name="connsiteY1-558" fmla="*/ 0 h 3776859"/>
                  <a:gd name="connsiteX2-559" fmla="*/ 273845 w 273845"/>
                  <a:gd name="connsiteY2-560" fmla="*/ 3581399 h 3776859"/>
                  <a:gd name="connsiteX3-561" fmla="*/ 245270 w 273845"/>
                  <a:gd name="connsiteY3-562" fmla="*/ 3702843 h 3776859"/>
                  <a:gd name="connsiteX4-563" fmla="*/ 223839 w 273845"/>
                  <a:gd name="connsiteY4-564" fmla="*/ 3631404 h 3776859"/>
                  <a:gd name="connsiteX5-565" fmla="*/ 166689 w 273845"/>
                  <a:gd name="connsiteY5-566" fmla="*/ 3776661 h 3776859"/>
                  <a:gd name="connsiteX6-567" fmla="*/ 104776 w 273845"/>
                  <a:gd name="connsiteY6-568" fmla="*/ 3664743 h 3776859"/>
                  <a:gd name="connsiteX7-569" fmla="*/ 57151 w 273845"/>
                  <a:gd name="connsiteY7-570" fmla="*/ 3750467 h 3776859"/>
                  <a:gd name="connsiteX8-571" fmla="*/ 1 w 273845"/>
                  <a:gd name="connsiteY8-572" fmla="*/ 3609974 h 3776859"/>
                  <a:gd name="connsiteX9-573" fmla="*/ 0 w 273845"/>
                  <a:gd name="connsiteY9-574" fmla="*/ 0 h 3776859"/>
                  <a:gd name="connsiteX0-575" fmla="*/ 0 w 273845"/>
                  <a:gd name="connsiteY0-576" fmla="*/ 0 h 3776859"/>
                  <a:gd name="connsiteX1-577" fmla="*/ 272825 w 273845"/>
                  <a:gd name="connsiteY1-578" fmla="*/ 0 h 3776859"/>
                  <a:gd name="connsiteX2-579" fmla="*/ 273845 w 273845"/>
                  <a:gd name="connsiteY2-580" fmla="*/ 3581399 h 3776859"/>
                  <a:gd name="connsiteX3-581" fmla="*/ 245270 w 273845"/>
                  <a:gd name="connsiteY3-582" fmla="*/ 3702843 h 3776859"/>
                  <a:gd name="connsiteX4-583" fmla="*/ 223839 w 273845"/>
                  <a:gd name="connsiteY4-584" fmla="*/ 3631404 h 3776859"/>
                  <a:gd name="connsiteX5-585" fmla="*/ 166689 w 273845"/>
                  <a:gd name="connsiteY5-586" fmla="*/ 3776661 h 3776859"/>
                  <a:gd name="connsiteX6-587" fmla="*/ 104776 w 273845"/>
                  <a:gd name="connsiteY6-588" fmla="*/ 3664743 h 3776859"/>
                  <a:gd name="connsiteX7-589" fmla="*/ 57151 w 273845"/>
                  <a:gd name="connsiteY7-590" fmla="*/ 3750467 h 3776859"/>
                  <a:gd name="connsiteX8-591" fmla="*/ 1 w 273845"/>
                  <a:gd name="connsiteY8-592" fmla="*/ 3609974 h 3776859"/>
                  <a:gd name="connsiteX9-593" fmla="*/ 0 w 273845"/>
                  <a:gd name="connsiteY9-594" fmla="*/ 0 h 3776859"/>
                  <a:gd name="connsiteX0-595" fmla="*/ 0 w 273845"/>
                  <a:gd name="connsiteY0-596" fmla="*/ 0 h 3776859"/>
                  <a:gd name="connsiteX1-597" fmla="*/ 272825 w 273845"/>
                  <a:gd name="connsiteY1-598" fmla="*/ 0 h 3776859"/>
                  <a:gd name="connsiteX2-599" fmla="*/ 273845 w 273845"/>
                  <a:gd name="connsiteY2-600" fmla="*/ 3581399 h 3776859"/>
                  <a:gd name="connsiteX3-601" fmla="*/ 245270 w 273845"/>
                  <a:gd name="connsiteY3-602" fmla="*/ 3702843 h 3776859"/>
                  <a:gd name="connsiteX4-603" fmla="*/ 223839 w 273845"/>
                  <a:gd name="connsiteY4-604" fmla="*/ 3631404 h 3776859"/>
                  <a:gd name="connsiteX5-605" fmla="*/ 166689 w 273845"/>
                  <a:gd name="connsiteY5-606" fmla="*/ 3776661 h 3776859"/>
                  <a:gd name="connsiteX6-607" fmla="*/ 104776 w 273845"/>
                  <a:gd name="connsiteY6-608" fmla="*/ 3664743 h 3776859"/>
                  <a:gd name="connsiteX7-609" fmla="*/ 57151 w 273845"/>
                  <a:gd name="connsiteY7-610" fmla="*/ 3750467 h 3776859"/>
                  <a:gd name="connsiteX8-611" fmla="*/ 1 w 273845"/>
                  <a:gd name="connsiteY8-612" fmla="*/ 3609974 h 3776859"/>
                  <a:gd name="connsiteX9-613" fmla="*/ 0 w 273845"/>
                  <a:gd name="connsiteY9-614" fmla="*/ 0 h 3776859"/>
                  <a:gd name="connsiteX0-615" fmla="*/ 0 w 273845"/>
                  <a:gd name="connsiteY0-616" fmla="*/ 0 h 3776859"/>
                  <a:gd name="connsiteX1-617" fmla="*/ 272825 w 273845"/>
                  <a:gd name="connsiteY1-618" fmla="*/ 0 h 3776859"/>
                  <a:gd name="connsiteX2-619" fmla="*/ 273845 w 273845"/>
                  <a:gd name="connsiteY2-620" fmla="*/ 3581399 h 3776859"/>
                  <a:gd name="connsiteX3-621" fmla="*/ 245270 w 273845"/>
                  <a:gd name="connsiteY3-622" fmla="*/ 3702843 h 3776859"/>
                  <a:gd name="connsiteX4-623" fmla="*/ 223839 w 273845"/>
                  <a:gd name="connsiteY4-624" fmla="*/ 3631404 h 3776859"/>
                  <a:gd name="connsiteX5-625" fmla="*/ 166689 w 273845"/>
                  <a:gd name="connsiteY5-626" fmla="*/ 3776661 h 3776859"/>
                  <a:gd name="connsiteX6-627" fmla="*/ 104776 w 273845"/>
                  <a:gd name="connsiteY6-628" fmla="*/ 3664743 h 3776859"/>
                  <a:gd name="connsiteX7-629" fmla="*/ 57151 w 273845"/>
                  <a:gd name="connsiteY7-630" fmla="*/ 3750467 h 3776859"/>
                  <a:gd name="connsiteX8-631" fmla="*/ 1 w 273845"/>
                  <a:gd name="connsiteY8-632" fmla="*/ 3609974 h 3776859"/>
                  <a:gd name="connsiteX9-633" fmla="*/ 0 w 273845"/>
                  <a:gd name="connsiteY9-634" fmla="*/ 0 h 3776859"/>
                  <a:gd name="connsiteX0-635" fmla="*/ 0 w 273845"/>
                  <a:gd name="connsiteY0-636" fmla="*/ 0 h 3776859"/>
                  <a:gd name="connsiteX1-637" fmla="*/ 272825 w 273845"/>
                  <a:gd name="connsiteY1-638" fmla="*/ 0 h 3776859"/>
                  <a:gd name="connsiteX2-639" fmla="*/ 273845 w 273845"/>
                  <a:gd name="connsiteY2-640" fmla="*/ 3581399 h 3776859"/>
                  <a:gd name="connsiteX3-641" fmla="*/ 245270 w 273845"/>
                  <a:gd name="connsiteY3-642" fmla="*/ 3702843 h 3776859"/>
                  <a:gd name="connsiteX4-643" fmla="*/ 223839 w 273845"/>
                  <a:gd name="connsiteY4-644" fmla="*/ 3631404 h 3776859"/>
                  <a:gd name="connsiteX5-645" fmla="*/ 166689 w 273845"/>
                  <a:gd name="connsiteY5-646" fmla="*/ 3776661 h 3776859"/>
                  <a:gd name="connsiteX6-647" fmla="*/ 104776 w 273845"/>
                  <a:gd name="connsiteY6-648" fmla="*/ 3664743 h 3776859"/>
                  <a:gd name="connsiteX7-649" fmla="*/ 57151 w 273845"/>
                  <a:gd name="connsiteY7-650" fmla="*/ 3750467 h 3776859"/>
                  <a:gd name="connsiteX8-651" fmla="*/ 1 w 273845"/>
                  <a:gd name="connsiteY8-652" fmla="*/ 3609974 h 3776859"/>
                  <a:gd name="connsiteX9-653" fmla="*/ 0 w 273845"/>
                  <a:gd name="connsiteY9-654" fmla="*/ 0 h 3776859"/>
                  <a:gd name="connsiteX0-655" fmla="*/ 0 w 273845"/>
                  <a:gd name="connsiteY0-656" fmla="*/ 0 h 3776859"/>
                  <a:gd name="connsiteX1-657" fmla="*/ 272825 w 273845"/>
                  <a:gd name="connsiteY1-658" fmla="*/ 0 h 3776859"/>
                  <a:gd name="connsiteX2-659" fmla="*/ 273845 w 273845"/>
                  <a:gd name="connsiteY2-660" fmla="*/ 3581399 h 3776859"/>
                  <a:gd name="connsiteX3-661" fmla="*/ 245270 w 273845"/>
                  <a:gd name="connsiteY3-662" fmla="*/ 3702843 h 3776859"/>
                  <a:gd name="connsiteX4-663" fmla="*/ 223839 w 273845"/>
                  <a:gd name="connsiteY4-664" fmla="*/ 3631404 h 3776859"/>
                  <a:gd name="connsiteX5-665" fmla="*/ 166689 w 273845"/>
                  <a:gd name="connsiteY5-666" fmla="*/ 3776661 h 3776859"/>
                  <a:gd name="connsiteX6-667" fmla="*/ 104776 w 273845"/>
                  <a:gd name="connsiteY6-668" fmla="*/ 3664743 h 3776859"/>
                  <a:gd name="connsiteX7-669" fmla="*/ 57151 w 273845"/>
                  <a:gd name="connsiteY7-670" fmla="*/ 3750467 h 3776859"/>
                  <a:gd name="connsiteX8-671" fmla="*/ 1 w 273845"/>
                  <a:gd name="connsiteY8-672" fmla="*/ 3609974 h 3776859"/>
                  <a:gd name="connsiteX9-673" fmla="*/ 0 w 273845"/>
                  <a:gd name="connsiteY9-674" fmla="*/ 0 h 3776859"/>
                  <a:gd name="connsiteX0-675" fmla="*/ 0 w 273845"/>
                  <a:gd name="connsiteY0-676" fmla="*/ 0 h 3776859"/>
                  <a:gd name="connsiteX1-677" fmla="*/ 272825 w 273845"/>
                  <a:gd name="connsiteY1-678" fmla="*/ 0 h 3776859"/>
                  <a:gd name="connsiteX2-679" fmla="*/ 273845 w 273845"/>
                  <a:gd name="connsiteY2-680" fmla="*/ 3581399 h 3776859"/>
                  <a:gd name="connsiteX3-681" fmla="*/ 245270 w 273845"/>
                  <a:gd name="connsiteY3-682" fmla="*/ 3702843 h 3776859"/>
                  <a:gd name="connsiteX4-683" fmla="*/ 223839 w 273845"/>
                  <a:gd name="connsiteY4-684" fmla="*/ 3631404 h 3776859"/>
                  <a:gd name="connsiteX5-685" fmla="*/ 166689 w 273845"/>
                  <a:gd name="connsiteY5-686" fmla="*/ 3776661 h 3776859"/>
                  <a:gd name="connsiteX6-687" fmla="*/ 104776 w 273845"/>
                  <a:gd name="connsiteY6-688" fmla="*/ 3664743 h 3776859"/>
                  <a:gd name="connsiteX7-689" fmla="*/ 57151 w 273845"/>
                  <a:gd name="connsiteY7-690" fmla="*/ 3750467 h 3776859"/>
                  <a:gd name="connsiteX8-691" fmla="*/ 1 w 273845"/>
                  <a:gd name="connsiteY8-692" fmla="*/ 3609974 h 3776859"/>
                  <a:gd name="connsiteX9-693" fmla="*/ 0 w 273845"/>
                  <a:gd name="connsiteY9-694" fmla="*/ 0 h 3776859"/>
                  <a:gd name="connsiteX0-695" fmla="*/ 0 w 273845"/>
                  <a:gd name="connsiteY0-696" fmla="*/ 0 h 3776859"/>
                  <a:gd name="connsiteX1-697" fmla="*/ 272825 w 273845"/>
                  <a:gd name="connsiteY1-698" fmla="*/ 0 h 3776859"/>
                  <a:gd name="connsiteX2-699" fmla="*/ 273845 w 273845"/>
                  <a:gd name="connsiteY2-700" fmla="*/ 3581399 h 3776859"/>
                  <a:gd name="connsiteX3-701" fmla="*/ 245270 w 273845"/>
                  <a:gd name="connsiteY3-702" fmla="*/ 3702843 h 3776859"/>
                  <a:gd name="connsiteX4-703" fmla="*/ 223839 w 273845"/>
                  <a:gd name="connsiteY4-704" fmla="*/ 3631404 h 3776859"/>
                  <a:gd name="connsiteX5-705" fmla="*/ 166689 w 273845"/>
                  <a:gd name="connsiteY5-706" fmla="*/ 3776661 h 3776859"/>
                  <a:gd name="connsiteX6-707" fmla="*/ 104776 w 273845"/>
                  <a:gd name="connsiteY6-708" fmla="*/ 3664743 h 3776859"/>
                  <a:gd name="connsiteX7-709" fmla="*/ 57151 w 273845"/>
                  <a:gd name="connsiteY7-710" fmla="*/ 3750467 h 3776859"/>
                  <a:gd name="connsiteX8-711" fmla="*/ 1 w 273845"/>
                  <a:gd name="connsiteY8-712" fmla="*/ 3609974 h 3776859"/>
                  <a:gd name="connsiteX9-713" fmla="*/ 0 w 273845"/>
                  <a:gd name="connsiteY9-714" fmla="*/ 0 h 377685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21" y="connsiteY5-22"/>
                  </a:cxn>
                  <a:cxn ang="0">
                    <a:pos x="connsiteX6-35" y="connsiteY6-36"/>
                  </a:cxn>
                  <a:cxn ang="0">
                    <a:pos x="connsiteX7-51" y="connsiteY7-52"/>
                  </a:cxn>
                  <a:cxn ang="0">
                    <a:pos x="connsiteX8-69" y="connsiteY8-70"/>
                  </a:cxn>
                  <a:cxn ang="0">
                    <a:pos x="connsiteX9-89" y="connsiteY9-90"/>
                  </a:cxn>
                </a:cxnLst>
                <a:rect l="l" t="t" r="r" b="b"/>
                <a:pathLst>
                  <a:path w="273845" h="3776859">
                    <a:moveTo>
                      <a:pt x="0" y="0"/>
                    </a:moveTo>
                    <a:lnTo>
                      <a:pt x="272825" y="0"/>
                    </a:lnTo>
                    <a:lnTo>
                      <a:pt x="273845" y="3581399"/>
                    </a:lnTo>
                    <a:cubicBezTo>
                      <a:pt x="269876" y="3659980"/>
                      <a:pt x="258763" y="3688555"/>
                      <a:pt x="245270" y="3702843"/>
                    </a:cubicBezTo>
                    <a:cubicBezTo>
                      <a:pt x="228204" y="3675061"/>
                      <a:pt x="236936" y="3619101"/>
                      <a:pt x="223839" y="3631404"/>
                    </a:cubicBezTo>
                    <a:cubicBezTo>
                      <a:pt x="210742" y="3643707"/>
                      <a:pt x="186533" y="3771105"/>
                      <a:pt x="166689" y="3776661"/>
                    </a:cubicBezTo>
                    <a:cubicBezTo>
                      <a:pt x="146845" y="3782217"/>
                      <a:pt x="123032" y="3669109"/>
                      <a:pt x="104776" y="3664743"/>
                    </a:cubicBezTo>
                    <a:cubicBezTo>
                      <a:pt x="86520" y="3660377"/>
                      <a:pt x="74614" y="3759595"/>
                      <a:pt x="57151" y="3750467"/>
                    </a:cubicBezTo>
                    <a:cubicBezTo>
                      <a:pt x="28576" y="3725068"/>
                      <a:pt x="9527" y="3661568"/>
                      <a:pt x="1" y="3609974"/>
                    </a:cubicBezTo>
                    <a:cubicBezTo>
                      <a:pt x="1" y="2406649"/>
                      <a:pt x="0" y="1203325"/>
                      <a:pt x="0" y="0"/>
                    </a:cubicBezTo>
                    <a:close/>
                  </a:path>
                </a:pathLst>
              </a:custGeom>
              <a:solidFill>
                <a:srgbClr val="CBEEF0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866775" rtl="0" eaLnBrk="1" fontAlgn="base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" name="形状 23"/>
              <p:cNvSpPr/>
              <p:nvPr/>
            </p:nvSpPr>
            <p:spPr>
              <a:xfrm>
                <a:off x="1374774" y="1417118"/>
                <a:ext cx="272825" cy="590550"/>
              </a:xfrm>
              <a:prstGeom prst="rect">
                <a:avLst/>
              </a:prstGeom>
              <a:grpFill/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866775" rtl="0" eaLnBrk="1" fontAlgn="base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" name="形状 24"/>
              <p:cNvSpPr/>
              <p:nvPr/>
            </p:nvSpPr>
            <p:spPr>
              <a:xfrm>
                <a:off x="1404710" y="1213680"/>
                <a:ext cx="212954" cy="203438"/>
              </a:xfrm>
              <a:prstGeom prst="rect">
                <a:avLst/>
              </a:prstGeom>
              <a:grpFill/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866775" rtl="0" eaLnBrk="1" fontAlgn="base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" name="形状 25"/>
              <p:cNvSpPr/>
              <p:nvPr/>
            </p:nvSpPr>
            <p:spPr>
              <a:xfrm rot="5400000">
                <a:off x="1396885" y="6250198"/>
                <a:ext cx="228600" cy="73152"/>
              </a:xfrm>
              <a:custGeom>
                <a:avLst/>
                <a:gdLst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0-1" fmla="*/ 0 w 226544"/>
                  <a:gd name="connsiteY0-2" fmla="*/ 35306 h 70612"/>
                  <a:gd name="connsiteX1-3" fmla="*/ 27685 w 226544"/>
                  <a:gd name="connsiteY1-4" fmla="*/ 0 h 70612"/>
                  <a:gd name="connsiteX2-5" fmla="*/ 226544 w 226544"/>
                  <a:gd name="connsiteY2-6" fmla="*/ 35306 h 70612"/>
                  <a:gd name="connsiteX3-7" fmla="*/ 27685 w 226544"/>
                  <a:gd name="connsiteY3-8" fmla="*/ 70612 h 70612"/>
                  <a:gd name="connsiteX4" fmla="*/ 0 w 226544"/>
                  <a:gd name="connsiteY4" fmla="*/ 35306 h 70612"/>
                  <a:gd name="connsiteX0-9" fmla="*/ 0 w 226544"/>
                  <a:gd name="connsiteY0-10" fmla="*/ 35306 h 70612"/>
                  <a:gd name="connsiteX1-11" fmla="*/ 27685 w 226544"/>
                  <a:gd name="connsiteY1-12" fmla="*/ 0 h 70612"/>
                  <a:gd name="connsiteX2-13" fmla="*/ 226544 w 226544"/>
                  <a:gd name="connsiteY2-14" fmla="*/ 35306 h 70612"/>
                  <a:gd name="connsiteX3-15" fmla="*/ 27685 w 226544"/>
                  <a:gd name="connsiteY3-16" fmla="*/ 70612 h 70612"/>
                  <a:gd name="connsiteX4-17" fmla="*/ 0 w 226544"/>
                  <a:gd name="connsiteY4-18" fmla="*/ 35306 h 70612"/>
                  <a:gd name="connsiteX0-19" fmla="*/ 0 w 226544"/>
                  <a:gd name="connsiteY0-20" fmla="*/ 35306 h 70612"/>
                  <a:gd name="connsiteX1-21" fmla="*/ 27685 w 226544"/>
                  <a:gd name="connsiteY1-22" fmla="*/ 0 h 70612"/>
                  <a:gd name="connsiteX2-23" fmla="*/ 226544 w 226544"/>
                  <a:gd name="connsiteY2-24" fmla="*/ 35306 h 70612"/>
                  <a:gd name="connsiteX3-25" fmla="*/ 27685 w 226544"/>
                  <a:gd name="connsiteY3-26" fmla="*/ 70612 h 70612"/>
                  <a:gd name="connsiteX4-27" fmla="*/ 0 w 226544"/>
                  <a:gd name="connsiteY4-28" fmla="*/ 35306 h 70612"/>
                  <a:gd name="connsiteX0-29" fmla="*/ 0 w 226544"/>
                  <a:gd name="connsiteY0-30" fmla="*/ 35306 h 70612"/>
                  <a:gd name="connsiteX1-31" fmla="*/ 27685 w 226544"/>
                  <a:gd name="connsiteY1-32" fmla="*/ 0 h 70612"/>
                  <a:gd name="connsiteX2-33" fmla="*/ 226544 w 226544"/>
                  <a:gd name="connsiteY2-34" fmla="*/ 35306 h 70612"/>
                  <a:gd name="connsiteX3-35" fmla="*/ 27685 w 226544"/>
                  <a:gd name="connsiteY3-36" fmla="*/ 70612 h 70612"/>
                  <a:gd name="connsiteX4-37" fmla="*/ 0 w 226544"/>
                  <a:gd name="connsiteY4-38" fmla="*/ 35306 h 70612"/>
                  <a:gd name="connsiteX0-39" fmla="*/ 0 w 226544"/>
                  <a:gd name="connsiteY0-40" fmla="*/ 35306 h 70612"/>
                  <a:gd name="connsiteX1-41" fmla="*/ 27685 w 226544"/>
                  <a:gd name="connsiteY1-42" fmla="*/ 0 h 70612"/>
                  <a:gd name="connsiteX2-43" fmla="*/ 226544 w 226544"/>
                  <a:gd name="connsiteY2-44" fmla="*/ 35306 h 70612"/>
                  <a:gd name="connsiteX3-45" fmla="*/ 27685 w 226544"/>
                  <a:gd name="connsiteY3-46" fmla="*/ 70612 h 70612"/>
                  <a:gd name="connsiteX4-47" fmla="*/ 0 w 226544"/>
                  <a:gd name="connsiteY4-48" fmla="*/ 35306 h 70612"/>
                  <a:gd name="connsiteX0-49" fmla="*/ 0 w 226544"/>
                  <a:gd name="connsiteY0-50" fmla="*/ 35306 h 70612"/>
                  <a:gd name="connsiteX1-51" fmla="*/ 27685 w 226544"/>
                  <a:gd name="connsiteY1-52" fmla="*/ 0 h 70612"/>
                  <a:gd name="connsiteX2-53" fmla="*/ 226544 w 226544"/>
                  <a:gd name="connsiteY2-54" fmla="*/ 35306 h 70612"/>
                  <a:gd name="connsiteX3-55" fmla="*/ 27685 w 226544"/>
                  <a:gd name="connsiteY3-56" fmla="*/ 70612 h 70612"/>
                  <a:gd name="connsiteX4-57" fmla="*/ 0 w 226544"/>
                  <a:gd name="connsiteY4-58" fmla="*/ 35306 h 70612"/>
                  <a:gd name="connsiteX0-59" fmla="*/ 0 w 226544"/>
                  <a:gd name="connsiteY0-60" fmla="*/ 35306 h 70612"/>
                  <a:gd name="connsiteX1-61" fmla="*/ 27685 w 226544"/>
                  <a:gd name="connsiteY1-62" fmla="*/ 0 h 70612"/>
                  <a:gd name="connsiteX2-63" fmla="*/ 226544 w 226544"/>
                  <a:gd name="connsiteY2-64" fmla="*/ 35306 h 70612"/>
                  <a:gd name="connsiteX3-65" fmla="*/ 27685 w 226544"/>
                  <a:gd name="connsiteY3-66" fmla="*/ 70612 h 70612"/>
                  <a:gd name="connsiteX4-67" fmla="*/ 0 w 226544"/>
                  <a:gd name="connsiteY4-68" fmla="*/ 35306 h 70612"/>
                  <a:gd name="connsiteX0-69" fmla="*/ 0 w 226544"/>
                  <a:gd name="connsiteY0-70" fmla="*/ 35306 h 70612"/>
                  <a:gd name="connsiteX1-71" fmla="*/ 27685 w 226544"/>
                  <a:gd name="connsiteY1-72" fmla="*/ 0 h 70612"/>
                  <a:gd name="connsiteX2-73" fmla="*/ 226544 w 226544"/>
                  <a:gd name="connsiteY2-74" fmla="*/ 35306 h 70612"/>
                  <a:gd name="connsiteX3-75" fmla="*/ 27685 w 226544"/>
                  <a:gd name="connsiteY3-76" fmla="*/ 70612 h 70612"/>
                  <a:gd name="connsiteX4-77" fmla="*/ 0 w 226544"/>
                  <a:gd name="connsiteY4-78" fmla="*/ 35306 h 70612"/>
                  <a:gd name="connsiteX0-79" fmla="*/ 0 w 226544"/>
                  <a:gd name="connsiteY0-80" fmla="*/ 35306 h 70612"/>
                  <a:gd name="connsiteX1-81" fmla="*/ 27685 w 226544"/>
                  <a:gd name="connsiteY1-82" fmla="*/ 0 h 70612"/>
                  <a:gd name="connsiteX2-83" fmla="*/ 226544 w 226544"/>
                  <a:gd name="connsiteY2-84" fmla="*/ 35306 h 70612"/>
                  <a:gd name="connsiteX3-85" fmla="*/ 27685 w 226544"/>
                  <a:gd name="connsiteY3-86" fmla="*/ 70612 h 70612"/>
                  <a:gd name="connsiteX4-87" fmla="*/ 0 w 226544"/>
                  <a:gd name="connsiteY4-88" fmla="*/ 35306 h 7061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17" y="connsiteY4-18"/>
                  </a:cxn>
                </a:cxnLst>
                <a:rect l="l" t="t" r="r" b="b"/>
                <a:pathLst>
                  <a:path w="226544" h="70612">
                    <a:moveTo>
                      <a:pt x="0" y="35306"/>
                    </a:moveTo>
                    <a:cubicBezTo>
                      <a:pt x="1521" y="15316"/>
                      <a:pt x="12805" y="4576"/>
                      <a:pt x="27685" y="0"/>
                    </a:cubicBezTo>
                    <a:lnTo>
                      <a:pt x="226544" y="35306"/>
                    </a:lnTo>
                    <a:lnTo>
                      <a:pt x="27685" y="70612"/>
                    </a:lnTo>
                    <a:cubicBezTo>
                      <a:pt x="11264" y="65009"/>
                      <a:pt x="1007" y="52726"/>
                      <a:pt x="0" y="35306"/>
                    </a:cubicBezTo>
                    <a:close/>
                  </a:path>
                </a:pathLst>
              </a:custGeom>
              <a:grpFill/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866775" rtl="0" eaLnBrk="1" fontAlgn="base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cxnSp>
            <p:nvCxnSpPr>
              <p:cNvPr id="25" name="形状26"/>
              <p:cNvCxnSpPr/>
              <p:nvPr/>
            </p:nvCxnSpPr>
            <p:spPr>
              <a:xfrm>
                <a:off x="1374774" y="1486648"/>
                <a:ext cx="274320" cy="0"/>
              </a:xfrm>
              <a:prstGeom prst="line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形状 27"/>
              <p:cNvCxnSpPr/>
              <p:nvPr/>
            </p:nvCxnSpPr>
            <p:spPr>
              <a:xfrm>
                <a:off x="1374774" y="1562425"/>
                <a:ext cx="274320" cy="0"/>
              </a:xfrm>
              <a:prstGeom prst="line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形状28"/>
              <p:cNvCxnSpPr/>
              <p:nvPr/>
            </p:nvCxnSpPr>
            <p:spPr>
              <a:xfrm>
                <a:off x="1374774" y="1638202"/>
                <a:ext cx="274320" cy="0"/>
              </a:xfrm>
              <a:prstGeom prst="line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形状29"/>
              <p:cNvCxnSpPr/>
              <p:nvPr/>
            </p:nvCxnSpPr>
            <p:spPr>
              <a:xfrm>
                <a:off x="1374774" y="1713979"/>
                <a:ext cx="274320" cy="0"/>
              </a:xfrm>
              <a:prstGeom prst="line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形状 30"/>
              <p:cNvCxnSpPr/>
              <p:nvPr/>
            </p:nvCxnSpPr>
            <p:spPr>
              <a:xfrm>
                <a:off x="1374774" y="1789756"/>
                <a:ext cx="274320" cy="0"/>
              </a:xfrm>
              <a:prstGeom prst="line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形状 31"/>
              <p:cNvCxnSpPr/>
              <p:nvPr/>
            </p:nvCxnSpPr>
            <p:spPr>
              <a:xfrm>
                <a:off x="1374774" y="1865533"/>
                <a:ext cx="274320" cy="0"/>
              </a:xfrm>
              <a:prstGeom prst="line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形状 32"/>
              <p:cNvCxnSpPr/>
              <p:nvPr/>
            </p:nvCxnSpPr>
            <p:spPr>
              <a:xfrm>
                <a:off x="1374774" y="1941308"/>
                <a:ext cx="274320" cy="0"/>
              </a:xfrm>
              <a:prstGeom prst="line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文本框191"/>
            <p:cNvSpPr/>
            <p:nvPr/>
          </p:nvSpPr>
          <p:spPr>
            <a:xfrm rot="16200000">
              <a:off x="1594832" y="5341831"/>
              <a:ext cx="695326" cy="59529"/>
            </a:xfrm>
            <a:prstGeom prst="trapezoid">
              <a:avLst>
                <a:gd name="adj" fmla="val 69837"/>
              </a:avLst>
            </a:prstGeom>
            <a:grpFill/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866775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文本框191"/>
            <p:cNvSpPr/>
            <p:nvPr/>
          </p:nvSpPr>
          <p:spPr>
            <a:xfrm rot="16200000">
              <a:off x="1594832" y="4439533"/>
              <a:ext cx="695326" cy="59529"/>
            </a:xfrm>
            <a:prstGeom prst="trapezoid">
              <a:avLst>
                <a:gd name="adj" fmla="val 69837"/>
              </a:avLst>
            </a:prstGeom>
            <a:grpFill/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866775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文本框191"/>
            <p:cNvSpPr/>
            <p:nvPr/>
          </p:nvSpPr>
          <p:spPr>
            <a:xfrm rot="16200000">
              <a:off x="1594832" y="3537234"/>
              <a:ext cx="695326" cy="59529"/>
            </a:xfrm>
            <a:prstGeom prst="trapezoid">
              <a:avLst>
                <a:gd name="adj" fmla="val 69837"/>
              </a:avLst>
            </a:prstGeom>
            <a:grpFill/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866775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文本框191"/>
            <p:cNvSpPr/>
            <p:nvPr/>
          </p:nvSpPr>
          <p:spPr>
            <a:xfrm rot="16200000">
              <a:off x="1594832" y="2634935"/>
              <a:ext cx="695326" cy="59529"/>
            </a:xfrm>
            <a:prstGeom prst="trapezoid">
              <a:avLst>
                <a:gd name="adj" fmla="val 69837"/>
              </a:avLst>
            </a:prstGeom>
            <a:grpFill/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866775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文本框191"/>
            <p:cNvSpPr/>
            <p:nvPr/>
          </p:nvSpPr>
          <p:spPr>
            <a:xfrm>
              <a:off x="1912729" y="2359899"/>
              <a:ext cx="3510756" cy="607219"/>
            </a:xfrm>
            <a:prstGeom prst="homePlate">
              <a:avLst>
                <a:gd name="adj" fmla="val 36274"/>
              </a:avLst>
            </a:prstGeom>
            <a:grpFill/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866775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文本框191"/>
            <p:cNvSpPr/>
            <p:nvPr/>
          </p:nvSpPr>
          <p:spPr>
            <a:xfrm>
              <a:off x="1912729" y="3279378"/>
              <a:ext cx="3510756" cy="607219"/>
            </a:xfrm>
            <a:prstGeom prst="homePlate">
              <a:avLst>
                <a:gd name="adj" fmla="val 36274"/>
              </a:avLst>
            </a:prstGeom>
            <a:grpFill/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866775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文本框191"/>
            <p:cNvSpPr/>
            <p:nvPr/>
          </p:nvSpPr>
          <p:spPr>
            <a:xfrm>
              <a:off x="1912729" y="4164497"/>
              <a:ext cx="3510756" cy="607219"/>
            </a:xfrm>
            <a:prstGeom prst="homePlate">
              <a:avLst>
                <a:gd name="adj" fmla="val 36274"/>
              </a:avLst>
            </a:prstGeom>
            <a:grpFill/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866775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文本框191"/>
            <p:cNvSpPr/>
            <p:nvPr/>
          </p:nvSpPr>
          <p:spPr>
            <a:xfrm>
              <a:off x="1912729" y="5066795"/>
              <a:ext cx="3510756" cy="607219"/>
            </a:xfrm>
            <a:prstGeom prst="homePlate">
              <a:avLst>
                <a:gd name="adj" fmla="val 36274"/>
              </a:avLst>
            </a:prstGeom>
            <a:grpFill/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866775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文本框191"/>
            <p:cNvSpPr/>
            <p:nvPr/>
          </p:nvSpPr>
          <p:spPr>
            <a:xfrm>
              <a:off x="2679704" y="2509740"/>
              <a:ext cx="2330568" cy="402765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0" marR="0" lvl="0" indent="0" algn="ctr" defTabSz="866775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请输入文字内容</a:t>
              </a: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文本框191"/>
            <p:cNvSpPr txBox="1"/>
            <p:nvPr/>
          </p:nvSpPr>
          <p:spPr>
            <a:xfrm>
              <a:off x="1949191" y="2478964"/>
              <a:ext cx="294918" cy="402765"/>
            </a:xfrm>
            <a:prstGeom prst="rect">
              <a:avLst/>
            </a:prstGeom>
            <a:grp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866775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1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文本框191"/>
            <p:cNvSpPr txBox="1"/>
            <p:nvPr/>
          </p:nvSpPr>
          <p:spPr>
            <a:xfrm>
              <a:off x="1945577" y="3381429"/>
              <a:ext cx="302147" cy="402765"/>
            </a:xfrm>
            <a:prstGeom prst="rect">
              <a:avLst/>
            </a:prstGeom>
            <a:grp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866775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2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文本框192"/>
            <p:cNvSpPr txBox="1"/>
            <p:nvPr/>
          </p:nvSpPr>
          <p:spPr>
            <a:xfrm>
              <a:off x="1943770" y="4283894"/>
              <a:ext cx="305761" cy="402765"/>
            </a:xfrm>
            <a:prstGeom prst="rect">
              <a:avLst/>
            </a:prstGeom>
            <a:grp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866775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3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文本框193"/>
            <p:cNvSpPr txBox="1"/>
            <p:nvPr/>
          </p:nvSpPr>
          <p:spPr>
            <a:xfrm>
              <a:off x="1942866" y="5186362"/>
              <a:ext cx="307568" cy="402765"/>
            </a:xfrm>
            <a:prstGeom prst="rect">
              <a:avLst/>
            </a:prstGeom>
            <a:grp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866775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4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文本框38"/>
            <p:cNvSpPr/>
            <p:nvPr/>
          </p:nvSpPr>
          <p:spPr>
            <a:xfrm>
              <a:off x="2679704" y="3412206"/>
              <a:ext cx="2330568" cy="402765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0" marR="0" lvl="0" indent="0" algn="ctr" defTabSz="866775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请输入文字内容</a:t>
              </a: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文本框39"/>
            <p:cNvSpPr/>
            <p:nvPr/>
          </p:nvSpPr>
          <p:spPr>
            <a:xfrm>
              <a:off x="2679704" y="4314673"/>
              <a:ext cx="2330568" cy="402765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0" marR="0" lvl="0" indent="0" algn="ctr" defTabSz="866775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请输入文字内容</a:t>
              </a: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文本框 40"/>
            <p:cNvSpPr/>
            <p:nvPr/>
          </p:nvSpPr>
          <p:spPr>
            <a:xfrm>
              <a:off x="2679704" y="5214752"/>
              <a:ext cx="2330568" cy="402765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0" marR="0" lvl="0" indent="0" algn="ctr" defTabSz="866775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请输入文字内容</a:t>
              </a: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727001" y="2377055"/>
            <a:ext cx="6371212" cy="639445"/>
            <a:chOff x="4765101" y="2026249"/>
            <a:chExt cx="6371212" cy="639445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4765101" y="2347806"/>
              <a:ext cx="2915404" cy="25244"/>
            </a:xfrm>
            <a:prstGeom prst="line">
              <a:avLst/>
            </a:prstGeom>
            <a:ln>
              <a:solidFill>
                <a:schemeClr val="accent1"/>
              </a:solidFill>
              <a:prstDash val="sys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文本框3"/>
            <p:cNvSpPr txBox="1"/>
            <p:nvPr/>
          </p:nvSpPr>
          <p:spPr>
            <a:xfrm>
              <a:off x="8022058" y="2026249"/>
              <a:ext cx="3114255" cy="639445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vl="0" algn="just">
                <a:lnSpc>
                  <a:spcPct val="130000"/>
                </a:lnSpc>
                <a:defRPr/>
              </a:pPr>
              <a:r>
                <a: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单击此处可编辑内容，单击此处可编辑内容。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727001" y="3202392"/>
            <a:ext cx="6371212" cy="639445"/>
            <a:chOff x="4765101" y="2026249"/>
            <a:chExt cx="6371212" cy="639445"/>
          </a:xfrm>
        </p:grpSpPr>
        <p:cxnSp>
          <p:nvCxnSpPr>
            <p:cNvPr id="50" name="直接连接符 49"/>
            <p:cNvCxnSpPr/>
            <p:nvPr/>
          </p:nvCxnSpPr>
          <p:spPr>
            <a:xfrm>
              <a:off x="4765101" y="2347806"/>
              <a:ext cx="2915404" cy="25244"/>
            </a:xfrm>
            <a:prstGeom prst="line">
              <a:avLst/>
            </a:prstGeom>
            <a:ln>
              <a:solidFill>
                <a:schemeClr val="accent1"/>
              </a:solidFill>
              <a:prstDash val="sys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文本框3"/>
            <p:cNvSpPr txBox="1"/>
            <p:nvPr/>
          </p:nvSpPr>
          <p:spPr>
            <a:xfrm>
              <a:off x="8022058" y="2026249"/>
              <a:ext cx="3114255" cy="639445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vl="0" algn="just">
                <a:lnSpc>
                  <a:spcPct val="130000"/>
                </a:lnSpc>
                <a:defRPr/>
              </a:pPr>
              <a:r>
                <a: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单击此处可编辑内容，单击此处可编辑内容。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4727001" y="4027729"/>
            <a:ext cx="6371212" cy="639445"/>
            <a:chOff x="4765101" y="2026249"/>
            <a:chExt cx="6371212" cy="639445"/>
          </a:xfrm>
        </p:grpSpPr>
        <p:cxnSp>
          <p:nvCxnSpPr>
            <p:cNvPr id="53" name="直接连接符 52"/>
            <p:cNvCxnSpPr/>
            <p:nvPr/>
          </p:nvCxnSpPr>
          <p:spPr>
            <a:xfrm>
              <a:off x="4765101" y="2347806"/>
              <a:ext cx="2915404" cy="25244"/>
            </a:xfrm>
            <a:prstGeom prst="line">
              <a:avLst/>
            </a:prstGeom>
            <a:ln>
              <a:solidFill>
                <a:schemeClr val="accent1"/>
              </a:solidFill>
              <a:prstDash val="sys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文本框3"/>
            <p:cNvSpPr txBox="1"/>
            <p:nvPr/>
          </p:nvSpPr>
          <p:spPr>
            <a:xfrm>
              <a:off x="8022058" y="2026249"/>
              <a:ext cx="3114255" cy="639445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vl="0" algn="just">
                <a:lnSpc>
                  <a:spcPct val="130000"/>
                </a:lnSpc>
                <a:defRPr/>
              </a:pPr>
              <a:r>
                <a: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单击此处可编辑内容，单击此处可编辑内容。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4727001" y="4853066"/>
            <a:ext cx="6371212" cy="639445"/>
            <a:chOff x="4765101" y="2026249"/>
            <a:chExt cx="6371212" cy="639445"/>
          </a:xfrm>
        </p:grpSpPr>
        <p:cxnSp>
          <p:nvCxnSpPr>
            <p:cNvPr id="56" name="直接连接符 55"/>
            <p:cNvCxnSpPr/>
            <p:nvPr/>
          </p:nvCxnSpPr>
          <p:spPr>
            <a:xfrm>
              <a:off x="4765101" y="2347806"/>
              <a:ext cx="2915404" cy="25244"/>
            </a:xfrm>
            <a:prstGeom prst="line">
              <a:avLst/>
            </a:prstGeom>
            <a:ln>
              <a:solidFill>
                <a:schemeClr val="accent1"/>
              </a:solidFill>
              <a:prstDash val="sys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文本框3"/>
            <p:cNvSpPr txBox="1"/>
            <p:nvPr/>
          </p:nvSpPr>
          <p:spPr>
            <a:xfrm>
              <a:off x="8022058" y="2026249"/>
              <a:ext cx="3114255" cy="639445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vl="0" algn="just">
                <a:lnSpc>
                  <a:spcPct val="130000"/>
                </a:lnSpc>
                <a:defRPr/>
              </a:pPr>
              <a:r>
                <a: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单击此处可编辑内容，单击此处可编辑内容。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原创小清新多边形几何简约边框背景-恢复的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8270" y="-2667000"/>
            <a:ext cx="6856730" cy="121920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 flipH="1">
            <a:off x="3495426" y="3408017"/>
            <a:ext cx="5201148" cy="922020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dist"/>
            <a:r>
              <a:rPr lang="zh-CN" altLang="en-US" sz="5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输入标题内容</a:t>
            </a:r>
            <a:endParaRPr lang="zh-CN" altLang="en-US" sz="5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111700" y="1644367"/>
            <a:ext cx="1968600" cy="1968600"/>
          </a:xfrm>
          <a:prstGeom prst="ellipse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5">
                    <a:lumMod val="60000"/>
                    <a:lumOff val="4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72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</a:t>
            </a:r>
            <a:endParaRPr lang="en-US" altLang="zh-CN" sz="7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669786" y="4542504"/>
            <a:ext cx="4852428" cy="11619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The user can demonstrate on a projector or computer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，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or print the presentation and make it into a in a wider field.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17466" y="2277531"/>
            <a:ext cx="3946067" cy="2884731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quotation-mark_32371"/>
          <p:cNvSpPr>
            <a:spLocks noChangeAspect="1"/>
          </p:cNvSpPr>
          <p:nvPr/>
        </p:nvSpPr>
        <p:spPr bwMode="auto">
          <a:xfrm>
            <a:off x="406443" y="1632050"/>
            <a:ext cx="1032890" cy="958648"/>
          </a:xfrm>
          <a:custGeom>
            <a:avLst/>
            <a:gdLst>
              <a:gd name="T0" fmla="*/ 2004 w 4654"/>
              <a:gd name="T1" fmla="*/ 191 h 4326"/>
              <a:gd name="T2" fmla="*/ 2004 w 4654"/>
              <a:gd name="T3" fmla="*/ 968 h 4326"/>
              <a:gd name="T4" fmla="*/ 1813 w 4654"/>
              <a:gd name="T5" fmla="*/ 1158 h 4326"/>
              <a:gd name="T6" fmla="*/ 1205 w 4654"/>
              <a:gd name="T7" fmla="*/ 2305 h 4326"/>
              <a:gd name="T8" fmla="*/ 1813 w 4654"/>
              <a:gd name="T9" fmla="*/ 2305 h 4326"/>
              <a:gd name="T10" fmla="*/ 2004 w 4654"/>
              <a:gd name="T11" fmla="*/ 2495 h 4326"/>
              <a:gd name="T12" fmla="*/ 2004 w 4654"/>
              <a:gd name="T13" fmla="*/ 4135 h 4326"/>
              <a:gd name="T14" fmla="*/ 1813 w 4654"/>
              <a:gd name="T15" fmla="*/ 4326 h 4326"/>
              <a:gd name="T16" fmla="*/ 191 w 4654"/>
              <a:gd name="T17" fmla="*/ 4326 h 4326"/>
              <a:gd name="T18" fmla="*/ 0 w 4654"/>
              <a:gd name="T19" fmla="*/ 4135 h 4326"/>
              <a:gd name="T20" fmla="*/ 0 w 4654"/>
              <a:gd name="T21" fmla="*/ 2495 h 4326"/>
              <a:gd name="T22" fmla="*/ 109 w 4654"/>
              <a:gd name="T23" fmla="*/ 1501 h 4326"/>
              <a:gd name="T24" fmla="*/ 448 w 4654"/>
              <a:gd name="T25" fmla="*/ 713 h 4326"/>
              <a:gd name="T26" fmla="*/ 1023 w 4654"/>
              <a:gd name="T27" fmla="*/ 187 h 4326"/>
              <a:gd name="T28" fmla="*/ 1813 w 4654"/>
              <a:gd name="T29" fmla="*/ 0 h 4326"/>
              <a:gd name="T30" fmla="*/ 2004 w 4654"/>
              <a:gd name="T31" fmla="*/ 191 h 4326"/>
              <a:gd name="T32" fmla="*/ 4464 w 4654"/>
              <a:gd name="T33" fmla="*/ 1158 h 4326"/>
              <a:gd name="T34" fmla="*/ 4654 w 4654"/>
              <a:gd name="T35" fmla="*/ 968 h 4326"/>
              <a:gd name="T36" fmla="*/ 4654 w 4654"/>
              <a:gd name="T37" fmla="*/ 191 h 4326"/>
              <a:gd name="T38" fmla="*/ 4464 w 4654"/>
              <a:gd name="T39" fmla="*/ 0 h 4326"/>
              <a:gd name="T40" fmla="*/ 3674 w 4654"/>
              <a:gd name="T41" fmla="*/ 187 h 4326"/>
              <a:gd name="T42" fmla="*/ 3098 w 4654"/>
              <a:gd name="T43" fmla="*/ 713 h 4326"/>
              <a:gd name="T44" fmla="*/ 2759 w 4654"/>
              <a:gd name="T45" fmla="*/ 1501 h 4326"/>
              <a:gd name="T46" fmla="*/ 2650 w 4654"/>
              <a:gd name="T47" fmla="*/ 2495 h 4326"/>
              <a:gd name="T48" fmla="*/ 2650 w 4654"/>
              <a:gd name="T49" fmla="*/ 4135 h 4326"/>
              <a:gd name="T50" fmla="*/ 2841 w 4654"/>
              <a:gd name="T51" fmla="*/ 4326 h 4326"/>
              <a:gd name="T52" fmla="*/ 4464 w 4654"/>
              <a:gd name="T53" fmla="*/ 4326 h 4326"/>
              <a:gd name="T54" fmla="*/ 4654 w 4654"/>
              <a:gd name="T55" fmla="*/ 4135 h 4326"/>
              <a:gd name="T56" fmla="*/ 4654 w 4654"/>
              <a:gd name="T57" fmla="*/ 2495 h 4326"/>
              <a:gd name="T58" fmla="*/ 4464 w 4654"/>
              <a:gd name="T59" fmla="*/ 2305 h 4326"/>
              <a:gd name="T60" fmla="*/ 3864 w 4654"/>
              <a:gd name="T61" fmla="*/ 2305 h 4326"/>
              <a:gd name="T62" fmla="*/ 4464 w 4654"/>
              <a:gd name="T63" fmla="*/ 1158 h 4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654" h="4326">
                <a:moveTo>
                  <a:pt x="2004" y="191"/>
                </a:moveTo>
                <a:lnTo>
                  <a:pt x="2004" y="968"/>
                </a:lnTo>
                <a:cubicBezTo>
                  <a:pt x="2004" y="1073"/>
                  <a:pt x="1919" y="1158"/>
                  <a:pt x="1813" y="1158"/>
                </a:cubicBezTo>
                <a:cubicBezTo>
                  <a:pt x="1437" y="1158"/>
                  <a:pt x="1233" y="1544"/>
                  <a:pt x="1205" y="2305"/>
                </a:cubicBezTo>
                <a:lnTo>
                  <a:pt x="1813" y="2305"/>
                </a:lnTo>
                <a:cubicBezTo>
                  <a:pt x="1919" y="2305"/>
                  <a:pt x="2004" y="2390"/>
                  <a:pt x="2004" y="2495"/>
                </a:cubicBezTo>
                <a:lnTo>
                  <a:pt x="2004" y="4135"/>
                </a:lnTo>
                <a:cubicBezTo>
                  <a:pt x="2004" y="4241"/>
                  <a:pt x="1919" y="4326"/>
                  <a:pt x="1813" y="4326"/>
                </a:cubicBezTo>
                <a:lnTo>
                  <a:pt x="191" y="4326"/>
                </a:lnTo>
                <a:cubicBezTo>
                  <a:pt x="85" y="4326"/>
                  <a:pt x="0" y="4241"/>
                  <a:pt x="0" y="4135"/>
                </a:cubicBezTo>
                <a:lnTo>
                  <a:pt x="0" y="2495"/>
                </a:lnTo>
                <a:cubicBezTo>
                  <a:pt x="0" y="2131"/>
                  <a:pt x="37" y="1796"/>
                  <a:pt x="109" y="1501"/>
                </a:cubicBezTo>
                <a:cubicBezTo>
                  <a:pt x="183" y="1198"/>
                  <a:pt x="297" y="933"/>
                  <a:pt x="448" y="713"/>
                </a:cubicBezTo>
                <a:cubicBezTo>
                  <a:pt x="602" y="488"/>
                  <a:pt x="796" y="311"/>
                  <a:pt x="1023" y="187"/>
                </a:cubicBezTo>
                <a:cubicBezTo>
                  <a:pt x="1252" y="63"/>
                  <a:pt x="1518" y="0"/>
                  <a:pt x="1813" y="0"/>
                </a:cubicBezTo>
                <a:cubicBezTo>
                  <a:pt x="1919" y="0"/>
                  <a:pt x="2004" y="86"/>
                  <a:pt x="2004" y="191"/>
                </a:cubicBezTo>
                <a:close/>
                <a:moveTo>
                  <a:pt x="4464" y="1158"/>
                </a:moveTo>
                <a:cubicBezTo>
                  <a:pt x="4569" y="1158"/>
                  <a:pt x="4654" y="1073"/>
                  <a:pt x="4654" y="968"/>
                </a:cubicBezTo>
                <a:lnTo>
                  <a:pt x="4654" y="191"/>
                </a:lnTo>
                <a:cubicBezTo>
                  <a:pt x="4654" y="86"/>
                  <a:pt x="4569" y="0"/>
                  <a:pt x="4464" y="0"/>
                </a:cubicBezTo>
                <a:cubicBezTo>
                  <a:pt x="4168" y="0"/>
                  <a:pt x="3902" y="63"/>
                  <a:pt x="3674" y="187"/>
                </a:cubicBezTo>
                <a:cubicBezTo>
                  <a:pt x="3447" y="311"/>
                  <a:pt x="3253" y="488"/>
                  <a:pt x="3098" y="713"/>
                </a:cubicBezTo>
                <a:cubicBezTo>
                  <a:pt x="2948" y="933"/>
                  <a:pt x="2834" y="1198"/>
                  <a:pt x="2759" y="1501"/>
                </a:cubicBezTo>
                <a:cubicBezTo>
                  <a:pt x="2687" y="1796"/>
                  <a:pt x="2650" y="2131"/>
                  <a:pt x="2650" y="2495"/>
                </a:cubicBezTo>
                <a:lnTo>
                  <a:pt x="2650" y="4135"/>
                </a:lnTo>
                <a:cubicBezTo>
                  <a:pt x="2650" y="4241"/>
                  <a:pt x="2736" y="4326"/>
                  <a:pt x="2841" y="4326"/>
                </a:cubicBezTo>
                <a:lnTo>
                  <a:pt x="4464" y="4326"/>
                </a:lnTo>
                <a:cubicBezTo>
                  <a:pt x="4569" y="4326"/>
                  <a:pt x="4654" y="4241"/>
                  <a:pt x="4654" y="4135"/>
                </a:cubicBezTo>
                <a:lnTo>
                  <a:pt x="4654" y="2495"/>
                </a:lnTo>
                <a:cubicBezTo>
                  <a:pt x="4654" y="2390"/>
                  <a:pt x="4569" y="2305"/>
                  <a:pt x="4464" y="2305"/>
                </a:cubicBezTo>
                <a:lnTo>
                  <a:pt x="3864" y="2305"/>
                </a:lnTo>
                <a:cubicBezTo>
                  <a:pt x="3892" y="1544"/>
                  <a:pt x="4093" y="1158"/>
                  <a:pt x="4464" y="1158"/>
                </a:cubicBezTo>
                <a:close/>
              </a:path>
            </a:pathLst>
          </a:custGeom>
          <a:solidFill>
            <a:srgbClr val="D9AE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文本框 5"/>
          <p:cNvSpPr txBox="1"/>
          <p:nvPr/>
        </p:nvSpPr>
        <p:spPr>
          <a:xfrm>
            <a:off x="5138573" y="2220787"/>
            <a:ext cx="1420533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研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究小结</a:t>
            </a:r>
            <a:endParaRPr lang="zh-CN" altLang="en-US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1"/>
          <p:cNvSpPr txBox="1">
            <a:spLocks noChangeArrowheads="1"/>
          </p:cNvSpPr>
          <p:nvPr/>
        </p:nvSpPr>
        <p:spPr bwMode="auto">
          <a:xfrm>
            <a:off x="5244317" y="3525669"/>
            <a:ext cx="3357815" cy="166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1"/>
          <p:cNvSpPr txBox="1">
            <a:spLocks noChangeArrowheads="1"/>
          </p:cNvSpPr>
          <p:nvPr/>
        </p:nvSpPr>
        <p:spPr bwMode="auto">
          <a:xfrm>
            <a:off x="5244317" y="2791808"/>
            <a:ext cx="335781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。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9186333" y="0"/>
            <a:ext cx="3005667" cy="6858000"/>
          </a:xfrm>
          <a:prstGeom prst="rect">
            <a:avLst/>
          </a:prstGeom>
          <a:solidFill>
            <a:srgbClr val="CBE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1"/>
          <p:cNvSpPr txBox="1">
            <a:spLocks noChangeArrowheads="1"/>
          </p:cNvSpPr>
          <p:nvPr/>
        </p:nvSpPr>
        <p:spPr bwMode="auto">
          <a:xfrm flipH="1">
            <a:off x="10102757" y="943605"/>
            <a:ext cx="117166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标</a:t>
            </a: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题文字</a:t>
            </a:r>
            <a:endParaRPr lang="zh-CN" altLang="en-US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1"/>
          <p:cNvSpPr txBox="1">
            <a:spLocks noChangeArrowheads="1"/>
          </p:cNvSpPr>
          <p:nvPr/>
        </p:nvSpPr>
        <p:spPr bwMode="auto">
          <a:xfrm flipH="1">
            <a:off x="9595014" y="1258885"/>
            <a:ext cx="21871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1"/>
          <p:cNvSpPr txBox="1">
            <a:spLocks noChangeArrowheads="1"/>
          </p:cNvSpPr>
          <p:nvPr/>
        </p:nvSpPr>
        <p:spPr bwMode="auto">
          <a:xfrm flipH="1">
            <a:off x="10102757" y="2875877"/>
            <a:ext cx="117166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标</a:t>
            </a: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题文字</a:t>
            </a:r>
            <a:endParaRPr lang="zh-CN" altLang="en-US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1"/>
          <p:cNvSpPr txBox="1">
            <a:spLocks noChangeArrowheads="1"/>
          </p:cNvSpPr>
          <p:nvPr/>
        </p:nvSpPr>
        <p:spPr bwMode="auto">
          <a:xfrm flipH="1">
            <a:off x="9595014" y="3191157"/>
            <a:ext cx="21871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1"/>
          <p:cNvSpPr txBox="1">
            <a:spLocks noChangeArrowheads="1"/>
          </p:cNvSpPr>
          <p:nvPr/>
        </p:nvSpPr>
        <p:spPr bwMode="auto">
          <a:xfrm flipH="1">
            <a:off x="10102757" y="4865180"/>
            <a:ext cx="117166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标</a:t>
            </a: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题文字</a:t>
            </a:r>
            <a:endParaRPr lang="zh-CN" altLang="en-US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1"/>
          <p:cNvSpPr txBox="1">
            <a:spLocks noChangeArrowheads="1"/>
          </p:cNvSpPr>
          <p:nvPr/>
        </p:nvSpPr>
        <p:spPr bwMode="auto">
          <a:xfrm flipH="1">
            <a:off x="9595014" y="5180460"/>
            <a:ext cx="21871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515938" y="464608"/>
            <a:ext cx="2035105" cy="499059"/>
          </a:xfrm>
          <a:prstGeom prst="roundRect">
            <a:avLst>
              <a:gd name="adj" fmla="val 13233"/>
            </a:avLst>
          </a:prstGeom>
          <a:solidFill>
            <a:srgbClr val="F2BFBB"/>
          </a:solidFill>
        </p:spPr>
        <p:txBody>
          <a:bodyPr wrap="square">
            <a:spAutoFit/>
          </a:bodyPr>
          <a:p>
            <a:pPr algn="ctr"/>
            <a:r>
              <a:rPr lang="zh-CN" altLang="en-US" sz="2400" spc="300" dirty="0">
                <a:solidFill>
                  <a:schemeClr val="bg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输入标题</a:t>
            </a:r>
            <a:endParaRPr lang="zh-CN" altLang="en-US" sz="2400" spc="300" dirty="0">
              <a:solidFill>
                <a:schemeClr val="bg1"/>
              </a:solidFill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Docer搜索：半想象现实   http://chn.docer.com/works/?userid=199927538"/>
          <p:cNvSpPr/>
          <p:nvPr/>
        </p:nvSpPr>
        <p:spPr>
          <a:xfrm rot="3855568">
            <a:off x="3487977" y="3700403"/>
            <a:ext cx="2103099" cy="1885115"/>
          </a:xfrm>
          <a:custGeom>
            <a:avLst/>
            <a:gdLst>
              <a:gd name="connsiteX0" fmla="*/ 14435 w 1437414"/>
              <a:gd name="connsiteY0" fmla="*/ 785052 h 1301671"/>
              <a:gd name="connsiteX1" fmla="*/ 0 w 1437414"/>
              <a:gd name="connsiteY1" fmla="*/ 652207 h 1301671"/>
              <a:gd name="connsiteX2" fmla="*/ 10443 w 1437414"/>
              <a:gd name="connsiteY2" fmla="*/ 556102 h 1301671"/>
              <a:gd name="connsiteX3" fmla="*/ 1437414 w 1437414"/>
              <a:gd name="connsiteY3" fmla="*/ 0 h 1301671"/>
              <a:gd name="connsiteX4" fmla="*/ 1436623 w 1437414"/>
              <a:gd name="connsiteY4" fmla="*/ 20656 h 1301671"/>
              <a:gd name="connsiteX5" fmla="*/ 606778 w 1437414"/>
              <a:gd name="connsiteY5" fmla="*/ 1301671 h 1301671"/>
              <a:gd name="connsiteX6" fmla="*/ 567332 w 1437414"/>
              <a:gd name="connsiteY6" fmla="*/ 1297982 h 1301671"/>
              <a:gd name="connsiteX7" fmla="*/ 14435 w 1437414"/>
              <a:gd name="connsiteY7" fmla="*/ 785052 h 130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7414" h="1301671">
                <a:moveTo>
                  <a:pt x="14435" y="785052"/>
                </a:moveTo>
                <a:cubicBezTo>
                  <a:pt x="4970" y="742142"/>
                  <a:pt x="0" y="697713"/>
                  <a:pt x="0" y="652207"/>
                </a:cubicBezTo>
                <a:lnTo>
                  <a:pt x="10443" y="556102"/>
                </a:lnTo>
                <a:lnTo>
                  <a:pt x="1437414" y="0"/>
                </a:lnTo>
                <a:lnTo>
                  <a:pt x="1436623" y="20656"/>
                </a:lnTo>
                <a:lnTo>
                  <a:pt x="606778" y="1301671"/>
                </a:lnTo>
                <a:lnTo>
                  <a:pt x="567332" y="1297982"/>
                </a:lnTo>
                <a:cubicBezTo>
                  <a:pt x="289810" y="1245298"/>
                  <a:pt x="71225" y="1042513"/>
                  <a:pt x="14435" y="785052"/>
                </a:cubicBezTo>
                <a:close/>
              </a:path>
            </a:pathLst>
          </a:custGeom>
          <a:solidFill>
            <a:srgbClr val="F2BFB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defTabSz="913765"/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粗活意简体" panose="03000509000000000000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515938" y="464608"/>
            <a:ext cx="2035105" cy="499059"/>
          </a:xfrm>
          <a:prstGeom prst="roundRect">
            <a:avLst>
              <a:gd name="adj" fmla="val 13233"/>
            </a:avLst>
          </a:prstGeom>
          <a:solidFill>
            <a:srgbClr val="F2BFBB"/>
          </a:solidFill>
        </p:spPr>
        <p:txBody>
          <a:bodyPr wrap="square">
            <a:spAutoFit/>
          </a:bodyPr>
          <a:p>
            <a:pPr algn="ctr"/>
            <a:r>
              <a:rPr lang="zh-CN" altLang="en-US" sz="24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4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Docer搜索：半想象现实   http://chn.docer.com/works/?userid=199927538"/>
          <p:cNvSpPr/>
          <p:nvPr/>
        </p:nvSpPr>
        <p:spPr>
          <a:xfrm rot="6135568">
            <a:off x="4041697" y="2983488"/>
            <a:ext cx="2103099" cy="1885115"/>
          </a:xfrm>
          <a:custGeom>
            <a:avLst/>
            <a:gdLst>
              <a:gd name="connsiteX0" fmla="*/ 14435 w 1437414"/>
              <a:gd name="connsiteY0" fmla="*/ 785052 h 1301671"/>
              <a:gd name="connsiteX1" fmla="*/ 0 w 1437414"/>
              <a:gd name="connsiteY1" fmla="*/ 652207 h 1301671"/>
              <a:gd name="connsiteX2" fmla="*/ 10443 w 1437414"/>
              <a:gd name="connsiteY2" fmla="*/ 556102 h 1301671"/>
              <a:gd name="connsiteX3" fmla="*/ 1437414 w 1437414"/>
              <a:gd name="connsiteY3" fmla="*/ 0 h 1301671"/>
              <a:gd name="connsiteX4" fmla="*/ 1436623 w 1437414"/>
              <a:gd name="connsiteY4" fmla="*/ 20656 h 1301671"/>
              <a:gd name="connsiteX5" fmla="*/ 606778 w 1437414"/>
              <a:gd name="connsiteY5" fmla="*/ 1301671 h 1301671"/>
              <a:gd name="connsiteX6" fmla="*/ 567332 w 1437414"/>
              <a:gd name="connsiteY6" fmla="*/ 1297982 h 1301671"/>
              <a:gd name="connsiteX7" fmla="*/ 14435 w 1437414"/>
              <a:gd name="connsiteY7" fmla="*/ 785052 h 130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7414" h="1301671">
                <a:moveTo>
                  <a:pt x="14435" y="785052"/>
                </a:moveTo>
                <a:cubicBezTo>
                  <a:pt x="4970" y="742142"/>
                  <a:pt x="0" y="697713"/>
                  <a:pt x="0" y="652207"/>
                </a:cubicBezTo>
                <a:lnTo>
                  <a:pt x="10443" y="556102"/>
                </a:lnTo>
                <a:lnTo>
                  <a:pt x="1437414" y="0"/>
                </a:lnTo>
                <a:lnTo>
                  <a:pt x="1436623" y="20656"/>
                </a:lnTo>
                <a:lnTo>
                  <a:pt x="606778" y="1301671"/>
                </a:lnTo>
                <a:lnTo>
                  <a:pt x="567332" y="1297982"/>
                </a:lnTo>
                <a:cubicBezTo>
                  <a:pt x="289810" y="1245298"/>
                  <a:pt x="71225" y="1042513"/>
                  <a:pt x="14435" y="785052"/>
                </a:cubicBezTo>
                <a:close/>
              </a:path>
            </a:pathLst>
          </a:custGeom>
          <a:solidFill>
            <a:srgbClr val="F2BFB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defTabSz="913765"/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粗活意简体" panose="03000509000000000000" charset="-122"/>
            </a:endParaRPr>
          </a:p>
        </p:txBody>
      </p:sp>
      <p:sp>
        <p:nvSpPr>
          <p:cNvPr id="27" name="Docer搜索：半想象现实   http://chn.docer.com/works/?userid=199927538"/>
          <p:cNvSpPr/>
          <p:nvPr/>
        </p:nvSpPr>
        <p:spPr>
          <a:xfrm rot="9403555">
            <a:off x="5209528" y="2387924"/>
            <a:ext cx="2401470" cy="2401471"/>
          </a:xfrm>
          <a:custGeom>
            <a:avLst/>
            <a:gdLst>
              <a:gd name="connsiteX0" fmla="*/ 495683 w 1623184"/>
              <a:gd name="connsiteY0" fmla="*/ 1559405 h 1623184"/>
              <a:gd name="connsiteX1" fmla="*/ 0 w 1623184"/>
              <a:gd name="connsiteY1" fmla="*/ 811592 h 1623184"/>
              <a:gd name="connsiteX2" fmla="*/ 1 w 1623184"/>
              <a:gd name="connsiteY2" fmla="*/ 811592 h 1623184"/>
              <a:gd name="connsiteX3" fmla="*/ 16490 w 1623184"/>
              <a:gd name="connsiteY3" fmla="*/ 648028 h 1623184"/>
              <a:gd name="connsiteX4" fmla="*/ 30239 w 1623184"/>
              <a:gd name="connsiteY4" fmla="*/ 594554 h 1623184"/>
              <a:gd name="connsiteX5" fmla="*/ 1599473 w 1623184"/>
              <a:gd name="connsiteY5" fmla="*/ 0 h 1623184"/>
              <a:gd name="connsiteX6" fmla="*/ 1623184 w 1623184"/>
              <a:gd name="connsiteY6" fmla="*/ 0 h 1623184"/>
              <a:gd name="connsiteX7" fmla="*/ 1623184 w 1623184"/>
              <a:gd name="connsiteY7" fmla="*/ 48244 h 1623184"/>
              <a:gd name="connsiteX8" fmla="*/ 1246509 w 1623184"/>
              <a:gd name="connsiteY8" fmla="*/ 1494810 h 1623184"/>
              <a:gd name="connsiteX9" fmla="*/ 1127500 w 1623184"/>
              <a:gd name="connsiteY9" fmla="*/ 1559405 h 1623184"/>
              <a:gd name="connsiteX10" fmla="*/ 811592 w 1623184"/>
              <a:gd name="connsiteY10" fmla="*/ 1623184 h 1623184"/>
              <a:gd name="connsiteX11" fmla="*/ 495683 w 1623184"/>
              <a:gd name="connsiteY11" fmla="*/ 1559405 h 1623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23184" h="1623184">
                <a:moveTo>
                  <a:pt x="495683" y="1559405"/>
                </a:moveTo>
                <a:cubicBezTo>
                  <a:pt x="204391" y="1436199"/>
                  <a:pt x="0" y="1147764"/>
                  <a:pt x="0" y="811592"/>
                </a:cubicBezTo>
                <a:lnTo>
                  <a:pt x="1" y="811592"/>
                </a:lnTo>
                <a:cubicBezTo>
                  <a:pt x="1" y="755563"/>
                  <a:pt x="5678" y="700860"/>
                  <a:pt x="16490" y="648028"/>
                </a:cubicBezTo>
                <a:lnTo>
                  <a:pt x="30239" y="594554"/>
                </a:lnTo>
                <a:lnTo>
                  <a:pt x="1599473" y="0"/>
                </a:lnTo>
                <a:lnTo>
                  <a:pt x="1623184" y="0"/>
                </a:lnTo>
                <a:lnTo>
                  <a:pt x="1623184" y="48244"/>
                </a:lnTo>
                <a:lnTo>
                  <a:pt x="1246509" y="1494810"/>
                </a:lnTo>
                <a:lnTo>
                  <a:pt x="1127500" y="1559405"/>
                </a:lnTo>
                <a:cubicBezTo>
                  <a:pt x="1030403" y="1600474"/>
                  <a:pt x="923650" y="1623184"/>
                  <a:pt x="811592" y="1623184"/>
                </a:cubicBezTo>
                <a:cubicBezTo>
                  <a:pt x="699534" y="1623184"/>
                  <a:pt x="592781" y="1600474"/>
                  <a:pt x="495683" y="1559405"/>
                </a:cubicBezTo>
                <a:close/>
              </a:path>
            </a:pathLst>
          </a:custGeom>
          <a:solidFill>
            <a:srgbClr val="CBEE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defTabSz="913765"/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粗活意简体" panose="03000509000000000000" charset="-122"/>
            </a:endParaRPr>
          </a:p>
        </p:txBody>
      </p:sp>
      <p:sp>
        <p:nvSpPr>
          <p:cNvPr id="28" name="Docer搜索：半想象现实   http://chn.docer.com/works/?userid=199927538"/>
          <p:cNvSpPr/>
          <p:nvPr/>
        </p:nvSpPr>
        <p:spPr>
          <a:xfrm rot="11693022">
            <a:off x="6032006" y="3321391"/>
            <a:ext cx="2125353" cy="2132164"/>
          </a:xfrm>
          <a:custGeom>
            <a:avLst/>
            <a:gdLst>
              <a:gd name="connsiteX0" fmla="*/ 553066 w 1436553"/>
              <a:gd name="connsiteY0" fmla="*/ 1441156 h 1441156"/>
              <a:gd name="connsiteX1" fmla="*/ 458813 w 1436553"/>
              <a:gd name="connsiteY1" fmla="*/ 1412040 h 1441156"/>
              <a:gd name="connsiteX2" fmla="*/ 0 w 1436553"/>
              <a:gd name="connsiteY2" fmla="*/ 723189 h 1441156"/>
              <a:gd name="connsiteX3" fmla="*/ 1 w 1436553"/>
              <a:gd name="connsiteY3" fmla="*/ 723189 h 1441156"/>
              <a:gd name="connsiteX4" fmla="*/ 59036 w 1436553"/>
              <a:gd name="connsiteY4" fmla="*/ 432189 h 1441156"/>
              <a:gd name="connsiteX5" fmla="*/ 101186 w 1436553"/>
              <a:gd name="connsiteY5" fmla="*/ 354907 h 1441156"/>
              <a:gd name="connsiteX6" fmla="*/ 1436553 w 1436553"/>
              <a:gd name="connsiteY6" fmla="*/ 0 h 144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36553" h="1441156">
                <a:moveTo>
                  <a:pt x="553066" y="1441156"/>
                </a:moveTo>
                <a:lnTo>
                  <a:pt x="458813" y="1412040"/>
                </a:lnTo>
                <a:cubicBezTo>
                  <a:pt x="189188" y="1298548"/>
                  <a:pt x="-1" y="1032856"/>
                  <a:pt x="0" y="723189"/>
                </a:cubicBezTo>
                <a:lnTo>
                  <a:pt x="1" y="723189"/>
                </a:lnTo>
                <a:cubicBezTo>
                  <a:pt x="0" y="619967"/>
                  <a:pt x="21022" y="521630"/>
                  <a:pt x="59036" y="432189"/>
                </a:cubicBezTo>
                <a:lnTo>
                  <a:pt x="101186" y="354907"/>
                </a:lnTo>
                <a:lnTo>
                  <a:pt x="1436553" y="0"/>
                </a:lnTo>
                <a:close/>
              </a:path>
            </a:pathLst>
          </a:custGeom>
          <a:solidFill>
            <a:srgbClr val="F2BFB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defTabSz="913765"/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粗活意简体" panose="03000509000000000000" charset="-122"/>
            </a:endParaRPr>
          </a:p>
        </p:txBody>
      </p:sp>
      <p:grpSp>
        <p:nvGrpSpPr>
          <p:cNvPr id="29" name="Docer搜索：半想象现实   http://chn.docer.com/works/?userid=199927538"/>
          <p:cNvGrpSpPr/>
          <p:nvPr/>
        </p:nvGrpSpPr>
        <p:grpSpPr>
          <a:xfrm>
            <a:off x="4811190" y="3286427"/>
            <a:ext cx="324459" cy="424148"/>
            <a:chOff x="5089525" y="1127126"/>
            <a:chExt cx="547688" cy="715962"/>
          </a:xfrm>
          <a:solidFill>
            <a:schemeClr val="bg1"/>
          </a:solidFill>
        </p:grpSpPr>
        <p:sp>
          <p:nvSpPr>
            <p:cNvPr id="30" name="Rectangle 18"/>
            <p:cNvSpPr>
              <a:spLocks noChangeArrowheads="1"/>
            </p:cNvSpPr>
            <p:nvPr/>
          </p:nvSpPr>
          <p:spPr bwMode="auto">
            <a:xfrm>
              <a:off x="5089525" y="1223963"/>
              <a:ext cx="34925" cy="6191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粗活意简体" panose="03000509000000000000" charset="-122"/>
              </a:endParaRPr>
            </a:p>
          </p:txBody>
        </p:sp>
        <p:sp>
          <p:nvSpPr>
            <p:cNvPr id="31" name="Freeform 19"/>
            <p:cNvSpPr/>
            <p:nvPr/>
          </p:nvSpPr>
          <p:spPr bwMode="auto">
            <a:xfrm>
              <a:off x="5159375" y="1127126"/>
              <a:ext cx="477838" cy="436563"/>
            </a:xfrm>
            <a:custGeom>
              <a:avLst/>
              <a:gdLst>
                <a:gd name="T0" fmla="*/ 0 w 55"/>
                <a:gd name="T1" fmla="*/ 10 h 50"/>
                <a:gd name="T2" fmla="*/ 0 w 55"/>
                <a:gd name="T3" fmla="*/ 44 h 50"/>
                <a:gd name="T4" fmla="*/ 55 w 55"/>
                <a:gd name="T5" fmla="*/ 42 h 50"/>
                <a:gd name="T6" fmla="*/ 55 w 55"/>
                <a:gd name="T7" fmla="*/ 8 h 50"/>
                <a:gd name="T8" fmla="*/ 0 w 55"/>
                <a:gd name="T9" fmla="*/ 1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0">
                  <a:moveTo>
                    <a:pt x="0" y="10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21" y="35"/>
                    <a:pt x="33" y="50"/>
                    <a:pt x="55" y="42"/>
                  </a:cubicBezTo>
                  <a:cubicBezTo>
                    <a:pt x="55" y="31"/>
                    <a:pt x="55" y="19"/>
                    <a:pt x="55" y="8"/>
                  </a:cubicBezTo>
                  <a:cubicBezTo>
                    <a:pt x="33" y="16"/>
                    <a:pt x="21" y="0"/>
                    <a:pt x="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粗活意简体" panose="03000509000000000000" charset="-122"/>
              </a:endParaRPr>
            </a:p>
          </p:txBody>
        </p:sp>
      </p:grpSp>
      <p:sp>
        <p:nvSpPr>
          <p:cNvPr id="32" name="Docer搜索：半想象现实   http://chn.docer.com/works/?userid=199927538"/>
          <p:cNvSpPr>
            <a:spLocks noEditPoints="1"/>
          </p:cNvSpPr>
          <p:nvPr/>
        </p:nvSpPr>
        <p:spPr bwMode="auto">
          <a:xfrm>
            <a:off x="3920049" y="4312468"/>
            <a:ext cx="247278" cy="354629"/>
          </a:xfrm>
          <a:custGeom>
            <a:avLst/>
            <a:gdLst>
              <a:gd name="T0" fmla="*/ 41 w 61"/>
              <a:gd name="T1" fmla="*/ 33 h 87"/>
              <a:gd name="T2" fmla="*/ 49 w 61"/>
              <a:gd name="T3" fmla="*/ 18 h 87"/>
              <a:gd name="T4" fmla="*/ 30 w 61"/>
              <a:gd name="T5" fmla="*/ 0 h 87"/>
              <a:gd name="T6" fmla="*/ 11 w 61"/>
              <a:gd name="T7" fmla="*/ 18 h 87"/>
              <a:gd name="T8" fmla="*/ 20 w 61"/>
              <a:gd name="T9" fmla="*/ 33 h 87"/>
              <a:gd name="T10" fmla="*/ 0 w 61"/>
              <a:gd name="T11" fmla="*/ 66 h 87"/>
              <a:gd name="T12" fmla="*/ 0 w 61"/>
              <a:gd name="T13" fmla="*/ 72 h 87"/>
              <a:gd name="T14" fmla="*/ 30 w 61"/>
              <a:gd name="T15" fmla="*/ 87 h 87"/>
              <a:gd name="T16" fmla="*/ 60 w 61"/>
              <a:gd name="T17" fmla="*/ 72 h 87"/>
              <a:gd name="T18" fmla="*/ 61 w 61"/>
              <a:gd name="T19" fmla="*/ 66 h 87"/>
              <a:gd name="T20" fmla="*/ 41 w 61"/>
              <a:gd name="T21" fmla="*/ 33 h 87"/>
              <a:gd name="T22" fmla="*/ 49 w 61"/>
              <a:gd name="T23" fmla="*/ 45 h 87"/>
              <a:gd name="T24" fmla="*/ 30 w 61"/>
              <a:gd name="T25" fmla="*/ 74 h 87"/>
              <a:gd name="T26" fmla="*/ 28 w 61"/>
              <a:gd name="T27" fmla="*/ 76 h 87"/>
              <a:gd name="T28" fmla="*/ 27 w 61"/>
              <a:gd name="T29" fmla="*/ 76 h 87"/>
              <a:gd name="T30" fmla="*/ 25 w 61"/>
              <a:gd name="T31" fmla="*/ 74 h 87"/>
              <a:gd name="T32" fmla="*/ 12 w 61"/>
              <a:gd name="T33" fmla="*/ 57 h 87"/>
              <a:gd name="T34" fmla="*/ 11 w 61"/>
              <a:gd name="T35" fmla="*/ 57 h 87"/>
              <a:gd name="T36" fmla="*/ 19 w 61"/>
              <a:gd name="T37" fmla="*/ 57 h 87"/>
              <a:gd name="T38" fmla="*/ 27 w 61"/>
              <a:gd name="T39" fmla="*/ 67 h 87"/>
              <a:gd name="T40" fmla="*/ 44 w 61"/>
              <a:gd name="T41" fmla="*/ 42 h 87"/>
              <a:gd name="T42" fmla="*/ 48 w 61"/>
              <a:gd name="T43" fmla="*/ 41 h 87"/>
              <a:gd name="T44" fmla="*/ 49 w 61"/>
              <a:gd name="T45" fmla="*/ 45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1" h="87">
                <a:moveTo>
                  <a:pt x="41" y="33"/>
                </a:moveTo>
                <a:cubicBezTo>
                  <a:pt x="46" y="30"/>
                  <a:pt x="49" y="24"/>
                  <a:pt x="49" y="18"/>
                </a:cubicBezTo>
                <a:cubicBezTo>
                  <a:pt x="49" y="8"/>
                  <a:pt x="41" y="0"/>
                  <a:pt x="30" y="0"/>
                </a:cubicBezTo>
                <a:cubicBezTo>
                  <a:pt x="20" y="0"/>
                  <a:pt x="11" y="8"/>
                  <a:pt x="11" y="18"/>
                </a:cubicBezTo>
                <a:cubicBezTo>
                  <a:pt x="11" y="24"/>
                  <a:pt x="15" y="30"/>
                  <a:pt x="20" y="33"/>
                </a:cubicBezTo>
                <a:cubicBezTo>
                  <a:pt x="8" y="38"/>
                  <a:pt x="0" y="50"/>
                  <a:pt x="0" y="66"/>
                </a:cubicBezTo>
                <a:cubicBezTo>
                  <a:pt x="0" y="68"/>
                  <a:pt x="0" y="70"/>
                  <a:pt x="0" y="72"/>
                </a:cubicBezTo>
                <a:cubicBezTo>
                  <a:pt x="8" y="82"/>
                  <a:pt x="18" y="87"/>
                  <a:pt x="30" y="87"/>
                </a:cubicBezTo>
                <a:cubicBezTo>
                  <a:pt x="42" y="87"/>
                  <a:pt x="53" y="82"/>
                  <a:pt x="60" y="72"/>
                </a:cubicBezTo>
                <a:cubicBezTo>
                  <a:pt x="61" y="70"/>
                  <a:pt x="61" y="68"/>
                  <a:pt x="61" y="66"/>
                </a:cubicBezTo>
                <a:cubicBezTo>
                  <a:pt x="61" y="50"/>
                  <a:pt x="53" y="38"/>
                  <a:pt x="41" y="33"/>
                </a:cubicBezTo>
                <a:close/>
                <a:moveTo>
                  <a:pt x="49" y="45"/>
                </a:moveTo>
                <a:cubicBezTo>
                  <a:pt x="30" y="74"/>
                  <a:pt x="30" y="74"/>
                  <a:pt x="30" y="74"/>
                </a:cubicBezTo>
                <a:cubicBezTo>
                  <a:pt x="30" y="75"/>
                  <a:pt x="29" y="76"/>
                  <a:pt x="28" y="76"/>
                </a:cubicBezTo>
                <a:cubicBezTo>
                  <a:pt x="27" y="76"/>
                  <a:pt x="27" y="76"/>
                  <a:pt x="27" y="76"/>
                </a:cubicBezTo>
                <a:cubicBezTo>
                  <a:pt x="27" y="76"/>
                  <a:pt x="26" y="75"/>
                  <a:pt x="25" y="74"/>
                </a:cubicBezTo>
                <a:cubicBezTo>
                  <a:pt x="12" y="57"/>
                  <a:pt x="12" y="57"/>
                  <a:pt x="12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19" y="57"/>
                  <a:pt x="19" y="57"/>
                  <a:pt x="19" y="57"/>
                </a:cubicBezTo>
                <a:cubicBezTo>
                  <a:pt x="27" y="67"/>
                  <a:pt x="27" y="67"/>
                  <a:pt x="27" y="67"/>
                </a:cubicBezTo>
                <a:cubicBezTo>
                  <a:pt x="44" y="42"/>
                  <a:pt x="44" y="42"/>
                  <a:pt x="44" y="42"/>
                </a:cubicBezTo>
                <a:cubicBezTo>
                  <a:pt x="45" y="41"/>
                  <a:pt x="46" y="40"/>
                  <a:pt x="48" y="41"/>
                </a:cubicBezTo>
                <a:cubicBezTo>
                  <a:pt x="49" y="42"/>
                  <a:pt x="50" y="44"/>
                  <a:pt x="49" y="4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粗活意简体" panose="03000509000000000000" charset="-122"/>
            </a:endParaRPr>
          </a:p>
        </p:txBody>
      </p:sp>
      <p:grpSp>
        <p:nvGrpSpPr>
          <p:cNvPr id="33" name="Docer搜索：半想象现实   http://chn.docer.com/works/?userid=199927538"/>
          <p:cNvGrpSpPr/>
          <p:nvPr/>
        </p:nvGrpSpPr>
        <p:grpSpPr>
          <a:xfrm>
            <a:off x="7485755" y="4246481"/>
            <a:ext cx="314691" cy="281984"/>
            <a:chOff x="9448800" y="1276351"/>
            <a:chExt cx="565150" cy="506413"/>
          </a:xfrm>
          <a:solidFill>
            <a:schemeClr val="bg1"/>
          </a:solidFill>
        </p:grpSpPr>
        <p:sp>
          <p:nvSpPr>
            <p:cNvPr id="34" name="Freeform 119"/>
            <p:cNvSpPr/>
            <p:nvPr/>
          </p:nvSpPr>
          <p:spPr bwMode="auto">
            <a:xfrm>
              <a:off x="9848850" y="1293813"/>
              <a:ext cx="165100" cy="471488"/>
            </a:xfrm>
            <a:custGeom>
              <a:avLst/>
              <a:gdLst>
                <a:gd name="T0" fmla="*/ 15 w 19"/>
                <a:gd name="T1" fmla="*/ 27 h 54"/>
                <a:gd name="T2" fmla="*/ 0 w 19"/>
                <a:gd name="T3" fmla="*/ 3 h 54"/>
                <a:gd name="T4" fmla="*/ 2 w 19"/>
                <a:gd name="T5" fmla="*/ 0 h 54"/>
                <a:gd name="T6" fmla="*/ 19 w 19"/>
                <a:gd name="T7" fmla="*/ 27 h 54"/>
                <a:gd name="T8" fmla="*/ 1 w 19"/>
                <a:gd name="T9" fmla="*/ 54 h 54"/>
                <a:gd name="T10" fmla="*/ 0 w 19"/>
                <a:gd name="T11" fmla="*/ 51 h 54"/>
                <a:gd name="T12" fmla="*/ 15 w 19"/>
                <a:gd name="T13" fmla="*/ 2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54">
                  <a:moveTo>
                    <a:pt x="15" y="27"/>
                  </a:moveTo>
                  <a:cubicBezTo>
                    <a:pt x="15" y="16"/>
                    <a:pt x="9" y="7"/>
                    <a:pt x="0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2" y="5"/>
                    <a:pt x="19" y="15"/>
                    <a:pt x="19" y="27"/>
                  </a:cubicBezTo>
                  <a:cubicBezTo>
                    <a:pt x="19" y="39"/>
                    <a:pt x="11" y="49"/>
                    <a:pt x="1" y="5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9" y="47"/>
                    <a:pt x="15" y="38"/>
                    <a:pt x="15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粗活意简体" panose="03000509000000000000" charset="-122"/>
              </a:endParaRPr>
            </a:p>
          </p:txBody>
        </p:sp>
        <p:sp>
          <p:nvSpPr>
            <p:cNvPr id="2" name="Freeform 120"/>
            <p:cNvSpPr/>
            <p:nvPr/>
          </p:nvSpPr>
          <p:spPr bwMode="auto">
            <a:xfrm>
              <a:off x="9788525" y="1336676"/>
              <a:ext cx="147638" cy="384175"/>
            </a:xfrm>
            <a:custGeom>
              <a:avLst/>
              <a:gdLst>
                <a:gd name="T0" fmla="*/ 14 w 17"/>
                <a:gd name="T1" fmla="*/ 22 h 44"/>
                <a:gd name="T2" fmla="*/ 1 w 17"/>
                <a:gd name="T3" fmla="*/ 3 h 44"/>
                <a:gd name="T4" fmla="*/ 2 w 17"/>
                <a:gd name="T5" fmla="*/ 0 h 44"/>
                <a:gd name="T6" fmla="*/ 17 w 17"/>
                <a:gd name="T7" fmla="*/ 22 h 44"/>
                <a:gd name="T8" fmla="*/ 2 w 17"/>
                <a:gd name="T9" fmla="*/ 44 h 44"/>
                <a:gd name="T10" fmla="*/ 0 w 17"/>
                <a:gd name="T11" fmla="*/ 41 h 44"/>
                <a:gd name="T12" fmla="*/ 14 w 17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44">
                  <a:moveTo>
                    <a:pt x="14" y="22"/>
                  </a:moveTo>
                  <a:cubicBezTo>
                    <a:pt x="14" y="13"/>
                    <a:pt x="8" y="6"/>
                    <a:pt x="1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1" y="3"/>
                    <a:pt x="17" y="12"/>
                    <a:pt x="17" y="22"/>
                  </a:cubicBezTo>
                  <a:cubicBezTo>
                    <a:pt x="17" y="32"/>
                    <a:pt x="11" y="41"/>
                    <a:pt x="2" y="44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8" y="38"/>
                    <a:pt x="14" y="31"/>
                    <a:pt x="14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粗活意简体" panose="03000509000000000000" charset="-122"/>
              </a:endParaRPr>
            </a:p>
          </p:txBody>
        </p:sp>
        <p:sp>
          <p:nvSpPr>
            <p:cNvPr id="36" name="Freeform 121"/>
            <p:cNvSpPr/>
            <p:nvPr/>
          </p:nvSpPr>
          <p:spPr bwMode="auto">
            <a:xfrm>
              <a:off x="9571038" y="1276351"/>
              <a:ext cx="165100" cy="506413"/>
            </a:xfrm>
            <a:custGeom>
              <a:avLst/>
              <a:gdLst>
                <a:gd name="T0" fmla="*/ 0 w 104"/>
                <a:gd name="T1" fmla="*/ 93 h 319"/>
                <a:gd name="T2" fmla="*/ 0 w 104"/>
                <a:gd name="T3" fmla="*/ 225 h 319"/>
                <a:gd name="T4" fmla="*/ 66 w 104"/>
                <a:gd name="T5" fmla="*/ 280 h 319"/>
                <a:gd name="T6" fmla="*/ 66 w 104"/>
                <a:gd name="T7" fmla="*/ 165 h 319"/>
                <a:gd name="T8" fmla="*/ 77 w 104"/>
                <a:gd name="T9" fmla="*/ 165 h 319"/>
                <a:gd name="T10" fmla="*/ 77 w 104"/>
                <a:gd name="T11" fmla="*/ 291 h 319"/>
                <a:gd name="T12" fmla="*/ 104 w 104"/>
                <a:gd name="T13" fmla="*/ 319 h 319"/>
                <a:gd name="T14" fmla="*/ 104 w 104"/>
                <a:gd name="T15" fmla="*/ 0 h 319"/>
                <a:gd name="T16" fmla="*/ 0 w 104"/>
                <a:gd name="T17" fmla="*/ 93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319">
                  <a:moveTo>
                    <a:pt x="0" y="93"/>
                  </a:moveTo>
                  <a:lnTo>
                    <a:pt x="0" y="225"/>
                  </a:lnTo>
                  <a:lnTo>
                    <a:pt x="66" y="280"/>
                  </a:lnTo>
                  <a:lnTo>
                    <a:pt x="66" y="165"/>
                  </a:lnTo>
                  <a:lnTo>
                    <a:pt x="77" y="165"/>
                  </a:lnTo>
                  <a:lnTo>
                    <a:pt x="77" y="291"/>
                  </a:lnTo>
                  <a:lnTo>
                    <a:pt x="104" y="319"/>
                  </a:lnTo>
                  <a:lnTo>
                    <a:pt x="104" y="0"/>
                  </a:lnTo>
                  <a:lnTo>
                    <a:pt x="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粗活意简体" panose="03000509000000000000" charset="-122"/>
              </a:endParaRPr>
            </a:p>
          </p:txBody>
        </p:sp>
        <p:sp>
          <p:nvSpPr>
            <p:cNvPr id="37" name="Freeform 122"/>
            <p:cNvSpPr/>
            <p:nvPr/>
          </p:nvSpPr>
          <p:spPr bwMode="auto">
            <a:xfrm>
              <a:off x="9448800" y="1433513"/>
              <a:ext cx="96838" cy="192088"/>
            </a:xfrm>
            <a:custGeom>
              <a:avLst/>
              <a:gdLst>
                <a:gd name="T0" fmla="*/ 0 w 61"/>
                <a:gd name="T1" fmla="*/ 0 h 121"/>
                <a:gd name="T2" fmla="*/ 0 w 61"/>
                <a:gd name="T3" fmla="*/ 121 h 121"/>
                <a:gd name="T4" fmla="*/ 33 w 61"/>
                <a:gd name="T5" fmla="*/ 121 h 121"/>
                <a:gd name="T6" fmla="*/ 33 w 61"/>
                <a:gd name="T7" fmla="*/ 55 h 121"/>
                <a:gd name="T8" fmla="*/ 44 w 61"/>
                <a:gd name="T9" fmla="*/ 55 h 121"/>
                <a:gd name="T10" fmla="*/ 44 w 61"/>
                <a:gd name="T11" fmla="*/ 121 h 121"/>
                <a:gd name="T12" fmla="*/ 61 w 61"/>
                <a:gd name="T13" fmla="*/ 121 h 121"/>
                <a:gd name="T14" fmla="*/ 61 w 61"/>
                <a:gd name="T15" fmla="*/ 0 h 121"/>
                <a:gd name="T16" fmla="*/ 0 w 61"/>
                <a:gd name="T1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21">
                  <a:moveTo>
                    <a:pt x="0" y="0"/>
                  </a:moveTo>
                  <a:lnTo>
                    <a:pt x="0" y="121"/>
                  </a:lnTo>
                  <a:lnTo>
                    <a:pt x="33" y="121"/>
                  </a:lnTo>
                  <a:lnTo>
                    <a:pt x="33" y="55"/>
                  </a:lnTo>
                  <a:lnTo>
                    <a:pt x="44" y="55"/>
                  </a:lnTo>
                  <a:lnTo>
                    <a:pt x="44" y="121"/>
                  </a:lnTo>
                  <a:lnTo>
                    <a:pt x="61" y="121"/>
                  </a:lnTo>
                  <a:lnTo>
                    <a:pt x="6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粗活意简体" panose="03000509000000000000" charset="-122"/>
              </a:endParaRPr>
            </a:p>
          </p:txBody>
        </p:sp>
      </p:grpSp>
      <p:grpSp>
        <p:nvGrpSpPr>
          <p:cNvPr id="38" name="Docer搜索：半想象现实   http://chn.docer.com/works/?userid=199927538"/>
          <p:cNvGrpSpPr/>
          <p:nvPr/>
        </p:nvGrpSpPr>
        <p:grpSpPr>
          <a:xfrm>
            <a:off x="6252903" y="2867801"/>
            <a:ext cx="364433" cy="353714"/>
            <a:chOff x="10580688" y="2174876"/>
            <a:chExt cx="539750" cy="523875"/>
          </a:xfrm>
          <a:solidFill>
            <a:schemeClr val="bg1"/>
          </a:solidFill>
        </p:grpSpPr>
        <p:sp>
          <p:nvSpPr>
            <p:cNvPr id="39" name="Freeform 127"/>
            <p:cNvSpPr/>
            <p:nvPr/>
          </p:nvSpPr>
          <p:spPr bwMode="auto">
            <a:xfrm>
              <a:off x="10885488" y="2471738"/>
              <a:ext cx="217488" cy="227013"/>
            </a:xfrm>
            <a:custGeom>
              <a:avLst/>
              <a:gdLst>
                <a:gd name="T0" fmla="*/ 25 w 25"/>
                <a:gd name="T1" fmla="*/ 3 h 26"/>
                <a:gd name="T2" fmla="*/ 20 w 25"/>
                <a:gd name="T3" fmla="*/ 6 h 26"/>
                <a:gd name="T4" fmla="*/ 7 w 25"/>
                <a:gd name="T5" fmla="*/ 6 h 26"/>
                <a:gd name="T6" fmla="*/ 7 w 25"/>
                <a:gd name="T7" fmla="*/ 0 h 26"/>
                <a:gd name="T8" fmla="*/ 0 w 25"/>
                <a:gd name="T9" fmla="*/ 13 h 26"/>
                <a:gd name="T10" fmla="*/ 7 w 25"/>
                <a:gd name="T11" fmla="*/ 26 h 26"/>
                <a:gd name="T12" fmla="*/ 7 w 25"/>
                <a:gd name="T13" fmla="*/ 19 h 26"/>
                <a:gd name="T14" fmla="*/ 14 w 25"/>
                <a:gd name="T15" fmla="*/ 19 h 26"/>
                <a:gd name="T16" fmla="*/ 25 w 25"/>
                <a:gd name="T17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6">
                  <a:moveTo>
                    <a:pt x="25" y="3"/>
                  </a:moveTo>
                  <a:cubicBezTo>
                    <a:pt x="25" y="3"/>
                    <a:pt x="22" y="6"/>
                    <a:pt x="20" y="6"/>
                  </a:cubicBezTo>
                  <a:cubicBezTo>
                    <a:pt x="18" y="6"/>
                    <a:pt x="7" y="6"/>
                    <a:pt x="7" y="6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9" y="21"/>
                    <a:pt x="2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粗活意简体" panose="03000509000000000000" charset="-122"/>
              </a:endParaRPr>
            </a:p>
          </p:txBody>
        </p:sp>
        <p:sp>
          <p:nvSpPr>
            <p:cNvPr id="3" name="Freeform 128"/>
            <p:cNvSpPr/>
            <p:nvPr/>
          </p:nvSpPr>
          <p:spPr bwMode="auto">
            <a:xfrm>
              <a:off x="10945813" y="2322513"/>
              <a:ext cx="174625" cy="201613"/>
            </a:xfrm>
            <a:custGeom>
              <a:avLst/>
              <a:gdLst>
                <a:gd name="T0" fmla="*/ 0 w 20"/>
                <a:gd name="T1" fmla="*/ 6 h 23"/>
                <a:gd name="T2" fmla="*/ 11 w 20"/>
                <a:gd name="T3" fmla="*/ 0 h 23"/>
                <a:gd name="T4" fmla="*/ 18 w 20"/>
                <a:gd name="T5" fmla="*/ 12 h 23"/>
                <a:gd name="T6" fmla="*/ 16 w 20"/>
                <a:gd name="T7" fmla="*/ 20 h 23"/>
                <a:gd name="T8" fmla="*/ 7 w 20"/>
                <a:gd name="T9" fmla="*/ 18 h 23"/>
                <a:gd name="T10" fmla="*/ 0 w 20"/>
                <a:gd name="T11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3">
                  <a:moveTo>
                    <a:pt x="0" y="6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20" y="17"/>
                    <a:pt x="16" y="20"/>
                  </a:cubicBezTo>
                  <a:cubicBezTo>
                    <a:pt x="11" y="23"/>
                    <a:pt x="7" y="18"/>
                    <a:pt x="7" y="18"/>
                  </a:cubicBez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粗活意简体" panose="03000509000000000000" charset="-122"/>
              </a:endParaRPr>
            </a:p>
          </p:txBody>
        </p:sp>
        <p:sp>
          <p:nvSpPr>
            <p:cNvPr id="41" name="Freeform 129"/>
            <p:cNvSpPr/>
            <p:nvPr/>
          </p:nvSpPr>
          <p:spPr bwMode="auto">
            <a:xfrm>
              <a:off x="10580688" y="2374901"/>
              <a:ext cx="217488" cy="236538"/>
            </a:xfrm>
            <a:custGeom>
              <a:avLst/>
              <a:gdLst>
                <a:gd name="T0" fmla="*/ 13 w 25"/>
                <a:gd name="T1" fmla="*/ 27 h 27"/>
                <a:gd name="T2" fmla="*/ 12 w 25"/>
                <a:gd name="T3" fmla="*/ 21 h 27"/>
                <a:gd name="T4" fmla="*/ 19 w 25"/>
                <a:gd name="T5" fmla="*/ 10 h 27"/>
                <a:gd name="T6" fmla="*/ 25 w 25"/>
                <a:gd name="T7" fmla="*/ 13 h 27"/>
                <a:gd name="T8" fmla="*/ 17 w 25"/>
                <a:gd name="T9" fmla="*/ 1 h 27"/>
                <a:gd name="T10" fmla="*/ 2 w 25"/>
                <a:gd name="T11" fmla="*/ 0 h 27"/>
                <a:gd name="T12" fmla="*/ 8 w 25"/>
                <a:gd name="T13" fmla="*/ 3 h 27"/>
                <a:gd name="T14" fmla="*/ 5 w 25"/>
                <a:gd name="T15" fmla="*/ 9 h 27"/>
                <a:gd name="T16" fmla="*/ 13 w 25"/>
                <a:gd name="T1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7">
                  <a:moveTo>
                    <a:pt x="13" y="27"/>
                  </a:moveTo>
                  <a:cubicBezTo>
                    <a:pt x="13" y="27"/>
                    <a:pt x="11" y="23"/>
                    <a:pt x="12" y="21"/>
                  </a:cubicBezTo>
                  <a:cubicBezTo>
                    <a:pt x="13" y="19"/>
                    <a:pt x="19" y="10"/>
                    <a:pt x="19" y="10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0" y="13"/>
                    <a:pt x="13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粗活意简体" panose="03000509000000000000" charset="-122"/>
              </a:endParaRPr>
            </a:p>
          </p:txBody>
        </p:sp>
        <p:sp>
          <p:nvSpPr>
            <p:cNvPr id="42" name="Freeform 130"/>
            <p:cNvSpPr/>
            <p:nvPr/>
          </p:nvSpPr>
          <p:spPr bwMode="auto">
            <a:xfrm>
              <a:off x="10701338" y="2541588"/>
              <a:ext cx="174625" cy="104775"/>
            </a:xfrm>
            <a:custGeom>
              <a:avLst/>
              <a:gdLst>
                <a:gd name="T0" fmla="*/ 20 w 20"/>
                <a:gd name="T1" fmla="*/ 0 h 12"/>
                <a:gd name="T2" fmla="*/ 20 w 20"/>
                <a:gd name="T3" fmla="*/ 12 h 12"/>
                <a:gd name="T4" fmla="*/ 7 w 20"/>
                <a:gd name="T5" fmla="*/ 12 h 12"/>
                <a:gd name="T6" fmla="*/ 1 w 20"/>
                <a:gd name="T7" fmla="*/ 6 h 12"/>
                <a:gd name="T8" fmla="*/ 7 w 20"/>
                <a:gd name="T9" fmla="*/ 0 h 12"/>
                <a:gd name="T10" fmla="*/ 20 w 20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2">
                  <a:moveTo>
                    <a:pt x="20" y="0"/>
                  </a:moveTo>
                  <a:cubicBezTo>
                    <a:pt x="20" y="12"/>
                    <a:pt x="20" y="12"/>
                    <a:pt x="20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1" y="12"/>
                    <a:pt x="1" y="6"/>
                  </a:cubicBezTo>
                  <a:cubicBezTo>
                    <a:pt x="0" y="1"/>
                    <a:pt x="7" y="0"/>
                    <a:pt x="7" y="0"/>
                  </a:cubicBez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粗活意简体" panose="03000509000000000000" charset="-122"/>
              </a:endParaRPr>
            </a:p>
          </p:txBody>
        </p:sp>
        <p:sp>
          <p:nvSpPr>
            <p:cNvPr id="43" name="Freeform 131"/>
            <p:cNvSpPr/>
            <p:nvPr/>
          </p:nvSpPr>
          <p:spPr bwMode="auto">
            <a:xfrm>
              <a:off x="10798175" y="2174876"/>
              <a:ext cx="252413" cy="174625"/>
            </a:xfrm>
            <a:custGeom>
              <a:avLst/>
              <a:gdLst>
                <a:gd name="T0" fmla="*/ 0 w 29"/>
                <a:gd name="T1" fmla="*/ 2 h 20"/>
                <a:gd name="T2" fmla="*/ 6 w 29"/>
                <a:gd name="T3" fmla="*/ 5 h 20"/>
                <a:gd name="T4" fmla="*/ 12 w 29"/>
                <a:gd name="T5" fmla="*/ 17 h 20"/>
                <a:gd name="T6" fmla="*/ 7 w 29"/>
                <a:gd name="T7" fmla="*/ 20 h 20"/>
                <a:gd name="T8" fmla="*/ 21 w 29"/>
                <a:gd name="T9" fmla="*/ 19 h 20"/>
                <a:gd name="T10" fmla="*/ 29 w 29"/>
                <a:gd name="T11" fmla="*/ 7 h 20"/>
                <a:gd name="T12" fmla="*/ 23 w 29"/>
                <a:gd name="T13" fmla="*/ 11 h 20"/>
                <a:gd name="T14" fmla="*/ 20 w 29"/>
                <a:gd name="T15" fmla="*/ 5 h 20"/>
                <a:gd name="T16" fmla="*/ 0 w 29"/>
                <a:gd name="T1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0">
                  <a:moveTo>
                    <a:pt x="0" y="2"/>
                  </a:moveTo>
                  <a:cubicBezTo>
                    <a:pt x="0" y="2"/>
                    <a:pt x="5" y="4"/>
                    <a:pt x="6" y="5"/>
                  </a:cubicBezTo>
                  <a:cubicBezTo>
                    <a:pt x="7" y="7"/>
                    <a:pt x="12" y="17"/>
                    <a:pt x="12" y="17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19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粗活意简体" panose="03000509000000000000" charset="-122"/>
              </a:endParaRPr>
            </a:p>
          </p:txBody>
        </p:sp>
        <p:sp>
          <p:nvSpPr>
            <p:cNvPr id="44" name="Freeform 132"/>
            <p:cNvSpPr/>
            <p:nvPr/>
          </p:nvSpPr>
          <p:spPr bwMode="auto">
            <a:xfrm>
              <a:off x="10675938" y="2192338"/>
              <a:ext cx="174625" cy="200025"/>
            </a:xfrm>
            <a:custGeom>
              <a:avLst/>
              <a:gdLst>
                <a:gd name="T0" fmla="*/ 11 w 20"/>
                <a:gd name="T1" fmla="*/ 23 h 23"/>
                <a:gd name="T2" fmla="*/ 0 w 20"/>
                <a:gd name="T3" fmla="*/ 16 h 23"/>
                <a:gd name="T4" fmla="*/ 7 w 20"/>
                <a:gd name="T5" fmla="*/ 5 h 23"/>
                <a:gd name="T6" fmla="*/ 15 w 20"/>
                <a:gd name="T7" fmla="*/ 3 h 23"/>
                <a:gd name="T8" fmla="*/ 18 w 20"/>
                <a:gd name="T9" fmla="*/ 11 h 23"/>
                <a:gd name="T10" fmla="*/ 11 w 20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3">
                  <a:moveTo>
                    <a:pt x="11" y="23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10" y="0"/>
                    <a:pt x="15" y="3"/>
                  </a:cubicBezTo>
                  <a:cubicBezTo>
                    <a:pt x="20" y="5"/>
                    <a:pt x="18" y="11"/>
                    <a:pt x="18" y="11"/>
                  </a:cubicBezTo>
                  <a:lnTo>
                    <a:pt x="11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粗活意简体" panose="03000509000000000000" charset="-122"/>
              </a:endParaRPr>
            </a:p>
          </p:txBody>
        </p:sp>
      </p:grpSp>
      <p:sp>
        <p:nvSpPr>
          <p:cNvPr id="53" name="Docer搜索：半想象现实   http://chn.docer.com/works/?userid=199927538"/>
          <p:cNvSpPr/>
          <p:nvPr/>
        </p:nvSpPr>
        <p:spPr>
          <a:xfrm>
            <a:off x="4684176" y="4602914"/>
            <a:ext cx="551383" cy="553085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50000"/>
              </a:lnSpc>
            </a:pPr>
            <a:r>
              <a:rPr lang="en-US" altLang="zh-CN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粗活意简体" panose="03000509000000000000" charset="-122"/>
              </a:rPr>
              <a:t>01</a:t>
            </a:r>
            <a:endParaRPr lang="en-US" altLang="zh-CN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粗活意简体" panose="03000509000000000000" charset="-122"/>
            </a:endParaRPr>
          </a:p>
        </p:txBody>
      </p:sp>
      <p:sp>
        <p:nvSpPr>
          <p:cNvPr id="54" name="Docer搜索：半想象现实   http://chn.docer.com/works/?userid=199927538"/>
          <p:cNvSpPr/>
          <p:nvPr/>
        </p:nvSpPr>
        <p:spPr>
          <a:xfrm>
            <a:off x="5028064" y="4002288"/>
            <a:ext cx="551383" cy="553085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50000"/>
              </a:lnSpc>
            </a:pP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粗活意简体" panose="03000509000000000000" charset="-122"/>
              </a:rPr>
              <a:t>02</a:t>
            </a:r>
            <a:endParaRPr lang="en-US" altLang="zh-CN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粗活意简体" panose="03000509000000000000" charset="-122"/>
            </a:endParaRPr>
          </a:p>
        </p:txBody>
      </p:sp>
      <p:sp>
        <p:nvSpPr>
          <p:cNvPr id="55" name="Docer搜索：半想象现实   http://chn.docer.com/works/?userid=199927538"/>
          <p:cNvSpPr/>
          <p:nvPr/>
        </p:nvSpPr>
        <p:spPr>
          <a:xfrm>
            <a:off x="5844891" y="3930216"/>
            <a:ext cx="551383" cy="553085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50000"/>
              </a:lnSpc>
            </a:pP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粗活意简体" panose="03000509000000000000" charset="-122"/>
              </a:rPr>
              <a:t>03</a:t>
            </a:r>
            <a:endParaRPr lang="en-US" altLang="zh-CN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粗活意简体" panose="03000509000000000000" charset="-122"/>
            </a:endParaRPr>
          </a:p>
        </p:txBody>
      </p:sp>
      <p:sp>
        <p:nvSpPr>
          <p:cNvPr id="56" name="Docer搜索：半想象现实   http://chn.docer.com/works/?userid=199927538"/>
          <p:cNvSpPr/>
          <p:nvPr/>
        </p:nvSpPr>
        <p:spPr>
          <a:xfrm>
            <a:off x="6392657" y="4578851"/>
            <a:ext cx="551383" cy="553085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50000"/>
              </a:lnSpc>
            </a:pP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粗活意简体" panose="03000509000000000000" charset="-122"/>
              </a:rPr>
              <a:t>04</a:t>
            </a:r>
            <a:endParaRPr lang="en-US" altLang="zh-CN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粗活意简体" panose="03000509000000000000" charset="-122"/>
            </a:endParaRPr>
          </a:p>
        </p:txBody>
      </p:sp>
      <p:sp>
        <p:nvSpPr>
          <p:cNvPr id="5" name="Docer搜索：半想象现实   http://chn.docer.com/works/?userid=199927538"/>
          <p:cNvSpPr/>
          <p:nvPr/>
        </p:nvSpPr>
        <p:spPr>
          <a:xfrm>
            <a:off x="8647430" y="4402455"/>
            <a:ext cx="2073275" cy="1383665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Docer搜索：半想象现实   http://chn.docer.com/works/?userid=199927538"/>
          <p:cNvSpPr/>
          <p:nvPr/>
        </p:nvSpPr>
        <p:spPr>
          <a:xfrm>
            <a:off x="8647430" y="3998595"/>
            <a:ext cx="2073275" cy="36830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粗活意简体" panose="03000509000000000000" charset="-122"/>
              </a:rPr>
              <a:t>TEXT HERE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粗活意简体" panose="03000509000000000000" charset="-122"/>
            </a:endParaRPr>
          </a:p>
        </p:txBody>
      </p:sp>
      <p:sp>
        <p:nvSpPr>
          <p:cNvPr id="21" name="Docer搜索：半想象现实   http://chn.docer.com/works/?userid=199927538"/>
          <p:cNvSpPr/>
          <p:nvPr/>
        </p:nvSpPr>
        <p:spPr>
          <a:xfrm>
            <a:off x="7756525" y="2175510"/>
            <a:ext cx="2073275" cy="1383665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Docer搜索：半想象现实   http://chn.docer.com/works/?userid=199927538"/>
          <p:cNvSpPr/>
          <p:nvPr/>
        </p:nvSpPr>
        <p:spPr>
          <a:xfrm>
            <a:off x="7756525" y="1771650"/>
            <a:ext cx="2073275" cy="36830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粗活意简体" panose="03000509000000000000" charset="-122"/>
              </a:rPr>
              <a:t>TEXT HERE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粗活意简体" panose="03000509000000000000" charset="-122"/>
            </a:endParaRPr>
          </a:p>
        </p:txBody>
      </p:sp>
      <p:sp>
        <p:nvSpPr>
          <p:cNvPr id="23" name="Docer搜索：半想象现实   http://chn.docer.com/works/?userid=199927538"/>
          <p:cNvSpPr/>
          <p:nvPr/>
        </p:nvSpPr>
        <p:spPr>
          <a:xfrm>
            <a:off x="2374265" y="2192655"/>
            <a:ext cx="2073275" cy="1383665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Docer搜索：半想象现实   http://chn.docer.com/works/?userid=199927538"/>
          <p:cNvSpPr/>
          <p:nvPr/>
        </p:nvSpPr>
        <p:spPr>
          <a:xfrm>
            <a:off x="2374265" y="1788795"/>
            <a:ext cx="2073275" cy="368300"/>
          </a:xfrm>
          <a:prstGeom prst="rect">
            <a:avLst/>
          </a:prstGeom>
        </p:spPr>
        <p:txBody>
          <a:bodyPr wrap="square">
            <a:spAutoFit/>
          </a:bodyPr>
          <a:p>
            <a:pPr algn="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粗活意简体" panose="03000509000000000000" charset="-122"/>
              </a:rPr>
              <a:t>TEXT HERE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粗活意简体" panose="03000509000000000000" charset="-122"/>
            </a:endParaRPr>
          </a:p>
        </p:txBody>
      </p:sp>
      <p:sp>
        <p:nvSpPr>
          <p:cNvPr id="25" name="Docer搜索：半想象现实   http://chn.docer.com/works/?userid=199927538"/>
          <p:cNvSpPr/>
          <p:nvPr/>
        </p:nvSpPr>
        <p:spPr>
          <a:xfrm>
            <a:off x="923925" y="4312920"/>
            <a:ext cx="2073275" cy="1383665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Docer搜索：半想象现实   http://chn.docer.com/works/?userid=199927538"/>
          <p:cNvSpPr/>
          <p:nvPr/>
        </p:nvSpPr>
        <p:spPr>
          <a:xfrm>
            <a:off x="923925" y="3909060"/>
            <a:ext cx="2073275" cy="368300"/>
          </a:xfrm>
          <a:prstGeom prst="rect">
            <a:avLst/>
          </a:prstGeom>
        </p:spPr>
        <p:txBody>
          <a:bodyPr wrap="square">
            <a:spAutoFit/>
          </a:bodyPr>
          <a:p>
            <a:pPr algn="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粗活意简体" panose="03000509000000000000" charset="-122"/>
              </a:rPr>
              <a:t>TEXT HERE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粗活意简体" panose="03000509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"/>
          <p:cNvSpPr txBox="1">
            <a:spLocks noChangeArrowheads="1"/>
          </p:cNvSpPr>
          <p:nvPr/>
        </p:nvSpPr>
        <p:spPr bwMode="auto">
          <a:xfrm>
            <a:off x="1042219" y="4037978"/>
            <a:ext cx="4253146" cy="1384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1"/>
          <p:cNvSpPr txBox="1">
            <a:spLocks noChangeArrowheads="1"/>
          </p:cNvSpPr>
          <p:nvPr/>
        </p:nvSpPr>
        <p:spPr bwMode="auto">
          <a:xfrm>
            <a:off x="1042219" y="3304117"/>
            <a:ext cx="425314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。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705600" y="2764892"/>
            <a:ext cx="4936067" cy="1674925"/>
          </a:xfrm>
          <a:prstGeom prst="rect">
            <a:avLst/>
          </a:prstGeom>
          <a:blipFill dpi="0" rotWithShape="1">
            <a:blip r:embed="rId1"/>
            <a:srcRect/>
            <a:stretch>
              <a:fillRect t="-20000" b="-68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705600" y="4565676"/>
            <a:ext cx="4936067" cy="1674925"/>
          </a:xfrm>
          <a:prstGeom prst="rect">
            <a:avLst/>
          </a:prstGeom>
          <a:solidFill>
            <a:srgbClr val="F2BF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705599" y="964108"/>
            <a:ext cx="4936067" cy="1674925"/>
          </a:xfrm>
          <a:prstGeom prst="rect">
            <a:avLst/>
          </a:prstGeom>
          <a:solidFill>
            <a:srgbClr val="CBE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1"/>
          <p:cNvSpPr txBox="1">
            <a:spLocks noChangeArrowheads="1"/>
          </p:cNvSpPr>
          <p:nvPr/>
        </p:nvSpPr>
        <p:spPr bwMode="auto">
          <a:xfrm>
            <a:off x="7353368" y="1417806"/>
            <a:ext cx="99508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标</a:t>
            </a: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题文字</a:t>
            </a:r>
            <a:endParaRPr lang="zh-CN" altLang="en-US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1"/>
          <p:cNvSpPr txBox="1">
            <a:spLocks noChangeArrowheads="1"/>
          </p:cNvSpPr>
          <p:nvPr/>
        </p:nvSpPr>
        <p:spPr bwMode="auto">
          <a:xfrm>
            <a:off x="7353369" y="1681036"/>
            <a:ext cx="370409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1"/>
          <p:cNvSpPr txBox="1">
            <a:spLocks noChangeArrowheads="1"/>
          </p:cNvSpPr>
          <p:nvPr/>
        </p:nvSpPr>
        <p:spPr bwMode="auto">
          <a:xfrm>
            <a:off x="7353368" y="5033284"/>
            <a:ext cx="99508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标</a:t>
            </a: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题文字</a:t>
            </a:r>
            <a:endParaRPr lang="zh-CN" altLang="en-US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1"/>
          <p:cNvSpPr txBox="1">
            <a:spLocks noChangeArrowheads="1"/>
          </p:cNvSpPr>
          <p:nvPr/>
        </p:nvSpPr>
        <p:spPr bwMode="auto">
          <a:xfrm>
            <a:off x="7353369" y="5279369"/>
            <a:ext cx="370409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41726" y="2594242"/>
            <a:ext cx="42592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Summary of Papers and Acknowledgements</a:t>
            </a:r>
            <a:endParaRPr kumimoji="0" lang="en-US" altLang="zh-CN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PA_文本框 2"/>
          <p:cNvSpPr txBox="1"/>
          <p:nvPr>
            <p:custDataLst>
              <p:tags r:id="rId2"/>
            </p:custDataLst>
          </p:nvPr>
        </p:nvSpPr>
        <p:spPr>
          <a:xfrm>
            <a:off x="1041726" y="2029559"/>
            <a:ext cx="2902367" cy="59971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R="0" lv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5400" b="1" i="0" u="none" strike="noStrike" cap="none" spc="0" normalizeH="0" baseline="0">
                <a:ln>
                  <a:noFill/>
                </a:ln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cs typeface="+mn-ea"/>
                <a:sym typeface="+mn-lt"/>
              </a:rPr>
              <a:t>论文归纳与小结</a:t>
            </a:r>
            <a:endParaRPr kumimoji="0" lang="zh-CN" altLang="en-US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515938" y="464608"/>
            <a:ext cx="2035105" cy="499059"/>
          </a:xfrm>
          <a:prstGeom prst="roundRect">
            <a:avLst>
              <a:gd name="adj" fmla="val 13233"/>
            </a:avLst>
          </a:prstGeom>
          <a:solidFill>
            <a:srgbClr val="F2BFBB"/>
          </a:solidFill>
        </p:spPr>
        <p:txBody>
          <a:bodyPr wrap="square">
            <a:spAutoFit/>
          </a:bodyPr>
          <a:p>
            <a:pPr algn="ctr"/>
            <a:r>
              <a:rPr lang="zh-CN" altLang="en-US" sz="24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4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原创小清新多边形几何简约边框背景-恢复的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8270" y="-2667000"/>
            <a:ext cx="6856730" cy="12192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385183" y="2110249"/>
            <a:ext cx="51856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这里可以是你的论文标题或研究课题</a:t>
            </a:r>
            <a:endParaRPr lang="zh-CN" altLang="en-US" sz="22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754728" y="3830287"/>
            <a:ext cx="6446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designer can use default text to simulate what text would look like. If it is not real text. A designer can use default text to simulate what text would look like.</a:t>
            </a:r>
            <a:endParaRPr lang="en-US" altLang="zh-CN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PA_文本框 2"/>
          <p:cNvSpPr txBox="1"/>
          <p:nvPr>
            <p:custDataLst>
              <p:tags r:id="rId2"/>
            </p:custDataLst>
          </p:nvPr>
        </p:nvSpPr>
        <p:spPr>
          <a:xfrm>
            <a:off x="2322195" y="2541270"/>
            <a:ext cx="7546975" cy="14204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R="0" lv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5400" b="1" i="0" u="none" strike="noStrike" cap="none" spc="0" normalizeH="0" baseline="0">
                <a:ln>
                  <a:noFill/>
                </a:ln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72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感谢您的聆听</a:t>
            </a:r>
            <a:endParaRPr lang="zh-CN" altLang="en-US" sz="7200" b="0" dirty="0" smtClean="0">
              <a:solidFill>
                <a:schemeClr val="tx1">
                  <a:lumMod val="75000"/>
                  <a:lumOff val="25000"/>
                </a:schemeClr>
              </a:solidFill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763632" y="938706"/>
            <a:ext cx="24286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dirty="0">
                <a:solidFill>
                  <a:schemeClr val="tx1">
                    <a:lumMod val="50000"/>
                    <a:lumOff val="50000"/>
                    <a:alpha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  <a:alpha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此添加学校名称</a:t>
            </a:r>
            <a:endParaRPr lang="zh-CN" altLang="en-US" sz="1600" dirty="0">
              <a:solidFill>
                <a:schemeClr val="tx1">
                  <a:lumMod val="50000"/>
                  <a:lumOff val="50000"/>
                  <a:alpha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307304" y="4776442"/>
            <a:ext cx="120777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CN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692632" y="4781165"/>
            <a:ext cx="127889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导师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6217535" y="4776442"/>
            <a:ext cx="339738" cy="339738"/>
            <a:chOff x="6335783" y="3698570"/>
            <a:chExt cx="339738" cy="339738"/>
          </a:xfrm>
        </p:grpSpPr>
        <p:sp>
          <p:nvSpPr>
            <p:cNvPr id="16" name="椭圆 15"/>
            <p:cNvSpPr/>
            <p:nvPr/>
          </p:nvSpPr>
          <p:spPr>
            <a:xfrm>
              <a:off x="6335783" y="3698570"/>
              <a:ext cx="339738" cy="33973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businessman_57134"/>
            <p:cNvSpPr>
              <a:spLocks noChangeAspect="1"/>
            </p:cNvSpPr>
            <p:nvPr/>
          </p:nvSpPr>
          <p:spPr bwMode="auto">
            <a:xfrm>
              <a:off x="6395636" y="3741388"/>
              <a:ext cx="220032" cy="240154"/>
            </a:xfrm>
            <a:custGeom>
              <a:avLst/>
              <a:gdLst>
                <a:gd name="connsiteX0" fmla="*/ 243589 w 557114"/>
                <a:gd name="connsiteY0" fmla="*/ 355438 h 608062"/>
                <a:gd name="connsiteX1" fmla="*/ 277656 w 557114"/>
                <a:gd name="connsiteY1" fmla="*/ 355438 h 608062"/>
                <a:gd name="connsiteX2" fmla="*/ 277940 w 557114"/>
                <a:gd name="connsiteY2" fmla="*/ 355438 h 608062"/>
                <a:gd name="connsiteX3" fmla="*/ 278604 w 557114"/>
                <a:gd name="connsiteY3" fmla="*/ 355438 h 608062"/>
                <a:gd name="connsiteX4" fmla="*/ 279174 w 557114"/>
                <a:gd name="connsiteY4" fmla="*/ 355438 h 608062"/>
                <a:gd name="connsiteX5" fmla="*/ 279458 w 557114"/>
                <a:gd name="connsiteY5" fmla="*/ 355438 h 608062"/>
                <a:gd name="connsiteX6" fmla="*/ 279553 w 557114"/>
                <a:gd name="connsiteY6" fmla="*/ 355438 h 608062"/>
                <a:gd name="connsiteX7" fmla="*/ 313620 w 557114"/>
                <a:gd name="connsiteY7" fmla="*/ 355438 h 608062"/>
                <a:gd name="connsiteX8" fmla="*/ 324438 w 557114"/>
                <a:gd name="connsiteY8" fmla="*/ 375432 h 608062"/>
                <a:gd name="connsiteX9" fmla="*/ 298152 w 557114"/>
                <a:gd name="connsiteY9" fmla="*/ 430202 h 608062"/>
                <a:gd name="connsiteX10" fmla="*/ 301948 w 557114"/>
                <a:gd name="connsiteY10" fmla="*/ 510272 h 608062"/>
                <a:gd name="connsiteX11" fmla="*/ 356891 w 557114"/>
                <a:gd name="connsiteY11" fmla="*/ 389172 h 608062"/>
                <a:gd name="connsiteX12" fmla="*/ 356986 w 557114"/>
                <a:gd name="connsiteY12" fmla="*/ 389172 h 608062"/>
                <a:gd name="connsiteX13" fmla="*/ 376628 w 557114"/>
                <a:gd name="connsiteY13" fmla="*/ 375337 h 608062"/>
                <a:gd name="connsiteX14" fmla="*/ 383556 w 557114"/>
                <a:gd name="connsiteY14" fmla="*/ 376474 h 608062"/>
                <a:gd name="connsiteX15" fmla="*/ 383745 w 557114"/>
                <a:gd name="connsiteY15" fmla="*/ 376569 h 608062"/>
                <a:gd name="connsiteX16" fmla="*/ 518588 w 557114"/>
                <a:gd name="connsiteY16" fmla="*/ 438920 h 608062"/>
                <a:gd name="connsiteX17" fmla="*/ 557114 w 557114"/>
                <a:gd name="connsiteY17" fmla="*/ 482224 h 608062"/>
                <a:gd name="connsiteX18" fmla="*/ 557114 w 557114"/>
                <a:gd name="connsiteY18" fmla="*/ 608062 h 608062"/>
                <a:gd name="connsiteX19" fmla="*/ 279743 w 557114"/>
                <a:gd name="connsiteY19" fmla="*/ 608062 h 608062"/>
                <a:gd name="connsiteX20" fmla="*/ 279458 w 557114"/>
                <a:gd name="connsiteY20" fmla="*/ 608062 h 608062"/>
                <a:gd name="connsiteX21" fmla="*/ 279364 w 557114"/>
                <a:gd name="connsiteY21" fmla="*/ 608062 h 608062"/>
                <a:gd name="connsiteX22" fmla="*/ 279174 w 557114"/>
                <a:gd name="connsiteY22" fmla="*/ 608062 h 608062"/>
                <a:gd name="connsiteX23" fmla="*/ 278984 w 557114"/>
                <a:gd name="connsiteY23" fmla="*/ 608062 h 608062"/>
                <a:gd name="connsiteX24" fmla="*/ 278604 w 557114"/>
                <a:gd name="connsiteY24" fmla="*/ 608062 h 608062"/>
                <a:gd name="connsiteX25" fmla="*/ 278130 w 557114"/>
                <a:gd name="connsiteY25" fmla="*/ 608062 h 608062"/>
                <a:gd name="connsiteX26" fmla="*/ 277940 w 557114"/>
                <a:gd name="connsiteY26" fmla="*/ 608062 h 608062"/>
                <a:gd name="connsiteX27" fmla="*/ 277845 w 557114"/>
                <a:gd name="connsiteY27" fmla="*/ 608062 h 608062"/>
                <a:gd name="connsiteX28" fmla="*/ 277750 w 557114"/>
                <a:gd name="connsiteY28" fmla="*/ 608062 h 608062"/>
                <a:gd name="connsiteX29" fmla="*/ 277656 w 557114"/>
                <a:gd name="connsiteY29" fmla="*/ 608062 h 608062"/>
                <a:gd name="connsiteX30" fmla="*/ 277371 w 557114"/>
                <a:gd name="connsiteY30" fmla="*/ 608062 h 608062"/>
                <a:gd name="connsiteX31" fmla="*/ 0 w 557114"/>
                <a:gd name="connsiteY31" fmla="*/ 608062 h 608062"/>
                <a:gd name="connsiteX32" fmla="*/ 0 w 557114"/>
                <a:gd name="connsiteY32" fmla="*/ 482224 h 608062"/>
                <a:gd name="connsiteX33" fmla="*/ 38621 w 557114"/>
                <a:gd name="connsiteY33" fmla="*/ 438920 h 608062"/>
                <a:gd name="connsiteX34" fmla="*/ 173464 w 557114"/>
                <a:gd name="connsiteY34" fmla="*/ 376569 h 608062"/>
                <a:gd name="connsiteX35" fmla="*/ 173558 w 557114"/>
                <a:gd name="connsiteY35" fmla="*/ 376474 h 608062"/>
                <a:gd name="connsiteX36" fmla="*/ 180486 w 557114"/>
                <a:gd name="connsiteY36" fmla="*/ 375337 h 608062"/>
                <a:gd name="connsiteX37" fmla="*/ 200223 w 557114"/>
                <a:gd name="connsiteY37" fmla="*/ 389172 h 608062"/>
                <a:gd name="connsiteX38" fmla="*/ 255166 w 557114"/>
                <a:gd name="connsiteY38" fmla="*/ 510272 h 608062"/>
                <a:gd name="connsiteX39" fmla="*/ 258962 w 557114"/>
                <a:gd name="connsiteY39" fmla="*/ 430202 h 608062"/>
                <a:gd name="connsiteX40" fmla="*/ 232676 w 557114"/>
                <a:gd name="connsiteY40" fmla="*/ 375432 h 608062"/>
                <a:gd name="connsiteX41" fmla="*/ 243589 w 557114"/>
                <a:gd name="connsiteY41" fmla="*/ 355438 h 608062"/>
                <a:gd name="connsiteX42" fmla="*/ 276250 w 557114"/>
                <a:gd name="connsiteY42" fmla="*/ 0 h 608062"/>
                <a:gd name="connsiteX43" fmla="*/ 277674 w 557114"/>
                <a:gd name="connsiteY43" fmla="*/ 0 h 608062"/>
                <a:gd name="connsiteX44" fmla="*/ 277863 w 557114"/>
                <a:gd name="connsiteY44" fmla="*/ 0 h 608062"/>
                <a:gd name="connsiteX45" fmla="*/ 277958 w 557114"/>
                <a:gd name="connsiteY45" fmla="*/ 0 h 608062"/>
                <a:gd name="connsiteX46" fmla="*/ 279382 w 557114"/>
                <a:gd name="connsiteY46" fmla="*/ 0 h 608062"/>
                <a:gd name="connsiteX47" fmla="*/ 402570 w 557114"/>
                <a:gd name="connsiteY47" fmla="*/ 104895 h 608062"/>
                <a:gd name="connsiteX48" fmla="*/ 394693 w 557114"/>
                <a:gd name="connsiteY48" fmla="*/ 159001 h 608062"/>
                <a:gd name="connsiteX49" fmla="*/ 405892 w 557114"/>
                <a:gd name="connsiteY49" fmla="*/ 184774 h 608062"/>
                <a:gd name="connsiteX50" fmla="*/ 377040 w 557114"/>
                <a:gd name="connsiteY50" fmla="*/ 236890 h 608062"/>
                <a:gd name="connsiteX51" fmla="*/ 315731 w 557114"/>
                <a:gd name="connsiteY51" fmla="*/ 311274 h 608062"/>
                <a:gd name="connsiteX52" fmla="*/ 277958 w 557114"/>
                <a:gd name="connsiteY52" fmla="*/ 319707 h 608062"/>
                <a:gd name="connsiteX53" fmla="*/ 277958 w 557114"/>
                <a:gd name="connsiteY53" fmla="*/ 319802 h 608062"/>
                <a:gd name="connsiteX54" fmla="*/ 277863 w 557114"/>
                <a:gd name="connsiteY54" fmla="*/ 319802 h 608062"/>
                <a:gd name="connsiteX55" fmla="*/ 277674 w 557114"/>
                <a:gd name="connsiteY55" fmla="*/ 319802 h 608062"/>
                <a:gd name="connsiteX56" fmla="*/ 277674 w 557114"/>
                <a:gd name="connsiteY56" fmla="*/ 319707 h 608062"/>
                <a:gd name="connsiteX57" fmla="*/ 239901 w 557114"/>
                <a:gd name="connsiteY57" fmla="*/ 311274 h 608062"/>
                <a:gd name="connsiteX58" fmla="*/ 178592 w 557114"/>
                <a:gd name="connsiteY58" fmla="*/ 236890 h 608062"/>
                <a:gd name="connsiteX59" fmla="*/ 149740 w 557114"/>
                <a:gd name="connsiteY59" fmla="*/ 184774 h 608062"/>
                <a:gd name="connsiteX60" fmla="*/ 161034 w 557114"/>
                <a:gd name="connsiteY60" fmla="*/ 159001 h 608062"/>
                <a:gd name="connsiteX61" fmla="*/ 153062 w 557114"/>
                <a:gd name="connsiteY61" fmla="*/ 104895 h 608062"/>
                <a:gd name="connsiteX62" fmla="*/ 276250 w 557114"/>
                <a:gd name="connsiteY62" fmla="*/ 0 h 608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557114" h="608062">
                  <a:moveTo>
                    <a:pt x="243589" y="355438"/>
                  </a:moveTo>
                  <a:lnTo>
                    <a:pt x="277656" y="355438"/>
                  </a:lnTo>
                  <a:lnTo>
                    <a:pt x="277940" y="355438"/>
                  </a:lnTo>
                  <a:lnTo>
                    <a:pt x="278604" y="355438"/>
                  </a:lnTo>
                  <a:lnTo>
                    <a:pt x="279174" y="355438"/>
                  </a:lnTo>
                  <a:lnTo>
                    <a:pt x="279458" y="355438"/>
                  </a:lnTo>
                  <a:lnTo>
                    <a:pt x="279553" y="355438"/>
                  </a:lnTo>
                  <a:lnTo>
                    <a:pt x="313620" y="355438"/>
                  </a:lnTo>
                  <a:cubicBezTo>
                    <a:pt x="325007" y="355438"/>
                    <a:pt x="330511" y="364630"/>
                    <a:pt x="324438" y="375432"/>
                  </a:cubicBezTo>
                  <a:cubicBezTo>
                    <a:pt x="321781" y="379980"/>
                    <a:pt x="298152" y="430202"/>
                    <a:pt x="298152" y="430202"/>
                  </a:cubicBezTo>
                  <a:lnTo>
                    <a:pt x="301948" y="510272"/>
                  </a:lnTo>
                  <a:cubicBezTo>
                    <a:pt x="317700" y="481655"/>
                    <a:pt x="343131" y="422432"/>
                    <a:pt x="356891" y="389172"/>
                  </a:cubicBezTo>
                  <a:cubicBezTo>
                    <a:pt x="356891" y="389172"/>
                    <a:pt x="356891" y="389172"/>
                    <a:pt x="356986" y="389172"/>
                  </a:cubicBezTo>
                  <a:cubicBezTo>
                    <a:pt x="359832" y="381117"/>
                    <a:pt x="367519" y="375337"/>
                    <a:pt x="376628" y="375337"/>
                  </a:cubicBezTo>
                  <a:cubicBezTo>
                    <a:pt x="379096" y="375337"/>
                    <a:pt x="381373" y="375716"/>
                    <a:pt x="383556" y="376474"/>
                  </a:cubicBezTo>
                  <a:cubicBezTo>
                    <a:pt x="383650" y="376474"/>
                    <a:pt x="383650" y="376474"/>
                    <a:pt x="383745" y="376569"/>
                  </a:cubicBezTo>
                  <a:cubicBezTo>
                    <a:pt x="387446" y="377706"/>
                    <a:pt x="464973" y="411724"/>
                    <a:pt x="518588" y="438920"/>
                  </a:cubicBezTo>
                  <a:cubicBezTo>
                    <a:pt x="542595" y="451049"/>
                    <a:pt x="557114" y="466305"/>
                    <a:pt x="557114" y="482224"/>
                  </a:cubicBezTo>
                  <a:lnTo>
                    <a:pt x="557114" y="608062"/>
                  </a:lnTo>
                  <a:lnTo>
                    <a:pt x="279743" y="608062"/>
                  </a:lnTo>
                  <a:lnTo>
                    <a:pt x="279458" y="608062"/>
                  </a:lnTo>
                  <a:lnTo>
                    <a:pt x="279364" y="608062"/>
                  </a:lnTo>
                  <a:lnTo>
                    <a:pt x="279174" y="608062"/>
                  </a:lnTo>
                  <a:lnTo>
                    <a:pt x="278984" y="608062"/>
                  </a:lnTo>
                  <a:lnTo>
                    <a:pt x="278604" y="608062"/>
                  </a:lnTo>
                  <a:lnTo>
                    <a:pt x="278130" y="608062"/>
                  </a:lnTo>
                  <a:lnTo>
                    <a:pt x="277940" y="608062"/>
                  </a:lnTo>
                  <a:lnTo>
                    <a:pt x="277845" y="608062"/>
                  </a:lnTo>
                  <a:lnTo>
                    <a:pt x="277750" y="608062"/>
                  </a:lnTo>
                  <a:lnTo>
                    <a:pt x="277656" y="608062"/>
                  </a:lnTo>
                  <a:lnTo>
                    <a:pt x="277371" y="608062"/>
                  </a:lnTo>
                  <a:lnTo>
                    <a:pt x="0" y="608062"/>
                  </a:lnTo>
                  <a:lnTo>
                    <a:pt x="0" y="482224"/>
                  </a:lnTo>
                  <a:cubicBezTo>
                    <a:pt x="0" y="466305"/>
                    <a:pt x="14519" y="451049"/>
                    <a:pt x="38621" y="438920"/>
                  </a:cubicBezTo>
                  <a:cubicBezTo>
                    <a:pt x="92141" y="411724"/>
                    <a:pt x="169668" y="377706"/>
                    <a:pt x="173464" y="376569"/>
                  </a:cubicBezTo>
                  <a:cubicBezTo>
                    <a:pt x="173464" y="376474"/>
                    <a:pt x="173464" y="376474"/>
                    <a:pt x="173558" y="376474"/>
                  </a:cubicBezTo>
                  <a:cubicBezTo>
                    <a:pt x="175741" y="375716"/>
                    <a:pt x="178018" y="375337"/>
                    <a:pt x="180486" y="375337"/>
                  </a:cubicBezTo>
                  <a:cubicBezTo>
                    <a:pt x="189595" y="375337"/>
                    <a:pt x="197282" y="381117"/>
                    <a:pt x="200223" y="389172"/>
                  </a:cubicBezTo>
                  <a:cubicBezTo>
                    <a:pt x="214078" y="422432"/>
                    <a:pt x="239414" y="481655"/>
                    <a:pt x="255166" y="510272"/>
                  </a:cubicBezTo>
                  <a:lnTo>
                    <a:pt x="258962" y="430202"/>
                  </a:lnTo>
                  <a:cubicBezTo>
                    <a:pt x="258962" y="430202"/>
                    <a:pt x="235333" y="379980"/>
                    <a:pt x="232676" y="375432"/>
                  </a:cubicBezTo>
                  <a:cubicBezTo>
                    <a:pt x="226603" y="364630"/>
                    <a:pt x="232107" y="355438"/>
                    <a:pt x="243589" y="355438"/>
                  </a:cubicBezTo>
                  <a:close/>
                  <a:moveTo>
                    <a:pt x="276250" y="0"/>
                  </a:moveTo>
                  <a:cubicBezTo>
                    <a:pt x="276725" y="0"/>
                    <a:pt x="277199" y="0"/>
                    <a:pt x="277674" y="0"/>
                  </a:cubicBezTo>
                  <a:cubicBezTo>
                    <a:pt x="277769" y="0"/>
                    <a:pt x="277769" y="0"/>
                    <a:pt x="277863" y="0"/>
                  </a:cubicBezTo>
                  <a:cubicBezTo>
                    <a:pt x="277863" y="0"/>
                    <a:pt x="277863" y="0"/>
                    <a:pt x="277958" y="0"/>
                  </a:cubicBezTo>
                  <a:cubicBezTo>
                    <a:pt x="278433" y="0"/>
                    <a:pt x="278907" y="0"/>
                    <a:pt x="279382" y="0"/>
                  </a:cubicBezTo>
                  <a:cubicBezTo>
                    <a:pt x="385487" y="0"/>
                    <a:pt x="405417" y="75615"/>
                    <a:pt x="402570" y="104895"/>
                  </a:cubicBezTo>
                  <a:cubicBezTo>
                    <a:pt x="400387" y="128395"/>
                    <a:pt x="394693" y="159001"/>
                    <a:pt x="394693" y="159001"/>
                  </a:cubicBezTo>
                  <a:cubicBezTo>
                    <a:pt x="394693" y="159001"/>
                    <a:pt x="405892" y="164118"/>
                    <a:pt x="405892" y="184774"/>
                  </a:cubicBezTo>
                  <a:cubicBezTo>
                    <a:pt x="402001" y="236511"/>
                    <a:pt x="381311" y="214149"/>
                    <a:pt x="377040" y="236890"/>
                  </a:cubicBezTo>
                  <a:cubicBezTo>
                    <a:pt x="370017" y="274603"/>
                    <a:pt x="336610" y="301893"/>
                    <a:pt x="315731" y="311274"/>
                  </a:cubicBezTo>
                  <a:cubicBezTo>
                    <a:pt x="303583" y="316770"/>
                    <a:pt x="291055" y="319518"/>
                    <a:pt x="277958" y="319707"/>
                  </a:cubicBezTo>
                  <a:lnTo>
                    <a:pt x="277958" y="319802"/>
                  </a:lnTo>
                  <a:cubicBezTo>
                    <a:pt x="277863" y="319802"/>
                    <a:pt x="277863" y="319802"/>
                    <a:pt x="277863" y="319802"/>
                  </a:cubicBezTo>
                  <a:cubicBezTo>
                    <a:pt x="277769" y="319802"/>
                    <a:pt x="277769" y="319802"/>
                    <a:pt x="277674" y="319802"/>
                  </a:cubicBezTo>
                  <a:lnTo>
                    <a:pt x="277674" y="319707"/>
                  </a:lnTo>
                  <a:cubicBezTo>
                    <a:pt x="264577" y="319518"/>
                    <a:pt x="252049" y="316770"/>
                    <a:pt x="239901" y="311274"/>
                  </a:cubicBezTo>
                  <a:cubicBezTo>
                    <a:pt x="219022" y="301893"/>
                    <a:pt x="185615" y="274603"/>
                    <a:pt x="178592" y="236890"/>
                  </a:cubicBezTo>
                  <a:cubicBezTo>
                    <a:pt x="174321" y="214149"/>
                    <a:pt x="153631" y="236511"/>
                    <a:pt x="149740" y="184774"/>
                  </a:cubicBezTo>
                  <a:cubicBezTo>
                    <a:pt x="149740" y="164118"/>
                    <a:pt x="161034" y="159001"/>
                    <a:pt x="161034" y="159001"/>
                  </a:cubicBezTo>
                  <a:cubicBezTo>
                    <a:pt x="161034" y="159001"/>
                    <a:pt x="155245" y="128395"/>
                    <a:pt x="153062" y="104895"/>
                  </a:cubicBezTo>
                  <a:cubicBezTo>
                    <a:pt x="150215" y="75615"/>
                    <a:pt x="170145" y="0"/>
                    <a:pt x="27625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grpSp>
        <p:nvGrpSpPr>
          <p:cNvPr id="18" name="组合 17"/>
          <p:cNvGrpSpPr/>
          <p:nvPr/>
        </p:nvGrpSpPr>
        <p:grpSpPr>
          <a:xfrm>
            <a:off x="3817785" y="4774411"/>
            <a:ext cx="339738" cy="339738"/>
            <a:chOff x="4354694" y="3701262"/>
            <a:chExt cx="339738" cy="339738"/>
          </a:xfrm>
        </p:grpSpPr>
        <p:sp>
          <p:nvSpPr>
            <p:cNvPr id="19" name="椭圆 18"/>
            <p:cNvSpPr/>
            <p:nvPr/>
          </p:nvSpPr>
          <p:spPr>
            <a:xfrm>
              <a:off x="4354694" y="3701262"/>
              <a:ext cx="339738" cy="33973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student-with-graduation-cap_57073"/>
            <p:cNvSpPr>
              <a:spLocks noChangeAspect="1"/>
            </p:cNvSpPr>
            <p:nvPr/>
          </p:nvSpPr>
          <p:spPr bwMode="auto">
            <a:xfrm>
              <a:off x="4424477" y="3738438"/>
              <a:ext cx="201712" cy="240155"/>
            </a:xfrm>
            <a:custGeom>
              <a:avLst/>
              <a:gdLst>
                <a:gd name="connsiteX0" fmla="*/ 172784 w 510964"/>
                <a:gd name="connsiteY0" fmla="*/ 386345 h 608344"/>
                <a:gd name="connsiteX1" fmla="*/ 182733 w 510964"/>
                <a:gd name="connsiteY1" fmla="*/ 392738 h 608344"/>
                <a:gd name="connsiteX2" fmla="*/ 255039 w 510964"/>
                <a:gd name="connsiteY2" fmla="*/ 508213 h 608344"/>
                <a:gd name="connsiteX3" fmla="*/ 255531 w 510964"/>
                <a:gd name="connsiteY3" fmla="*/ 508115 h 608344"/>
                <a:gd name="connsiteX4" fmla="*/ 255925 w 510964"/>
                <a:gd name="connsiteY4" fmla="*/ 508213 h 608344"/>
                <a:gd name="connsiteX5" fmla="*/ 328231 w 510964"/>
                <a:gd name="connsiteY5" fmla="*/ 392738 h 608344"/>
                <a:gd name="connsiteX6" fmla="*/ 338278 w 510964"/>
                <a:gd name="connsiteY6" fmla="*/ 386345 h 608344"/>
                <a:gd name="connsiteX7" fmla="*/ 343795 w 510964"/>
                <a:gd name="connsiteY7" fmla="*/ 387820 h 608344"/>
                <a:gd name="connsiteX8" fmla="*/ 408023 w 510964"/>
                <a:gd name="connsiteY8" fmla="*/ 420771 h 608344"/>
                <a:gd name="connsiteX9" fmla="*/ 510964 w 510964"/>
                <a:gd name="connsiteY9" fmla="*/ 490213 h 608344"/>
                <a:gd name="connsiteX10" fmla="*/ 510964 w 510964"/>
                <a:gd name="connsiteY10" fmla="*/ 491984 h 608344"/>
                <a:gd name="connsiteX11" fmla="*/ 510964 w 510964"/>
                <a:gd name="connsiteY11" fmla="*/ 606672 h 608344"/>
                <a:gd name="connsiteX12" fmla="*/ 510964 w 510964"/>
                <a:gd name="connsiteY12" fmla="*/ 608344 h 608344"/>
                <a:gd name="connsiteX13" fmla="*/ 255925 w 510964"/>
                <a:gd name="connsiteY13" fmla="*/ 608344 h 608344"/>
                <a:gd name="connsiteX14" fmla="*/ 255531 w 510964"/>
                <a:gd name="connsiteY14" fmla="*/ 608344 h 608344"/>
                <a:gd name="connsiteX15" fmla="*/ 255039 w 510964"/>
                <a:gd name="connsiteY15" fmla="*/ 608344 h 608344"/>
                <a:gd name="connsiteX16" fmla="*/ 0 w 510964"/>
                <a:gd name="connsiteY16" fmla="*/ 608344 h 608344"/>
                <a:gd name="connsiteX17" fmla="*/ 0 w 510964"/>
                <a:gd name="connsiteY17" fmla="*/ 606672 h 608344"/>
                <a:gd name="connsiteX18" fmla="*/ 0 w 510964"/>
                <a:gd name="connsiteY18" fmla="*/ 491984 h 608344"/>
                <a:gd name="connsiteX19" fmla="*/ 0 w 510964"/>
                <a:gd name="connsiteY19" fmla="*/ 490213 h 608344"/>
                <a:gd name="connsiteX20" fmla="*/ 102941 w 510964"/>
                <a:gd name="connsiteY20" fmla="*/ 420771 h 608344"/>
                <a:gd name="connsiteX21" fmla="*/ 167169 w 510964"/>
                <a:gd name="connsiteY21" fmla="*/ 387820 h 608344"/>
                <a:gd name="connsiteX22" fmla="*/ 172784 w 510964"/>
                <a:gd name="connsiteY22" fmla="*/ 386345 h 608344"/>
                <a:gd name="connsiteX23" fmla="*/ 255517 w 510964"/>
                <a:gd name="connsiteY23" fmla="*/ 0 h 608344"/>
                <a:gd name="connsiteX24" fmla="*/ 267931 w 510964"/>
                <a:gd name="connsiteY24" fmla="*/ 3639 h 608344"/>
                <a:gd name="connsiteX25" fmla="*/ 438857 w 510964"/>
                <a:gd name="connsiteY25" fmla="*/ 87048 h 608344"/>
                <a:gd name="connsiteX26" fmla="*/ 446935 w 510964"/>
                <a:gd name="connsiteY26" fmla="*/ 96786 h 608344"/>
                <a:gd name="connsiteX27" fmla="*/ 441024 w 510964"/>
                <a:gd name="connsiteY27" fmla="*/ 105245 h 608344"/>
                <a:gd name="connsiteX28" fmla="*/ 430483 w 510964"/>
                <a:gd name="connsiteY28" fmla="*/ 110655 h 608344"/>
                <a:gd name="connsiteX29" fmla="*/ 430483 w 510964"/>
                <a:gd name="connsiteY29" fmla="*/ 165736 h 608344"/>
                <a:gd name="connsiteX30" fmla="*/ 436985 w 510964"/>
                <a:gd name="connsiteY30" fmla="*/ 176851 h 608344"/>
                <a:gd name="connsiteX31" fmla="*/ 431665 w 510964"/>
                <a:gd name="connsiteY31" fmla="*/ 186982 h 608344"/>
                <a:gd name="connsiteX32" fmla="*/ 439054 w 510964"/>
                <a:gd name="connsiteY32" fmla="*/ 227506 h 608344"/>
                <a:gd name="connsiteX33" fmla="*/ 408809 w 510964"/>
                <a:gd name="connsiteY33" fmla="*/ 227506 h 608344"/>
                <a:gd name="connsiteX34" fmla="*/ 416198 w 510964"/>
                <a:gd name="connsiteY34" fmla="*/ 186982 h 608344"/>
                <a:gd name="connsiteX35" fmla="*/ 410878 w 510964"/>
                <a:gd name="connsiteY35" fmla="*/ 176851 h 608344"/>
                <a:gd name="connsiteX36" fmla="*/ 417479 w 510964"/>
                <a:gd name="connsiteY36" fmla="*/ 165736 h 608344"/>
                <a:gd name="connsiteX37" fmla="*/ 417479 w 510964"/>
                <a:gd name="connsiteY37" fmla="*/ 116950 h 608344"/>
                <a:gd name="connsiteX38" fmla="*/ 376397 w 510964"/>
                <a:gd name="connsiteY38" fmla="*/ 136818 h 608344"/>
                <a:gd name="connsiteX39" fmla="*/ 375905 w 510964"/>
                <a:gd name="connsiteY39" fmla="*/ 157277 h 608344"/>
                <a:gd name="connsiteX40" fmla="*/ 369107 w 510964"/>
                <a:gd name="connsiteY40" fmla="*/ 201834 h 608344"/>
                <a:gd name="connsiteX41" fmla="*/ 379845 w 510964"/>
                <a:gd name="connsiteY41" fmla="*/ 226719 h 608344"/>
                <a:gd name="connsiteX42" fmla="*/ 379747 w 510964"/>
                <a:gd name="connsiteY42" fmla="*/ 227014 h 608344"/>
                <a:gd name="connsiteX43" fmla="*/ 379845 w 510964"/>
                <a:gd name="connsiteY43" fmla="*/ 228490 h 608344"/>
                <a:gd name="connsiteX44" fmla="*/ 351768 w 510964"/>
                <a:gd name="connsiteY44" fmla="*/ 279342 h 608344"/>
                <a:gd name="connsiteX45" fmla="*/ 291969 w 510964"/>
                <a:gd name="connsiteY45" fmla="*/ 351833 h 608344"/>
                <a:gd name="connsiteX46" fmla="*/ 255517 w 510964"/>
                <a:gd name="connsiteY46" fmla="*/ 360095 h 608344"/>
                <a:gd name="connsiteX47" fmla="*/ 219066 w 510964"/>
                <a:gd name="connsiteY47" fmla="*/ 351833 h 608344"/>
                <a:gd name="connsiteX48" fmla="*/ 159267 w 510964"/>
                <a:gd name="connsiteY48" fmla="*/ 279342 h 608344"/>
                <a:gd name="connsiteX49" fmla="*/ 131190 w 510964"/>
                <a:gd name="connsiteY49" fmla="*/ 228490 h 608344"/>
                <a:gd name="connsiteX50" fmla="*/ 131190 w 510964"/>
                <a:gd name="connsiteY50" fmla="*/ 227014 h 608344"/>
                <a:gd name="connsiteX51" fmla="*/ 131190 w 510964"/>
                <a:gd name="connsiteY51" fmla="*/ 226719 h 608344"/>
                <a:gd name="connsiteX52" fmla="*/ 141830 w 510964"/>
                <a:gd name="connsiteY52" fmla="*/ 201834 h 608344"/>
                <a:gd name="connsiteX53" fmla="*/ 135032 w 510964"/>
                <a:gd name="connsiteY53" fmla="*/ 157277 h 608344"/>
                <a:gd name="connsiteX54" fmla="*/ 134539 w 510964"/>
                <a:gd name="connsiteY54" fmla="*/ 136818 h 608344"/>
                <a:gd name="connsiteX55" fmla="*/ 70011 w 510964"/>
                <a:gd name="connsiteY55" fmla="*/ 105245 h 608344"/>
                <a:gd name="connsiteX56" fmla="*/ 64002 w 510964"/>
                <a:gd name="connsiteY56" fmla="*/ 96786 h 608344"/>
                <a:gd name="connsiteX57" fmla="*/ 72080 w 510964"/>
                <a:gd name="connsiteY57" fmla="*/ 87048 h 608344"/>
                <a:gd name="connsiteX58" fmla="*/ 243006 w 510964"/>
                <a:gd name="connsiteY58" fmla="*/ 3639 h 608344"/>
                <a:gd name="connsiteX59" fmla="*/ 255517 w 510964"/>
                <a:gd name="connsiteY59" fmla="*/ 0 h 608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510964" h="608344">
                  <a:moveTo>
                    <a:pt x="172784" y="386345"/>
                  </a:moveTo>
                  <a:cubicBezTo>
                    <a:pt x="177217" y="386345"/>
                    <a:pt x="180960" y="389001"/>
                    <a:pt x="182733" y="392738"/>
                  </a:cubicBezTo>
                  <a:cubicBezTo>
                    <a:pt x="200169" y="421853"/>
                    <a:pt x="232480" y="506640"/>
                    <a:pt x="255039" y="508213"/>
                  </a:cubicBezTo>
                  <a:cubicBezTo>
                    <a:pt x="255236" y="508213"/>
                    <a:pt x="255334" y="508115"/>
                    <a:pt x="255531" y="508115"/>
                  </a:cubicBezTo>
                  <a:cubicBezTo>
                    <a:pt x="255630" y="508115"/>
                    <a:pt x="255827" y="508213"/>
                    <a:pt x="255925" y="508213"/>
                  </a:cubicBezTo>
                  <a:cubicBezTo>
                    <a:pt x="278484" y="506640"/>
                    <a:pt x="310795" y="421853"/>
                    <a:pt x="328231" y="392738"/>
                  </a:cubicBezTo>
                  <a:cubicBezTo>
                    <a:pt x="330004" y="389001"/>
                    <a:pt x="333846" y="386345"/>
                    <a:pt x="338278" y="386345"/>
                  </a:cubicBezTo>
                  <a:cubicBezTo>
                    <a:pt x="340249" y="386345"/>
                    <a:pt x="342120" y="386935"/>
                    <a:pt x="343795" y="387820"/>
                  </a:cubicBezTo>
                  <a:cubicBezTo>
                    <a:pt x="350099" y="391263"/>
                    <a:pt x="386942" y="413197"/>
                    <a:pt x="408023" y="420771"/>
                  </a:cubicBezTo>
                  <a:cubicBezTo>
                    <a:pt x="479047" y="446345"/>
                    <a:pt x="510964" y="472410"/>
                    <a:pt x="510964" y="490213"/>
                  </a:cubicBezTo>
                  <a:lnTo>
                    <a:pt x="510964" y="491984"/>
                  </a:lnTo>
                  <a:lnTo>
                    <a:pt x="510964" y="606672"/>
                  </a:lnTo>
                  <a:lnTo>
                    <a:pt x="510964" y="608344"/>
                  </a:lnTo>
                  <a:lnTo>
                    <a:pt x="255925" y="608344"/>
                  </a:lnTo>
                  <a:lnTo>
                    <a:pt x="255531" y="608344"/>
                  </a:lnTo>
                  <a:lnTo>
                    <a:pt x="255039" y="608344"/>
                  </a:lnTo>
                  <a:lnTo>
                    <a:pt x="0" y="608344"/>
                  </a:lnTo>
                  <a:lnTo>
                    <a:pt x="0" y="606672"/>
                  </a:lnTo>
                  <a:lnTo>
                    <a:pt x="0" y="491984"/>
                  </a:lnTo>
                  <a:lnTo>
                    <a:pt x="0" y="490213"/>
                  </a:lnTo>
                  <a:cubicBezTo>
                    <a:pt x="0" y="472410"/>
                    <a:pt x="31917" y="446345"/>
                    <a:pt x="102941" y="420771"/>
                  </a:cubicBezTo>
                  <a:cubicBezTo>
                    <a:pt x="124121" y="413197"/>
                    <a:pt x="160865" y="391263"/>
                    <a:pt x="167169" y="387820"/>
                  </a:cubicBezTo>
                  <a:cubicBezTo>
                    <a:pt x="168844" y="386935"/>
                    <a:pt x="170715" y="386345"/>
                    <a:pt x="172784" y="386345"/>
                  </a:cubicBezTo>
                  <a:close/>
                  <a:moveTo>
                    <a:pt x="255517" y="0"/>
                  </a:moveTo>
                  <a:cubicBezTo>
                    <a:pt x="258966" y="295"/>
                    <a:pt x="263005" y="1279"/>
                    <a:pt x="267931" y="3639"/>
                  </a:cubicBezTo>
                  <a:cubicBezTo>
                    <a:pt x="279260" y="9049"/>
                    <a:pt x="393933" y="65016"/>
                    <a:pt x="438857" y="87048"/>
                  </a:cubicBezTo>
                  <a:cubicBezTo>
                    <a:pt x="445162" y="90098"/>
                    <a:pt x="447526" y="93540"/>
                    <a:pt x="446935" y="96786"/>
                  </a:cubicBezTo>
                  <a:cubicBezTo>
                    <a:pt x="447427" y="99933"/>
                    <a:pt x="445162" y="102884"/>
                    <a:pt x="441024" y="105245"/>
                  </a:cubicBezTo>
                  <a:cubicBezTo>
                    <a:pt x="439448" y="106130"/>
                    <a:pt x="435605" y="108097"/>
                    <a:pt x="430483" y="110655"/>
                  </a:cubicBezTo>
                  <a:lnTo>
                    <a:pt x="430483" y="165736"/>
                  </a:lnTo>
                  <a:cubicBezTo>
                    <a:pt x="434325" y="167998"/>
                    <a:pt x="436985" y="172031"/>
                    <a:pt x="436985" y="176851"/>
                  </a:cubicBezTo>
                  <a:cubicBezTo>
                    <a:pt x="436985" y="181080"/>
                    <a:pt x="434817" y="184621"/>
                    <a:pt x="431665" y="186982"/>
                  </a:cubicBezTo>
                  <a:cubicBezTo>
                    <a:pt x="431665" y="186982"/>
                    <a:pt x="437576" y="220129"/>
                    <a:pt x="439054" y="227506"/>
                  </a:cubicBezTo>
                  <a:cubicBezTo>
                    <a:pt x="440630" y="234883"/>
                    <a:pt x="407036" y="236654"/>
                    <a:pt x="408809" y="227506"/>
                  </a:cubicBezTo>
                  <a:cubicBezTo>
                    <a:pt x="410582" y="218260"/>
                    <a:pt x="416198" y="186982"/>
                    <a:pt x="416198" y="186982"/>
                  </a:cubicBezTo>
                  <a:cubicBezTo>
                    <a:pt x="413045" y="184621"/>
                    <a:pt x="410878" y="181080"/>
                    <a:pt x="410878" y="176851"/>
                  </a:cubicBezTo>
                  <a:cubicBezTo>
                    <a:pt x="410878" y="172031"/>
                    <a:pt x="413636" y="167998"/>
                    <a:pt x="417479" y="165736"/>
                  </a:cubicBezTo>
                  <a:lnTo>
                    <a:pt x="417479" y="116950"/>
                  </a:lnTo>
                  <a:cubicBezTo>
                    <a:pt x="403588" y="123737"/>
                    <a:pt x="386938" y="131802"/>
                    <a:pt x="376397" y="136818"/>
                  </a:cubicBezTo>
                  <a:cubicBezTo>
                    <a:pt x="376299" y="144294"/>
                    <a:pt x="376200" y="157080"/>
                    <a:pt x="375905" y="157277"/>
                  </a:cubicBezTo>
                  <a:cubicBezTo>
                    <a:pt x="373836" y="175670"/>
                    <a:pt x="370191" y="196031"/>
                    <a:pt x="369107" y="201834"/>
                  </a:cubicBezTo>
                  <a:cubicBezTo>
                    <a:pt x="370880" y="202719"/>
                    <a:pt x="379845" y="208621"/>
                    <a:pt x="379845" y="226719"/>
                  </a:cubicBezTo>
                  <a:cubicBezTo>
                    <a:pt x="379845" y="226818"/>
                    <a:pt x="379747" y="226916"/>
                    <a:pt x="379747" y="227014"/>
                  </a:cubicBezTo>
                  <a:cubicBezTo>
                    <a:pt x="379845" y="227506"/>
                    <a:pt x="379845" y="227998"/>
                    <a:pt x="379845" y="228490"/>
                  </a:cubicBezTo>
                  <a:cubicBezTo>
                    <a:pt x="376003" y="278948"/>
                    <a:pt x="355906" y="257211"/>
                    <a:pt x="351768" y="279342"/>
                  </a:cubicBezTo>
                  <a:cubicBezTo>
                    <a:pt x="344872" y="316030"/>
                    <a:pt x="312263" y="342587"/>
                    <a:pt x="291969" y="351833"/>
                  </a:cubicBezTo>
                  <a:cubicBezTo>
                    <a:pt x="280245" y="357144"/>
                    <a:pt x="268128" y="359800"/>
                    <a:pt x="255517" y="360095"/>
                  </a:cubicBezTo>
                  <a:cubicBezTo>
                    <a:pt x="242809" y="359800"/>
                    <a:pt x="230790" y="357144"/>
                    <a:pt x="219066" y="351833"/>
                  </a:cubicBezTo>
                  <a:cubicBezTo>
                    <a:pt x="198772" y="342587"/>
                    <a:pt x="166163" y="316030"/>
                    <a:pt x="159267" y="279342"/>
                  </a:cubicBezTo>
                  <a:cubicBezTo>
                    <a:pt x="155129" y="257211"/>
                    <a:pt x="135032" y="278948"/>
                    <a:pt x="131190" y="228490"/>
                  </a:cubicBezTo>
                  <a:cubicBezTo>
                    <a:pt x="131190" y="227998"/>
                    <a:pt x="131190" y="227506"/>
                    <a:pt x="131190" y="227014"/>
                  </a:cubicBezTo>
                  <a:cubicBezTo>
                    <a:pt x="131190" y="226916"/>
                    <a:pt x="131190" y="226818"/>
                    <a:pt x="131190" y="226719"/>
                  </a:cubicBezTo>
                  <a:cubicBezTo>
                    <a:pt x="131190" y="208621"/>
                    <a:pt x="140056" y="202719"/>
                    <a:pt x="141830" y="201834"/>
                  </a:cubicBezTo>
                  <a:cubicBezTo>
                    <a:pt x="140844" y="196031"/>
                    <a:pt x="137199" y="175670"/>
                    <a:pt x="135032" y="157277"/>
                  </a:cubicBezTo>
                  <a:cubicBezTo>
                    <a:pt x="134835" y="157080"/>
                    <a:pt x="134638" y="144294"/>
                    <a:pt x="134539" y="136818"/>
                  </a:cubicBezTo>
                  <a:cubicBezTo>
                    <a:pt x="115427" y="127671"/>
                    <a:pt x="75824" y="108589"/>
                    <a:pt x="70011" y="105245"/>
                  </a:cubicBezTo>
                  <a:cubicBezTo>
                    <a:pt x="65775" y="102884"/>
                    <a:pt x="63608" y="99933"/>
                    <a:pt x="64002" y="96786"/>
                  </a:cubicBezTo>
                  <a:cubicBezTo>
                    <a:pt x="63509" y="93540"/>
                    <a:pt x="65775" y="90098"/>
                    <a:pt x="72080" y="87048"/>
                  </a:cubicBezTo>
                  <a:cubicBezTo>
                    <a:pt x="117102" y="65016"/>
                    <a:pt x="231677" y="9049"/>
                    <a:pt x="243006" y="3639"/>
                  </a:cubicBezTo>
                  <a:cubicBezTo>
                    <a:pt x="247932" y="1279"/>
                    <a:pt x="252069" y="295"/>
                    <a:pt x="25551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4855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PA" val="v4.1.3"/>
</p:tagLst>
</file>

<file path=ppt/tags/tag2.xml><?xml version="1.0" encoding="utf-8"?>
<p:tagLst xmlns:p="http://schemas.openxmlformats.org/presentationml/2006/main">
  <p:tag name="PA" val="v4.1.3"/>
</p:tagLst>
</file>

<file path=ppt/tags/tag3.xml><?xml version="1.0" encoding="utf-8"?>
<p:tagLst xmlns:p="http://schemas.openxmlformats.org/presentationml/2006/main">
  <p:tag name="PA" val="v4.1.3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3158</Words>
  <Application>WPS 演示</Application>
  <PresentationFormat>宽屏</PresentationFormat>
  <Paragraphs>282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4" baseType="lpstr">
      <vt:lpstr>Arial</vt:lpstr>
      <vt:lpstr>宋体</vt:lpstr>
      <vt:lpstr>Wingdings</vt:lpstr>
      <vt:lpstr>微软雅黑</vt:lpstr>
      <vt:lpstr>Arial</vt:lpstr>
      <vt:lpstr>思源宋体 Heavy</vt:lpstr>
      <vt:lpstr>Times New Roman</vt:lpstr>
      <vt:lpstr>Arial Unicode MS</vt:lpstr>
      <vt:lpstr>等线 Light</vt:lpstr>
      <vt:lpstr>等线</vt:lpstr>
      <vt:lpstr>Calibri</vt:lpstr>
      <vt:lpstr>站酷小薇LOGO体</vt:lpstr>
      <vt:lpstr>方正粗活意简体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BMI</dc:creator>
  <cp:lastModifiedBy>罗祉璇</cp:lastModifiedBy>
  <cp:revision>85</cp:revision>
  <dcterms:created xsi:type="dcterms:W3CDTF">2020-05-22T13:56:00Z</dcterms:created>
  <dcterms:modified xsi:type="dcterms:W3CDTF">2020-06-19T06:39:31Z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